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141413497" r:id="rId2"/>
    <p:sldId id="2141413482" r:id="rId3"/>
    <p:sldId id="2141413483" r:id="rId4"/>
    <p:sldId id="2141413434" r:id="rId5"/>
    <p:sldId id="2141413472" r:id="rId6"/>
    <p:sldId id="2141413440" r:id="rId7"/>
    <p:sldId id="2141413473" r:id="rId8"/>
    <p:sldId id="2141413475" r:id="rId9"/>
    <p:sldId id="2141413476" r:id="rId10"/>
    <p:sldId id="2141413436" r:id="rId11"/>
    <p:sldId id="2141413437" r:id="rId12"/>
    <p:sldId id="2141413479" r:id="rId13"/>
    <p:sldId id="2141413470" r:id="rId14"/>
    <p:sldId id="2141413480" r:id="rId15"/>
    <p:sldId id="2141413494" r:id="rId16"/>
    <p:sldId id="2140757960" r:id="rId17"/>
    <p:sldId id="2141413495" r:id="rId18"/>
    <p:sldId id="2141413464" r:id="rId19"/>
    <p:sldId id="2141413484" r:id="rId20"/>
    <p:sldId id="2141413471" r:id="rId21"/>
    <p:sldId id="214141349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263238"/>
    <a:srgbClr val="FEFBF2"/>
    <a:srgbClr val="1F6DCB"/>
    <a:srgbClr val="0091DA"/>
    <a:srgbClr val="00A8FF"/>
    <a:srgbClr val="73CFFF"/>
    <a:srgbClr val="C5DED4"/>
    <a:srgbClr val="4286D9"/>
    <a:srgbClr val="154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600C25-8723-431E-9C29-59F53E7DB3B9}" v="1" dt="2025-08-03T19:30:43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5" autoAdjust="0"/>
    <p:restoredTop sz="96247" autoAdjust="0"/>
  </p:normalViewPr>
  <p:slideViewPr>
    <p:cSldViewPr snapToGrid="0" showGuides="1">
      <p:cViewPr varScale="1">
        <p:scale>
          <a:sx n="104" d="100"/>
          <a:sy n="104" d="100"/>
        </p:scale>
        <p:origin x="114" y="366"/>
      </p:cViewPr>
      <p:guideLst>
        <p:guide orient="horz" pos="2184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enakshi M" userId="74b934e680ea1952" providerId="LiveId" clId="{AF600C25-8723-431E-9C29-59F53E7DB3B9}"/>
    <pc:docChg chg="mod">
      <pc:chgData name="Meenakshi M" userId="74b934e680ea1952" providerId="LiveId" clId="{AF600C25-8723-431E-9C29-59F53E7DB3B9}" dt="2025-08-03T19:30:32.577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1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0">
          <a:solidFill>
            <a:schemeClr val="bg2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25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4-44ED-B791-F6BB94F60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74-44ED-B791-F6BB94F60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948080"/>
        <c:axId val="31363520"/>
      </c:areaChart>
      <c:catAx>
        <c:axId val="44494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31363520"/>
        <c:crosses val="autoZero"/>
        <c:auto val="1"/>
        <c:lblAlgn val="ctr"/>
        <c:lblOffset val="100"/>
        <c:noMultiLvlLbl val="0"/>
      </c:catAx>
      <c:valAx>
        <c:axId val="31363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4449480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27B52FE-9D54-7DEE-09CE-5FE690A9179E}"/>
              </a:ext>
            </a:extLst>
          </p:cNvPr>
          <p:cNvGrpSpPr/>
          <p:nvPr userDrawn="1"/>
        </p:nvGrpSpPr>
        <p:grpSpPr>
          <a:xfrm>
            <a:off x="0" y="5276732"/>
            <a:ext cx="12191999" cy="1581268"/>
            <a:chOff x="0" y="5276732"/>
            <a:chExt cx="12191999" cy="171734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7C16107-E12F-41C8-5E9E-3462B39FF1CA}"/>
                </a:ext>
              </a:extLst>
            </p:cNvPr>
            <p:cNvSpPr/>
            <p:nvPr/>
          </p:nvSpPr>
          <p:spPr>
            <a:xfrm>
              <a:off x="0" y="5276733"/>
              <a:ext cx="319703" cy="1717343"/>
            </a:xfrm>
            <a:prstGeom prst="rect">
              <a:avLst/>
            </a:prstGeom>
            <a:solidFill>
              <a:schemeClr val="accent2"/>
            </a:solidFill>
            <a:ln w="1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BBE6CBC-483F-509D-7F62-B91684E21C4F}"/>
                </a:ext>
              </a:extLst>
            </p:cNvPr>
            <p:cNvSpPr/>
            <p:nvPr/>
          </p:nvSpPr>
          <p:spPr>
            <a:xfrm>
              <a:off x="404324" y="5764089"/>
              <a:ext cx="263980" cy="1229987"/>
            </a:xfrm>
            <a:prstGeom prst="rect">
              <a:avLst/>
            </a:prstGeom>
            <a:solidFill>
              <a:schemeClr val="accent3"/>
            </a:solidFill>
            <a:ln w="1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CD9629-CA9D-F6A1-4F4E-A53D5A82AFC1}"/>
                </a:ext>
              </a:extLst>
            </p:cNvPr>
            <p:cNvSpPr/>
            <p:nvPr/>
          </p:nvSpPr>
          <p:spPr>
            <a:xfrm>
              <a:off x="752926" y="5440567"/>
              <a:ext cx="330907" cy="1553509"/>
            </a:xfrm>
            <a:prstGeom prst="rect">
              <a:avLst/>
            </a:prstGeom>
            <a:solidFill>
              <a:schemeClr val="accent1"/>
            </a:solidFill>
            <a:ln w="1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F9664D1-CF44-7539-582F-2A0D0F1250E8}"/>
                </a:ext>
              </a:extLst>
            </p:cNvPr>
            <p:cNvSpPr/>
            <p:nvPr/>
          </p:nvSpPr>
          <p:spPr>
            <a:xfrm>
              <a:off x="1168454" y="5541475"/>
              <a:ext cx="325302" cy="1452601"/>
            </a:xfrm>
            <a:prstGeom prst="rect">
              <a:avLst/>
            </a:prstGeom>
            <a:solidFill>
              <a:schemeClr val="accent4"/>
            </a:solidFill>
            <a:ln w="1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E0E281E-7E4F-10BB-5A77-E64AB71E5EEF}"/>
                </a:ext>
              </a:extLst>
            </p:cNvPr>
            <p:cNvSpPr/>
            <p:nvPr/>
          </p:nvSpPr>
          <p:spPr>
            <a:xfrm>
              <a:off x="1578378" y="5276733"/>
              <a:ext cx="319703" cy="1717343"/>
            </a:xfrm>
            <a:prstGeom prst="rect">
              <a:avLst/>
            </a:prstGeom>
            <a:solidFill>
              <a:schemeClr val="accent2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F7C19F1-6EF2-88EB-02EC-48AED8F2B1B3}"/>
                </a:ext>
              </a:extLst>
            </p:cNvPr>
            <p:cNvSpPr/>
            <p:nvPr/>
          </p:nvSpPr>
          <p:spPr>
            <a:xfrm>
              <a:off x="1982702" y="5764089"/>
              <a:ext cx="263980" cy="1229987"/>
            </a:xfrm>
            <a:prstGeom prst="rect">
              <a:avLst/>
            </a:prstGeom>
            <a:solidFill>
              <a:schemeClr val="accent3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644B71-9CF9-0455-1D19-B696EA2F8D4B}"/>
                </a:ext>
              </a:extLst>
            </p:cNvPr>
            <p:cNvSpPr/>
            <p:nvPr/>
          </p:nvSpPr>
          <p:spPr>
            <a:xfrm>
              <a:off x="2331304" y="5440567"/>
              <a:ext cx="330907" cy="1553509"/>
            </a:xfrm>
            <a:prstGeom prst="rect">
              <a:avLst/>
            </a:prstGeom>
            <a:solidFill>
              <a:schemeClr val="accent1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14BF5BC-454A-DB2C-B972-7F348422B254}"/>
                </a:ext>
              </a:extLst>
            </p:cNvPr>
            <p:cNvSpPr/>
            <p:nvPr/>
          </p:nvSpPr>
          <p:spPr>
            <a:xfrm>
              <a:off x="2746832" y="5541475"/>
              <a:ext cx="325302" cy="1452601"/>
            </a:xfrm>
            <a:prstGeom prst="rect">
              <a:avLst/>
            </a:prstGeom>
            <a:solidFill>
              <a:schemeClr val="accent4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580E0EC-D959-4673-D1D3-D84345EB15EF}"/>
                </a:ext>
              </a:extLst>
            </p:cNvPr>
            <p:cNvSpPr/>
            <p:nvPr/>
          </p:nvSpPr>
          <p:spPr>
            <a:xfrm rot="10800000" flipV="1">
              <a:off x="4330810" y="5276732"/>
              <a:ext cx="319703" cy="1717343"/>
            </a:xfrm>
            <a:prstGeom prst="rect">
              <a:avLst/>
            </a:prstGeom>
            <a:solidFill>
              <a:schemeClr val="accent2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2C8FE55-D69C-78F6-1FFA-E06A527A727B}"/>
                </a:ext>
              </a:extLst>
            </p:cNvPr>
            <p:cNvSpPr/>
            <p:nvPr/>
          </p:nvSpPr>
          <p:spPr>
            <a:xfrm rot="10800000" flipV="1">
              <a:off x="3982208" y="5764088"/>
              <a:ext cx="263980" cy="1229987"/>
            </a:xfrm>
            <a:prstGeom prst="rect">
              <a:avLst/>
            </a:prstGeom>
            <a:solidFill>
              <a:schemeClr val="accent3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C7EFD3E-85BE-AC34-DAC3-0BFAAB48CDB7}"/>
                </a:ext>
              </a:extLst>
            </p:cNvPr>
            <p:cNvSpPr/>
            <p:nvPr/>
          </p:nvSpPr>
          <p:spPr>
            <a:xfrm rot="10800000" flipV="1">
              <a:off x="3566679" y="5440566"/>
              <a:ext cx="330907" cy="1553509"/>
            </a:xfrm>
            <a:prstGeom prst="rect">
              <a:avLst/>
            </a:prstGeom>
            <a:solidFill>
              <a:schemeClr val="accent1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8EF9017-E28B-026F-6C2E-1B4E691DD961}"/>
                </a:ext>
              </a:extLst>
            </p:cNvPr>
            <p:cNvSpPr/>
            <p:nvPr/>
          </p:nvSpPr>
          <p:spPr>
            <a:xfrm rot="10800000" flipV="1">
              <a:off x="3156756" y="5541475"/>
              <a:ext cx="325302" cy="145260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8AF6462-882B-E474-C86A-04D1624CA4EC}"/>
                </a:ext>
              </a:extLst>
            </p:cNvPr>
            <p:cNvSpPr/>
            <p:nvPr/>
          </p:nvSpPr>
          <p:spPr>
            <a:xfrm rot="10800000" flipV="1">
              <a:off x="5909183" y="5276732"/>
              <a:ext cx="319703" cy="1717343"/>
            </a:xfrm>
            <a:prstGeom prst="rect">
              <a:avLst/>
            </a:prstGeom>
            <a:solidFill>
              <a:schemeClr val="accent2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210D756-3B5B-F5BB-652B-60A4713C4CDC}"/>
                </a:ext>
              </a:extLst>
            </p:cNvPr>
            <p:cNvSpPr/>
            <p:nvPr/>
          </p:nvSpPr>
          <p:spPr>
            <a:xfrm rot="10800000" flipV="1">
              <a:off x="5560584" y="5764088"/>
              <a:ext cx="263980" cy="1229987"/>
            </a:xfrm>
            <a:prstGeom prst="rect">
              <a:avLst/>
            </a:prstGeom>
            <a:solidFill>
              <a:schemeClr val="accent3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D1C4D76-FBD0-3917-ED83-E543C5D6051B}"/>
                </a:ext>
              </a:extLst>
            </p:cNvPr>
            <p:cNvSpPr/>
            <p:nvPr/>
          </p:nvSpPr>
          <p:spPr>
            <a:xfrm rot="10800000" flipV="1">
              <a:off x="5145056" y="5440566"/>
              <a:ext cx="330907" cy="1553509"/>
            </a:xfrm>
            <a:prstGeom prst="rect">
              <a:avLst/>
            </a:prstGeom>
            <a:solidFill>
              <a:schemeClr val="accent1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526B2C9-76E1-4390-BC0A-96DDB0BBD9FA}"/>
                </a:ext>
              </a:extLst>
            </p:cNvPr>
            <p:cNvSpPr/>
            <p:nvPr/>
          </p:nvSpPr>
          <p:spPr>
            <a:xfrm rot="10800000" flipV="1">
              <a:off x="4735132" y="5541474"/>
              <a:ext cx="325302" cy="1452601"/>
            </a:xfrm>
            <a:prstGeom prst="rect">
              <a:avLst/>
            </a:prstGeom>
            <a:solidFill>
              <a:schemeClr val="accent4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036412B-CE58-8087-00B9-30F62590D64F}"/>
                </a:ext>
              </a:extLst>
            </p:cNvPr>
            <p:cNvSpPr/>
            <p:nvPr/>
          </p:nvSpPr>
          <p:spPr>
            <a:xfrm>
              <a:off x="6367437" y="5764089"/>
              <a:ext cx="263980" cy="1229987"/>
            </a:xfrm>
            <a:prstGeom prst="rect">
              <a:avLst/>
            </a:prstGeom>
            <a:solidFill>
              <a:schemeClr val="accent3"/>
            </a:solidFill>
            <a:ln w="1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4EF8DD7-EFC0-D72A-A9B3-133BB6A24475}"/>
                </a:ext>
              </a:extLst>
            </p:cNvPr>
            <p:cNvSpPr/>
            <p:nvPr/>
          </p:nvSpPr>
          <p:spPr>
            <a:xfrm>
              <a:off x="6716039" y="5440567"/>
              <a:ext cx="330907" cy="1553509"/>
            </a:xfrm>
            <a:prstGeom prst="rect">
              <a:avLst/>
            </a:prstGeom>
            <a:solidFill>
              <a:schemeClr val="accent1"/>
            </a:solidFill>
            <a:ln w="1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9AD2A60-9B8D-D3DB-C2F5-C0AE216D437D}"/>
                </a:ext>
              </a:extLst>
            </p:cNvPr>
            <p:cNvSpPr/>
            <p:nvPr/>
          </p:nvSpPr>
          <p:spPr>
            <a:xfrm>
              <a:off x="7131567" y="5541475"/>
              <a:ext cx="325302" cy="1452601"/>
            </a:xfrm>
            <a:prstGeom prst="rect">
              <a:avLst/>
            </a:prstGeom>
            <a:solidFill>
              <a:schemeClr val="accent4"/>
            </a:solidFill>
            <a:ln w="1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5683D3F-B916-C387-EDE1-ED7005CCD092}"/>
                </a:ext>
              </a:extLst>
            </p:cNvPr>
            <p:cNvSpPr/>
            <p:nvPr/>
          </p:nvSpPr>
          <p:spPr>
            <a:xfrm>
              <a:off x="7541490" y="5276733"/>
              <a:ext cx="319703" cy="1717343"/>
            </a:xfrm>
            <a:prstGeom prst="rect">
              <a:avLst/>
            </a:prstGeom>
            <a:solidFill>
              <a:schemeClr val="accent2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9CEDB94-A18C-A78B-B82E-B24BB6F9BF01}"/>
                </a:ext>
              </a:extLst>
            </p:cNvPr>
            <p:cNvSpPr/>
            <p:nvPr/>
          </p:nvSpPr>
          <p:spPr>
            <a:xfrm>
              <a:off x="7945814" y="5764089"/>
              <a:ext cx="263980" cy="1229987"/>
            </a:xfrm>
            <a:prstGeom prst="rect">
              <a:avLst/>
            </a:prstGeom>
            <a:solidFill>
              <a:schemeClr val="accent3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C9A9916-E3CE-0D02-4902-73E2114D68BF}"/>
                </a:ext>
              </a:extLst>
            </p:cNvPr>
            <p:cNvSpPr/>
            <p:nvPr/>
          </p:nvSpPr>
          <p:spPr>
            <a:xfrm>
              <a:off x="8294416" y="5440567"/>
              <a:ext cx="330907" cy="1553509"/>
            </a:xfrm>
            <a:prstGeom prst="rect">
              <a:avLst/>
            </a:prstGeom>
            <a:solidFill>
              <a:schemeClr val="accent1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E6E2576-7560-48BE-3861-E5591B2D9D9B}"/>
                </a:ext>
              </a:extLst>
            </p:cNvPr>
            <p:cNvSpPr/>
            <p:nvPr/>
          </p:nvSpPr>
          <p:spPr>
            <a:xfrm>
              <a:off x="8709945" y="5541475"/>
              <a:ext cx="325302" cy="1452601"/>
            </a:xfrm>
            <a:prstGeom prst="rect">
              <a:avLst/>
            </a:prstGeom>
            <a:solidFill>
              <a:schemeClr val="accent4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A0E2F90-1F9E-BB7D-260E-FE71669D2E67}"/>
                </a:ext>
              </a:extLst>
            </p:cNvPr>
            <p:cNvSpPr/>
            <p:nvPr/>
          </p:nvSpPr>
          <p:spPr>
            <a:xfrm rot="10800000" flipV="1">
              <a:off x="10293923" y="5276732"/>
              <a:ext cx="319703" cy="1717343"/>
            </a:xfrm>
            <a:prstGeom prst="rect">
              <a:avLst/>
            </a:prstGeom>
            <a:solidFill>
              <a:schemeClr val="accent2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05C2E69-0CA3-9AA4-14B1-68CC4127C7B6}"/>
                </a:ext>
              </a:extLst>
            </p:cNvPr>
            <p:cNvSpPr/>
            <p:nvPr/>
          </p:nvSpPr>
          <p:spPr>
            <a:xfrm rot="10800000" flipV="1">
              <a:off x="9945321" y="5764088"/>
              <a:ext cx="263980" cy="1229987"/>
            </a:xfrm>
            <a:prstGeom prst="rect">
              <a:avLst/>
            </a:prstGeom>
            <a:solidFill>
              <a:schemeClr val="accent3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E7DEA14-4A3E-999B-280C-7F0BFA8BD630}"/>
                </a:ext>
              </a:extLst>
            </p:cNvPr>
            <p:cNvSpPr/>
            <p:nvPr/>
          </p:nvSpPr>
          <p:spPr>
            <a:xfrm rot="10800000" flipV="1">
              <a:off x="9529792" y="5440566"/>
              <a:ext cx="330907" cy="1553509"/>
            </a:xfrm>
            <a:prstGeom prst="rect">
              <a:avLst/>
            </a:prstGeom>
            <a:solidFill>
              <a:schemeClr val="accent1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591FAE9-C1F2-ED97-F7C1-355DC3B4D1F4}"/>
                </a:ext>
              </a:extLst>
            </p:cNvPr>
            <p:cNvSpPr/>
            <p:nvPr/>
          </p:nvSpPr>
          <p:spPr>
            <a:xfrm rot="10800000" flipV="1">
              <a:off x="9119869" y="5541474"/>
              <a:ext cx="325302" cy="145260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5094F11-E5B8-6DC4-53D4-785976414698}"/>
                </a:ext>
              </a:extLst>
            </p:cNvPr>
            <p:cNvSpPr/>
            <p:nvPr/>
          </p:nvSpPr>
          <p:spPr>
            <a:xfrm rot="10800000" flipV="1">
              <a:off x="11872296" y="5276733"/>
              <a:ext cx="319703" cy="1717343"/>
            </a:xfrm>
            <a:prstGeom prst="rect">
              <a:avLst/>
            </a:prstGeom>
            <a:solidFill>
              <a:schemeClr val="accent2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691CB7B-CA0B-CD66-11C6-AF69C0767E2B}"/>
                </a:ext>
              </a:extLst>
            </p:cNvPr>
            <p:cNvSpPr/>
            <p:nvPr/>
          </p:nvSpPr>
          <p:spPr>
            <a:xfrm rot="10800000" flipV="1">
              <a:off x="11523697" y="5764089"/>
              <a:ext cx="263980" cy="1229987"/>
            </a:xfrm>
            <a:prstGeom prst="rect">
              <a:avLst/>
            </a:prstGeom>
            <a:solidFill>
              <a:schemeClr val="accent3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331AAC1-D08B-4934-AC4E-7A88DD06A1E7}"/>
                </a:ext>
              </a:extLst>
            </p:cNvPr>
            <p:cNvSpPr/>
            <p:nvPr/>
          </p:nvSpPr>
          <p:spPr>
            <a:xfrm rot="10800000" flipV="1">
              <a:off x="11108169" y="5440566"/>
              <a:ext cx="330907" cy="1553509"/>
            </a:xfrm>
            <a:prstGeom prst="rect">
              <a:avLst/>
            </a:prstGeom>
            <a:solidFill>
              <a:schemeClr val="accent1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AA44386-979D-B1E7-41AD-9AEC490F0EE2}"/>
                </a:ext>
              </a:extLst>
            </p:cNvPr>
            <p:cNvSpPr/>
            <p:nvPr/>
          </p:nvSpPr>
          <p:spPr>
            <a:xfrm rot="10800000" flipV="1">
              <a:off x="10698245" y="5541474"/>
              <a:ext cx="325302" cy="1452601"/>
            </a:xfrm>
            <a:prstGeom prst="rect">
              <a:avLst/>
            </a:prstGeom>
            <a:solidFill>
              <a:schemeClr val="accent4"/>
            </a:solidFill>
            <a:ln w="16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53910" y="1738128"/>
            <a:ext cx="8884178" cy="2648816"/>
          </a:xfrm>
          <a:prstGeom prst="rect">
            <a:avLst/>
          </a:prstGeom>
        </p:spPr>
        <p:txBody>
          <a:bodyPr anchor="ctr"/>
          <a:lstStyle>
            <a:lvl1pPr algn="ctr">
              <a:defRPr sz="6000" b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610381" y="4730449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40" name="Graphic 7">
            <a:extLst>
              <a:ext uri="{FF2B5EF4-FFF2-40B4-BE49-F238E27FC236}">
                <a16:creationId xmlns:a16="http://schemas.microsoft.com/office/drawing/2014/main" id="{E8D9C8DA-FA01-89F0-3C51-1BB578E75F2D}"/>
              </a:ext>
            </a:extLst>
          </p:cNvPr>
          <p:cNvGrpSpPr/>
          <p:nvPr userDrawn="1"/>
        </p:nvGrpSpPr>
        <p:grpSpPr>
          <a:xfrm>
            <a:off x="490833" y="356175"/>
            <a:ext cx="11144119" cy="4515838"/>
            <a:chOff x="601192" y="550685"/>
            <a:chExt cx="15849686" cy="6422636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FBA14B3-023D-ED9B-D412-B1B414E69336}"/>
                </a:ext>
              </a:extLst>
            </p:cNvPr>
            <p:cNvSpPr/>
            <p:nvPr/>
          </p:nvSpPr>
          <p:spPr>
            <a:xfrm>
              <a:off x="601192" y="550685"/>
              <a:ext cx="692591" cy="1026298"/>
            </a:xfrm>
            <a:custGeom>
              <a:avLst/>
              <a:gdLst>
                <a:gd name="connsiteX0" fmla="*/ 410285 w 692591"/>
                <a:gd name="connsiteY0" fmla="*/ 346160 h 1026298"/>
                <a:gd name="connsiteX1" fmla="*/ 692592 w 692591"/>
                <a:gd name="connsiteY1" fmla="*/ 346160 h 1026298"/>
                <a:gd name="connsiteX2" fmla="*/ 346294 w 692591"/>
                <a:gd name="connsiteY2" fmla="*/ 28 h 1026298"/>
                <a:gd name="connsiteX3" fmla="*/ 0 w 692591"/>
                <a:gd name="connsiteY3" fmla="*/ 346160 h 1026298"/>
                <a:gd name="connsiteX4" fmla="*/ 282244 w 692591"/>
                <a:gd name="connsiteY4" fmla="*/ 346160 h 1026298"/>
                <a:gd name="connsiteX5" fmla="*/ 0 w 692591"/>
                <a:gd name="connsiteY5" fmla="*/ 686225 h 1026298"/>
                <a:gd name="connsiteX6" fmla="*/ 282244 w 692591"/>
                <a:gd name="connsiteY6" fmla="*/ 686225 h 1026298"/>
                <a:gd name="connsiteX7" fmla="*/ 0 w 692591"/>
                <a:gd name="connsiteY7" fmla="*/ 1026326 h 1026298"/>
                <a:gd name="connsiteX8" fmla="*/ 692592 w 692591"/>
                <a:gd name="connsiteY8" fmla="*/ 1026326 h 1026298"/>
                <a:gd name="connsiteX9" fmla="*/ 410347 w 692591"/>
                <a:gd name="connsiteY9" fmla="*/ 686225 h 1026298"/>
                <a:gd name="connsiteX10" fmla="*/ 692592 w 692591"/>
                <a:gd name="connsiteY10" fmla="*/ 686225 h 1026298"/>
                <a:gd name="connsiteX11" fmla="*/ 410285 w 692591"/>
                <a:gd name="connsiteY11" fmla="*/ 346160 h 102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2591" h="1026298">
                  <a:moveTo>
                    <a:pt x="410285" y="346160"/>
                  </a:moveTo>
                  <a:lnTo>
                    <a:pt x="692592" y="346160"/>
                  </a:lnTo>
                  <a:cubicBezTo>
                    <a:pt x="692592" y="154986"/>
                    <a:pt x="537498" y="28"/>
                    <a:pt x="346294" y="28"/>
                  </a:cubicBezTo>
                  <a:cubicBezTo>
                    <a:pt x="155095" y="28"/>
                    <a:pt x="0" y="154986"/>
                    <a:pt x="0" y="346160"/>
                  </a:cubicBezTo>
                  <a:lnTo>
                    <a:pt x="282244" y="346160"/>
                  </a:lnTo>
                  <a:cubicBezTo>
                    <a:pt x="121611" y="376156"/>
                    <a:pt x="0" y="516961"/>
                    <a:pt x="0" y="686225"/>
                  </a:cubicBezTo>
                  <a:lnTo>
                    <a:pt x="282244" y="686225"/>
                  </a:lnTo>
                  <a:cubicBezTo>
                    <a:pt x="121611" y="716257"/>
                    <a:pt x="0" y="857050"/>
                    <a:pt x="0" y="1026326"/>
                  </a:cubicBezTo>
                  <a:lnTo>
                    <a:pt x="692592" y="1026326"/>
                  </a:lnTo>
                  <a:cubicBezTo>
                    <a:pt x="692592" y="857077"/>
                    <a:pt x="570982" y="716257"/>
                    <a:pt x="410347" y="686225"/>
                  </a:cubicBezTo>
                  <a:lnTo>
                    <a:pt x="692592" y="686225"/>
                  </a:lnTo>
                  <a:cubicBezTo>
                    <a:pt x="692592" y="516961"/>
                    <a:pt x="570916" y="376156"/>
                    <a:pt x="410285" y="346160"/>
                  </a:cubicBezTo>
                  <a:close/>
                </a:path>
              </a:pathLst>
            </a:custGeom>
            <a:solidFill>
              <a:schemeClr val="accent4"/>
            </a:solidFill>
            <a:ln w="2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23B1D8B-CD2C-B61F-F432-2F444B675B2B}"/>
                </a:ext>
              </a:extLst>
            </p:cNvPr>
            <p:cNvSpPr/>
            <p:nvPr/>
          </p:nvSpPr>
          <p:spPr>
            <a:xfrm>
              <a:off x="14649301" y="4072212"/>
              <a:ext cx="779161" cy="776023"/>
            </a:xfrm>
            <a:custGeom>
              <a:avLst/>
              <a:gdLst>
                <a:gd name="connsiteX0" fmla="*/ 393689 w 779161"/>
                <a:gd name="connsiteY0" fmla="*/ 389383 h 776024"/>
                <a:gd name="connsiteX1" fmla="*/ 782400 w 779161"/>
                <a:gd name="connsiteY1" fmla="*/ 777395 h 776024"/>
                <a:gd name="connsiteX2" fmla="*/ 3239 w 779161"/>
                <a:gd name="connsiteY2" fmla="*/ 777395 h 776024"/>
                <a:gd name="connsiteX3" fmla="*/ 391954 w 779161"/>
                <a:gd name="connsiteY3" fmla="*/ 389383 h 776024"/>
                <a:gd name="connsiteX4" fmla="*/ 3239 w 779161"/>
                <a:gd name="connsiteY4" fmla="*/ 1370 h 776024"/>
                <a:gd name="connsiteX5" fmla="*/ 782400 w 779161"/>
                <a:gd name="connsiteY5" fmla="*/ 1370 h 776024"/>
                <a:gd name="connsiteX6" fmla="*/ 393689 w 779161"/>
                <a:gd name="connsiteY6" fmla="*/ 389383 h 77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9161" h="776024">
                  <a:moveTo>
                    <a:pt x="393689" y="389383"/>
                  </a:moveTo>
                  <a:lnTo>
                    <a:pt x="782400" y="777395"/>
                  </a:lnTo>
                  <a:lnTo>
                    <a:pt x="3239" y="777395"/>
                  </a:lnTo>
                  <a:lnTo>
                    <a:pt x="391954" y="389383"/>
                  </a:lnTo>
                  <a:lnTo>
                    <a:pt x="3239" y="1370"/>
                  </a:lnTo>
                  <a:lnTo>
                    <a:pt x="782400" y="1370"/>
                  </a:lnTo>
                  <a:lnTo>
                    <a:pt x="393689" y="389383"/>
                  </a:lnTo>
                  <a:close/>
                </a:path>
              </a:pathLst>
            </a:custGeom>
            <a:solidFill>
              <a:schemeClr val="accent1"/>
            </a:solidFill>
            <a:ln w="29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B8B8221-4605-89FC-EDCB-FD33D1139E8B}"/>
                </a:ext>
              </a:extLst>
            </p:cNvPr>
            <p:cNvSpPr/>
            <p:nvPr/>
          </p:nvSpPr>
          <p:spPr>
            <a:xfrm>
              <a:off x="1437041" y="4226233"/>
              <a:ext cx="752157" cy="764510"/>
            </a:xfrm>
            <a:custGeom>
              <a:avLst/>
              <a:gdLst>
                <a:gd name="connsiteX0" fmla="*/ 497285 w 751943"/>
                <a:gd name="connsiteY0" fmla="*/ 1296 h 764292"/>
                <a:gd name="connsiteX1" fmla="*/ 497285 w 751943"/>
                <a:gd name="connsiteY1" fmla="*/ 256055 h 764292"/>
                <a:gd name="connsiteX2" fmla="*/ 242201 w 751943"/>
                <a:gd name="connsiteY2" fmla="*/ 256055 h 764292"/>
                <a:gd name="connsiteX3" fmla="*/ 242201 w 751943"/>
                <a:gd name="connsiteY3" fmla="*/ 510828 h 764292"/>
                <a:gd name="connsiteX4" fmla="*/ 415 w 751943"/>
                <a:gd name="connsiteY4" fmla="*/ 510828 h 764292"/>
                <a:gd name="connsiteX5" fmla="*/ 415 w 751943"/>
                <a:gd name="connsiteY5" fmla="*/ 765589 h 764292"/>
                <a:gd name="connsiteX6" fmla="*/ 242201 w 751943"/>
                <a:gd name="connsiteY6" fmla="*/ 765589 h 764292"/>
                <a:gd name="connsiteX7" fmla="*/ 255488 w 751943"/>
                <a:gd name="connsiteY7" fmla="*/ 765589 h 764292"/>
                <a:gd name="connsiteX8" fmla="*/ 497285 w 751943"/>
                <a:gd name="connsiteY8" fmla="*/ 765589 h 764292"/>
                <a:gd name="connsiteX9" fmla="*/ 752359 w 751943"/>
                <a:gd name="connsiteY9" fmla="*/ 765589 h 764292"/>
                <a:gd name="connsiteX10" fmla="*/ 752359 w 751943"/>
                <a:gd name="connsiteY10" fmla="*/ 510828 h 764292"/>
                <a:gd name="connsiteX11" fmla="*/ 752359 w 751943"/>
                <a:gd name="connsiteY11" fmla="*/ 256055 h 764292"/>
                <a:gd name="connsiteX12" fmla="*/ 752359 w 751943"/>
                <a:gd name="connsiteY12" fmla="*/ 1296 h 764292"/>
                <a:gd name="connsiteX13" fmla="*/ 497285 w 751943"/>
                <a:gd name="connsiteY13" fmla="*/ 1296 h 76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1943" h="764292">
                  <a:moveTo>
                    <a:pt x="497285" y="1296"/>
                  </a:moveTo>
                  <a:lnTo>
                    <a:pt x="497285" y="256055"/>
                  </a:lnTo>
                  <a:lnTo>
                    <a:pt x="242201" y="256055"/>
                  </a:lnTo>
                  <a:lnTo>
                    <a:pt x="242201" y="510828"/>
                  </a:lnTo>
                  <a:lnTo>
                    <a:pt x="415" y="510828"/>
                  </a:lnTo>
                  <a:lnTo>
                    <a:pt x="415" y="765589"/>
                  </a:lnTo>
                  <a:lnTo>
                    <a:pt x="242201" y="765589"/>
                  </a:lnTo>
                  <a:lnTo>
                    <a:pt x="255488" y="765589"/>
                  </a:lnTo>
                  <a:lnTo>
                    <a:pt x="497285" y="765589"/>
                  </a:lnTo>
                  <a:lnTo>
                    <a:pt x="752359" y="765589"/>
                  </a:lnTo>
                  <a:lnTo>
                    <a:pt x="752359" y="510828"/>
                  </a:lnTo>
                  <a:lnTo>
                    <a:pt x="752359" y="256055"/>
                  </a:lnTo>
                  <a:lnTo>
                    <a:pt x="752359" y="1296"/>
                  </a:lnTo>
                  <a:lnTo>
                    <a:pt x="497285" y="1296"/>
                  </a:lnTo>
                  <a:close/>
                </a:path>
              </a:pathLst>
            </a:custGeom>
            <a:solidFill>
              <a:schemeClr val="accent2"/>
            </a:solidFill>
            <a:ln w="29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A63886D-7269-42DB-51F5-7F05E7DAD34A}"/>
                </a:ext>
              </a:extLst>
            </p:cNvPr>
            <p:cNvSpPr/>
            <p:nvPr/>
          </p:nvSpPr>
          <p:spPr>
            <a:xfrm>
              <a:off x="15238844" y="561370"/>
              <a:ext cx="1212034" cy="606016"/>
            </a:xfrm>
            <a:custGeom>
              <a:avLst/>
              <a:gdLst>
                <a:gd name="connsiteX0" fmla="*/ 343938 w 1212035"/>
                <a:gd name="connsiteY0" fmla="*/ 605889 h 606017"/>
                <a:gd name="connsiteX1" fmla="*/ -179 w 1212035"/>
                <a:gd name="connsiteY1" fmla="*/ 605889 h 606017"/>
                <a:gd name="connsiteX2" fmla="*/ 605839 w 1212035"/>
                <a:gd name="connsiteY2" fmla="*/ -129 h 606017"/>
                <a:gd name="connsiteX3" fmla="*/ 1211856 w 1212035"/>
                <a:gd name="connsiteY3" fmla="*/ 605889 h 606017"/>
                <a:gd name="connsiteX4" fmla="*/ 867979 w 1212035"/>
                <a:gd name="connsiteY4" fmla="*/ 605889 h 606017"/>
                <a:gd name="connsiteX5" fmla="*/ 605839 w 1212035"/>
                <a:gd name="connsiteY5" fmla="*/ 345438 h 606017"/>
                <a:gd name="connsiteX6" fmla="*/ 343938 w 1212035"/>
                <a:gd name="connsiteY6" fmla="*/ 605889 h 60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2035" h="606017">
                  <a:moveTo>
                    <a:pt x="343938" y="605889"/>
                  </a:moveTo>
                  <a:lnTo>
                    <a:pt x="-179" y="605889"/>
                  </a:lnTo>
                  <a:cubicBezTo>
                    <a:pt x="-179" y="271265"/>
                    <a:pt x="271215" y="-129"/>
                    <a:pt x="605839" y="-129"/>
                  </a:cubicBezTo>
                  <a:cubicBezTo>
                    <a:pt x="940461" y="-129"/>
                    <a:pt x="1211856" y="271265"/>
                    <a:pt x="1211856" y="605889"/>
                  </a:cubicBezTo>
                  <a:lnTo>
                    <a:pt x="867979" y="605889"/>
                  </a:lnTo>
                  <a:cubicBezTo>
                    <a:pt x="867262" y="461922"/>
                    <a:pt x="750059" y="345438"/>
                    <a:pt x="605839" y="345438"/>
                  </a:cubicBezTo>
                  <a:cubicBezTo>
                    <a:pt x="461618" y="345438"/>
                    <a:pt x="344654" y="461922"/>
                    <a:pt x="343938" y="605889"/>
                  </a:cubicBezTo>
                  <a:close/>
                </a:path>
              </a:pathLst>
            </a:custGeom>
            <a:solidFill>
              <a:schemeClr val="accent3"/>
            </a:solidFill>
            <a:ln w="29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C9AA5D7-A579-65E0-5F65-F5BB653A5AC3}"/>
                </a:ext>
              </a:extLst>
            </p:cNvPr>
            <p:cNvSpPr/>
            <p:nvPr/>
          </p:nvSpPr>
          <p:spPr>
            <a:xfrm>
              <a:off x="10757307" y="2200737"/>
              <a:ext cx="752157" cy="764510"/>
            </a:xfrm>
            <a:custGeom>
              <a:avLst/>
              <a:gdLst>
                <a:gd name="connsiteX0" fmla="*/ 497285 w 751943"/>
                <a:gd name="connsiteY0" fmla="*/ 1296 h 764292"/>
                <a:gd name="connsiteX1" fmla="*/ 497285 w 751943"/>
                <a:gd name="connsiteY1" fmla="*/ 256055 h 764292"/>
                <a:gd name="connsiteX2" fmla="*/ 242201 w 751943"/>
                <a:gd name="connsiteY2" fmla="*/ 256055 h 764292"/>
                <a:gd name="connsiteX3" fmla="*/ 242201 w 751943"/>
                <a:gd name="connsiteY3" fmla="*/ 510828 h 764292"/>
                <a:gd name="connsiteX4" fmla="*/ 415 w 751943"/>
                <a:gd name="connsiteY4" fmla="*/ 510828 h 764292"/>
                <a:gd name="connsiteX5" fmla="*/ 415 w 751943"/>
                <a:gd name="connsiteY5" fmla="*/ 765589 h 764292"/>
                <a:gd name="connsiteX6" fmla="*/ 242201 w 751943"/>
                <a:gd name="connsiteY6" fmla="*/ 765589 h 764292"/>
                <a:gd name="connsiteX7" fmla="*/ 255488 w 751943"/>
                <a:gd name="connsiteY7" fmla="*/ 765589 h 764292"/>
                <a:gd name="connsiteX8" fmla="*/ 497285 w 751943"/>
                <a:gd name="connsiteY8" fmla="*/ 765589 h 764292"/>
                <a:gd name="connsiteX9" fmla="*/ 752359 w 751943"/>
                <a:gd name="connsiteY9" fmla="*/ 765589 h 764292"/>
                <a:gd name="connsiteX10" fmla="*/ 752359 w 751943"/>
                <a:gd name="connsiteY10" fmla="*/ 510828 h 764292"/>
                <a:gd name="connsiteX11" fmla="*/ 752359 w 751943"/>
                <a:gd name="connsiteY11" fmla="*/ 256055 h 764292"/>
                <a:gd name="connsiteX12" fmla="*/ 752359 w 751943"/>
                <a:gd name="connsiteY12" fmla="*/ 1296 h 764292"/>
                <a:gd name="connsiteX13" fmla="*/ 497285 w 751943"/>
                <a:gd name="connsiteY13" fmla="*/ 1296 h 76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1943" h="764292">
                  <a:moveTo>
                    <a:pt x="497285" y="1296"/>
                  </a:moveTo>
                  <a:lnTo>
                    <a:pt x="497285" y="256055"/>
                  </a:lnTo>
                  <a:lnTo>
                    <a:pt x="242201" y="256055"/>
                  </a:lnTo>
                  <a:lnTo>
                    <a:pt x="242201" y="510828"/>
                  </a:lnTo>
                  <a:lnTo>
                    <a:pt x="415" y="510828"/>
                  </a:lnTo>
                  <a:lnTo>
                    <a:pt x="415" y="765589"/>
                  </a:lnTo>
                  <a:lnTo>
                    <a:pt x="242201" y="765589"/>
                  </a:lnTo>
                  <a:lnTo>
                    <a:pt x="255488" y="765589"/>
                  </a:lnTo>
                  <a:lnTo>
                    <a:pt x="497285" y="765589"/>
                  </a:lnTo>
                  <a:lnTo>
                    <a:pt x="752359" y="765589"/>
                  </a:lnTo>
                  <a:lnTo>
                    <a:pt x="752359" y="510828"/>
                  </a:lnTo>
                  <a:lnTo>
                    <a:pt x="752359" y="256055"/>
                  </a:lnTo>
                  <a:lnTo>
                    <a:pt x="752359" y="1296"/>
                  </a:lnTo>
                  <a:lnTo>
                    <a:pt x="497285" y="1296"/>
                  </a:lnTo>
                  <a:close/>
                </a:path>
              </a:pathLst>
            </a:custGeom>
            <a:solidFill>
              <a:schemeClr val="accent4"/>
            </a:solidFill>
            <a:ln w="29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0FF3A2-2A5C-8C00-61CB-09252C7389B7}"/>
                </a:ext>
              </a:extLst>
            </p:cNvPr>
            <p:cNvSpPr/>
            <p:nvPr/>
          </p:nvSpPr>
          <p:spPr>
            <a:xfrm>
              <a:off x="11065003" y="5947023"/>
              <a:ext cx="692591" cy="1026298"/>
            </a:xfrm>
            <a:custGeom>
              <a:avLst/>
              <a:gdLst>
                <a:gd name="connsiteX0" fmla="*/ 410285 w 692591"/>
                <a:gd name="connsiteY0" fmla="*/ 346160 h 1026298"/>
                <a:gd name="connsiteX1" fmla="*/ 692592 w 692591"/>
                <a:gd name="connsiteY1" fmla="*/ 346160 h 1026298"/>
                <a:gd name="connsiteX2" fmla="*/ 346294 w 692591"/>
                <a:gd name="connsiteY2" fmla="*/ 28 h 1026298"/>
                <a:gd name="connsiteX3" fmla="*/ 0 w 692591"/>
                <a:gd name="connsiteY3" fmla="*/ 346160 h 1026298"/>
                <a:gd name="connsiteX4" fmla="*/ 282244 w 692591"/>
                <a:gd name="connsiteY4" fmla="*/ 346160 h 1026298"/>
                <a:gd name="connsiteX5" fmla="*/ 0 w 692591"/>
                <a:gd name="connsiteY5" fmla="*/ 686225 h 1026298"/>
                <a:gd name="connsiteX6" fmla="*/ 282244 w 692591"/>
                <a:gd name="connsiteY6" fmla="*/ 686225 h 1026298"/>
                <a:gd name="connsiteX7" fmla="*/ 0 w 692591"/>
                <a:gd name="connsiteY7" fmla="*/ 1026326 h 1026298"/>
                <a:gd name="connsiteX8" fmla="*/ 692592 w 692591"/>
                <a:gd name="connsiteY8" fmla="*/ 1026326 h 1026298"/>
                <a:gd name="connsiteX9" fmla="*/ 410347 w 692591"/>
                <a:gd name="connsiteY9" fmla="*/ 686225 h 1026298"/>
                <a:gd name="connsiteX10" fmla="*/ 692592 w 692591"/>
                <a:gd name="connsiteY10" fmla="*/ 686225 h 1026298"/>
                <a:gd name="connsiteX11" fmla="*/ 410285 w 692591"/>
                <a:gd name="connsiteY11" fmla="*/ 346160 h 102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2591" h="1026298">
                  <a:moveTo>
                    <a:pt x="410285" y="346160"/>
                  </a:moveTo>
                  <a:lnTo>
                    <a:pt x="692592" y="346160"/>
                  </a:lnTo>
                  <a:cubicBezTo>
                    <a:pt x="692592" y="154986"/>
                    <a:pt x="537498" y="28"/>
                    <a:pt x="346294" y="28"/>
                  </a:cubicBezTo>
                  <a:cubicBezTo>
                    <a:pt x="155095" y="28"/>
                    <a:pt x="0" y="154986"/>
                    <a:pt x="0" y="346160"/>
                  </a:cubicBezTo>
                  <a:lnTo>
                    <a:pt x="282244" y="346160"/>
                  </a:lnTo>
                  <a:cubicBezTo>
                    <a:pt x="121611" y="376156"/>
                    <a:pt x="0" y="516961"/>
                    <a:pt x="0" y="686225"/>
                  </a:cubicBezTo>
                  <a:lnTo>
                    <a:pt x="282244" y="686225"/>
                  </a:lnTo>
                  <a:cubicBezTo>
                    <a:pt x="121611" y="716257"/>
                    <a:pt x="0" y="857050"/>
                    <a:pt x="0" y="1026326"/>
                  </a:cubicBezTo>
                  <a:lnTo>
                    <a:pt x="692592" y="1026326"/>
                  </a:lnTo>
                  <a:cubicBezTo>
                    <a:pt x="692592" y="857077"/>
                    <a:pt x="570982" y="716257"/>
                    <a:pt x="410347" y="686225"/>
                  </a:cubicBezTo>
                  <a:lnTo>
                    <a:pt x="692592" y="686225"/>
                  </a:lnTo>
                  <a:cubicBezTo>
                    <a:pt x="692592" y="516961"/>
                    <a:pt x="570916" y="376156"/>
                    <a:pt x="410285" y="346160"/>
                  </a:cubicBezTo>
                  <a:close/>
                </a:path>
              </a:pathLst>
            </a:custGeom>
            <a:solidFill>
              <a:schemeClr val="accent2"/>
            </a:solidFill>
            <a:ln w="2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141C354-D722-4857-4708-29653E786EF3}"/>
                </a:ext>
              </a:extLst>
            </p:cNvPr>
            <p:cNvSpPr/>
            <p:nvPr/>
          </p:nvSpPr>
          <p:spPr>
            <a:xfrm>
              <a:off x="5432756" y="6271621"/>
              <a:ext cx="1212034" cy="606017"/>
            </a:xfrm>
            <a:custGeom>
              <a:avLst/>
              <a:gdLst>
                <a:gd name="connsiteX0" fmla="*/ 343938 w 1212035"/>
                <a:gd name="connsiteY0" fmla="*/ 605889 h 606017"/>
                <a:gd name="connsiteX1" fmla="*/ -179 w 1212035"/>
                <a:gd name="connsiteY1" fmla="*/ 605889 h 606017"/>
                <a:gd name="connsiteX2" fmla="*/ 605839 w 1212035"/>
                <a:gd name="connsiteY2" fmla="*/ -129 h 606017"/>
                <a:gd name="connsiteX3" fmla="*/ 1211856 w 1212035"/>
                <a:gd name="connsiteY3" fmla="*/ 605889 h 606017"/>
                <a:gd name="connsiteX4" fmla="*/ 867979 w 1212035"/>
                <a:gd name="connsiteY4" fmla="*/ 605889 h 606017"/>
                <a:gd name="connsiteX5" fmla="*/ 605839 w 1212035"/>
                <a:gd name="connsiteY5" fmla="*/ 345438 h 606017"/>
                <a:gd name="connsiteX6" fmla="*/ 343938 w 1212035"/>
                <a:gd name="connsiteY6" fmla="*/ 605889 h 60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2035" h="606017">
                  <a:moveTo>
                    <a:pt x="343938" y="605889"/>
                  </a:moveTo>
                  <a:lnTo>
                    <a:pt x="-179" y="605889"/>
                  </a:lnTo>
                  <a:cubicBezTo>
                    <a:pt x="-179" y="271265"/>
                    <a:pt x="271215" y="-129"/>
                    <a:pt x="605839" y="-129"/>
                  </a:cubicBezTo>
                  <a:cubicBezTo>
                    <a:pt x="940461" y="-129"/>
                    <a:pt x="1211856" y="271265"/>
                    <a:pt x="1211856" y="605889"/>
                  </a:cubicBezTo>
                  <a:lnTo>
                    <a:pt x="867979" y="605889"/>
                  </a:lnTo>
                  <a:cubicBezTo>
                    <a:pt x="867262" y="461922"/>
                    <a:pt x="750059" y="345438"/>
                    <a:pt x="605839" y="345438"/>
                  </a:cubicBezTo>
                  <a:cubicBezTo>
                    <a:pt x="461618" y="345438"/>
                    <a:pt x="344654" y="461922"/>
                    <a:pt x="343938" y="605889"/>
                  </a:cubicBezTo>
                  <a:close/>
                </a:path>
              </a:pathLst>
            </a:custGeom>
            <a:solidFill>
              <a:schemeClr val="accent1"/>
            </a:solidFill>
            <a:ln w="29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CD797B3-6920-8B0E-CDB0-5E45622AA9AE}"/>
                </a:ext>
              </a:extLst>
            </p:cNvPr>
            <p:cNvSpPr/>
            <p:nvPr/>
          </p:nvSpPr>
          <p:spPr>
            <a:xfrm>
              <a:off x="5493466" y="2226096"/>
              <a:ext cx="779161" cy="776023"/>
            </a:xfrm>
            <a:custGeom>
              <a:avLst/>
              <a:gdLst>
                <a:gd name="connsiteX0" fmla="*/ 393689 w 779161"/>
                <a:gd name="connsiteY0" fmla="*/ 389383 h 776024"/>
                <a:gd name="connsiteX1" fmla="*/ 782400 w 779161"/>
                <a:gd name="connsiteY1" fmla="*/ 777395 h 776024"/>
                <a:gd name="connsiteX2" fmla="*/ 3239 w 779161"/>
                <a:gd name="connsiteY2" fmla="*/ 777395 h 776024"/>
                <a:gd name="connsiteX3" fmla="*/ 391954 w 779161"/>
                <a:gd name="connsiteY3" fmla="*/ 389383 h 776024"/>
                <a:gd name="connsiteX4" fmla="*/ 3239 w 779161"/>
                <a:gd name="connsiteY4" fmla="*/ 1370 h 776024"/>
                <a:gd name="connsiteX5" fmla="*/ 782400 w 779161"/>
                <a:gd name="connsiteY5" fmla="*/ 1370 h 776024"/>
                <a:gd name="connsiteX6" fmla="*/ 393689 w 779161"/>
                <a:gd name="connsiteY6" fmla="*/ 389383 h 77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9161" h="776024">
                  <a:moveTo>
                    <a:pt x="393689" y="389383"/>
                  </a:moveTo>
                  <a:lnTo>
                    <a:pt x="782400" y="777395"/>
                  </a:lnTo>
                  <a:lnTo>
                    <a:pt x="3239" y="777395"/>
                  </a:lnTo>
                  <a:lnTo>
                    <a:pt x="391954" y="389383"/>
                  </a:lnTo>
                  <a:lnTo>
                    <a:pt x="3239" y="1370"/>
                  </a:lnTo>
                  <a:lnTo>
                    <a:pt x="782400" y="1370"/>
                  </a:lnTo>
                  <a:lnTo>
                    <a:pt x="393689" y="389383"/>
                  </a:lnTo>
                  <a:close/>
                </a:path>
              </a:pathLst>
            </a:custGeom>
            <a:solidFill>
              <a:schemeClr val="accent3"/>
            </a:solidFill>
            <a:ln w="29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AF268C2-A6EF-420B-A68B-CBACB2D618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7663" y="1088571"/>
            <a:ext cx="4246562" cy="515982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50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AFD-B168-41BD-8A41-52E680D19E45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963-FBC7-426E-AC02-1E36AD2AB3E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44F1-5602-4754-A48D-1F6AE90DA2C4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A137-DE15-491C-B0BF-5704AC3BB921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90691" y="637881"/>
            <a:ext cx="4208464" cy="55822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426" y="946380"/>
            <a:ext cx="4675117" cy="49652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368299"/>
            <a:ext cx="4900729" cy="5975939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39AA-07F1-4BD2-9544-756326A1526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25F9D-2F64-4748-87ED-F4E433C189E3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6333-2D63-48AF-BE2C-97A47AA0D178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3A04-B449-4FC6-8FA8-AB054F9CF9D8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6623" y="443344"/>
            <a:ext cx="6309813" cy="1098305"/>
          </a:xfrm>
        </p:spPr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4683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FDC66F-AE77-DDED-FDC3-CE10026DEF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1" cy="3107944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1092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21624" cy="653694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2086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43758" y="614440"/>
            <a:ext cx="4840390" cy="484039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83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43186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3" y="1567048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0BA840C8-86B7-3531-0769-54D4549E72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3" y="2032209"/>
            <a:ext cx="2109366" cy="211227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4138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3714" y="1677631"/>
            <a:ext cx="4315107" cy="4321065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1025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FDC66F-AE77-DDED-FDC3-CE10026DEF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2395"/>
            <a:ext cx="12192001" cy="5210827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1218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79714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1072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42493F3C-1457-4726-825B-2C64E1D57B0D}" type="datetime1">
              <a:rPr lang="en-US" smtClean="0"/>
              <a:pPr/>
              <a:t>8/3/2025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F3C68C08-C02C-83A5-FD2C-31DCF9C86CDB}"/>
              </a:ext>
            </a:extLst>
          </p:cNvPr>
          <p:cNvSpPr/>
          <p:nvPr userDrawn="1"/>
        </p:nvSpPr>
        <p:spPr>
          <a:xfrm>
            <a:off x="-294326" y="368300"/>
            <a:ext cx="486970" cy="721603"/>
          </a:xfrm>
          <a:custGeom>
            <a:avLst/>
            <a:gdLst>
              <a:gd name="connsiteX0" fmla="*/ 410285 w 692591"/>
              <a:gd name="connsiteY0" fmla="*/ 346160 h 1026298"/>
              <a:gd name="connsiteX1" fmla="*/ 692592 w 692591"/>
              <a:gd name="connsiteY1" fmla="*/ 346160 h 1026298"/>
              <a:gd name="connsiteX2" fmla="*/ 346294 w 692591"/>
              <a:gd name="connsiteY2" fmla="*/ 28 h 1026298"/>
              <a:gd name="connsiteX3" fmla="*/ 0 w 692591"/>
              <a:gd name="connsiteY3" fmla="*/ 346160 h 1026298"/>
              <a:gd name="connsiteX4" fmla="*/ 282244 w 692591"/>
              <a:gd name="connsiteY4" fmla="*/ 346160 h 1026298"/>
              <a:gd name="connsiteX5" fmla="*/ 0 w 692591"/>
              <a:gd name="connsiteY5" fmla="*/ 686225 h 1026298"/>
              <a:gd name="connsiteX6" fmla="*/ 282244 w 692591"/>
              <a:gd name="connsiteY6" fmla="*/ 686225 h 1026298"/>
              <a:gd name="connsiteX7" fmla="*/ 0 w 692591"/>
              <a:gd name="connsiteY7" fmla="*/ 1026326 h 1026298"/>
              <a:gd name="connsiteX8" fmla="*/ 692592 w 692591"/>
              <a:gd name="connsiteY8" fmla="*/ 1026326 h 1026298"/>
              <a:gd name="connsiteX9" fmla="*/ 410347 w 692591"/>
              <a:gd name="connsiteY9" fmla="*/ 686225 h 1026298"/>
              <a:gd name="connsiteX10" fmla="*/ 692592 w 692591"/>
              <a:gd name="connsiteY10" fmla="*/ 686225 h 1026298"/>
              <a:gd name="connsiteX11" fmla="*/ 410285 w 692591"/>
              <a:gd name="connsiteY11" fmla="*/ 346160 h 1026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2591" h="1026298">
                <a:moveTo>
                  <a:pt x="410285" y="346160"/>
                </a:moveTo>
                <a:lnTo>
                  <a:pt x="692592" y="346160"/>
                </a:lnTo>
                <a:cubicBezTo>
                  <a:pt x="692592" y="154986"/>
                  <a:pt x="537498" y="28"/>
                  <a:pt x="346294" y="28"/>
                </a:cubicBezTo>
                <a:cubicBezTo>
                  <a:pt x="155095" y="28"/>
                  <a:pt x="0" y="154986"/>
                  <a:pt x="0" y="346160"/>
                </a:cubicBezTo>
                <a:lnTo>
                  <a:pt x="282244" y="346160"/>
                </a:lnTo>
                <a:cubicBezTo>
                  <a:pt x="121611" y="376156"/>
                  <a:pt x="0" y="516961"/>
                  <a:pt x="0" y="686225"/>
                </a:cubicBezTo>
                <a:lnTo>
                  <a:pt x="282244" y="686225"/>
                </a:lnTo>
                <a:cubicBezTo>
                  <a:pt x="121611" y="716257"/>
                  <a:pt x="0" y="857050"/>
                  <a:pt x="0" y="1026326"/>
                </a:cubicBezTo>
                <a:lnTo>
                  <a:pt x="692592" y="1026326"/>
                </a:lnTo>
                <a:cubicBezTo>
                  <a:pt x="692592" y="857077"/>
                  <a:pt x="570982" y="716257"/>
                  <a:pt x="410347" y="686225"/>
                </a:cubicBezTo>
                <a:lnTo>
                  <a:pt x="692592" y="686225"/>
                </a:lnTo>
                <a:cubicBezTo>
                  <a:pt x="692592" y="516961"/>
                  <a:pt x="570916" y="376156"/>
                  <a:pt x="410285" y="346160"/>
                </a:cubicBezTo>
                <a:close/>
              </a:path>
            </a:pathLst>
          </a:custGeom>
          <a:solidFill>
            <a:schemeClr val="accent4"/>
          </a:solidFill>
          <a:ln w="29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8BB4CFC-C6E6-F3FB-125A-D4DC17C24AD1}"/>
              </a:ext>
            </a:extLst>
          </p:cNvPr>
          <p:cNvSpPr/>
          <p:nvPr userDrawn="1"/>
        </p:nvSpPr>
        <p:spPr>
          <a:xfrm rot="16200000">
            <a:off x="7041112" y="6399869"/>
            <a:ext cx="547838" cy="545632"/>
          </a:xfrm>
          <a:custGeom>
            <a:avLst/>
            <a:gdLst>
              <a:gd name="connsiteX0" fmla="*/ 393689 w 779161"/>
              <a:gd name="connsiteY0" fmla="*/ 389383 h 776024"/>
              <a:gd name="connsiteX1" fmla="*/ 782400 w 779161"/>
              <a:gd name="connsiteY1" fmla="*/ 777395 h 776024"/>
              <a:gd name="connsiteX2" fmla="*/ 3239 w 779161"/>
              <a:gd name="connsiteY2" fmla="*/ 777395 h 776024"/>
              <a:gd name="connsiteX3" fmla="*/ 391954 w 779161"/>
              <a:gd name="connsiteY3" fmla="*/ 389383 h 776024"/>
              <a:gd name="connsiteX4" fmla="*/ 3239 w 779161"/>
              <a:gd name="connsiteY4" fmla="*/ 1370 h 776024"/>
              <a:gd name="connsiteX5" fmla="*/ 782400 w 779161"/>
              <a:gd name="connsiteY5" fmla="*/ 1370 h 776024"/>
              <a:gd name="connsiteX6" fmla="*/ 393689 w 779161"/>
              <a:gd name="connsiteY6" fmla="*/ 389383 h 776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9161" h="776024">
                <a:moveTo>
                  <a:pt x="393689" y="389383"/>
                </a:moveTo>
                <a:lnTo>
                  <a:pt x="782400" y="777395"/>
                </a:lnTo>
                <a:lnTo>
                  <a:pt x="3239" y="777395"/>
                </a:lnTo>
                <a:lnTo>
                  <a:pt x="391954" y="389383"/>
                </a:lnTo>
                <a:lnTo>
                  <a:pt x="3239" y="1370"/>
                </a:lnTo>
                <a:lnTo>
                  <a:pt x="782400" y="1370"/>
                </a:lnTo>
                <a:lnTo>
                  <a:pt x="393689" y="389383"/>
                </a:lnTo>
                <a:close/>
              </a:path>
            </a:pathLst>
          </a:custGeom>
          <a:solidFill>
            <a:schemeClr val="accent1"/>
          </a:solidFill>
          <a:ln w="298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BC71354-9B2B-15B4-8152-C055ECE38579}"/>
              </a:ext>
            </a:extLst>
          </p:cNvPr>
          <p:cNvSpPr/>
          <p:nvPr userDrawn="1"/>
        </p:nvSpPr>
        <p:spPr>
          <a:xfrm>
            <a:off x="11494356" y="85470"/>
            <a:ext cx="528851" cy="537537"/>
          </a:xfrm>
          <a:custGeom>
            <a:avLst/>
            <a:gdLst>
              <a:gd name="connsiteX0" fmla="*/ 497285 w 751943"/>
              <a:gd name="connsiteY0" fmla="*/ 1296 h 764292"/>
              <a:gd name="connsiteX1" fmla="*/ 497285 w 751943"/>
              <a:gd name="connsiteY1" fmla="*/ 256055 h 764292"/>
              <a:gd name="connsiteX2" fmla="*/ 242201 w 751943"/>
              <a:gd name="connsiteY2" fmla="*/ 256055 h 764292"/>
              <a:gd name="connsiteX3" fmla="*/ 242201 w 751943"/>
              <a:gd name="connsiteY3" fmla="*/ 510828 h 764292"/>
              <a:gd name="connsiteX4" fmla="*/ 415 w 751943"/>
              <a:gd name="connsiteY4" fmla="*/ 510828 h 764292"/>
              <a:gd name="connsiteX5" fmla="*/ 415 w 751943"/>
              <a:gd name="connsiteY5" fmla="*/ 765589 h 764292"/>
              <a:gd name="connsiteX6" fmla="*/ 242201 w 751943"/>
              <a:gd name="connsiteY6" fmla="*/ 765589 h 764292"/>
              <a:gd name="connsiteX7" fmla="*/ 255488 w 751943"/>
              <a:gd name="connsiteY7" fmla="*/ 765589 h 764292"/>
              <a:gd name="connsiteX8" fmla="*/ 497285 w 751943"/>
              <a:gd name="connsiteY8" fmla="*/ 765589 h 764292"/>
              <a:gd name="connsiteX9" fmla="*/ 752359 w 751943"/>
              <a:gd name="connsiteY9" fmla="*/ 765589 h 764292"/>
              <a:gd name="connsiteX10" fmla="*/ 752359 w 751943"/>
              <a:gd name="connsiteY10" fmla="*/ 510828 h 764292"/>
              <a:gd name="connsiteX11" fmla="*/ 752359 w 751943"/>
              <a:gd name="connsiteY11" fmla="*/ 256055 h 764292"/>
              <a:gd name="connsiteX12" fmla="*/ 752359 w 751943"/>
              <a:gd name="connsiteY12" fmla="*/ 1296 h 764292"/>
              <a:gd name="connsiteX13" fmla="*/ 497285 w 751943"/>
              <a:gd name="connsiteY13" fmla="*/ 1296 h 764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51943" h="764292">
                <a:moveTo>
                  <a:pt x="497285" y="1296"/>
                </a:moveTo>
                <a:lnTo>
                  <a:pt x="497285" y="256055"/>
                </a:lnTo>
                <a:lnTo>
                  <a:pt x="242201" y="256055"/>
                </a:lnTo>
                <a:lnTo>
                  <a:pt x="242201" y="510828"/>
                </a:lnTo>
                <a:lnTo>
                  <a:pt x="415" y="510828"/>
                </a:lnTo>
                <a:lnTo>
                  <a:pt x="415" y="765589"/>
                </a:lnTo>
                <a:lnTo>
                  <a:pt x="242201" y="765589"/>
                </a:lnTo>
                <a:lnTo>
                  <a:pt x="255488" y="765589"/>
                </a:lnTo>
                <a:lnTo>
                  <a:pt x="497285" y="765589"/>
                </a:lnTo>
                <a:lnTo>
                  <a:pt x="752359" y="765589"/>
                </a:lnTo>
                <a:lnTo>
                  <a:pt x="752359" y="510828"/>
                </a:lnTo>
                <a:lnTo>
                  <a:pt x="752359" y="256055"/>
                </a:lnTo>
                <a:lnTo>
                  <a:pt x="752359" y="1296"/>
                </a:lnTo>
                <a:lnTo>
                  <a:pt x="497285" y="1296"/>
                </a:lnTo>
                <a:close/>
              </a:path>
            </a:pathLst>
          </a:custGeom>
          <a:solidFill>
            <a:schemeClr val="accent1"/>
          </a:solidFill>
          <a:ln w="29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68316A8-2DF5-2CD2-7504-FBDAA91D933D}"/>
              </a:ext>
            </a:extLst>
          </p:cNvPr>
          <p:cNvSpPr/>
          <p:nvPr userDrawn="1"/>
        </p:nvSpPr>
        <p:spPr>
          <a:xfrm>
            <a:off x="10642159" y="-57798"/>
            <a:ext cx="852197" cy="426098"/>
          </a:xfrm>
          <a:custGeom>
            <a:avLst/>
            <a:gdLst>
              <a:gd name="connsiteX0" fmla="*/ 343938 w 1212035"/>
              <a:gd name="connsiteY0" fmla="*/ 605889 h 606017"/>
              <a:gd name="connsiteX1" fmla="*/ -179 w 1212035"/>
              <a:gd name="connsiteY1" fmla="*/ 605889 h 606017"/>
              <a:gd name="connsiteX2" fmla="*/ 605839 w 1212035"/>
              <a:gd name="connsiteY2" fmla="*/ -129 h 606017"/>
              <a:gd name="connsiteX3" fmla="*/ 1211856 w 1212035"/>
              <a:gd name="connsiteY3" fmla="*/ 605889 h 606017"/>
              <a:gd name="connsiteX4" fmla="*/ 867979 w 1212035"/>
              <a:gd name="connsiteY4" fmla="*/ 605889 h 606017"/>
              <a:gd name="connsiteX5" fmla="*/ 605839 w 1212035"/>
              <a:gd name="connsiteY5" fmla="*/ 345438 h 606017"/>
              <a:gd name="connsiteX6" fmla="*/ 343938 w 1212035"/>
              <a:gd name="connsiteY6" fmla="*/ 605889 h 60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2035" h="606017">
                <a:moveTo>
                  <a:pt x="343938" y="605889"/>
                </a:moveTo>
                <a:lnTo>
                  <a:pt x="-179" y="605889"/>
                </a:lnTo>
                <a:cubicBezTo>
                  <a:pt x="-179" y="271265"/>
                  <a:pt x="271215" y="-129"/>
                  <a:pt x="605839" y="-129"/>
                </a:cubicBezTo>
                <a:cubicBezTo>
                  <a:pt x="940461" y="-129"/>
                  <a:pt x="1211856" y="271265"/>
                  <a:pt x="1211856" y="605889"/>
                </a:cubicBezTo>
                <a:lnTo>
                  <a:pt x="867979" y="605889"/>
                </a:lnTo>
                <a:cubicBezTo>
                  <a:pt x="867262" y="461922"/>
                  <a:pt x="750059" y="345438"/>
                  <a:pt x="605839" y="345438"/>
                </a:cubicBezTo>
                <a:cubicBezTo>
                  <a:pt x="461618" y="345438"/>
                  <a:pt x="344654" y="461922"/>
                  <a:pt x="343938" y="605889"/>
                </a:cubicBezTo>
                <a:close/>
              </a:path>
            </a:pathLst>
          </a:custGeom>
          <a:solidFill>
            <a:schemeClr val="accent3"/>
          </a:solidFill>
          <a:ln w="29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6FA3F8-8BAF-642A-119E-126DCDB99A6E}"/>
              </a:ext>
            </a:extLst>
          </p:cNvPr>
          <p:cNvSpPr/>
          <p:nvPr userDrawn="1"/>
        </p:nvSpPr>
        <p:spPr>
          <a:xfrm>
            <a:off x="11948515" y="5391335"/>
            <a:ext cx="486970" cy="721603"/>
          </a:xfrm>
          <a:custGeom>
            <a:avLst/>
            <a:gdLst>
              <a:gd name="connsiteX0" fmla="*/ 410285 w 692591"/>
              <a:gd name="connsiteY0" fmla="*/ 346160 h 1026298"/>
              <a:gd name="connsiteX1" fmla="*/ 692592 w 692591"/>
              <a:gd name="connsiteY1" fmla="*/ 346160 h 1026298"/>
              <a:gd name="connsiteX2" fmla="*/ 346294 w 692591"/>
              <a:gd name="connsiteY2" fmla="*/ 28 h 1026298"/>
              <a:gd name="connsiteX3" fmla="*/ 0 w 692591"/>
              <a:gd name="connsiteY3" fmla="*/ 346160 h 1026298"/>
              <a:gd name="connsiteX4" fmla="*/ 282244 w 692591"/>
              <a:gd name="connsiteY4" fmla="*/ 346160 h 1026298"/>
              <a:gd name="connsiteX5" fmla="*/ 0 w 692591"/>
              <a:gd name="connsiteY5" fmla="*/ 686225 h 1026298"/>
              <a:gd name="connsiteX6" fmla="*/ 282244 w 692591"/>
              <a:gd name="connsiteY6" fmla="*/ 686225 h 1026298"/>
              <a:gd name="connsiteX7" fmla="*/ 0 w 692591"/>
              <a:gd name="connsiteY7" fmla="*/ 1026326 h 1026298"/>
              <a:gd name="connsiteX8" fmla="*/ 692592 w 692591"/>
              <a:gd name="connsiteY8" fmla="*/ 1026326 h 1026298"/>
              <a:gd name="connsiteX9" fmla="*/ 410347 w 692591"/>
              <a:gd name="connsiteY9" fmla="*/ 686225 h 1026298"/>
              <a:gd name="connsiteX10" fmla="*/ 692592 w 692591"/>
              <a:gd name="connsiteY10" fmla="*/ 686225 h 1026298"/>
              <a:gd name="connsiteX11" fmla="*/ 410285 w 692591"/>
              <a:gd name="connsiteY11" fmla="*/ 346160 h 1026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2591" h="1026298">
                <a:moveTo>
                  <a:pt x="410285" y="346160"/>
                </a:moveTo>
                <a:lnTo>
                  <a:pt x="692592" y="346160"/>
                </a:lnTo>
                <a:cubicBezTo>
                  <a:pt x="692592" y="154986"/>
                  <a:pt x="537498" y="28"/>
                  <a:pt x="346294" y="28"/>
                </a:cubicBezTo>
                <a:cubicBezTo>
                  <a:pt x="155095" y="28"/>
                  <a:pt x="0" y="154986"/>
                  <a:pt x="0" y="346160"/>
                </a:cubicBezTo>
                <a:lnTo>
                  <a:pt x="282244" y="346160"/>
                </a:lnTo>
                <a:cubicBezTo>
                  <a:pt x="121611" y="376156"/>
                  <a:pt x="0" y="516961"/>
                  <a:pt x="0" y="686225"/>
                </a:cubicBezTo>
                <a:lnTo>
                  <a:pt x="282244" y="686225"/>
                </a:lnTo>
                <a:cubicBezTo>
                  <a:pt x="121611" y="716257"/>
                  <a:pt x="0" y="857050"/>
                  <a:pt x="0" y="1026326"/>
                </a:cubicBezTo>
                <a:lnTo>
                  <a:pt x="692592" y="1026326"/>
                </a:lnTo>
                <a:cubicBezTo>
                  <a:pt x="692592" y="857077"/>
                  <a:pt x="570982" y="716257"/>
                  <a:pt x="410347" y="686225"/>
                </a:cubicBezTo>
                <a:lnTo>
                  <a:pt x="692592" y="686225"/>
                </a:lnTo>
                <a:cubicBezTo>
                  <a:pt x="692592" y="516961"/>
                  <a:pt x="570916" y="376156"/>
                  <a:pt x="410285" y="346160"/>
                </a:cubicBezTo>
                <a:close/>
              </a:path>
            </a:pathLst>
          </a:custGeom>
          <a:solidFill>
            <a:schemeClr val="accent2"/>
          </a:solidFill>
          <a:ln w="29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CC4340B-BD9B-778B-6781-5EF69FEC3EAD}"/>
              </a:ext>
            </a:extLst>
          </p:cNvPr>
          <p:cNvSpPr/>
          <p:nvPr userDrawn="1"/>
        </p:nvSpPr>
        <p:spPr>
          <a:xfrm rot="5400000">
            <a:off x="-136204" y="5511511"/>
            <a:ext cx="480704" cy="240352"/>
          </a:xfrm>
          <a:custGeom>
            <a:avLst/>
            <a:gdLst>
              <a:gd name="connsiteX0" fmla="*/ 343938 w 1212035"/>
              <a:gd name="connsiteY0" fmla="*/ 605889 h 606017"/>
              <a:gd name="connsiteX1" fmla="*/ -179 w 1212035"/>
              <a:gd name="connsiteY1" fmla="*/ 605889 h 606017"/>
              <a:gd name="connsiteX2" fmla="*/ 605839 w 1212035"/>
              <a:gd name="connsiteY2" fmla="*/ -129 h 606017"/>
              <a:gd name="connsiteX3" fmla="*/ 1211856 w 1212035"/>
              <a:gd name="connsiteY3" fmla="*/ 605889 h 606017"/>
              <a:gd name="connsiteX4" fmla="*/ 867979 w 1212035"/>
              <a:gd name="connsiteY4" fmla="*/ 605889 h 606017"/>
              <a:gd name="connsiteX5" fmla="*/ 605839 w 1212035"/>
              <a:gd name="connsiteY5" fmla="*/ 345438 h 606017"/>
              <a:gd name="connsiteX6" fmla="*/ 343938 w 1212035"/>
              <a:gd name="connsiteY6" fmla="*/ 605889 h 60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2035" h="606017">
                <a:moveTo>
                  <a:pt x="343938" y="605889"/>
                </a:moveTo>
                <a:lnTo>
                  <a:pt x="-179" y="605889"/>
                </a:lnTo>
                <a:cubicBezTo>
                  <a:pt x="-179" y="271265"/>
                  <a:pt x="271215" y="-129"/>
                  <a:pt x="605839" y="-129"/>
                </a:cubicBezTo>
                <a:cubicBezTo>
                  <a:pt x="940461" y="-129"/>
                  <a:pt x="1211856" y="271265"/>
                  <a:pt x="1211856" y="605889"/>
                </a:cubicBezTo>
                <a:lnTo>
                  <a:pt x="867979" y="605889"/>
                </a:lnTo>
                <a:cubicBezTo>
                  <a:pt x="867262" y="461922"/>
                  <a:pt x="750059" y="345438"/>
                  <a:pt x="605839" y="345438"/>
                </a:cubicBezTo>
                <a:cubicBezTo>
                  <a:pt x="461618" y="345438"/>
                  <a:pt x="344654" y="461922"/>
                  <a:pt x="343938" y="605889"/>
                </a:cubicBezTo>
                <a:close/>
              </a:path>
            </a:pathLst>
          </a:custGeom>
          <a:solidFill>
            <a:schemeClr val="accent2"/>
          </a:solidFill>
          <a:ln w="29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8" r:id="rId8"/>
    <p:sldLayoutId id="2147483664" r:id="rId9"/>
    <p:sldLayoutId id="2147483661" r:id="rId10"/>
    <p:sldLayoutId id="2147483667" r:id="rId11"/>
    <p:sldLayoutId id="2147483669" r:id="rId12"/>
    <p:sldLayoutId id="2147483655" r:id="rId13"/>
    <p:sldLayoutId id="2147483666" r:id="rId14"/>
    <p:sldLayoutId id="2147483660" r:id="rId15"/>
    <p:sldLayoutId id="2147483656" r:id="rId16"/>
    <p:sldLayoutId id="2147483657" r:id="rId17"/>
    <p:sldLayoutId id="2147483658" r:id="rId18"/>
    <p:sldLayoutId id="2147483659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9" r:id="rId25"/>
    <p:sldLayoutId id="2147483676" r:id="rId26"/>
    <p:sldLayoutId id="2147483677" r:id="rId27"/>
    <p:sldLayoutId id="2147483678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926A902-730E-1013-4711-150E6CD7F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D28E0C-E854-B21B-0AE2-16EBE9ED3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9DF84F-86D9-F05F-AA37-952C515BE7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4400" i="0" dirty="0">
                <a:effectLst/>
              </a:rPr>
              <a:t>Sustainable</a:t>
            </a:r>
            <a:br>
              <a:rPr lang="en-US" sz="13800" b="0" dirty="0">
                <a:solidFill>
                  <a:schemeClr val="bg2"/>
                </a:solidFill>
                <a:latin typeface="Impact" panose="020B0806030902050204" pitchFamily="34" charset="0"/>
                <a:cs typeface="Poppins" panose="00000500000000000000" pitchFamily="2" charset="0"/>
                <a:sym typeface="Horizon"/>
              </a:rPr>
            </a:br>
            <a:r>
              <a:rPr lang="en-US" sz="13800" b="0" dirty="0">
                <a:solidFill>
                  <a:schemeClr val="bg2"/>
                </a:solidFill>
                <a:latin typeface="Impact" panose="020B0806030902050204" pitchFamily="34" charset="0"/>
                <a:cs typeface="Poppins" panose="00000500000000000000" pitchFamily="2" charset="0"/>
                <a:sym typeface="Horizon"/>
              </a:rPr>
              <a:t>EDUCATION</a:t>
            </a:r>
            <a:endParaRPr lang="en-CA" sz="72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6A266D8-3AD5-179D-64AC-CD5FDFAA1B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442839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E86DD0D-C2A6-01C4-0479-ACD96A8C7CE7}"/>
              </a:ext>
            </a:extLst>
          </p:cNvPr>
          <p:cNvGrpSpPr/>
          <p:nvPr/>
        </p:nvGrpSpPr>
        <p:grpSpPr>
          <a:xfrm>
            <a:off x="225725" y="1196551"/>
            <a:ext cx="10081281" cy="5145940"/>
            <a:chOff x="194195" y="1059917"/>
            <a:chExt cx="10081281" cy="51459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194195" y="1059917"/>
              <a:ext cx="2443234" cy="5145940"/>
              <a:chOff x="363965" y="1185469"/>
              <a:chExt cx="2443234" cy="514594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443234" cy="636800"/>
                <a:chOff x="5501692" y="3115603"/>
                <a:chExt cx="2443234" cy="63680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29183"/>
                  <a:ext cx="1735529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400" dirty="0">
                      <a:solidFill>
                        <a:schemeClr val="bg2"/>
                      </a:solidFill>
                    </a:rPr>
                    <a:t>Welcome and Introduction</a:t>
                  </a:r>
                  <a:endParaRPr lang="en-US" sz="14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443234" cy="656036"/>
                <a:chOff x="5501692" y="3115603"/>
                <a:chExt cx="2443234" cy="656036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48419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Key Facts and Statistics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443234" cy="690661"/>
                <a:chOff x="5501692" y="3115603"/>
                <a:chExt cx="2443234" cy="690661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283044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US" sz="1400" dirty="0">
                      <a:solidFill>
                        <a:schemeClr val="bg2"/>
                      </a:solidFill>
                    </a:rPr>
                    <a:t>Importance of School Education</a:t>
                  </a:r>
                  <a:endParaRPr lang="en-CA" sz="14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443234" cy="725286"/>
                <a:chOff x="5501692" y="3115603"/>
                <a:chExt cx="2443234" cy="725286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17669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400" dirty="0">
                      <a:solidFill>
                        <a:schemeClr val="bg2"/>
                      </a:solidFill>
                    </a:rPr>
                    <a:t>Curriculum Overview</a:t>
                  </a:r>
                  <a:endParaRPr lang="en-US" sz="14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443234" cy="636400"/>
                <a:chOff x="5501692" y="3115603"/>
                <a:chExt cx="2443234" cy="63640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5.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198405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Academic Achievements</a:t>
                  </a: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740211" y="1059917"/>
              <a:ext cx="2443234" cy="5145940"/>
              <a:chOff x="363965" y="1185469"/>
              <a:chExt cx="2443234" cy="514594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443234" cy="636800"/>
                <a:chOff x="5501692" y="3115603"/>
                <a:chExt cx="2443234" cy="63680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6.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29183"/>
                  <a:ext cx="1735529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Extracurricular Activities</a:t>
                  </a: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059231" cy="656036"/>
                <a:chOff x="5501692" y="3115603"/>
                <a:chExt cx="2059231" cy="656036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7.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48419"/>
                  <a:ext cx="1351525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Teacher Testimonials</a:t>
                  </a: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443234" cy="690661"/>
                <a:chOff x="5501692" y="3115603"/>
                <a:chExt cx="2443234" cy="690661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8.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283044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Technology in Learning</a:t>
                  </a: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443234" cy="636400"/>
                <a:chOff x="5501692" y="3115603"/>
                <a:chExt cx="2443234" cy="636400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9.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425390"/>
                  <a:ext cx="1735528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Facilities</a:t>
                  </a: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443234" cy="636400"/>
                <a:chOff x="5501692" y="3115603"/>
                <a:chExt cx="2443234" cy="63640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10.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198405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Achievements of Alumni</a:t>
                  </a: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286227" y="1059917"/>
              <a:ext cx="2791537" cy="5145940"/>
              <a:chOff x="363965" y="1185469"/>
              <a:chExt cx="2791537" cy="514594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443234" cy="636400"/>
                <a:chOff x="5501692" y="3115603"/>
                <a:chExt cx="2443234" cy="63640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11.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336904"/>
                  <a:ext cx="1735529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Academic Support</a:t>
                  </a: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443234" cy="636400"/>
                <a:chOff x="5501692" y="3115603"/>
                <a:chExt cx="2443234" cy="63640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12.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356139"/>
                  <a:ext cx="1735528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Safety and Security</a:t>
                  </a:r>
                  <a:endParaRPr lang="en-US" sz="9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443234" cy="636400"/>
                <a:chOff x="5501692" y="3115603"/>
                <a:chExt cx="2443234" cy="636400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13.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90764"/>
                  <a:ext cx="1735528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Our Professionals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791537" cy="725286"/>
                <a:chOff x="5501692" y="3115603"/>
                <a:chExt cx="2791537" cy="725286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14.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7" y="3317669"/>
                  <a:ext cx="2083832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Parent and Community Engagement</a:t>
                  </a: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443234" cy="636400"/>
                <a:chOff x="5501692" y="3115603"/>
                <a:chExt cx="2443234" cy="63640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15.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198405"/>
                  <a:ext cx="1735528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Future Goals and Vision</a:t>
                  </a:r>
                </a:p>
              </p:txBody>
            </p:sp>
          </p:grp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4ECA6F85-A1BC-902D-7434-8ED7BF26E6FC}"/>
                </a:ext>
              </a:extLst>
            </p:cNvPr>
            <p:cNvGrpSpPr/>
            <p:nvPr/>
          </p:nvGrpSpPr>
          <p:grpSpPr>
            <a:xfrm>
              <a:off x="7832242" y="1059917"/>
              <a:ext cx="2443234" cy="2891170"/>
              <a:chOff x="363965" y="1185469"/>
              <a:chExt cx="2443234" cy="289117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F7841DC3-90ED-3F81-B425-1400F35E6522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443234" cy="636800"/>
                <a:chOff x="5501692" y="3115603"/>
                <a:chExt cx="2443234" cy="636800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B5AE0AB0-1740-DD80-7A45-07DAB02F7892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86" name="Oval 185">
                    <a:extLst>
                      <a:ext uri="{FF2B5EF4-FFF2-40B4-BE49-F238E27FC236}">
                        <a16:creationId xmlns:a16="http://schemas.microsoft.com/office/drawing/2014/main" id="{E8906233-7CBD-E6AF-8706-64627666683D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F757CD11-D926-E5D4-AC42-2D57C010668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16.</a:t>
                    </a:r>
                  </a:p>
                </p:txBody>
              </p:sp>
            </p:grpSp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C98D0713-F277-607C-D29E-69AD515A26CF}"/>
                    </a:ext>
                  </a:extLst>
                </p:cNvPr>
                <p:cNvSpPr txBox="1"/>
                <p:nvPr/>
              </p:nvSpPr>
              <p:spPr>
                <a:xfrm>
                  <a:off x="6209397" y="3229183"/>
                  <a:ext cx="1735529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Education centres in the world</a:t>
                  </a:r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7D01DF39-FC5B-85A2-3052-4F5EC00D30C9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443234" cy="636400"/>
                <a:chOff x="5501692" y="3115603"/>
                <a:chExt cx="2443234" cy="636400"/>
              </a:xfrm>
            </p:grpSpPr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1236EACB-4D14-9269-3975-0F0221FBD70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82" name="Oval 181">
                    <a:extLst>
                      <a:ext uri="{FF2B5EF4-FFF2-40B4-BE49-F238E27FC236}">
                        <a16:creationId xmlns:a16="http://schemas.microsoft.com/office/drawing/2014/main" id="{B1C9ED5F-3D41-B654-72BD-B5F77162DBF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863810D0-6877-ECEC-5D49-921BEB6DE8A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17.</a:t>
                    </a:r>
                  </a:p>
                </p:txBody>
              </p:sp>
            </p:grp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569A37C2-E627-2AB4-998D-E54E7360AAE8}"/>
                    </a:ext>
                  </a:extLst>
                </p:cNvPr>
                <p:cNvSpPr txBox="1"/>
                <p:nvPr/>
              </p:nvSpPr>
              <p:spPr>
                <a:xfrm>
                  <a:off x="6209398" y="3356139"/>
                  <a:ext cx="1735528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Upcoming Events</a:t>
                  </a:r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6D048294-DEAB-CE90-0FFF-69061B8B29B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443234" cy="636400"/>
                <a:chOff x="5501692" y="3115603"/>
                <a:chExt cx="2443234" cy="636400"/>
              </a:xfrm>
            </p:grpSpPr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8CECA963-3952-8A34-88A9-3E666B82AC7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78" name="Oval 177">
                    <a:extLst>
                      <a:ext uri="{FF2B5EF4-FFF2-40B4-BE49-F238E27FC236}">
                        <a16:creationId xmlns:a16="http://schemas.microsoft.com/office/drawing/2014/main" id="{31423783-0960-64D7-EDCB-D95CC44C1BD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19A35F14-136B-1161-D55B-058AB285621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dirty="0">
                        <a:solidFill>
                          <a:schemeClr val="tx2"/>
                        </a:solidFill>
                        <a:latin typeface="+mj-lt"/>
                        <a:cs typeface="Aharoni" panose="02010803020104030203" pitchFamily="2" charset="-79"/>
                      </a:rPr>
                      <a:t>18.</a:t>
                    </a:r>
                  </a:p>
                </p:txBody>
              </p:sp>
            </p:grp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2E762DB6-008A-C504-6574-51BF53D17392}"/>
                    </a:ext>
                  </a:extLst>
                </p:cNvPr>
                <p:cNvSpPr txBox="1"/>
                <p:nvPr/>
              </p:nvSpPr>
              <p:spPr>
                <a:xfrm>
                  <a:off x="6209398" y="3390765"/>
                  <a:ext cx="1735528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</a:rPr>
                    <a:t>Thanks</a:t>
                  </a:r>
                </a:p>
              </p:txBody>
            </p:sp>
          </p:grpSp>
        </p:grpSp>
      </p:grpSp>
      <p:grpSp>
        <p:nvGrpSpPr>
          <p:cNvPr id="3" name="Graphic 14">
            <a:extLst>
              <a:ext uri="{FF2B5EF4-FFF2-40B4-BE49-F238E27FC236}">
                <a16:creationId xmlns:a16="http://schemas.microsoft.com/office/drawing/2014/main" id="{B4163687-E913-F2F8-4936-0ED8725C6A51}"/>
              </a:ext>
            </a:extLst>
          </p:cNvPr>
          <p:cNvGrpSpPr/>
          <p:nvPr/>
        </p:nvGrpSpPr>
        <p:grpSpPr>
          <a:xfrm>
            <a:off x="8873523" y="4178810"/>
            <a:ext cx="2028774" cy="2679190"/>
            <a:chOff x="1003504" y="1474188"/>
            <a:chExt cx="3931458" cy="519186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2D5A6FB-A202-9D51-F33B-78DF69525BA5}"/>
                </a:ext>
              </a:extLst>
            </p:cNvPr>
            <p:cNvSpPr/>
            <p:nvPr/>
          </p:nvSpPr>
          <p:spPr>
            <a:xfrm>
              <a:off x="2644876" y="5720900"/>
              <a:ext cx="222098" cy="579307"/>
            </a:xfrm>
            <a:custGeom>
              <a:avLst/>
              <a:gdLst>
                <a:gd name="connsiteX0" fmla="*/ 0 w 222098"/>
                <a:gd name="connsiteY0" fmla="*/ 0 h 579307"/>
                <a:gd name="connsiteX1" fmla="*/ 222099 w 222098"/>
                <a:gd name="connsiteY1" fmla="*/ 0 h 579307"/>
                <a:gd name="connsiteX2" fmla="*/ 222099 w 222098"/>
                <a:gd name="connsiteY2" fmla="*/ 579307 h 579307"/>
                <a:gd name="connsiteX3" fmla="*/ 0 w 222098"/>
                <a:gd name="connsiteY3" fmla="*/ 579307 h 579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098" h="579307">
                  <a:moveTo>
                    <a:pt x="0" y="0"/>
                  </a:moveTo>
                  <a:lnTo>
                    <a:pt x="222099" y="0"/>
                  </a:lnTo>
                  <a:lnTo>
                    <a:pt x="222099" y="579307"/>
                  </a:lnTo>
                  <a:lnTo>
                    <a:pt x="0" y="57930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0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CD5F4E6-87D5-A024-6731-0FA7D2EDACA3}"/>
                </a:ext>
              </a:extLst>
            </p:cNvPr>
            <p:cNvSpPr/>
            <p:nvPr/>
          </p:nvSpPr>
          <p:spPr>
            <a:xfrm>
              <a:off x="1747535" y="6300208"/>
              <a:ext cx="2017090" cy="365845"/>
            </a:xfrm>
            <a:custGeom>
              <a:avLst/>
              <a:gdLst>
                <a:gd name="connsiteX0" fmla="*/ 2017090 w 2017090"/>
                <a:gd name="connsiteY0" fmla="*/ 365846 h 365845"/>
                <a:gd name="connsiteX1" fmla="*/ 0 w 2017090"/>
                <a:gd name="connsiteY1" fmla="*/ 365846 h 365845"/>
                <a:gd name="connsiteX2" fmla="*/ 0 w 2017090"/>
                <a:gd name="connsiteY2" fmla="*/ 365846 h 365845"/>
                <a:gd name="connsiteX3" fmla="*/ 591647 w 2017090"/>
                <a:gd name="connsiteY3" fmla="*/ 0 h 365845"/>
                <a:gd name="connsiteX4" fmla="*/ 1425443 w 2017090"/>
                <a:gd name="connsiteY4" fmla="*/ 0 h 365845"/>
                <a:gd name="connsiteX5" fmla="*/ 2017090 w 2017090"/>
                <a:gd name="connsiteY5" fmla="*/ 365846 h 365845"/>
                <a:gd name="connsiteX6" fmla="*/ 2017090 w 2017090"/>
                <a:gd name="connsiteY6" fmla="*/ 365846 h 365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7090" h="365845">
                  <a:moveTo>
                    <a:pt x="2017090" y="365846"/>
                  </a:moveTo>
                  <a:lnTo>
                    <a:pt x="0" y="365846"/>
                  </a:lnTo>
                  <a:lnTo>
                    <a:pt x="0" y="365846"/>
                  </a:lnTo>
                  <a:cubicBezTo>
                    <a:pt x="111975" y="141588"/>
                    <a:pt x="340860" y="0"/>
                    <a:pt x="591647" y="0"/>
                  </a:cubicBezTo>
                  <a:lnTo>
                    <a:pt x="1425443" y="0"/>
                  </a:lnTo>
                  <a:cubicBezTo>
                    <a:pt x="1675921" y="0"/>
                    <a:pt x="1905115" y="141588"/>
                    <a:pt x="2017090" y="365846"/>
                  </a:cubicBezTo>
                  <a:lnTo>
                    <a:pt x="2017090" y="365846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0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12" name="Graphic 14">
              <a:extLst>
                <a:ext uri="{FF2B5EF4-FFF2-40B4-BE49-F238E27FC236}">
                  <a16:creationId xmlns:a16="http://schemas.microsoft.com/office/drawing/2014/main" id="{0FFA11D4-00D2-11C6-778B-8413122FFC0A}"/>
                </a:ext>
              </a:extLst>
            </p:cNvPr>
            <p:cNvGrpSpPr/>
            <p:nvPr/>
          </p:nvGrpSpPr>
          <p:grpSpPr>
            <a:xfrm>
              <a:off x="1407909" y="1474188"/>
              <a:ext cx="3527053" cy="4357762"/>
              <a:chOff x="1407909" y="1474188"/>
              <a:chExt cx="3527053" cy="4357762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EBDCDE4-12D4-BFE8-4C74-8D6CCBCBEB62}"/>
                  </a:ext>
                </a:extLst>
              </p:cNvPr>
              <p:cNvSpPr/>
              <p:nvPr/>
            </p:nvSpPr>
            <p:spPr>
              <a:xfrm>
                <a:off x="2045826" y="1681480"/>
                <a:ext cx="1420507" cy="3943178"/>
              </a:xfrm>
              <a:custGeom>
                <a:avLst/>
                <a:gdLst>
                  <a:gd name="connsiteX0" fmla="*/ 83904 w 1420507"/>
                  <a:gd name="connsiteY0" fmla="*/ 3943178 h 3943178"/>
                  <a:gd name="connsiteX1" fmla="*/ 0 w 1420507"/>
                  <a:gd name="connsiteY1" fmla="*/ 3914490 h 3943178"/>
                  <a:gd name="connsiteX2" fmla="*/ 1336295 w 1420507"/>
                  <a:gd name="connsiteY2" fmla="*/ 0 h 3943178"/>
                  <a:gd name="connsiteX3" fmla="*/ 1420508 w 1420507"/>
                  <a:gd name="connsiteY3" fmla="*/ 28688 h 3943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0507" h="3943178">
                    <a:moveTo>
                      <a:pt x="83904" y="3943178"/>
                    </a:moveTo>
                    <a:lnTo>
                      <a:pt x="0" y="3914490"/>
                    </a:lnTo>
                    <a:lnTo>
                      <a:pt x="1336295" y="0"/>
                    </a:lnTo>
                    <a:lnTo>
                      <a:pt x="1420508" y="28688"/>
                    </a:lnTo>
                    <a:close/>
                  </a:path>
                </a:pathLst>
              </a:custGeom>
              <a:solidFill>
                <a:schemeClr val="tx2">
                  <a:lumMod val="50000"/>
                  <a:lumOff val="50000"/>
                </a:schemeClr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8F1B4FA-0CC8-7C1D-3A96-8CDDBFDD43E7}"/>
                  </a:ext>
                </a:extLst>
              </p:cNvPr>
              <p:cNvSpPr/>
              <p:nvPr/>
            </p:nvSpPr>
            <p:spPr>
              <a:xfrm>
                <a:off x="1407909" y="1474188"/>
                <a:ext cx="3527053" cy="4357762"/>
              </a:xfrm>
              <a:custGeom>
                <a:avLst/>
                <a:gdLst>
                  <a:gd name="connsiteX0" fmla="*/ 1348017 w 3527053"/>
                  <a:gd name="connsiteY0" fmla="*/ 4357763 h 4357762"/>
                  <a:gd name="connsiteX1" fmla="*/ 0 w 3527053"/>
                  <a:gd name="connsiteY1" fmla="*/ 3890738 h 4357762"/>
                  <a:gd name="connsiteX2" fmla="*/ 137578 w 3527053"/>
                  <a:gd name="connsiteY2" fmla="*/ 3716144 h 4357762"/>
                  <a:gd name="connsiteX3" fmla="*/ 1348017 w 3527053"/>
                  <a:gd name="connsiteY3" fmla="*/ 4135355 h 4357762"/>
                  <a:gd name="connsiteX4" fmla="*/ 3304647 w 3527053"/>
                  <a:gd name="connsiteY4" fmla="*/ 2178727 h 4357762"/>
                  <a:gd name="connsiteX5" fmla="*/ 1348017 w 3527053"/>
                  <a:gd name="connsiteY5" fmla="*/ 222099 h 4357762"/>
                  <a:gd name="connsiteX6" fmla="*/ 1331051 w 3527053"/>
                  <a:gd name="connsiteY6" fmla="*/ 222099 h 4357762"/>
                  <a:gd name="connsiteX7" fmla="*/ 1329509 w 3527053"/>
                  <a:gd name="connsiteY7" fmla="*/ 0 h 4357762"/>
                  <a:gd name="connsiteX8" fmla="*/ 1348326 w 3527053"/>
                  <a:gd name="connsiteY8" fmla="*/ 0 h 4357762"/>
                  <a:gd name="connsiteX9" fmla="*/ 3527054 w 3527053"/>
                  <a:gd name="connsiteY9" fmla="*/ 2178727 h 4357762"/>
                  <a:gd name="connsiteX10" fmla="*/ 1348017 w 3527053"/>
                  <a:gd name="connsiteY10" fmla="*/ 4357763 h 4357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7053" h="4357762">
                    <a:moveTo>
                      <a:pt x="1348017" y="4357763"/>
                    </a:moveTo>
                    <a:cubicBezTo>
                      <a:pt x="853538" y="4357763"/>
                      <a:pt x="387439" y="4196124"/>
                      <a:pt x="0" y="3890738"/>
                    </a:cubicBezTo>
                    <a:lnTo>
                      <a:pt x="137578" y="3716144"/>
                    </a:lnTo>
                    <a:cubicBezTo>
                      <a:pt x="485533" y="3990374"/>
                      <a:pt x="904128" y="4135355"/>
                      <a:pt x="1348017" y="4135355"/>
                    </a:cubicBezTo>
                    <a:cubicBezTo>
                      <a:pt x="2427048" y="4135355"/>
                      <a:pt x="3304647" y="3257757"/>
                      <a:pt x="3304647" y="2178727"/>
                    </a:cubicBezTo>
                    <a:cubicBezTo>
                      <a:pt x="3304647" y="1099697"/>
                      <a:pt x="2427048" y="222099"/>
                      <a:pt x="1348017" y="222099"/>
                    </a:cubicBezTo>
                    <a:lnTo>
                      <a:pt x="1331051" y="222099"/>
                    </a:lnTo>
                    <a:lnTo>
                      <a:pt x="1329509" y="0"/>
                    </a:lnTo>
                    <a:lnTo>
                      <a:pt x="1348326" y="0"/>
                    </a:lnTo>
                    <a:cubicBezTo>
                      <a:pt x="2549819" y="0"/>
                      <a:pt x="3527054" y="977543"/>
                      <a:pt x="3527054" y="2178727"/>
                    </a:cubicBezTo>
                    <a:cubicBezTo>
                      <a:pt x="3527054" y="3380220"/>
                      <a:pt x="2549511" y="4357763"/>
                      <a:pt x="1348017" y="4357763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lumOff val="50000"/>
                </a:schemeClr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3" name="Graphic 14">
              <a:extLst>
                <a:ext uri="{FF2B5EF4-FFF2-40B4-BE49-F238E27FC236}">
                  <a16:creationId xmlns:a16="http://schemas.microsoft.com/office/drawing/2014/main" id="{76A6F786-B61A-4224-D6D9-03F0D95B47EA}"/>
                </a:ext>
              </a:extLst>
            </p:cNvPr>
            <p:cNvGrpSpPr/>
            <p:nvPr/>
          </p:nvGrpSpPr>
          <p:grpSpPr>
            <a:xfrm>
              <a:off x="1003504" y="1900802"/>
              <a:ext cx="3505461" cy="3504533"/>
              <a:chOff x="1003504" y="1900802"/>
              <a:chExt cx="3505461" cy="3504533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5FEBD33-6240-04D0-7678-82241F610F3A}"/>
                  </a:ext>
                </a:extLst>
              </p:cNvPr>
              <p:cNvSpPr/>
              <p:nvPr/>
            </p:nvSpPr>
            <p:spPr>
              <a:xfrm>
                <a:off x="1003504" y="1901111"/>
                <a:ext cx="3505461" cy="3504224"/>
              </a:xfrm>
              <a:custGeom>
                <a:avLst/>
                <a:gdLst>
                  <a:gd name="connsiteX0" fmla="*/ 3500217 w 3505461"/>
                  <a:gd name="connsiteY0" fmla="*/ 1624714 h 3504224"/>
                  <a:gd name="connsiteX1" fmla="*/ 3322538 w 3505461"/>
                  <a:gd name="connsiteY1" fmla="*/ 1530631 h 3504224"/>
                  <a:gd name="connsiteX2" fmla="*/ 3232773 w 3505461"/>
                  <a:gd name="connsiteY2" fmla="*/ 1485594 h 3504224"/>
                  <a:gd name="connsiteX3" fmla="*/ 3279352 w 3505461"/>
                  <a:gd name="connsiteY3" fmla="*/ 1261027 h 3504224"/>
                  <a:gd name="connsiteX4" fmla="*/ 3123266 w 3505461"/>
                  <a:gd name="connsiteY4" fmla="*/ 1296193 h 3504224"/>
                  <a:gd name="connsiteX5" fmla="*/ 3010366 w 3505461"/>
                  <a:gd name="connsiteY5" fmla="*/ 1263804 h 3504224"/>
                  <a:gd name="connsiteX6" fmla="*/ 2990007 w 3505461"/>
                  <a:gd name="connsiteY6" fmla="*/ 1330433 h 3504224"/>
                  <a:gd name="connsiteX7" fmla="*/ 3092728 w 3505461"/>
                  <a:gd name="connsiteY7" fmla="*/ 1452279 h 3504224"/>
                  <a:gd name="connsiteX8" fmla="*/ 2969956 w 3505461"/>
                  <a:gd name="connsiteY8" fmla="*/ 1586464 h 3504224"/>
                  <a:gd name="connsiteX9" fmla="*/ 2918442 w 3505461"/>
                  <a:gd name="connsiteY9" fmla="*/ 1530322 h 3504224"/>
                  <a:gd name="connsiteX10" fmla="*/ 2686780 w 3505461"/>
                  <a:gd name="connsiteY10" fmla="*/ 1548213 h 3504224"/>
                  <a:gd name="connsiteX11" fmla="*/ 2643286 w 3505461"/>
                  <a:gd name="connsiteY11" fmla="*/ 1683015 h 3504224"/>
                  <a:gd name="connsiteX12" fmla="*/ 2733051 w 3505461"/>
                  <a:gd name="connsiteY12" fmla="*/ 1707384 h 3504224"/>
                  <a:gd name="connsiteX13" fmla="*/ 2899625 w 3505461"/>
                  <a:gd name="connsiteY13" fmla="*/ 1810105 h 3504224"/>
                  <a:gd name="connsiteX14" fmla="*/ 2803690 w 3505461"/>
                  <a:gd name="connsiteY14" fmla="*/ 1817508 h 3504224"/>
                  <a:gd name="connsiteX15" fmla="*/ 2632181 w 3505461"/>
                  <a:gd name="connsiteY15" fmla="*/ 1822444 h 3504224"/>
                  <a:gd name="connsiteX16" fmla="*/ 2495220 w 3505461"/>
                  <a:gd name="connsiteY16" fmla="*/ 1597569 h 3504224"/>
                  <a:gd name="connsiteX17" fmla="*/ 2481339 w 3505461"/>
                  <a:gd name="connsiteY17" fmla="*/ 1725892 h 3504224"/>
                  <a:gd name="connsiteX18" fmla="*/ 2430749 w 3505461"/>
                  <a:gd name="connsiteY18" fmla="*/ 1883521 h 3504224"/>
                  <a:gd name="connsiteX19" fmla="*/ 2291321 w 3505461"/>
                  <a:gd name="connsiteY19" fmla="*/ 1927015 h 3504224"/>
                  <a:gd name="connsiteX20" fmla="*/ 2153126 w 3505461"/>
                  <a:gd name="connsiteY20" fmla="*/ 1952310 h 3504224"/>
                  <a:gd name="connsiteX21" fmla="*/ 2045161 w 3505461"/>
                  <a:gd name="connsiteY21" fmla="*/ 1963106 h 3504224"/>
                  <a:gd name="connsiteX22" fmla="*/ 1947067 w 3505461"/>
                  <a:gd name="connsiteY22" fmla="*/ 2192917 h 3504224"/>
                  <a:gd name="connsiteX23" fmla="*/ 1858536 w 3505461"/>
                  <a:gd name="connsiteY23" fmla="*/ 2058115 h 3504224"/>
                  <a:gd name="connsiteX24" fmla="*/ 1741626 w 3505461"/>
                  <a:gd name="connsiteY24" fmla="*/ 1740391 h 3504224"/>
                  <a:gd name="connsiteX25" fmla="*/ 1623481 w 3505461"/>
                  <a:gd name="connsiteY25" fmla="*/ 1825837 h 3504224"/>
                  <a:gd name="connsiteX26" fmla="*/ 1542971 w 3505461"/>
                  <a:gd name="connsiteY26" fmla="*/ 1852982 h 3504224"/>
                  <a:gd name="connsiteX27" fmla="*/ 1512740 w 3505461"/>
                  <a:gd name="connsiteY27" fmla="*/ 1916219 h 3504224"/>
                  <a:gd name="connsiteX28" fmla="*/ 1395522 w 3505461"/>
                  <a:gd name="connsiteY28" fmla="*/ 1922388 h 3504224"/>
                  <a:gd name="connsiteX29" fmla="*/ 1376396 w 3505461"/>
                  <a:gd name="connsiteY29" fmla="*/ 1855142 h 3504224"/>
                  <a:gd name="connsiteX30" fmla="*/ 1374237 w 3505461"/>
                  <a:gd name="connsiteY30" fmla="*/ 1766302 h 3504224"/>
                  <a:gd name="connsiteX31" fmla="*/ 1343082 w 3505461"/>
                  <a:gd name="connsiteY31" fmla="*/ 1536492 h 3504224"/>
                  <a:gd name="connsiteX32" fmla="*/ 1203036 w 3505461"/>
                  <a:gd name="connsiteY32" fmla="*/ 1380405 h 3504224"/>
                  <a:gd name="connsiteX33" fmla="*/ 1107410 w 3505461"/>
                  <a:gd name="connsiteY33" fmla="*/ 1250539 h 3504224"/>
                  <a:gd name="connsiteX34" fmla="*/ 1075946 w 3505461"/>
                  <a:gd name="connsiteY34" fmla="*/ 1370226 h 3504224"/>
                  <a:gd name="connsiteX35" fmla="*/ 1187921 w 3505461"/>
                  <a:gd name="connsiteY35" fmla="*/ 1505028 h 3504224"/>
                  <a:gd name="connsiteX36" fmla="*/ 872972 w 3505461"/>
                  <a:gd name="connsiteY36" fmla="*/ 1612992 h 3504224"/>
                  <a:gd name="connsiteX37" fmla="*/ 831329 w 3505461"/>
                  <a:gd name="connsiteY37" fmla="*/ 1850823 h 3504224"/>
                  <a:gd name="connsiteX38" fmla="*/ 664137 w 3505461"/>
                  <a:gd name="connsiteY38" fmla="*/ 2001973 h 3504224"/>
                  <a:gd name="connsiteX39" fmla="*/ 582393 w 3505461"/>
                  <a:gd name="connsiteY39" fmla="*/ 2149114 h 3504224"/>
                  <a:gd name="connsiteX40" fmla="*/ 459621 w 3505461"/>
                  <a:gd name="connsiteY40" fmla="*/ 2206798 h 3504224"/>
                  <a:gd name="connsiteX41" fmla="*/ 395768 w 3505461"/>
                  <a:gd name="connsiteY41" fmla="*/ 2305508 h 3504224"/>
                  <a:gd name="connsiteX42" fmla="*/ 332531 w 3505461"/>
                  <a:gd name="connsiteY42" fmla="*/ 2171632 h 3504224"/>
                  <a:gd name="connsiteX43" fmla="*/ 313715 w 3505461"/>
                  <a:gd name="connsiteY43" fmla="*/ 1847121 h 3504224"/>
                  <a:gd name="connsiteX44" fmla="*/ 369856 w 3505461"/>
                  <a:gd name="connsiteY44" fmla="*/ 1736072 h 3504224"/>
                  <a:gd name="connsiteX45" fmla="*/ 359060 w 3505461"/>
                  <a:gd name="connsiteY45" fmla="*/ 1575976 h 3504224"/>
                  <a:gd name="connsiteX46" fmla="*/ 344870 w 3505461"/>
                  <a:gd name="connsiteY46" fmla="*/ 1480967 h 3504224"/>
                  <a:gd name="connsiteX47" fmla="*/ 303535 w 3505461"/>
                  <a:gd name="connsiteY47" fmla="*/ 1418656 h 3504224"/>
                  <a:gd name="connsiteX48" fmla="*/ 276081 w 3505461"/>
                  <a:gd name="connsiteY48" fmla="*/ 1247455 h 3504224"/>
                  <a:gd name="connsiteX49" fmla="*/ 216855 w 3505461"/>
                  <a:gd name="connsiteY49" fmla="*/ 1094453 h 3504224"/>
                  <a:gd name="connsiteX50" fmla="*/ 291505 w 3505461"/>
                  <a:gd name="connsiteY50" fmla="*/ 1017953 h 3504224"/>
                  <a:gd name="connsiteX51" fmla="*/ 304461 w 3505461"/>
                  <a:gd name="connsiteY51" fmla="*/ 953174 h 3504224"/>
                  <a:gd name="connsiteX52" fmla="*/ 430317 w 3505461"/>
                  <a:gd name="connsiteY52" fmla="*/ 601517 h 3504224"/>
                  <a:gd name="connsiteX53" fmla="*/ 0 w 3505461"/>
                  <a:gd name="connsiteY53" fmla="*/ 1751804 h 3504224"/>
                  <a:gd name="connsiteX54" fmla="*/ 1752422 w 3505461"/>
                  <a:gd name="connsiteY54" fmla="*/ 3504225 h 3504224"/>
                  <a:gd name="connsiteX55" fmla="*/ 2053798 w 3505461"/>
                  <a:gd name="connsiteY55" fmla="*/ 3478313 h 3504224"/>
                  <a:gd name="connsiteX56" fmla="*/ 2080018 w 3505461"/>
                  <a:gd name="connsiteY56" fmla="*/ 3308038 h 3504224"/>
                  <a:gd name="connsiteX57" fmla="*/ 2024802 w 3505461"/>
                  <a:gd name="connsiteY57" fmla="*/ 3263618 h 3504224"/>
                  <a:gd name="connsiteX58" fmla="*/ 1984392 w 3505461"/>
                  <a:gd name="connsiteY58" fmla="*/ 3199147 h 3504224"/>
                  <a:gd name="connsiteX59" fmla="*/ 1844963 w 3505461"/>
                  <a:gd name="connsiteY59" fmla="*/ 3176938 h 3504224"/>
                  <a:gd name="connsiteX60" fmla="*/ 1788205 w 3505461"/>
                  <a:gd name="connsiteY60" fmla="*/ 3143931 h 3504224"/>
                  <a:gd name="connsiteX61" fmla="*/ 1683633 w 3505461"/>
                  <a:gd name="connsiteY61" fmla="*/ 3124497 h 3504224"/>
                  <a:gd name="connsiteX62" fmla="*/ 1738849 w 3505461"/>
                  <a:gd name="connsiteY62" fmla="*/ 2967486 h 3504224"/>
                  <a:gd name="connsiteX63" fmla="*/ 1898020 w 3505461"/>
                  <a:gd name="connsiteY63" fmla="*/ 2894996 h 3504224"/>
                  <a:gd name="connsiteX64" fmla="*/ 2037141 w 3505461"/>
                  <a:gd name="connsiteY64" fmla="*/ 2827440 h 3504224"/>
                  <a:gd name="connsiteX65" fmla="*/ 2119502 w 3505461"/>
                  <a:gd name="connsiteY65" fmla="*/ 2812325 h 3504224"/>
                  <a:gd name="connsiteX66" fmla="*/ 2254304 w 3505461"/>
                  <a:gd name="connsiteY66" fmla="*/ 2809549 h 3504224"/>
                  <a:gd name="connsiteX67" fmla="*/ 2316924 w 3505461"/>
                  <a:gd name="connsiteY67" fmla="*/ 2908260 h 3504224"/>
                  <a:gd name="connsiteX68" fmla="*/ 2377692 w 3505461"/>
                  <a:gd name="connsiteY68" fmla="*/ 2903324 h 3504224"/>
                  <a:gd name="connsiteX69" fmla="*/ 2402678 w 3505461"/>
                  <a:gd name="connsiteY69" fmla="*/ 3040594 h 3504224"/>
                  <a:gd name="connsiteX70" fmla="*/ 2381394 w 3505461"/>
                  <a:gd name="connsiteY70" fmla="*/ 3116169 h 3504224"/>
                  <a:gd name="connsiteX71" fmla="*/ 2415017 w 3505461"/>
                  <a:gd name="connsiteY71" fmla="*/ 3196680 h 3504224"/>
                  <a:gd name="connsiteX72" fmla="*/ 2376767 w 3505461"/>
                  <a:gd name="connsiteY72" fmla="*/ 3389474 h 3504224"/>
                  <a:gd name="connsiteX73" fmla="*/ 3505461 w 3505461"/>
                  <a:gd name="connsiteY73" fmla="*/ 1751495 h 3504224"/>
                  <a:gd name="connsiteX74" fmla="*/ 3500217 w 3505461"/>
                  <a:gd name="connsiteY74" fmla="*/ 1624714 h 3504224"/>
                  <a:gd name="connsiteX75" fmla="*/ 750509 w 3505461"/>
                  <a:gd name="connsiteY75" fmla="*/ 2263865 h 3504224"/>
                  <a:gd name="connsiteX76" fmla="*/ 715035 w 3505461"/>
                  <a:gd name="connsiteY76" fmla="*/ 2291936 h 3504224"/>
                  <a:gd name="connsiteX77" fmla="*/ 724289 w 3505461"/>
                  <a:gd name="connsiteY77" fmla="*/ 2326484 h 3504224"/>
                  <a:gd name="connsiteX78" fmla="*/ 658893 w 3505461"/>
                  <a:gd name="connsiteY78" fmla="*/ 2392189 h 3504224"/>
                  <a:gd name="connsiteX79" fmla="*/ 646555 w 3505461"/>
                  <a:gd name="connsiteY79" fmla="*/ 2319390 h 3504224"/>
                  <a:gd name="connsiteX80" fmla="*/ 625270 w 3505461"/>
                  <a:gd name="connsiteY80" fmla="*/ 2241963 h 3504224"/>
                  <a:gd name="connsiteX81" fmla="*/ 674009 w 3505461"/>
                  <a:gd name="connsiteY81" fmla="*/ 2174409 h 3504224"/>
                  <a:gd name="connsiteX82" fmla="*/ 738787 w 3505461"/>
                  <a:gd name="connsiteY82" fmla="*/ 2096982 h 3504224"/>
                  <a:gd name="connsiteX83" fmla="*/ 750509 w 3505461"/>
                  <a:gd name="connsiteY83" fmla="*/ 2263865 h 3504224"/>
                  <a:gd name="connsiteX84" fmla="*/ 1845272 w 3505461"/>
                  <a:gd name="connsiteY84" fmla="*/ 2273119 h 3504224"/>
                  <a:gd name="connsiteX85" fmla="*/ 1823062 w 3505461"/>
                  <a:gd name="connsiteY85" fmla="*/ 2372138 h 3504224"/>
                  <a:gd name="connsiteX86" fmla="*/ 1843113 w 3505461"/>
                  <a:gd name="connsiteY86" fmla="*/ 2435375 h 3504224"/>
                  <a:gd name="connsiteX87" fmla="*/ 1836943 w 3505461"/>
                  <a:gd name="connsiteY87" fmla="*/ 2468998 h 3504224"/>
                  <a:gd name="connsiteX88" fmla="*/ 1825530 w 3505461"/>
                  <a:gd name="connsiteY88" fmla="*/ 2557529 h 3504224"/>
                  <a:gd name="connsiteX89" fmla="*/ 1789130 w 3505461"/>
                  <a:gd name="connsiteY89" fmla="*/ 2569868 h 3504224"/>
                  <a:gd name="connsiteX90" fmla="*/ 1772164 w 3505461"/>
                  <a:gd name="connsiteY90" fmla="*/ 2564007 h 3504224"/>
                  <a:gd name="connsiteX91" fmla="*/ 1767229 w 3505461"/>
                  <a:gd name="connsiteY91" fmla="*/ 2527607 h 3504224"/>
                  <a:gd name="connsiteX92" fmla="*/ 1736999 w 3505461"/>
                  <a:gd name="connsiteY92" fmla="*/ 2493059 h 3504224"/>
                  <a:gd name="connsiteX93" fmla="*/ 1738849 w 3505461"/>
                  <a:gd name="connsiteY93" fmla="*/ 2452649 h 3504224"/>
                  <a:gd name="connsiteX94" fmla="*/ 1709853 w 3505461"/>
                  <a:gd name="connsiteY94" fmla="*/ 2363809 h 3504224"/>
                  <a:gd name="connsiteX95" fmla="*/ 1735148 w 3505461"/>
                  <a:gd name="connsiteY95" fmla="*/ 2307668 h 3504224"/>
                  <a:gd name="connsiteX96" fmla="*/ 1720341 w 3505461"/>
                  <a:gd name="connsiteY96" fmla="*/ 2247208 h 3504224"/>
                  <a:gd name="connsiteX97" fmla="*/ 1766612 w 3505461"/>
                  <a:gd name="connsiteY97" fmla="*/ 2106853 h 3504224"/>
                  <a:gd name="connsiteX98" fmla="*/ 1771547 w 3505461"/>
                  <a:gd name="connsiteY98" fmla="*/ 2109630 h 3504224"/>
                  <a:gd name="connsiteX99" fmla="*/ 1805788 w 3505461"/>
                  <a:gd name="connsiteY99" fmla="*/ 2170398 h 3504224"/>
                  <a:gd name="connsiteX100" fmla="*/ 1845272 w 3505461"/>
                  <a:gd name="connsiteY100" fmla="*/ 2273119 h 3504224"/>
                  <a:gd name="connsiteX101" fmla="*/ 1954470 w 3505461"/>
                  <a:gd name="connsiteY101" fmla="*/ 2319081 h 3504224"/>
                  <a:gd name="connsiteX102" fmla="*/ 1994572 w 3505461"/>
                  <a:gd name="connsiteY102" fmla="*/ 2330186 h 3504224"/>
                  <a:gd name="connsiteX103" fmla="*/ 2054106 w 3505461"/>
                  <a:gd name="connsiteY103" fmla="*/ 2325867 h 3504224"/>
                  <a:gd name="connsiteX104" fmla="*/ 2154668 w 3505461"/>
                  <a:gd name="connsiteY104" fmla="*/ 2329569 h 3504224"/>
                  <a:gd name="connsiteX105" fmla="*/ 2150658 w 3505461"/>
                  <a:gd name="connsiteY105" fmla="*/ 2405453 h 3504224"/>
                  <a:gd name="connsiteX106" fmla="*/ 2118268 w 3505461"/>
                  <a:gd name="connsiteY106" fmla="*/ 2485347 h 3504224"/>
                  <a:gd name="connsiteX107" fmla="*/ 2117343 w 3505461"/>
                  <a:gd name="connsiteY107" fmla="*/ 2564932 h 3504224"/>
                  <a:gd name="connsiteX108" fmla="*/ 2027578 w 3505461"/>
                  <a:gd name="connsiteY108" fmla="*/ 2540563 h 3504224"/>
                  <a:gd name="connsiteX109" fmla="*/ 2001358 w 3505461"/>
                  <a:gd name="connsiteY109" fmla="*/ 2508482 h 3504224"/>
                  <a:gd name="connsiteX110" fmla="*/ 1943674 w 3505461"/>
                  <a:gd name="connsiteY110" fmla="*/ 2491208 h 3504224"/>
                  <a:gd name="connsiteX111" fmla="*/ 1945525 w 3505461"/>
                  <a:gd name="connsiteY111" fmla="*/ 2449564 h 3504224"/>
                  <a:gd name="connsiteX112" fmla="*/ 1930410 w 3505461"/>
                  <a:gd name="connsiteY112" fmla="*/ 2423344 h 3504224"/>
                  <a:gd name="connsiteX113" fmla="*/ 1954470 w 3505461"/>
                  <a:gd name="connsiteY113" fmla="*/ 2319081 h 3504224"/>
                  <a:gd name="connsiteX114" fmla="*/ 2121045 w 3505461"/>
                  <a:gd name="connsiteY114" fmla="*/ 2750940 h 3504224"/>
                  <a:gd name="connsiteX115" fmla="*/ 2118268 w 3505461"/>
                  <a:gd name="connsiteY115" fmla="*/ 2750940 h 3504224"/>
                  <a:gd name="connsiteX116" fmla="*/ 2024802 w 3505461"/>
                  <a:gd name="connsiteY116" fmla="*/ 2694798 h 3504224"/>
                  <a:gd name="connsiteX117" fmla="*/ 1959406 w 3505461"/>
                  <a:gd name="connsiteY117" fmla="*/ 2691097 h 3504224"/>
                  <a:gd name="connsiteX118" fmla="*/ 1937196 w 3505461"/>
                  <a:gd name="connsiteY118" fmla="*/ 2651921 h 3504224"/>
                  <a:gd name="connsiteX119" fmla="*/ 1876427 w 3505461"/>
                  <a:gd name="connsiteY119" fmla="*/ 2616447 h 3504224"/>
                  <a:gd name="connsiteX120" fmla="*/ 1869024 w 3505461"/>
                  <a:gd name="connsiteY120" fmla="*/ 2602257 h 3504224"/>
                  <a:gd name="connsiteX121" fmla="*/ 1886915 w 3505461"/>
                  <a:gd name="connsiteY121" fmla="*/ 2589301 h 3504224"/>
                  <a:gd name="connsiteX122" fmla="*/ 1960331 w 3505461"/>
                  <a:gd name="connsiteY122" fmla="*/ 2600406 h 3504224"/>
                  <a:gd name="connsiteX123" fmla="*/ 2040225 w 3505461"/>
                  <a:gd name="connsiteY123" fmla="*/ 2633412 h 3504224"/>
                  <a:gd name="connsiteX124" fmla="*/ 2137085 w 3505461"/>
                  <a:gd name="connsiteY124" fmla="*/ 2669812 h 3504224"/>
                  <a:gd name="connsiteX125" fmla="*/ 2121045 w 3505461"/>
                  <a:gd name="connsiteY125" fmla="*/ 2750940 h 3504224"/>
                  <a:gd name="connsiteX126" fmla="*/ 2578815 w 3505461"/>
                  <a:gd name="connsiteY126" fmla="*/ 2900240 h 3504224"/>
                  <a:gd name="connsiteX127" fmla="*/ 2530077 w 3505461"/>
                  <a:gd name="connsiteY127" fmla="*/ 2895921 h 3504224"/>
                  <a:gd name="connsiteX128" fmla="*/ 2487816 w 3505461"/>
                  <a:gd name="connsiteY128" fmla="*/ 2834535 h 3504224"/>
                  <a:gd name="connsiteX129" fmla="*/ 2435376 w 3505461"/>
                  <a:gd name="connsiteY129" fmla="*/ 2857671 h 3504224"/>
                  <a:gd name="connsiteX130" fmla="*/ 2405455 w 3505461"/>
                  <a:gd name="connsiteY130" fmla="*/ 2820654 h 3504224"/>
                  <a:gd name="connsiteX131" fmla="*/ 2347771 w 3505461"/>
                  <a:gd name="connsiteY131" fmla="*/ 2803380 h 3504224"/>
                  <a:gd name="connsiteX132" fmla="*/ 2332656 w 3505461"/>
                  <a:gd name="connsiteY132" fmla="*/ 2777160 h 3504224"/>
                  <a:gd name="connsiteX133" fmla="*/ 2337900 w 3505461"/>
                  <a:gd name="connsiteY133" fmla="*/ 2679375 h 3504224"/>
                  <a:gd name="connsiteX134" fmla="*/ 2285151 w 3505461"/>
                  <a:gd name="connsiteY134" fmla="*/ 2633721 h 3504224"/>
                  <a:gd name="connsiteX135" fmla="*/ 2316615 w 3505461"/>
                  <a:gd name="connsiteY135" fmla="*/ 2555061 h 3504224"/>
                  <a:gd name="connsiteX136" fmla="*/ 2382320 w 3505461"/>
                  <a:gd name="connsiteY136" fmla="*/ 2625392 h 3504224"/>
                  <a:gd name="connsiteX137" fmla="*/ 2426431 w 3505461"/>
                  <a:gd name="connsiteY137" fmla="*/ 2616447 h 3504224"/>
                  <a:gd name="connsiteX138" fmla="*/ 2485040 w 3505461"/>
                  <a:gd name="connsiteY138" fmla="*/ 2630636 h 3504224"/>
                  <a:gd name="connsiteX139" fmla="*/ 2543341 w 3505461"/>
                  <a:gd name="connsiteY139" fmla="*/ 2721635 h 3504224"/>
                  <a:gd name="connsiteX140" fmla="*/ 2533470 w 3505461"/>
                  <a:gd name="connsiteY140" fmla="*/ 2791349 h 3504224"/>
                  <a:gd name="connsiteX141" fmla="*/ 2578815 w 3505461"/>
                  <a:gd name="connsiteY141" fmla="*/ 2900240 h 3504224"/>
                  <a:gd name="connsiteX142" fmla="*/ 1790056 w 3505461"/>
                  <a:gd name="connsiteY142" fmla="*/ 132951 h 3504224"/>
                  <a:gd name="connsiteX143" fmla="*/ 1831082 w 3505461"/>
                  <a:gd name="connsiteY143" fmla="*/ 170584 h 3504224"/>
                  <a:gd name="connsiteX144" fmla="*/ 1879512 w 3505461"/>
                  <a:gd name="connsiteY144" fmla="*/ 252020 h 3504224"/>
                  <a:gd name="connsiteX145" fmla="*/ 2072923 w 3505461"/>
                  <a:gd name="connsiteY145" fmla="*/ 254797 h 3504224"/>
                  <a:gd name="connsiteX146" fmla="*/ 2172868 w 3505461"/>
                  <a:gd name="connsiteY146" fmla="*/ 327287 h 3504224"/>
                  <a:gd name="connsiteX147" fmla="*/ 2322168 w 3505461"/>
                  <a:gd name="connsiteY147" fmla="*/ 292122 h 3504224"/>
                  <a:gd name="connsiteX148" fmla="*/ 2549819 w 3505461"/>
                  <a:gd name="connsiteY148" fmla="*/ 368005 h 3504224"/>
                  <a:gd name="connsiteX149" fmla="*/ 2848419 w 3505461"/>
                  <a:gd name="connsiteY149" fmla="*/ 384354 h 3504224"/>
                  <a:gd name="connsiteX150" fmla="*/ 1784812 w 3505461"/>
                  <a:gd name="connsiteY150" fmla="*/ 0 h 3504224"/>
                  <a:gd name="connsiteX151" fmla="*/ 1784812 w 3505461"/>
                  <a:gd name="connsiteY151" fmla="*/ 17891 h 3504224"/>
                  <a:gd name="connsiteX152" fmla="*/ 1790056 w 3505461"/>
                  <a:gd name="connsiteY152" fmla="*/ 132951 h 3504224"/>
                  <a:gd name="connsiteX153" fmla="*/ 545376 w 3505461"/>
                  <a:gd name="connsiteY153" fmla="*/ 725831 h 3504224"/>
                  <a:gd name="connsiteX154" fmla="*/ 649331 w 3505461"/>
                  <a:gd name="connsiteY154" fmla="*/ 763156 h 3504224"/>
                  <a:gd name="connsiteX155" fmla="*/ 630514 w 3505461"/>
                  <a:gd name="connsiteY155" fmla="*/ 825467 h 3504224"/>
                  <a:gd name="connsiteX156" fmla="*/ 661053 w 3505461"/>
                  <a:gd name="connsiteY156" fmla="*/ 936208 h 3504224"/>
                  <a:gd name="connsiteX157" fmla="*/ 743414 w 3505461"/>
                  <a:gd name="connsiteY157" fmla="*/ 1018570 h 3504224"/>
                  <a:gd name="connsiteX158" fmla="*/ 914924 w 3505461"/>
                  <a:gd name="connsiteY158" fmla="*/ 1064223 h 3504224"/>
                  <a:gd name="connsiteX159" fmla="*/ 891789 w 3505461"/>
                  <a:gd name="connsiteY159" fmla="*/ 922327 h 3504224"/>
                  <a:gd name="connsiteX160" fmla="*/ 883769 w 3505461"/>
                  <a:gd name="connsiteY160" fmla="*/ 805108 h 3504224"/>
                  <a:gd name="connsiteX161" fmla="*/ 824542 w 3505461"/>
                  <a:gd name="connsiteY161" fmla="*/ 752976 h 3504224"/>
                  <a:gd name="connsiteX162" fmla="*/ 886853 w 3505461"/>
                  <a:gd name="connsiteY162" fmla="*/ 719662 h 3504224"/>
                  <a:gd name="connsiteX163" fmla="*/ 1013018 w 3505461"/>
                  <a:gd name="connsiteY163" fmla="*/ 776112 h 3504224"/>
                  <a:gd name="connsiteX164" fmla="*/ 896107 w 3505461"/>
                  <a:gd name="connsiteY164" fmla="*/ 492627 h 3504224"/>
                  <a:gd name="connsiteX165" fmla="*/ 939293 w 3505461"/>
                  <a:gd name="connsiteY165" fmla="*/ 336541 h 3504224"/>
                  <a:gd name="connsiteX166" fmla="*/ 1075637 w 3505461"/>
                  <a:gd name="connsiteY166" fmla="*/ 337467 h 3504224"/>
                  <a:gd name="connsiteX167" fmla="*/ 1203961 w 3505461"/>
                  <a:gd name="connsiteY167" fmla="*/ 248627 h 3504224"/>
                  <a:gd name="connsiteX168" fmla="*/ 1400766 w 3505461"/>
                  <a:gd name="connsiteY168" fmla="*/ 272996 h 3504224"/>
                  <a:gd name="connsiteX169" fmla="*/ 1504412 w 3505461"/>
                  <a:gd name="connsiteY169" fmla="*/ 152693 h 3504224"/>
                  <a:gd name="connsiteX170" fmla="*/ 1615153 w 3505461"/>
                  <a:gd name="connsiteY170" fmla="*/ 86989 h 3504224"/>
                  <a:gd name="connsiteX171" fmla="*/ 1652786 w 3505461"/>
                  <a:gd name="connsiteY171" fmla="*/ 14498 h 3504224"/>
                  <a:gd name="connsiteX172" fmla="*/ 1651861 w 3505461"/>
                  <a:gd name="connsiteY172" fmla="*/ 2468 h 3504224"/>
                  <a:gd name="connsiteX173" fmla="*/ 496021 w 3505461"/>
                  <a:gd name="connsiteY173" fmla="*/ 530569 h 3504224"/>
                  <a:gd name="connsiteX174" fmla="*/ 545376 w 3505461"/>
                  <a:gd name="connsiteY174" fmla="*/ 725831 h 3504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3505461" h="3504224">
                    <a:moveTo>
                      <a:pt x="3500217" y="1624714"/>
                    </a:moveTo>
                    <a:cubicBezTo>
                      <a:pt x="3477082" y="1610524"/>
                      <a:pt x="3349992" y="1550064"/>
                      <a:pt x="3322538" y="1530631"/>
                    </a:cubicBezTo>
                    <a:cubicBezTo>
                      <a:pt x="3288298" y="1507187"/>
                      <a:pt x="3255291" y="1526620"/>
                      <a:pt x="3232773" y="1485594"/>
                    </a:cubicBezTo>
                    <a:cubicBezTo>
                      <a:pt x="3174472" y="1378863"/>
                      <a:pt x="3415388" y="1389660"/>
                      <a:pt x="3279352" y="1261027"/>
                    </a:cubicBezTo>
                    <a:cubicBezTo>
                      <a:pt x="3276267" y="1325806"/>
                      <a:pt x="3163676" y="1309149"/>
                      <a:pt x="3123266" y="1296193"/>
                    </a:cubicBezTo>
                    <a:cubicBezTo>
                      <a:pt x="3085633" y="1283854"/>
                      <a:pt x="3054786" y="1240051"/>
                      <a:pt x="3010366" y="1263804"/>
                    </a:cubicBezTo>
                    <a:cubicBezTo>
                      <a:pt x="2983220" y="1278610"/>
                      <a:pt x="2972732" y="1303288"/>
                      <a:pt x="2990007" y="1330433"/>
                    </a:cubicBezTo>
                    <a:cubicBezTo>
                      <a:pt x="3028566" y="1389968"/>
                      <a:pt x="3117097" y="1345240"/>
                      <a:pt x="3092728" y="1452279"/>
                    </a:cubicBezTo>
                    <a:cubicBezTo>
                      <a:pt x="3081623" y="1500400"/>
                      <a:pt x="3031342" y="1608365"/>
                      <a:pt x="2969956" y="1586464"/>
                    </a:cubicBezTo>
                    <a:cubicBezTo>
                      <a:pt x="2967180" y="1557159"/>
                      <a:pt x="2947438" y="1536800"/>
                      <a:pt x="2918442" y="1530322"/>
                    </a:cubicBezTo>
                    <a:cubicBezTo>
                      <a:pt x="2839781" y="1659263"/>
                      <a:pt x="2794128" y="1499167"/>
                      <a:pt x="2686780" y="1548213"/>
                    </a:cubicBezTo>
                    <a:cubicBezTo>
                      <a:pt x="2647296" y="1566413"/>
                      <a:pt x="2618916" y="1643222"/>
                      <a:pt x="2643286" y="1683015"/>
                    </a:cubicBezTo>
                    <a:cubicBezTo>
                      <a:pt x="2665187" y="1718181"/>
                      <a:pt x="2696960" y="1709235"/>
                      <a:pt x="2733051" y="1707384"/>
                    </a:cubicBezTo>
                    <a:cubicBezTo>
                      <a:pt x="2781172" y="1705225"/>
                      <a:pt x="2991549" y="1690418"/>
                      <a:pt x="2899625" y="1810105"/>
                    </a:cubicBezTo>
                    <a:cubicBezTo>
                      <a:pt x="2876181" y="1840026"/>
                      <a:pt x="2840398" y="1821210"/>
                      <a:pt x="2803690" y="1817508"/>
                    </a:cubicBezTo>
                    <a:cubicBezTo>
                      <a:pt x="2750942" y="1812264"/>
                      <a:pt x="2681845" y="1835399"/>
                      <a:pt x="2632181" y="1822444"/>
                    </a:cubicBezTo>
                    <a:cubicBezTo>
                      <a:pt x="2523599" y="1794990"/>
                      <a:pt x="2611822" y="1625948"/>
                      <a:pt x="2495220" y="1597569"/>
                    </a:cubicBezTo>
                    <a:cubicBezTo>
                      <a:pt x="2404529" y="1575667"/>
                      <a:pt x="2476094" y="1679930"/>
                      <a:pt x="2481339" y="1725892"/>
                    </a:cubicBezTo>
                    <a:cubicBezTo>
                      <a:pt x="2487508" y="1780492"/>
                      <a:pt x="2484115" y="1855758"/>
                      <a:pt x="2430749" y="1883521"/>
                    </a:cubicBezTo>
                    <a:cubicBezTo>
                      <a:pt x="2382011" y="1909432"/>
                      <a:pt x="2341293" y="1894934"/>
                      <a:pt x="2291321" y="1927015"/>
                    </a:cubicBezTo>
                    <a:cubicBezTo>
                      <a:pt x="2233945" y="1964032"/>
                      <a:pt x="2218830" y="1958479"/>
                      <a:pt x="2153126" y="1952310"/>
                    </a:cubicBezTo>
                    <a:cubicBezTo>
                      <a:pt x="2120119" y="1949225"/>
                      <a:pt x="2072306" y="1946140"/>
                      <a:pt x="2045161" y="1963106"/>
                    </a:cubicBezTo>
                    <a:cubicBezTo>
                      <a:pt x="2076316" y="2030970"/>
                      <a:pt x="2082794" y="2242272"/>
                      <a:pt x="1947067" y="2192917"/>
                    </a:cubicBezTo>
                    <a:cubicBezTo>
                      <a:pt x="1908508" y="2179036"/>
                      <a:pt x="1880437" y="2096057"/>
                      <a:pt x="1858536" y="2058115"/>
                    </a:cubicBezTo>
                    <a:cubicBezTo>
                      <a:pt x="1802086" y="1962181"/>
                      <a:pt x="1881671" y="1796840"/>
                      <a:pt x="1741626" y="1740391"/>
                    </a:cubicBezTo>
                    <a:cubicBezTo>
                      <a:pt x="1709545" y="1789129"/>
                      <a:pt x="1680240" y="1813190"/>
                      <a:pt x="1623481" y="1825837"/>
                    </a:cubicBezTo>
                    <a:cubicBezTo>
                      <a:pt x="1589241" y="1833240"/>
                      <a:pt x="1567031" y="1826145"/>
                      <a:pt x="1542971" y="1852982"/>
                    </a:cubicBezTo>
                    <a:cubicBezTo>
                      <a:pt x="1529089" y="1868406"/>
                      <a:pt x="1531866" y="1900178"/>
                      <a:pt x="1512740" y="1916219"/>
                    </a:cubicBezTo>
                    <a:cubicBezTo>
                      <a:pt x="1485287" y="1938737"/>
                      <a:pt x="1421742" y="1938429"/>
                      <a:pt x="1395522" y="1922388"/>
                    </a:cubicBezTo>
                    <a:cubicBezTo>
                      <a:pt x="1402308" y="1889999"/>
                      <a:pt x="1383183" y="1883212"/>
                      <a:pt x="1376396" y="1855142"/>
                    </a:cubicBezTo>
                    <a:cubicBezTo>
                      <a:pt x="1368068" y="1822135"/>
                      <a:pt x="1372695" y="1798691"/>
                      <a:pt x="1374237" y="1766302"/>
                    </a:cubicBezTo>
                    <a:cubicBezTo>
                      <a:pt x="1378247" y="1686408"/>
                      <a:pt x="1367142" y="1613918"/>
                      <a:pt x="1343082" y="1536492"/>
                    </a:cubicBezTo>
                    <a:cubicBezTo>
                      <a:pt x="1314085" y="1443950"/>
                      <a:pt x="1280462" y="1421740"/>
                      <a:pt x="1203036" y="1380405"/>
                    </a:cubicBezTo>
                    <a:cubicBezTo>
                      <a:pt x="1128694" y="1340304"/>
                      <a:pt x="1150904" y="1314701"/>
                      <a:pt x="1107410" y="1250539"/>
                    </a:cubicBezTo>
                    <a:cubicBezTo>
                      <a:pt x="1079339" y="1268739"/>
                      <a:pt x="1067309" y="1337528"/>
                      <a:pt x="1075946" y="1370226"/>
                    </a:cubicBezTo>
                    <a:cubicBezTo>
                      <a:pt x="1092295" y="1431920"/>
                      <a:pt x="1183602" y="1441483"/>
                      <a:pt x="1187921" y="1505028"/>
                    </a:cubicBezTo>
                    <a:cubicBezTo>
                      <a:pt x="1198717" y="1659263"/>
                      <a:pt x="946080" y="1612684"/>
                      <a:pt x="872972" y="1612992"/>
                    </a:cubicBezTo>
                    <a:cubicBezTo>
                      <a:pt x="846752" y="1704916"/>
                      <a:pt x="937442" y="1780492"/>
                      <a:pt x="831329" y="1850823"/>
                    </a:cubicBezTo>
                    <a:cubicBezTo>
                      <a:pt x="748350" y="1906039"/>
                      <a:pt x="708557" y="1902954"/>
                      <a:pt x="664137" y="2001973"/>
                    </a:cubicBezTo>
                    <a:cubicBezTo>
                      <a:pt x="644087" y="2047010"/>
                      <a:pt x="622494" y="2120118"/>
                      <a:pt x="582393" y="2149114"/>
                    </a:cubicBezTo>
                    <a:cubicBezTo>
                      <a:pt x="545376" y="2175642"/>
                      <a:pt x="491702" y="2165463"/>
                      <a:pt x="459621" y="2206798"/>
                    </a:cubicBezTo>
                    <a:cubicBezTo>
                      <a:pt x="432167" y="2241963"/>
                      <a:pt x="447283" y="2287309"/>
                      <a:pt x="395768" y="2305508"/>
                    </a:cubicBezTo>
                    <a:cubicBezTo>
                      <a:pt x="306928" y="2336664"/>
                      <a:pt x="327904" y="2220679"/>
                      <a:pt x="332531" y="2171632"/>
                    </a:cubicBezTo>
                    <a:cubicBezTo>
                      <a:pt x="343945" y="2058732"/>
                      <a:pt x="256648" y="1959096"/>
                      <a:pt x="313715" y="1847121"/>
                    </a:cubicBezTo>
                    <a:cubicBezTo>
                      <a:pt x="337775" y="1799925"/>
                      <a:pt x="367080" y="1790980"/>
                      <a:pt x="369856" y="1736072"/>
                    </a:cubicBezTo>
                    <a:cubicBezTo>
                      <a:pt x="372633" y="1683632"/>
                      <a:pt x="358751" y="1629958"/>
                      <a:pt x="359060" y="1575976"/>
                    </a:cubicBezTo>
                    <a:cubicBezTo>
                      <a:pt x="359060" y="1538959"/>
                      <a:pt x="363070" y="1511197"/>
                      <a:pt x="344870" y="1480967"/>
                    </a:cubicBezTo>
                    <a:cubicBezTo>
                      <a:pt x="328830" y="1454747"/>
                      <a:pt x="310630" y="1451971"/>
                      <a:pt x="303535" y="1418656"/>
                    </a:cubicBezTo>
                    <a:cubicBezTo>
                      <a:pt x="290271" y="1357887"/>
                      <a:pt x="303844" y="1308840"/>
                      <a:pt x="276081" y="1247455"/>
                    </a:cubicBezTo>
                    <a:cubicBezTo>
                      <a:pt x="255105" y="1202110"/>
                      <a:pt x="194645" y="1148744"/>
                      <a:pt x="216855" y="1094453"/>
                    </a:cubicBezTo>
                    <a:cubicBezTo>
                      <a:pt x="228885" y="1064532"/>
                      <a:pt x="276081" y="1049417"/>
                      <a:pt x="291505" y="1017953"/>
                    </a:cubicBezTo>
                    <a:cubicBezTo>
                      <a:pt x="299525" y="1000987"/>
                      <a:pt x="299525" y="971682"/>
                      <a:pt x="304461" y="953174"/>
                    </a:cubicBezTo>
                    <a:cubicBezTo>
                      <a:pt x="334382" y="845209"/>
                      <a:pt x="435561" y="722438"/>
                      <a:pt x="430317" y="601517"/>
                    </a:cubicBezTo>
                    <a:cubicBezTo>
                      <a:pt x="162256" y="909680"/>
                      <a:pt x="0" y="1311925"/>
                      <a:pt x="0" y="1751804"/>
                    </a:cubicBezTo>
                    <a:cubicBezTo>
                      <a:pt x="0" y="2719784"/>
                      <a:pt x="784750" y="3504225"/>
                      <a:pt x="1752422" y="3504225"/>
                    </a:cubicBezTo>
                    <a:cubicBezTo>
                      <a:pt x="1855143" y="3504225"/>
                      <a:pt x="1956013" y="3495279"/>
                      <a:pt x="2053798" y="3478313"/>
                    </a:cubicBezTo>
                    <a:cubicBezTo>
                      <a:pt x="2052564" y="3397802"/>
                      <a:pt x="2038683" y="3376209"/>
                      <a:pt x="2080018" y="3308038"/>
                    </a:cubicBezTo>
                    <a:cubicBezTo>
                      <a:pt x="2064595" y="3288604"/>
                      <a:pt x="2037757" y="3281818"/>
                      <a:pt x="2024802" y="3263618"/>
                    </a:cubicBezTo>
                    <a:cubicBezTo>
                      <a:pt x="2006910" y="3238323"/>
                      <a:pt x="2015548" y="3217964"/>
                      <a:pt x="1984392" y="3199147"/>
                    </a:cubicBezTo>
                    <a:cubicBezTo>
                      <a:pt x="1943366" y="3174161"/>
                      <a:pt x="1888458" y="3189276"/>
                      <a:pt x="1844963" y="3176938"/>
                    </a:cubicBezTo>
                    <a:cubicBezTo>
                      <a:pt x="1822753" y="3170768"/>
                      <a:pt x="1808872" y="3154728"/>
                      <a:pt x="1788205" y="3143931"/>
                    </a:cubicBezTo>
                    <a:cubicBezTo>
                      <a:pt x="1757975" y="3128816"/>
                      <a:pt x="1718799" y="3126040"/>
                      <a:pt x="1683633" y="3124497"/>
                    </a:cubicBezTo>
                    <a:cubicBezTo>
                      <a:pt x="1687952" y="3072058"/>
                      <a:pt x="1723734" y="3016841"/>
                      <a:pt x="1738849" y="2967486"/>
                    </a:cubicBezTo>
                    <a:cubicBezTo>
                      <a:pt x="1765069" y="2881423"/>
                      <a:pt x="1820286" y="2901782"/>
                      <a:pt x="1898020" y="2894996"/>
                    </a:cubicBezTo>
                    <a:cubicBezTo>
                      <a:pt x="1960331" y="2889751"/>
                      <a:pt x="1988711" y="2857362"/>
                      <a:pt x="2037141" y="2827440"/>
                    </a:cubicBezTo>
                    <a:cubicBezTo>
                      <a:pt x="2061201" y="2812634"/>
                      <a:pt x="2089581" y="2811092"/>
                      <a:pt x="2119502" y="2812325"/>
                    </a:cubicBezTo>
                    <a:cubicBezTo>
                      <a:pt x="2164539" y="2814485"/>
                      <a:pt x="2212969" y="2824356"/>
                      <a:pt x="2254304" y="2809549"/>
                    </a:cubicBezTo>
                    <a:cubicBezTo>
                      <a:pt x="2273121" y="2853969"/>
                      <a:pt x="2253379" y="2907026"/>
                      <a:pt x="2316924" y="2908260"/>
                    </a:cubicBezTo>
                    <a:cubicBezTo>
                      <a:pt x="2327103" y="2932629"/>
                      <a:pt x="2359493" y="2912270"/>
                      <a:pt x="2377692" y="2903324"/>
                    </a:cubicBezTo>
                    <a:cubicBezTo>
                      <a:pt x="2400828" y="2938798"/>
                      <a:pt x="2410082" y="2998950"/>
                      <a:pt x="2402678" y="3040594"/>
                    </a:cubicBezTo>
                    <a:cubicBezTo>
                      <a:pt x="2397743" y="3066814"/>
                      <a:pt x="2382320" y="3088098"/>
                      <a:pt x="2381394" y="3116169"/>
                    </a:cubicBezTo>
                    <a:cubicBezTo>
                      <a:pt x="2380160" y="3155653"/>
                      <a:pt x="2401445" y="3165524"/>
                      <a:pt x="2415017" y="3196680"/>
                    </a:cubicBezTo>
                    <a:cubicBezTo>
                      <a:pt x="2453268" y="3281200"/>
                      <a:pt x="2365354" y="3316983"/>
                      <a:pt x="2376767" y="3389474"/>
                    </a:cubicBezTo>
                    <a:cubicBezTo>
                      <a:pt x="3036586" y="3138070"/>
                      <a:pt x="3505461" y="2499228"/>
                      <a:pt x="3505461" y="1751495"/>
                    </a:cubicBezTo>
                    <a:cubicBezTo>
                      <a:pt x="3505153" y="1709235"/>
                      <a:pt x="3503610" y="1666666"/>
                      <a:pt x="3500217" y="1624714"/>
                    </a:cubicBezTo>
                    <a:close/>
                    <a:moveTo>
                      <a:pt x="750509" y="2263865"/>
                    </a:moveTo>
                    <a:cubicBezTo>
                      <a:pt x="744648" y="2278671"/>
                      <a:pt x="718120" y="2281756"/>
                      <a:pt x="715035" y="2291936"/>
                    </a:cubicBezTo>
                    <a:cubicBezTo>
                      <a:pt x="711025" y="2305200"/>
                      <a:pt x="725832" y="2321240"/>
                      <a:pt x="724289" y="2326484"/>
                    </a:cubicBezTo>
                    <a:cubicBezTo>
                      <a:pt x="719045" y="2349003"/>
                      <a:pt x="703005" y="2427663"/>
                      <a:pt x="658893" y="2392189"/>
                    </a:cubicBezTo>
                    <a:cubicBezTo>
                      <a:pt x="656117" y="2390029"/>
                      <a:pt x="648097" y="2327410"/>
                      <a:pt x="646555" y="2319390"/>
                    </a:cubicBezTo>
                    <a:cubicBezTo>
                      <a:pt x="638226" y="2287309"/>
                      <a:pt x="625270" y="2282065"/>
                      <a:pt x="625270" y="2241963"/>
                    </a:cubicBezTo>
                    <a:cubicBezTo>
                      <a:pt x="619101" y="2189215"/>
                      <a:pt x="651490" y="2198778"/>
                      <a:pt x="674009" y="2174409"/>
                    </a:cubicBezTo>
                    <a:cubicBezTo>
                      <a:pt x="688198" y="2158985"/>
                      <a:pt x="712567" y="2093898"/>
                      <a:pt x="738787" y="2096982"/>
                    </a:cubicBezTo>
                    <a:cubicBezTo>
                      <a:pt x="768709" y="2100684"/>
                      <a:pt x="760380" y="2239496"/>
                      <a:pt x="750509" y="2263865"/>
                    </a:cubicBezTo>
                    <a:close/>
                    <a:moveTo>
                      <a:pt x="1845272" y="2273119"/>
                    </a:moveTo>
                    <a:cubicBezTo>
                      <a:pt x="1836943" y="2308285"/>
                      <a:pt x="1821211" y="2335738"/>
                      <a:pt x="1823062" y="2372138"/>
                    </a:cubicBezTo>
                    <a:cubicBezTo>
                      <a:pt x="1824296" y="2398358"/>
                      <a:pt x="1839102" y="2411314"/>
                      <a:pt x="1843113" y="2435375"/>
                    </a:cubicBezTo>
                    <a:cubicBezTo>
                      <a:pt x="1844963" y="2446171"/>
                      <a:pt x="1838794" y="2457893"/>
                      <a:pt x="1836943" y="2468998"/>
                    </a:cubicBezTo>
                    <a:cubicBezTo>
                      <a:pt x="1832625" y="2492442"/>
                      <a:pt x="1843730" y="2538404"/>
                      <a:pt x="1825530" y="2557529"/>
                    </a:cubicBezTo>
                    <a:cubicBezTo>
                      <a:pt x="1818743" y="2564624"/>
                      <a:pt x="1802394" y="2569868"/>
                      <a:pt x="1789130" y="2569868"/>
                    </a:cubicBezTo>
                    <a:cubicBezTo>
                      <a:pt x="1781727" y="2569868"/>
                      <a:pt x="1775249" y="2568017"/>
                      <a:pt x="1772164" y="2564007"/>
                    </a:cubicBezTo>
                    <a:cubicBezTo>
                      <a:pt x="1766303" y="2556603"/>
                      <a:pt x="1774015" y="2538095"/>
                      <a:pt x="1767229" y="2527607"/>
                    </a:cubicBezTo>
                    <a:cubicBezTo>
                      <a:pt x="1756432" y="2511567"/>
                      <a:pt x="1741934" y="2513726"/>
                      <a:pt x="1736999" y="2493059"/>
                    </a:cubicBezTo>
                    <a:cubicBezTo>
                      <a:pt x="1734222" y="2481028"/>
                      <a:pt x="1743785" y="2465913"/>
                      <a:pt x="1738849" y="2452649"/>
                    </a:cubicBezTo>
                    <a:cubicBezTo>
                      <a:pt x="1727744" y="2421493"/>
                      <a:pt x="1699674" y="2403910"/>
                      <a:pt x="1709853" y="2363809"/>
                    </a:cubicBezTo>
                    <a:cubicBezTo>
                      <a:pt x="1714789" y="2343759"/>
                      <a:pt x="1731755" y="2328644"/>
                      <a:pt x="1735148" y="2307668"/>
                    </a:cubicBezTo>
                    <a:cubicBezTo>
                      <a:pt x="1738849" y="2283299"/>
                      <a:pt x="1724351" y="2268492"/>
                      <a:pt x="1720341" y="2247208"/>
                    </a:cubicBezTo>
                    <a:cubicBezTo>
                      <a:pt x="1710162" y="2197544"/>
                      <a:pt x="1763527" y="2154358"/>
                      <a:pt x="1766612" y="2106853"/>
                    </a:cubicBezTo>
                    <a:cubicBezTo>
                      <a:pt x="1766920" y="2112097"/>
                      <a:pt x="1767537" y="2109938"/>
                      <a:pt x="1771547" y="2109630"/>
                    </a:cubicBezTo>
                    <a:cubicBezTo>
                      <a:pt x="1786971" y="2128446"/>
                      <a:pt x="1794683" y="2149731"/>
                      <a:pt x="1805788" y="2170398"/>
                    </a:cubicBezTo>
                    <a:cubicBezTo>
                      <a:pt x="1823987" y="2205564"/>
                      <a:pt x="1855451" y="2229625"/>
                      <a:pt x="1845272" y="2273119"/>
                    </a:cubicBezTo>
                    <a:close/>
                    <a:moveTo>
                      <a:pt x="1954470" y="2319081"/>
                    </a:moveTo>
                    <a:cubicBezTo>
                      <a:pt x="1965267" y="2326484"/>
                      <a:pt x="1976680" y="2323091"/>
                      <a:pt x="1994572" y="2330186"/>
                    </a:cubicBezTo>
                    <a:cubicBezTo>
                      <a:pt x="2034056" y="2346227"/>
                      <a:pt x="2022026" y="2357640"/>
                      <a:pt x="2054106" y="2325867"/>
                    </a:cubicBezTo>
                    <a:cubicBezTo>
                      <a:pt x="2078167" y="2301807"/>
                      <a:pt x="2140170" y="2287617"/>
                      <a:pt x="2154668" y="2329569"/>
                    </a:cubicBezTo>
                    <a:cubicBezTo>
                      <a:pt x="2160838" y="2347769"/>
                      <a:pt x="2151892" y="2385094"/>
                      <a:pt x="2150658" y="2405453"/>
                    </a:cubicBezTo>
                    <a:cubicBezTo>
                      <a:pt x="2147882" y="2436608"/>
                      <a:pt x="2116418" y="2459744"/>
                      <a:pt x="2118268" y="2485347"/>
                    </a:cubicBezTo>
                    <a:cubicBezTo>
                      <a:pt x="2121045" y="2519895"/>
                      <a:pt x="2157753" y="2536861"/>
                      <a:pt x="2117343" y="2564932"/>
                    </a:cubicBezTo>
                    <a:cubicBezTo>
                      <a:pt x="2083720" y="2587450"/>
                      <a:pt x="2045469" y="2575728"/>
                      <a:pt x="2027578" y="2540563"/>
                    </a:cubicBezTo>
                    <a:cubicBezTo>
                      <a:pt x="2016473" y="2518661"/>
                      <a:pt x="2024493" y="2517428"/>
                      <a:pt x="2001358" y="2508482"/>
                    </a:cubicBezTo>
                    <a:cubicBezTo>
                      <a:pt x="1983158" y="2501387"/>
                      <a:pt x="1952928" y="2511258"/>
                      <a:pt x="1943674" y="2491208"/>
                    </a:cubicBezTo>
                    <a:cubicBezTo>
                      <a:pt x="1938738" y="2481028"/>
                      <a:pt x="1948609" y="2460978"/>
                      <a:pt x="1945525" y="2449564"/>
                    </a:cubicBezTo>
                    <a:cubicBezTo>
                      <a:pt x="1942749" y="2438768"/>
                      <a:pt x="1933186" y="2433215"/>
                      <a:pt x="1930410" y="2423344"/>
                    </a:cubicBezTo>
                    <a:cubicBezTo>
                      <a:pt x="1920847" y="2389721"/>
                      <a:pt x="1948301" y="2350545"/>
                      <a:pt x="1954470" y="2319081"/>
                    </a:cubicBezTo>
                    <a:close/>
                    <a:moveTo>
                      <a:pt x="2121045" y="2750940"/>
                    </a:moveTo>
                    <a:lnTo>
                      <a:pt x="2118268" y="2750940"/>
                    </a:lnTo>
                    <a:cubicBezTo>
                      <a:pt x="2076625" y="2749089"/>
                      <a:pt x="2065520" y="2696341"/>
                      <a:pt x="2024802" y="2694798"/>
                    </a:cubicBezTo>
                    <a:cubicBezTo>
                      <a:pt x="1995805" y="2693873"/>
                      <a:pt x="1980382" y="2717008"/>
                      <a:pt x="1959406" y="2691097"/>
                    </a:cubicBezTo>
                    <a:cubicBezTo>
                      <a:pt x="1950460" y="2679992"/>
                      <a:pt x="1949226" y="2663643"/>
                      <a:pt x="1937196" y="2651921"/>
                    </a:cubicBezTo>
                    <a:cubicBezTo>
                      <a:pt x="1924240" y="2638965"/>
                      <a:pt x="1894010" y="2618606"/>
                      <a:pt x="1876427" y="2616447"/>
                    </a:cubicBezTo>
                    <a:cubicBezTo>
                      <a:pt x="1866556" y="2612745"/>
                      <a:pt x="1865322" y="2607501"/>
                      <a:pt x="1869024" y="2602257"/>
                    </a:cubicBezTo>
                    <a:cubicBezTo>
                      <a:pt x="1872109" y="2597013"/>
                      <a:pt x="1879204" y="2592078"/>
                      <a:pt x="1886915" y="2589301"/>
                    </a:cubicBezTo>
                    <a:cubicBezTo>
                      <a:pt x="1907891" y="2582515"/>
                      <a:pt x="1939047" y="2598247"/>
                      <a:pt x="1960331" y="2600406"/>
                    </a:cubicBezTo>
                    <a:cubicBezTo>
                      <a:pt x="1994572" y="2603491"/>
                      <a:pt x="2013080" y="2611820"/>
                      <a:pt x="2040225" y="2633412"/>
                    </a:cubicBezTo>
                    <a:cubicBezTo>
                      <a:pt x="2071689" y="2658707"/>
                      <a:pt x="2098835" y="2657782"/>
                      <a:pt x="2137085" y="2669812"/>
                    </a:cubicBezTo>
                    <a:cubicBezTo>
                      <a:pt x="2190451" y="2687086"/>
                      <a:pt x="2172251" y="2750940"/>
                      <a:pt x="2121045" y="2750940"/>
                    </a:cubicBezTo>
                    <a:close/>
                    <a:moveTo>
                      <a:pt x="2578815" y="2900240"/>
                    </a:moveTo>
                    <a:cubicBezTo>
                      <a:pt x="2570795" y="2907026"/>
                      <a:pt x="2537789" y="2900548"/>
                      <a:pt x="2530077" y="2895921"/>
                    </a:cubicBezTo>
                    <a:cubicBezTo>
                      <a:pt x="2506633" y="2882040"/>
                      <a:pt x="2511569" y="2850267"/>
                      <a:pt x="2487816" y="2834535"/>
                    </a:cubicBezTo>
                    <a:cubicBezTo>
                      <a:pt x="2475786" y="2846566"/>
                      <a:pt x="2453576" y="2862915"/>
                      <a:pt x="2435376" y="2857671"/>
                    </a:cubicBezTo>
                    <a:cubicBezTo>
                      <a:pt x="2417485" y="2852426"/>
                      <a:pt x="2417485" y="2831450"/>
                      <a:pt x="2405455" y="2820654"/>
                    </a:cubicBezTo>
                    <a:cubicBezTo>
                      <a:pt x="2390648" y="2807698"/>
                      <a:pt x="2364428" y="2813251"/>
                      <a:pt x="2347771" y="2803380"/>
                    </a:cubicBezTo>
                    <a:cubicBezTo>
                      <a:pt x="2328645" y="2792583"/>
                      <a:pt x="2336357" y="2798136"/>
                      <a:pt x="2332656" y="2777160"/>
                    </a:cubicBezTo>
                    <a:cubicBezTo>
                      <a:pt x="2327720" y="2747855"/>
                      <a:pt x="2353632" y="2705286"/>
                      <a:pt x="2337900" y="2679375"/>
                    </a:cubicBezTo>
                    <a:cubicBezTo>
                      <a:pt x="2326795" y="2660558"/>
                      <a:pt x="2290395" y="2661483"/>
                      <a:pt x="2285151" y="2633721"/>
                    </a:cubicBezTo>
                    <a:cubicBezTo>
                      <a:pt x="2280216" y="2610586"/>
                      <a:pt x="2307053" y="2574495"/>
                      <a:pt x="2316615" y="2555061"/>
                    </a:cubicBezTo>
                    <a:cubicBezTo>
                      <a:pt x="2348079" y="2545190"/>
                      <a:pt x="2352706" y="2616755"/>
                      <a:pt x="2382320" y="2625392"/>
                    </a:cubicBezTo>
                    <a:cubicBezTo>
                      <a:pt x="2393733" y="2628477"/>
                      <a:pt x="2414400" y="2617989"/>
                      <a:pt x="2426431" y="2616447"/>
                    </a:cubicBezTo>
                    <a:cubicBezTo>
                      <a:pt x="2447715" y="2614596"/>
                      <a:pt x="2466532" y="2620148"/>
                      <a:pt x="2485040" y="2630636"/>
                    </a:cubicBezTo>
                    <a:cubicBezTo>
                      <a:pt x="2518046" y="2649761"/>
                      <a:pt x="2552595" y="2680300"/>
                      <a:pt x="2543341" y="2721635"/>
                    </a:cubicBezTo>
                    <a:cubicBezTo>
                      <a:pt x="2536246" y="2752791"/>
                      <a:pt x="2514036" y="2762045"/>
                      <a:pt x="2533470" y="2791349"/>
                    </a:cubicBezTo>
                    <a:cubicBezTo>
                      <a:pt x="2546426" y="2811092"/>
                      <a:pt x="2615832" y="2869701"/>
                      <a:pt x="2578815" y="2900240"/>
                    </a:cubicBezTo>
                    <a:close/>
                    <a:moveTo>
                      <a:pt x="1790056" y="132951"/>
                    </a:moveTo>
                    <a:cubicBezTo>
                      <a:pt x="1803011" y="164106"/>
                      <a:pt x="1801469" y="146832"/>
                      <a:pt x="1831082" y="170584"/>
                    </a:cubicBezTo>
                    <a:cubicBezTo>
                      <a:pt x="1861312" y="195879"/>
                      <a:pt x="1868099" y="212845"/>
                      <a:pt x="1879512" y="252020"/>
                    </a:cubicBezTo>
                    <a:cubicBezTo>
                      <a:pt x="1938738" y="287186"/>
                      <a:pt x="2011846" y="238756"/>
                      <a:pt x="2072923" y="254797"/>
                    </a:cubicBezTo>
                    <a:cubicBezTo>
                      <a:pt x="2113024" y="265593"/>
                      <a:pt x="2136160" y="314331"/>
                      <a:pt x="2172868" y="327287"/>
                    </a:cubicBezTo>
                    <a:cubicBezTo>
                      <a:pt x="2229318" y="348263"/>
                      <a:pt x="2270962" y="302301"/>
                      <a:pt x="2322168" y="292122"/>
                    </a:cubicBezTo>
                    <a:cubicBezTo>
                      <a:pt x="2412241" y="273305"/>
                      <a:pt x="2467149" y="359368"/>
                      <a:pt x="2549819" y="368005"/>
                    </a:cubicBezTo>
                    <a:cubicBezTo>
                      <a:pt x="2621384" y="375409"/>
                      <a:pt x="2776853" y="382195"/>
                      <a:pt x="2848419" y="384354"/>
                    </a:cubicBezTo>
                    <a:cubicBezTo>
                      <a:pt x="2555680" y="149917"/>
                      <a:pt x="2187057" y="7095"/>
                      <a:pt x="1784812" y="0"/>
                    </a:cubicBezTo>
                    <a:lnTo>
                      <a:pt x="1784812" y="17891"/>
                    </a:lnTo>
                    <a:cubicBezTo>
                      <a:pt x="1788205" y="50281"/>
                      <a:pt x="1777717" y="103029"/>
                      <a:pt x="1790056" y="132951"/>
                    </a:cubicBezTo>
                    <a:close/>
                    <a:moveTo>
                      <a:pt x="545376" y="725831"/>
                    </a:moveTo>
                    <a:cubicBezTo>
                      <a:pt x="574681" y="741255"/>
                      <a:pt x="634833" y="728916"/>
                      <a:pt x="649331" y="763156"/>
                    </a:cubicBezTo>
                    <a:cubicBezTo>
                      <a:pt x="656426" y="780122"/>
                      <a:pt x="634216" y="810352"/>
                      <a:pt x="630514" y="825467"/>
                    </a:cubicBezTo>
                    <a:cubicBezTo>
                      <a:pt x="620335" y="876673"/>
                      <a:pt x="623419" y="900425"/>
                      <a:pt x="661053" y="936208"/>
                    </a:cubicBezTo>
                    <a:cubicBezTo>
                      <a:pt x="697144" y="969831"/>
                      <a:pt x="715344" y="981861"/>
                      <a:pt x="743414" y="1018570"/>
                    </a:cubicBezTo>
                    <a:cubicBezTo>
                      <a:pt x="782899" y="1071010"/>
                      <a:pt x="846444" y="1091986"/>
                      <a:pt x="914924" y="1064223"/>
                    </a:cubicBezTo>
                    <a:cubicBezTo>
                      <a:pt x="913690" y="1017027"/>
                      <a:pt x="890863" y="965513"/>
                      <a:pt x="891789" y="922327"/>
                    </a:cubicBezTo>
                    <a:cubicBezTo>
                      <a:pt x="893023" y="872663"/>
                      <a:pt x="935900" y="855080"/>
                      <a:pt x="883769" y="805108"/>
                    </a:cubicBezTo>
                    <a:cubicBezTo>
                      <a:pt x="865877" y="787834"/>
                      <a:pt x="823000" y="778580"/>
                      <a:pt x="824542" y="752976"/>
                    </a:cubicBezTo>
                    <a:cubicBezTo>
                      <a:pt x="826702" y="724906"/>
                      <a:pt x="864643" y="720587"/>
                      <a:pt x="886853" y="719662"/>
                    </a:cubicBezTo>
                    <a:cubicBezTo>
                      <a:pt x="937134" y="717502"/>
                      <a:pt x="975384" y="748041"/>
                      <a:pt x="1013018" y="776112"/>
                    </a:cubicBezTo>
                    <a:cubicBezTo>
                      <a:pt x="1045099" y="675242"/>
                      <a:pt x="963663" y="558948"/>
                      <a:pt x="896107" y="492627"/>
                    </a:cubicBezTo>
                    <a:cubicBezTo>
                      <a:pt x="974767" y="439262"/>
                      <a:pt x="804183" y="359368"/>
                      <a:pt x="939293" y="336541"/>
                    </a:cubicBezTo>
                    <a:cubicBezTo>
                      <a:pt x="993584" y="327596"/>
                      <a:pt x="1026899" y="365846"/>
                      <a:pt x="1075637" y="337467"/>
                    </a:cubicBezTo>
                    <a:cubicBezTo>
                      <a:pt x="1122833" y="310013"/>
                      <a:pt x="1143501" y="260966"/>
                      <a:pt x="1203961" y="248627"/>
                    </a:cubicBezTo>
                    <a:cubicBezTo>
                      <a:pt x="1275835" y="233512"/>
                      <a:pt x="1330743" y="300142"/>
                      <a:pt x="1400766" y="272996"/>
                    </a:cubicBezTo>
                    <a:cubicBezTo>
                      <a:pt x="1464619" y="248627"/>
                      <a:pt x="1468321" y="198038"/>
                      <a:pt x="1504412" y="152693"/>
                    </a:cubicBezTo>
                    <a:cubicBezTo>
                      <a:pt x="1534642" y="115059"/>
                      <a:pt x="1582146" y="119378"/>
                      <a:pt x="1615153" y="86989"/>
                    </a:cubicBezTo>
                    <a:cubicBezTo>
                      <a:pt x="1633969" y="67864"/>
                      <a:pt x="1637671" y="37325"/>
                      <a:pt x="1652786" y="14498"/>
                    </a:cubicBezTo>
                    <a:lnTo>
                      <a:pt x="1651861" y="2468"/>
                    </a:lnTo>
                    <a:cubicBezTo>
                      <a:pt x="1199334" y="28379"/>
                      <a:pt x="792770" y="225183"/>
                      <a:pt x="496021" y="530569"/>
                    </a:cubicBezTo>
                    <a:cubicBezTo>
                      <a:pt x="530261" y="569745"/>
                      <a:pt x="569745" y="674625"/>
                      <a:pt x="545376" y="725831"/>
                    </a:cubicBezTo>
                    <a:close/>
                  </a:path>
                </a:pathLst>
              </a:custGeom>
              <a:solidFill>
                <a:schemeClr val="bg2"/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7B6351B-C8F5-82AE-29D9-41516044232D}"/>
                  </a:ext>
                </a:extLst>
              </p:cNvPr>
              <p:cNvSpPr/>
              <p:nvPr/>
            </p:nvSpPr>
            <p:spPr>
              <a:xfrm>
                <a:off x="1216149" y="1900802"/>
                <a:ext cx="3288188" cy="3479238"/>
              </a:xfrm>
              <a:custGeom>
                <a:avLst/>
                <a:gdLst>
                  <a:gd name="connsiteX0" fmla="*/ 2201755 w 3288188"/>
                  <a:gd name="connsiteY0" fmla="*/ 3197605 h 3479238"/>
                  <a:gd name="connsiteX1" fmla="*/ 2168132 w 3288188"/>
                  <a:gd name="connsiteY1" fmla="*/ 3117094 h 3479238"/>
                  <a:gd name="connsiteX2" fmla="*/ 2189417 w 3288188"/>
                  <a:gd name="connsiteY2" fmla="*/ 3041519 h 3479238"/>
                  <a:gd name="connsiteX3" fmla="*/ 2164430 w 3288188"/>
                  <a:gd name="connsiteY3" fmla="*/ 2904250 h 3479238"/>
                  <a:gd name="connsiteX4" fmla="*/ 2103661 w 3288188"/>
                  <a:gd name="connsiteY4" fmla="*/ 2909185 h 3479238"/>
                  <a:gd name="connsiteX5" fmla="*/ 2041042 w 3288188"/>
                  <a:gd name="connsiteY5" fmla="*/ 2810475 h 3479238"/>
                  <a:gd name="connsiteX6" fmla="*/ 1906240 w 3288188"/>
                  <a:gd name="connsiteY6" fmla="*/ 2813251 h 3479238"/>
                  <a:gd name="connsiteX7" fmla="*/ 1823879 w 3288188"/>
                  <a:gd name="connsiteY7" fmla="*/ 2828366 h 3479238"/>
                  <a:gd name="connsiteX8" fmla="*/ 1684758 w 3288188"/>
                  <a:gd name="connsiteY8" fmla="*/ 2895921 h 3479238"/>
                  <a:gd name="connsiteX9" fmla="*/ 1525587 w 3288188"/>
                  <a:gd name="connsiteY9" fmla="*/ 2968411 h 3479238"/>
                  <a:gd name="connsiteX10" fmla="*/ 1470371 w 3288188"/>
                  <a:gd name="connsiteY10" fmla="*/ 3125423 h 3479238"/>
                  <a:gd name="connsiteX11" fmla="*/ 1574943 w 3288188"/>
                  <a:gd name="connsiteY11" fmla="*/ 3144857 h 3479238"/>
                  <a:gd name="connsiteX12" fmla="*/ 1631701 w 3288188"/>
                  <a:gd name="connsiteY12" fmla="*/ 3177863 h 3479238"/>
                  <a:gd name="connsiteX13" fmla="*/ 1771130 w 3288188"/>
                  <a:gd name="connsiteY13" fmla="*/ 3200073 h 3479238"/>
                  <a:gd name="connsiteX14" fmla="*/ 1811540 w 3288188"/>
                  <a:gd name="connsiteY14" fmla="*/ 3264543 h 3479238"/>
                  <a:gd name="connsiteX15" fmla="*/ 1866756 w 3288188"/>
                  <a:gd name="connsiteY15" fmla="*/ 3308963 h 3479238"/>
                  <a:gd name="connsiteX16" fmla="*/ 1840536 w 3288188"/>
                  <a:gd name="connsiteY16" fmla="*/ 3479239 h 3479238"/>
                  <a:gd name="connsiteX17" fmla="*/ 2163196 w 3288188"/>
                  <a:gd name="connsiteY17" fmla="*/ 3390708 h 3479238"/>
                  <a:gd name="connsiteX18" fmla="*/ 2201755 w 3288188"/>
                  <a:gd name="connsiteY18" fmla="*/ 3197605 h 3479238"/>
                  <a:gd name="connsiteX19" fmla="*/ 2330696 w 3288188"/>
                  <a:gd name="connsiteY19" fmla="*/ 2721944 h 3479238"/>
                  <a:gd name="connsiteX20" fmla="*/ 2272395 w 3288188"/>
                  <a:gd name="connsiteY20" fmla="*/ 2630945 h 3479238"/>
                  <a:gd name="connsiteX21" fmla="*/ 2213786 w 3288188"/>
                  <a:gd name="connsiteY21" fmla="*/ 2616755 h 3479238"/>
                  <a:gd name="connsiteX22" fmla="*/ 2169674 w 3288188"/>
                  <a:gd name="connsiteY22" fmla="*/ 2625701 h 3479238"/>
                  <a:gd name="connsiteX23" fmla="*/ 2103970 w 3288188"/>
                  <a:gd name="connsiteY23" fmla="*/ 2555369 h 3479238"/>
                  <a:gd name="connsiteX24" fmla="*/ 2072506 w 3288188"/>
                  <a:gd name="connsiteY24" fmla="*/ 2634030 h 3479238"/>
                  <a:gd name="connsiteX25" fmla="*/ 2125255 w 3288188"/>
                  <a:gd name="connsiteY25" fmla="*/ 2679683 h 3479238"/>
                  <a:gd name="connsiteX26" fmla="*/ 2120011 w 3288188"/>
                  <a:gd name="connsiteY26" fmla="*/ 2777468 h 3479238"/>
                  <a:gd name="connsiteX27" fmla="*/ 2135126 w 3288188"/>
                  <a:gd name="connsiteY27" fmla="*/ 2803688 h 3479238"/>
                  <a:gd name="connsiteX28" fmla="*/ 2192810 w 3288188"/>
                  <a:gd name="connsiteY28" fmla="*/ 2820963 h 3479238"/>
                  <a:gd name="connsiteX29" fmla="*/ 2222731 w 3288188"/>
                  <a:gd name="connsiteY29" fmla="*/ 2857979 h 3479238"/>
                  <a:gd name="connsiteX30" fmla="*/ 2275171 w 3288188"/>
                  <a:gd name="connsiteY30" fmla="*/ 2834844 h 3479238"/>
                  <a:gd name="connsiteX31" fmla="*/ 2317432 w 3288188"/>
                  <a:gd name="connsiteY31" fmla="*/ 2896229 h 3479238"/>
                  <a:gd name="connsiteX32" fmla="*/ 2366170 w 3288188"/>
                  <a:gd name="connsiteY32" fmla="*/ 2900548 h 3479238"/>
                  <a:gd name="connsiteX33" fmla="*/ 2320825 w 3288188"/>
                  <a:gd name="connsiteY33" fmla="*/ 2791658 h 3479238"/>
                  <a:gd name="connsiteX34" fmla="*/ 2330696 w 3288188"/>
                  <a:gd name="connsiteY34" fmla="*/ 2721944 h 3479238"/>
                  <a:gd name="connsiteX35" fmla="*/ 1941714 w 3288188"/>
                  <a:gd name="connsiteY35" fmla="*/ 2329569 h 3479238"/>
                  <a:gd name="connsiteX36" fmla="*/ 1841153 w 3288188"/>
                  <a:gd name="connsiteY36" fmla="*/ 2325868 h 3479238"/>
                  <a:gd name="connsiteX37" fmla="*/ 1781618 w 3288188"/>
                  <a:gd name="connsiteY37" fmla="*/ 2330186 h 3479238"/>
                  <a:gd name="connsiteX38" fmla="*/ 1741517 w 3288188"/>
                  <a:gd name="connsiteY38" fmla="*/ 2319081 h 3479238"/>
                  <a:gd name="connsiteX39" fmla="*/ 1717148 w 3288188"/>
                  <a:gd name="connsiteY39" fmla="*/ 2423036 h 3479238"/>
                  <a:gd name="connsiteX40" fmla="*/ 1732263 w 3288188"/>
                  <a:gd name="connsiteY40" fmla="*/ 2449256 h 3479238"/>
                  <a:gd name="connsiteX41" fmla="*/ 1730412 w 3288188"/>
                  <a:gd name="connsiteY41" fmla="*/ 2490899 h 3479238"/>
                  <a:gd name="connsiteX42" fmla="*/ 1788096 w 3288188"/>
                  <a:gd name="connsiteY42" fmla="*/ 2508174 h 3479238"/>
                  <a:gd name="connsiteX43" fmla="*/ 1814316 w 3288188"/>
                  <a:gd name="connsiteY43" fmla="*/ 2540254 h 3479238"/>
                  <a:gd name="connsiteX44" fmla="*/ 1904081 w 3288188"/>
                  <a:gd name="connsiteY44" fmla="*/ 2564624 h 3479238"/>
                  <a:gd name="connsiteX45" fmla="*/ 1905006 w 3288188"/>
                  <a:gd name="connsiteY45" fmla="*/ 2485038 h 3479238"/>
                  <a:gd name="connsiteX46" fmla="*/ 1937396 w 3288188"/>
                  <a:gd name="connsiteY46" fmla="*/ 2405144 h 3479238"/>
                  <a:gd name="connsiteX47" fmla="*/ 1941714 w 3288188"/>
                  <a:gd name="connsiteY47" fmla="*/ 2329569 h 3479238"/>
                  <a:gd name="connsiteX48" fmla="*/ 1674270 w 3288188"/>
                  <a:gd name="connsiteY48" fmla="*/ 2589918 h 3479238"/>
                  <a:gd name="connsiteX49" fmla="*/ 1656379 w 3288188"/>
                  <a:gd name="connsiteY49" fmla="*/ 2602874 h 3479238"/>
                  <a:gd name="connsiteX50" fmla="*/ 1663782 w 3288188"/>
                  <a:gd name="connsiteY50" fmla="*/ 2617064 h 3479238"/>
                  <a:gd name="connsiteX51" fmla="*/ 1724551 w 3288188"/>
                  <a:gd name="connsiteY51" fmla="*/ 2652538 h 3479238"/>
                  <a:gd name="connsiteX52" fmla="*/ 1746761 w 3288188"/>
                  <a:gd name="connsiteY52" fmla="*/ 2691713 h 3479238"/>
                  <a:gd name="connsiteX53" fmla="*/ 1812157 w 3288188"/>
                  <a:gd name="connsiteY53" fmla="*/ 2695415 h 3479238"/>
                  <a:gd name="connsiteX54" fmla="*/ 1905623 w 3288188"/>
                  <a:gd name="connsiteY54" fmla="*/ 2751557 h 3479238"/>
                  <a:gd name="connsiteX55" fmla="*/ 1908400 w 3288188"/>
                  <a:gd name="connsiteY55" fmla="*/ 2751557 h 3479238"/>
                  <a:gd name="connsiteX56" fmla="*/ 1924440 w 3288188"/>
                  <a:gd name="connsiteY56" fmla="*/ 2670738 h 3479238"/>
                  <a:gd name="connsiteX57" fmla="*/ 1827580 w 3288188"/>
                  <a:gd name="connsiteY57" fmla="*/ 2634338 h 3479238"/>
                  <a:gd name="connsiteX58" fmla="*/ 1747686 w 3288188"/>
                  <a:gd name="connsiteY58" fmla="*/ 2601332 h 3479238"/>
                  <a:gd name="connsiteX59" fmla="*/ 1674270 w 3288188"/>
                  <a:gd name="connsiteY59" fmla="*/ 2589918 h 3479238"/>
                  <a:gd name="connsiteX60" fmla="*/ 1525896 w 3288188"/>
                  <a:gd name="connsiteY60" fmla="*/ 2452957 h 3479238"/>
                  <a:gd name="connsiteX61" fmla="*/ 1524045 w 3288188"/>
                  <a:gd name="connsiteY61" fmla="*/ 2493367 h 3479238"/>
                  <a:gd name="connsiteX62" fmla="*/ 1554275 w 3288188"/>
                  <a:gd name="connsiteY62" fmla="*/ 2527916 h 3479238"/>
                  <a:gd name="connsiteX63" fmla="*/ 1559211 w 3288188"/>
                  <a:gd name="connsiteY63" fmla="*/ 2564315 h 3479238"/>
                  <a:gd name="connsiteX64" fmla="*/ 1576177 w 3288188"/>
                  <a:gd name="connsiteY64" fmla="*/ 2570176 h 3479238"/>
                  <a:gd name="connsiteX65" fmla="*/ 1612576 w 3288188"/>
                  <a:gd name="connsiteY65" fmla="*/ 2557837 h 3479238"/>
                  <a:gd name="connsiteX66" fmla="*/ 1623990 w 3288188"/>
                  <a:gd name="connsiteY66" fmla="*/ 2469306 h 3479238"/>
                  <a:gd name="connsiteX67" fmla="*/ 1630159 w 3288188"/>
                  <a:gd name="connsiteY67" fmla="*/ 2435683 h 3479238"/>
                  <a:gd name="connsiteX68" fmla="*/ 1610108 w 3288188"/>
                  <a:gd name="connsiteY68" fmla="*/ 2372446 h 3479238"/>
                  <a:gd name="connsiteX69" fmla="*/ 1632318 w 3288188"/>
                  <a:gd name="connsiteY69" fmla="*/ 2273427 h 3479238"/>
                  <a:gd name="connsiteX70" fmla="*/ 1592834 w 3288188"/>
                  <a:gd name="connsiteY70" fmla="*/ 2170707 h 3479238"/>
                  <a:gd name="connsiteX71" fmla="*/ 1558594 w 3288188"/>
                  <a:gd name="connsiteY71" fmla="*/ 2109938 h 3479238"/>
                  <a:gd name="connsiteX72" fmla="*/ 1553658 w 3288188"/>
                  <a:gd name="connsiteY72" fmla="*/ 2107162 h 3479238"/>
                  <a:gd name="connsiteX73" fmla="*/ 1507388 w 3288188"/>
                  <a:gd name="connsiteY73" fmla="*/ 2247516 h 3479238"/>
                  <a:gd name="connsiteX74" fmla="*/ 1522194 w 3288188"/>
                  <a:gd name="connsiteY74" fmla="*/ 2307976 h 3479238"/>
                  <a:gd name="connsiteX75" fmla="*/ 1496900 w 3288188"/>
                  <a:gd name="connsiteY75" fmla="*/ 2364118 h 3479238"/>
                  <a:gd name="connsiteX76" fmla="*/ 1525896 w 3288188"/>
                  <a:gd name="connsiteY76" fmla="*/ 2452957 h 3479238"/>
                  <a:gd name="connsiteX77" fmla="*/ 526451 w 3288188"/>
                  <a:gd name="connsiteY77" fmla="*/ 2097599 h 3479238"/>
                  <a:gd name="connsiteX78" fmla="*/ 461672 w 3288188"/>
                  <a:gd name="connsiteY78" fmla="*/ 2175025 h 3479238"/>
                  <a:gd name="connsiteX79" fmla="*/ 412934 w 3288188"/>
                  <a:gd name="connsiteY79" fmla="*/ 2242580 h 3479238"/>
                  <a:gd name="connsiteX80" fmla="*/ 434218 w 3288188"/>
                  <a:gd name="connsiteY80" fmla="*/ 2320007 h 3479238"/>
                  <a:gd name="connsiteX81" fmla="*/ 446557 w 3288188"/>
                  <a:gd name="connsiteY81" fmla="*/ 2392806 h 3479238"/>
                  <a:gd name="connsiteX82" fmla="*/ 511953 w 3288188"/>
                  <a:gd name="connsiteY82" fmla="*/ 2327101 h 3479238"/>
                  <a:gd name="connsiteX83" fmla="*/ 502699 w 3288188"/>
                  <a:gd name="connsiteY83" fmla="*/ 2292553 h 3479238"/>
                  <a:gd name="connsiteX84" fmla="*/ 538173 w 3288188"/>
                  <a:gd name="connsiteY84" fmla="*/ 2264482 h 3479238"/>
                  <a:gd name="connsiteX85" fmla="*/ 526451 w 3288188"/>
                  <a:gd name="connsiteY85" fmla="*/ 2097599 h 3479238"/>
                  <a:gd name="connsiteX86" fmla="*/ 2636082 w 3288188"/>
                  <a:gd name="connsiteY86" fmla="*/ 384663 h 3479238"/>
                  <a:gd name="connsiteX87" fmla="*/ 2635773 w 3288188"/>
                  <a:gd name="connsiteY87" fmla="*/ 384663 h 3479238"/>
                  <a:gd name="connsiteX88" fmla="*/ 2337174 w 3288188"/>
                  <a:gd name="connsiteY88" fmla="*/ 368314 h 3479238"/>
                  <a:gd name="connsiteX89" fmla="*/ 2109523 w 3288188"/>
                  <a:gd name="connsiteY89" fmla="*/ 292430 h 3479238"/>
                  <a:gd name="connsiteX90" fmla="*/ 1960223 w 3288188"/>
                  <a:gd name="connsiteY90" fmla="*/ 327596 h 3479238"/>
                  <a:gd name="connsiteX91" fmla="*/ 1860278 w 3288188"/>
                  <a:gd name="connsiteY91" fmla="*/ 255105 h 3479238"/>
                  <a:gd name="connsiteX92" fmla="*/ 1666867 w 3288188"/>
                  <a:gd name="connsiteY92" fmla="*/ 252329 h 3479238"/>
                  <a:gd name="connsiteX93" fmla="*/ 1618437 w 3288188"/>
                  <a:gd name="connsiteY93" fmla="*/ 170893 h 3479238"/>
                  <a:gd name="connsiteX94" fmla="*/ 1577410 w 3288188"/>
                  <a:gd name="connsiteY94" fmla="*/ 133259 h 3479238"/>
                  <a:gd name="connsiteX95" fmla="*/ 1572167 w 3288188"/>
                  <a:gd name="connsiteY95" fmla="*/ 18200 h 3479238"/>
                  <a:gd name="connsiteX96" fmla="*/ 1572167 w 3288188"/>
                  <a:gd name="connsiteY96" fmla="*/ 308 h 3479238"/>
                  <a:gd name="connsiteX97" fmla="*/ 1539777 w 3288188"/>
                  <a:gd name="connsiteY97" fmla="*/ 0 h 3479238"/>
                  <a:gd name="connsiteX98" fmla="*/ 1439833 w 3288188"/>
                  <a:gd name="connsiteY98" fmla="*/ 2776 h 3479238"/>
                  <a:gd name="connsiteX99" fmla="*/ 1440758 w 3288188"/>
                  <a:gd name="connsiteY99" fmla="*/ 14807 h 3479238"/>
                  <a:gd name="connsiteX100" fmla="*/ 1403125 w 3288188"/>
                  <a:gd name="connsiteY100" fmla="*/ 87297 h 3479238"/>
                  <a:gd name="connsiteX101" fmla="*/ 1292384 w 3288188"/>
                  <a:gd name="connsiteY101" fmla="*/ 153001 h 3479238"/>
                  <a:gd name="connsiteX102" fmla="*/ 1188737 w 3288188"/>
                  <a:gd name="connsiteY102" fmla="*/ 273305 h 3479238"/>
                  <a:gd name="connsiteX103" fmla="*/ 991933 w 3288188"/>
                  <a:gd name="connsiteY103" fmla="*/ 248936 h 3479238"/>
                  <a:gd name="connsiteX104" fmla="*/ 863609 w 3288188"/>
                  <a:gd name="connsiteY104" fmla="*/ 337775 h 3479238"/>
                  <a:gd name="connsiteX105" fmla="*/ 727265 w 3288188"/>
                  <a:gd name="connsiteY105" fmla="*/ 336850 h 3479238"/>
                  <a:gd name="connsiteX106" fmla="*/ 684079 w 3288188"/>
                  <a:gd name="connsiteY106" fmla="*/ 492936 h 3479238"/>
                  <a:gd name="connsiteX107" fmla="*/ 800990 w 3288188"/>
                  <a:gd name="connsiteY107" fmla="*/ 776420 h 3479238"/>
                  <a:gd name="connsiteX108" fmla="*/ 674825 w 3288188"/>
                  <a:gd name="connsiteY108" fmla="*/ 719970 h 3479238"/>
                  <a:gd name="connsiteX109" fmla="*/ 612514 w 3288188"/>
                  <a:gd name="connsiteY109" fmla="*/ 753285 h 3479238"/>
                  <a:gd name="connsiteX110" fmla="*/ 671740 w 3288188"/>
                  <a:gd name="connsiteY110" fmla="*/ 805416 h 3479238"/>
                  <a:gd name="connsiteX111" fmla="*/ 679761 w 3288188"/>
                  <a:gd name="connsiteY111" fmla="*/ 922635 h 3479238"/>
                  <a:gd name="connsiteX112" fmla="*/ 702896 w 3288188"/>
                  <a:gd name="connsiteY112" fmla="*/ 1064532 h 3479238"/>
                  <a:gd name="connsiteX113" fmla="*/ 531386 w 3288188"/>
                  <a:gd name="connsiteY113" fmla="*/ 1018878 h 3479238"/>
                  <a:gd name="connsiteX114" fmla="*/ 449025 w 3288188"/>
                  <a:gd name="connsiteY114" fmla="*/ 936516 h 3479238"/>
                  <a:gd name="connsiteX115" fmla="*/ 418486 w 3288188"/>
                  <a:gd name="connsiteY115" fmla="*/ 825775 h 3479238"/>
                  <a:gd name="connsiteX116" fmla="*/ 437303 w 3288188"/>
                  <a:gd name="connsiteY116" fmla="*/ 763465 h 3479238"/>
                  <a:gd name="connsiteX117" fmla="*/ 333348 w 3288188"/>
                  <a:gd name="connsiteY117" fmla="*/ 726139 h 3479238"/>
                  <a:gd name="connsiteX118" fmla="*/ 284610 w 3288188"/>
                  <a:gd name="connsiteY118" fmla="*/ 530569 h 3479238"/>
                  <a:gd name="connsiteX119" fmla="*/ 218289 w 3288188"/>
                  <a:gd name="connsiteY119" fmla="*/ 602443 h 3479238"/>
                  <a:gd name="connsiteX120" fmla="*/ 92432 w 3288188"/>
                  <a:gd name="connsiteY120" fmla="*/ 954099 h 3479238"/>
                  <a:gd name="connsiteX121" fmla="*/ 79477 w 3288188"/>
                  <a:gd name="connsiteY121" fmla="*/ 1018878 h 3479238"/>
                  <a:gd name="connsiteX122" fmla="*/ 4827 w 3288188"/>
                  <a:gd name="connsiteY122" fmla="*/ 1095379 h 3479238"/>
                  <a:gd name="connsiteX123" fmla="*/ 64053 w 3288188"/>
                  <a:gd name="connsiteY123" fmla="*/ 1248380 h 3479238"/>
                  <a:gd name="connsiteX124" fmla="*/ 91507 w 3288188"/>
                  <a:gd name="connsiteY124" fmla="*/ 1419581 h 3479238"/>
                  <a:gd name="connsiteX125" fmla="*/ 132842 w 3288188"/>
                  <a:gd name="connsiteY125" fmla="*/ 1481892 h 3479238"/>
                  <a:gd name="connsiteX126" fmla="*/ 147032 w 3288188"/>
                  <a:gd name="connsiteY126" fmla="*/ 1576901 h 3479238"/>
                  <a:gd name="connsiteX127" fmla="*/ 157828 w 3288188"/>
                  <a:gd name="connsiteY127" fmla="*/ 1736997 h 3479238"/>
                  <a:gd name="connsiteX128" fmla="*/ 101687 w 3288188"/>
                  <a:gd name="connsiteY128" fmla="*/ 1848047 h 3479238"/>
                  <a:gd name="connsiteX129" fmla="*/ 120503 w 3288188"/>
                  <a:gd name="connsiteY129" fmla="*/ 2172558 h 3479238"/>
                  <a:gd name="connsiteX130" fmla="*/ 183740 w 3288188"/>
                  <a:gd name="connsiteY130" fmla="*/ 2306434 h 3479238"/>
                  <a:gd name="connsiteX131" fmla="*/ 247593 w 3288188"/>
                  <a:gd name="connsiteY131" fmla="*/ 2207723 h 3479238"/>
                  <a:gd name="connsiteX132" fmla="*/ 370365 w 3288188"/>
                  <a:gd name="connsiteY132" fmla="*/ 2150039 h 3479238"/>
                  <a:gd name="connsiteX133" fmla="*/ 452109 w 3288188"/>
                  <a:gd name="connsiteY133" fmla="*/ 2002899 h 3479238"/>
                  <a:gd name="connsiteX134" fmla="*/ 619300 w 3288188"/>
                  <a:gd name="connsiteY134" fmla="*/ 1851748 h 3479238"/>
                  <a:gd name="connsiteX135" fmla="*/ 660944 w 3288188"/>
                  <a:gd name="connsiteY135" fmla="*/ 1613918 h 3479238"/>
                  <a:gd name="connsiteX136" fmla="*/ 975893 w 3288188"/>
                  <a:gd name="connsiteY136" fmla="*/ 1505953 h 3479238"/>
                  <a:gd name="connsiteX137" fmla="*/ 863918 w 3288188"/>
                  <a:gd name="connsiteY137" fmla="*/ 1371151 h 3479238"/>
                  <a:gd name="connsiteX138" fmla="*/ 895382 w 3288188"/>
                  <a:gd name="connsiteY138" fmla="*/ 1251465 h 3479238"/>
                  <a:gd name="connsiteX139" fmla="*/ 991008 w 3288188"/>
                  <a:gd name="connsiteY139" fmla="*/ 1381331 h 3479238"/>
                  <a:gd name="connsiteX140" fmla="*/ 1131053 w 3288188"/>
                  <a:gd name="connsiteY140" fmla="*/ 1537417 h 3479238"/>
                  <a:gd name="connsiteX141" fmla="*/ 1162209 w 3288188"/>
                  <a:gd name="connsiteY141" fmla="*/ 1767227 h 3479238"/>
                  <a:gd name="connsiteX142" fmla="*/ 1164368 w 3288188"/>
                  <a:gd name="connsiteY142" fmla="*/ 1856067 h 3479238"/>
                  <a:gd name="connsiteX143" fmla="*/ 1183493 w 3288188"/>
                  <a:gd name="connsiteY143" fmla="*/ 1923313 h 3479238"/>
                  <a:gd name="connsiteX144" fmla="*/ 1300712 w 3288188"/>
                  <a:gd name="connsiteY144" fmla="*/ 1917144 h 3479238"/>
                  <a:gd name="connsiteX145" fmla="*/ 1330942 w 3288188"/>
                  <a:gd name="connsiteY145" fmla="*/ 1853908 h 3479238"/>
                  <a:gd name="connsiteX146" fmla="*/ 1411453 w 3288188"/>
                  <a:gd name="connsiteY146" fmla="*/ 1826762 h 3479238"/>
                  <a:gd name="connsiteX147" fmla="*/ 1529598 w 3288188"/>
                  <a:gd name="connsiteY147" fmla="*/ 1741316 h 3479238"/>
                  <a:gd name="connsiteX148" fmla="*/ 1646508 w 3288188"/>
                  <a:gd name="connsiteY148" fmla="*/ 2059041 h 3479238"/>
                  <a:gd name="connsiteX149" fmla="*/ 1735039 w 3288188"/>
                  <a:gd name="connsiteY149" fmla="*/ 2193842 h 3479238"/>
                  <a:gd name="connsiteX150" fmla="*/ 1833133 w 3288188"/>
                  <a:gd name="connsiteY150" fmla="*/ 1964032 h 3479238"/>
                  <a:gd name="connsiteX151" fmla="*/ 1941097 w 3288188"/>
                  <a:gd name="connsiteY151" fmla="*/ 1953235 h 3479238"/>
                  <a:gd name="connsiteX152" fmla="*/ 2079292 w 3288188"/>
                  <a:gd name="connsiteY152" fmla="*/ 1927941 h 3479238"/>
                  <a:gd name="connsiteX153" fmla="*/ 2218721 w 3288188"/>
                  <a:gd name="connsiteY153" fmla="*/ 1884446 h 3479238"/>
                  <a:gd name="connsiteX154" fmla="*/ 2269310 w 3288188"/>
                  <a:gd name="connsiteY154" fmla="*/ 1726818 h 3479238"/>
                  <a:gd name="connsiteX155" fmla="*/ 2283192 w 3288188"/>
                  <a:gd name="connsiteY155" fmla="*/ 1598494 h 3479238"/>
                  <a:gd name="connsiteX156" fmla="*/ 2420152 w 3288188"/>
                  <a:gd name="connsiteY156" fmla="*/ 1823369 h 3479238"/>
                  <a:gd name="connsiteX157" fmla="*/ 2591662 w 3288188"/>
                  <a:gd name="connsiteY157" fmla="*/ 1818433 h 3479238"/>
                  <a:gd name="connsiteX158" fmla="*/ 2687597 w 3288188"/>
                  <a:gd name="connsiteY158" fmla="*/ 1811030 h 3479238"/>
                  <a:gd name="connsiteX159" fmla="*/ 2521023 w 3288188"/>
                  <a:gd name="connsiteY159" fmla="*/ 1708310 h 3479238"/>
                  <a:gd name="connsiteX160" fmla="*/ 2431257 w 3288188"/>
                  <a:gd name="connsiteY160" fmla="*/ 1683940 h 3479238"/>
                  <a:gd name="connsiteX161" fmla="*/ 2474752 w 3288188"/>
                  <a:gd name="connsiteY161" fmla="*/ 1549139 h 3479238"/>
                  <a:gd name="connsiteX162" fmla="*/ 2706413 w 3288188"/>
                  <a:gd name="connsiteY162" fmla="*/ 1531248 h 3479238"/>
                  <a:gd name="connsiteX163" fmla="*/ 2757928 w 3288188"/>
                  <a:gd name="connsiteY163" fmla="*/ 1587389 h 3479238"/>
                  <a:gd name="connsiteX164" fmla="*/ 2880699 w 3288188"/>
                  <a:gd name="connsiteY164" fmla="*/ 1453204 h 3479238"/>
                  <a:gd name="connsiteX165" fmla="*/ 2777978 w 3288188"/>
                  <a:gd name="connsiteY165" fmla="*/ 1331359 h 3479238"/>
                  <a:gd name="connsiteX166" fmla="*/ 2798338 w 3288188"/>
                  <a:gd name="connsiteY166" fmla="*/ 1264729 h 3479238"/>
                  <a:gd name="connsiteX167" fmla="*/ 2911238 w 3288188"/>
                  <a:gd name="connsiteY167" fmla="*/ 1297118 h 3479238"/>
                  <a:gd name="connsiteX168" fmla="*/ 3067324 w 3288188"/>
                  <a:gd name="connsiteY168" fmla="*/ 1261953 h 3479238"/>
                  <a:gd name="connsiteX169" fmla="*/ 3020745 w 3288188"/>
                  <a:gd name="connsiteY169" fmla="*/ 1486519 h 3479238"/>
                  <a:gd name="connsiteX170" fmla="*/ 3110510 w 3288188"/>
                  <a:gd name="connsiteY170" fmla="*/ 1531556 h 3479238"/>
                  <a:gd name="connsiteX171" fmla="*/ 3288189 w 3288188"/>
                  <a:gd name="connsiteY171" fmla="*/ 1625639 h 3479238"/>
                  <a:gd name="connsiteX172" fmla="*/ 2636082 w 3288188"/>
                  <a:gd name="connsiteY172" fmla="*/ 384663 h 3479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</a:cxnLst>
                <a:rect l="l" t="t" r="r" b="b"/>
                <a:pathLst>
                  <a:path w="3288188" h="3479238">
                    <a:moveTo>
                      <a:pt x="2201755" y="3197605"/>
                    </a:moveTo>
                    <a:cubicBezTo>
                      <a:pt x="2187874" y="3166450"/>
                      <a:pt x="2166590" y="3156579"/>
                      <a:pt x="2168132" y="3117094"/>
                    </a:cubicBezTo>
                    <a:cubicBezTo>
                      <a:pt x="2169057" y="3089023"/>
                      <a:pt x="2184481" y="3067739"/>
                      <a:pt x="2189417" y="3041519"/>
                    </a:cubicBezTo>
                    <a:cubicBezTo>
                      <a:pt x="2197128" y="2999876"/>
                      <a:pt x="2187566" y="2939724"/>
                      <a:pt x="2164430" y="2904250"/>
                    </a:cubicBezTo>
                    <a:cubicBezTo>
                      <a:pt x="2146231" y="2913195"/>
                      <a:pt x="2113841" y="2933554"/>
                      <a:pt x="2103661" y="2909185"/>
                    </a:cubicBezTo>
                    <a:cubicBezTo>
                      <a:pt x="2040117" y="2907951"/>
                      <a:pt x="2059550" y="2854894"/>
                      <a:pt x="2041042" y="2810475"/>
                    </a:cubicBezTo>
                    <a:cubicBezTo>
                      <a:pt x="1999707" y="2825281"/>
                      <a:pt x="1951277" y="2815410"/>
                      <a:pt x="1906240" y="2813251"/>
                    </a:cubicBezTo>
                    <a:cubicBezTo>
                      <a:pt x="1876319" y="2812017"/>
                      <a:pt x="1847939" y="2813559"/>
                      <a:pt x="1823879" y="2828366"/>
                    </a:cubicBezTo>
                    <a:cubicBezTo>
                      <a:pt x="1775449" y="2858287"/>
                      <a:pt x="1747069" y="2890677"/>
                      <a:pt x="1684758" y="2895921"/>
                    </a:cubicBezTo>
                    <a:cubicBezTo>
                      <a:pt x="1607024" y="2902707"/>
                      <a:pt x="1551807" y="2882040"/>
                      <a:pt x="1525587" y="2968411"/>
                    </a:cubicBezTo>
                    <a:cubicBezTo>
                      <a:pt x="1510472" y="3017767"/>
                      <a:pt x="1474998" y="3072983"/>
                      <a:pt x="1470371" y="3125423"/>
                    </a:cubicBezTo>
                    <a:cubicBezTo>
                      <a:pt x="1505537" y="3127274"/>
                      <a:pt x="1544713" y="3129742"/>
                      <a:pt x="1574943" y="3144857"/>
                    </a:cubicBezTo>
                    <a:cubicBezTo>
                      <a:pt x="1595919" y="3155653"/>
                      <a:pt x="1609491" y="3171385"/>
                      <a:pt x="1631701" y="3177863"/>
                    </a:cubicBezTo>
                    <a:cubicBezTo>
                      <a:pt x="1675196" y="3190202"/>
                      <a:pt x="1730412" y="3175087"/>
                      <a:pt x="1771130" y="3200073"/>
                    </a:cubicBezTo>
                    <a:cubicBezTo>
                      <a:pt x="1802286" y="3218889"/>
                      <a:pt x="1793649" y="3239248"/>
                      <a:pt x="1811540" y="3264543"/>
                    </a:cubicBezTo>
                    <a:cubicBezTo>
                      <a:pt x="1824496" y="3282743"/>
                      <a:pt x="1851024" y="3289529"/>
                      <a:pt x="1866756" y="3308963"/>
                    </a:cubicBezTo>
                    <a:cubicBezTo>
                      <a:pt x="1825421" y="3376826"/>
                      <a:pt x="1839302" y="3398728"/>
                      <a:pt x="1840536" y="3479239"/>
                    </a:cubicBezTo>
                    <a:cubicBezTo>
                      <a:pt x="1952202" y="3460113"/>
                      <a:pt x="2060167" y="3429883"/>
                      <a:pt x="2163196" y="3390708"/>
                    </a:cubicBezTo>
                    <a:cubicBezTo>
                      <a:pt x="2152092" y="3317908"/>
                      <a:pt x="2240006" y="3281818"/>
                      <a:pt x="2201755" y="3197605"/>
                    </a:cubicBezTo>
                    <a:close/>
                    <a:moveTo>
                      <a:pt x="2330696" y="2721944"/>
                    </a:moveTo>
                    <a:cubicBezTo>
                      <a:pt x="2339950" y="2680609"/>
                      <a:pt x="2305401" y="2650070"/>
                      <a:pt x="2272395" y="2630945"/>
                    </a:cubicBezTo>
                    <a:cubicBezTo>
                      <a:pt x="2253578" y="2620148"/>
                      <a:pt x="2235070" y="2614904"/>
                      <a:pt x="2213786" y="2616755"/>
                    </a:cubicBezTo>
                    <a:cubicBezTo>
                      <a:pt x="2201755" y="2617989"/>
                      <a:pt x="2181396" y="2628786"/>
                      <a:pt x="2169674" y="2625701"/>
                    </a:cubicBezTo>
                    <a:cubicBezTo>
                      <a:pt x="2139753" y="2617372"/>
                      <a:pt x="2135434" y="2545807"/>
                      <a:pt x="2103970" y="2555369"/>
                    </a:cubicBezTo>
                    <a:cubicBezTo>
                      <a:pt x="2094099" y="2574803"/>
                      <a:pt x="2067570" y="2610894"/>
                      <a:pt x="2072506" y="2634030"/>
                    </a:cubicBezTo>
                    <a:cubicBezTo>
                      <a:pt x="2077750" y="2662100"/>
                      <a:pt x="2114150" y="2661175"/>
                      <a:pt x="2125255" y="2679683"/>
                    </a:cubicBezTo>
                    <a:cubicBezTo>
                      <a:pt x="2140678" y="2705595"/>
                      <a:pt x="2115075" y="2748163"/>
                      <a:pt x="2120011" y="2777468"/>
                    </a:cubicBezTo>
                    <a:cubicBezTo>
                      <a:pt x="2123712" y="2798444"/>
                      <a:pt x="2116000" y="2792892"/>
                      <a:pt x="2135126" y="2803688"/>
                    </a:cubicBezTo>
                    <a:cubicBezTo>
                      <a:pt x="2152092" y="2813559"/>
                      <a:pt x="2178312" y="2808007"/>
                      <a:pt x="2192810" y="2820963"/>
                    </a:cubicBezTo>
                    <a:cubicBezTo>
                      <a:pt x="2204840" y="2831759"/>
                      <a:pt x="2204840" y="2852427"/>
                      <a:pt x="2222731" y="2857979"/>
                    </a:cubicBezTo>
                    <a:cubicBezTo>
                      <a:pt x="2240931" y="2863223"/>
                      <a:pt x="2263141" y="2846874"/>
                      <a:pt x="2275171" y="2834844"/>
                    </a:cubicBezTo>
                    <a:cubicBezTo>
                      <a:pt x="2298615" y="2850267"/>
                      <a:pt x="2293988" y="2882348"/>
                      <a:pt x="2317432" y="2896229"/>
                    </a:cubicBezTo>
                    <a:cubicBezTo>
                      <a:pt x="2325452" y="2901165"/>
                      <a:pt x="2358458" y="2907334"/>
                      <a:pt x="2366170" y="2900548"/>
                    </a:cubicBezTo>
                    <a:cubicBezTo>
                      <a:pt x="2403187" y="2870009"/>
                      <a:pt x="2333781" y="2811091"/>
                      <a:pt x="2320825" y="2791658"/>
                    </a:cubicBezTo>
                    <a:cubicBezTo>
                      <a:pt x="2301391" y="2762353"/>
                      <a:pt x="2323601" y="2753099"/>
                      <a:pt x="2330696" y="2721944"/>
                    </a:cubicBezTo>
                    <a:close/>
                    <a:moveTo>
                      <a:pt x="1941714" y="2329569"/>
                    </a:moveTo>
                    <a:cubicBezTo>
                      <a:pt x="1927525" y="2287926"/>
                      <a:pt x="1865214" y="2302115"/>
                      <a:pt x="1841153" y="2325868"/>
                    </a:cubicBezTo>
                    <a:cubicBezTo>
                      <a:pt x="1809072" y="2357948"/>
                      <a:pt x="1821102" y="2346227"/>
                      <a:pt x="1781618" y="2330186"/>
                    </a:cubicBezTo>
                    <a:cubicBezTo>
                      <a:pt x="1763727" y="2323091"/>
                      <a:pt x="1752313" y="2326484"/>
                      <a:pt x="1741517" y="2319081"/>
                    </a:cubicBezTo>
                    <a:cubicBezTo>
                      <a:pt x="1735348" y="2350545"/>
                      <a:pt x="1707894" y="2389721"/>
                      <a:pt x="1717148" y="2423036"/>
                    </a:cubicBezTo>
                    <a:cubicBezTo>
                      <a:pt x="1719924" y="2432907"/>
                      <a:pt x="1729487" y="2438459"/>
                      <a:pt x="1732263" y="2449256"/>
                    </a:cubicBezTo>
                    <a:cubicBezTo>
                      <a:pt x="1735348" y="2460669"/>
                      <a:pt x="1725477" y="2480720"/>
                      <a:pt x="1730412" y="2490899"/>
                    </a:cubicBezTo>
                    <a:cubicBezTo>
                      <a:pt x="1739666" y="2510950"/>
                      <a:pt x="1769896" y="2501079"/>
                      <a:pt x="1788096" y="2508174"/>
                    </a:cubicBezTo>
                    <a:cubicBezTo>
                      <a:pt x="1811231" y="2517119"/>
                      <a:pt x="1803211" y="2518353"/>
                      <a:pt x="1814316" y="2540254"/>
                    </a:cubicBezTo>
                    <a:cubicBezTo>
                      <a:pt x="1832207" y="2575420"/>
                      <a:pt x="1870458" y="2587450"/>
                      <a:pt x="1904081" y="2564624"/>
                    </a:cubicBezTo>
                    <a:cubicBezTo>
                      <a:pt x="1944491" y="2536553"/>
                      <a:pt x="1907783" y="2519587"/>
                      <a:pt x="1905006" y="2485038"/>
                    </a:cubicBezTo>
                    <a:cubicBezTo>
                      <a:pt x="1903155" y="2459127"/>
                      <a:pt x="1934928" y="2436300"/>
                      <a:pt x="1937396" y="2405144"/>
                    </a:cubicBezTo>
                    <a:cubicBezTo>
                      <a:pt x="1939247" y="2385094"/>
                      <a:pt x="1948192" y="2347769"/>
                      <a:pt x="1941714" y="2329569"/>
                    </a:cubicBezTo>
                    <a:close/>
                    <a:moveTo>
                      <a:pt x="1674270" y="2589918"/>
                    </a:moveTo>
                    <a:cubicBezTo>
                      <a:pt x="1666867" y="2592694"/>
                      <a:pt x="1659464" y="2597321"/>
                      <a:pt x="1656379" y="2602874"/>
                    </a:cubicBezTo>
                    <a:cubicBezTo>
                      <a:pt x="1652677" y="2608118"/>
                      <a:pt x="1654220" y="2613670"/>
                      <a:pt x="1663782" y="2617064"/>
                    </a:cubicBezTo>
                    <a:cubicBezTo>
                      <a:pt x="1681674" y="2619223"/>
                      <a:pt x="1711904" y="2639582"/>
                      <a:pt x="1724551" y="2652538"/>
                    </a:cubicBezTo>
                    <a:cubicBezTo>
                      <a:pt x="1736581" y="2663951"/>
                      <a:pt x="1737815" y="2680609"/>
                      <a:pt x="1746761" y="2691713"/>
                    </a:cubicBezTo>
                    <a:cubicBezTo>
                      <a:pt x="1767737" y="2717625"/>
                      <a:pt x="1783160" y="2694490"/>
                      <a:pt x="1812157" y="2695415"/>
                    </a:cubicBezTo>
                    <a:cubicBezTo>
                      <a:pt x="1852566" y="2696649"/>
                      <a:pt x="1863671" y="2749706"/>
                      <a:pt x="1905623" y="2751557"/>
                    </a:cubicBezTo>
                    <a:lnTo>
                      <a:pt x="1908400" y="2751557"/>
                    </a:lnTo>
                    <a:cubicBezTo>
                      <a:pt x="1959606" y="2751557"/>
                      <a:pt x="1977806" y="2687703"/>
                      <a:pt x="1924440" y="2670738"/>
                    </a:cubicBezTo>
                    <a:cubicBezTo>
                      <a:pt x="1886190" y="2658707"/>
                      <a:pt x="1859044" y="2659633"/>
                      <a:pt x="1827580" y="2634338"/>
                    </a:cubicBezTo>
                    <a:cubicBezTo>
                      <a:pt x="1800435" y="2613054"/>
                      <a:pt x="1781927" y="2604416"/>
                      <a:pt x="1747686" y="2601332"/>
                    </a:cubicBezTo>
                    <a:cubicBezTo>
                      <a:pt x="1726402" y="2598864"/>
                      <a:pt x="1695246" y="2583440"/>
                      <a:pt x="1674270" y="2589918"/>
                    </a:cubicBezTo>
                    <a:close/>
                    <a:moveTo>
                      <a:pt x="1525896" y="2452957"/>
                    </a:moveTo>
                    <a:cubicBezTo>
                      <a:pt x="1530831" y="2466222"/>
                      <a:pt x="1521577" y="2481336"/>
                      <a:pt x="1524045" y="2493367"/>
                    </a:cubicBezTo>
                    <a:cubicBezTo>
                      <a:pt x="1528981" y="2514343"/>
                      <a:pt x="1543479" y="2512184"/>
                      <a:pt x="1554275" y="2527916"/>
                    </a:cubicBezTo>
                    <a:cubicBezTo>
                      <a:pt x="1561062" y="2538712"/>
                      <a:pt x="1553350" y="2556912"/>
                      <a:pt x="1559211" y="2564315"/>
                    </a:cubicBezTo>
                    <a:cubicBezTo>
                      <a:pt x="1562295" y="2568325"/>
                      <a:pt x="1568465" y="2570176"/>
                      <a:pt x="1576177" y="2570176"/>
                    </a:cubicBezTo>
                    <a:cubicBezTo>
                      <a:pt x="1589441" y="2570176"/>
                      <a:pt x="1606098" y="2564932"/>
                      <a:pt x="1612576" y="2557837"/>
                    </a:cubicBezTo>
                    <a:cubicBezTo>
                      <a:pt x="1630776" y="2538712"/>
                      <a:pt x="1619671" y="2493059"/>
                      <a:pt x="1623990" y="2469306"/>
                    </a:cubicBezTo>
                    <a:cubicBezTo>
                      <a:pt x="1625840" y="2458201"/>
                      <a:pt x="1632010" y="2446171"/>
                      <a:pt x="1630159" y="2435683"/>
                    </a:cubicBezTo>
                    <a:cubicBezTo>
                      <a:pt x="1626149" y="2411622"/>
                      <a:pt x="1611342" y="2398666"/>
                      <a:pt x="1610108" y="2372446"/>
                    </a:cubicBezTo>
                    <a:cubicBezTo>
                      <a:pt x="1608258" y="2336047"/>
                      <a:pt x="1623990" y="2308593"/>
                      <a:pt x="1632318" y="2273427"/>
                    </a:cubicBezTo>
                    <a:cubicBezTo>
                      <a:pt x="1642498" y="2229933"/>
                      <a:pt x="1611034" y="2205872"/>
                      <a:pt x="1592834" y="2170707"/>
                    </a:cubicBezTo>
                    <a:cubicBezTo>
                      <a:pt x="1581729" y="2149731"/>
                      <a:pt x="1574017" y="2128446"/>
                      <a:pt x="1558594" y="2109938"/>
                    </a:cubicBezTo>
                    <a:cubicBezTo>
                      <a:pt x="1554584" y="2110247"/>
                      <a:pt x="1554275" y="2112714"/>
                      <a:pt x="1553658" y="2107162"/>
                    </a:cubicBezTo>
                    <a:cubicBezTo>
                      <a:pt x="1550574" y="2154666"/>
                      <a:pt x="1497208" y="2197852"/>
                      <a:pt x="1507388" y="2247516"/>
                    </a:cubicBezTo>
                    <a:cubicBezTo>
                      <a:pt x="1511398" y="2268800"/>
                      <a:pt x="1525587" y="2283607"/>
                      <a:pt x="1522194" y="2307976"/>
                    </a:cubicBezTo>
                    <a:cubicBezTo>
                      <a:pt x="1518493" y="2328952"/>
                      <a:pt x="1501835" y="2344067"/>
                      <a:pt x="1496900" y="2364118"/>
                    </a:cubicBezTo>
                    <a:cubicBezTo>
                      <a:pt x="1486720" y="2404219"/>
                      <a:pt x="1514791" y="2422110"/>
                      <a:pt x="1525896" y="2452957"/>
                    </a:cubicBezTo>
                    <a:close/>
                    <a:moveTo>
                      <a:pt x="526451" y="2097599"/>
                    </a:moveTo>
                    <a:cubicBezTo>
                      <a:pt x="500231" y="2094515"/>
                      <a:pt x="475862" y="2159293"/>
                      <a:pt x="461672" y="2175025"/>
                    </a:cubicBezTo>
                    <a:cubicBezTo>
                      <a:pt x="439154" y="2199394"/>
                      <a:pt x="406456" y="2189832"/>
                      <a:pt x="412934" y="2242580"/>
                    </a:cubicBezTo>
                    <a:cubicBezTo>
                      <a:pt x="412934" y="2282682"/>
                      <a:pt x="425889" y="2287926"/>
                      <a:pt x="434218" y="2320007"/>
                    </a:cubicBezTo>
                    <a:cubicBezTo>
                      <a:pt x="436069" y="2328027"/>
                      <a:pt x="444089" y="2390646"/>
                      <a:pt x="446557" y="2392806"/>
                    </a:cubicBezTo>
                    <a:cubicBezTo>
                      <a:pt x="490668" y="2428280"/>
                      <a:pt x="506400" y="2349620"/>
                      <a:pt x="511953" y="2327101"/>
                    </a:cubicBezTo>
                    <a:cubicBezTo>
                      <a:pt x="513187" y="2321857"/>
                      <a:pt x="498688" y="2305817"/>
                      <a:pt x="502699" y="2292553"/>
                    </a:cubicBezTo>
                    <a:cubicBezTo>
                      <a:pt x="505783" y="2282373"/>
                      <a:pt x="532620" y="2279288"/>
                      <a:pt x="538173" y="2264482"/>
                    </a:cubicBezTo>
                    <a:cubicBezTo>
                      <a:pt x="547735" y="2239804"/>
                      <a:pt x="556064" y="2100993"/>
                      <a:pt x="526451" y="2097599"/>
                    </a:cubicBezTo>
                    <a:close/>
                    <a:moveTo>
                      <a:pt x="2636082" y="384663"/>
                    </a:moveTo>
                    <a:lnTo>
                      <a:pt x="2635773" y="384663"/>
                    </a:lnTo>
                    <a:cubicBezTo>
                      <a:pt x="2564208" y="382503"/>
                      <a:pt x="2408739" y="375717"/>
                      <a:pt x="2337174" y="368314"/>
                    </a:cubicBezTo>
                    <a:cubicBezTo>
                      <a:pt x="2254504" y="359368"/>
                      <a:pt x="2199904" y="273613"/>
                      <a:pt x="2109523" y="292430"/>
                    </a:cubicBezTo>
                    <a:cubicBezTo>
                      <a:pt x="2058316" y="302610"/>
                      <a:pt x="2016673" y="348572"/>
                      <a:pt x="1960223" y="327596"/>
                    </a:cubicBezTo>
                    <a:cubicBezTo>
                      <a:pt x="1923206" y="314640"/>
                      <a:pt x="1900379" y="265902"/>
                      <a:pt x="1860278" y="255105"/>
                    </a:cubicBezTo>
                    <a:cubicBezTo>
                      <a:pt x="1799510" y="239065"/>
                      <a:pt x="1726093" y="287494"/>
                      <a:pt x="1666867" y="252329"/>
                    </a:cubicBezTo>
                    <a:cubicBezTo>
                      <a:pt x="1655454" y="213153"/>
                      <a:pt x="1648667" y="196187"/>
                      <a:pt x="1618437" y="170893"/>
                    </a:cubicBezTo>
                    <a:cubicBezTo>
                      <a:pt x="1589132" y="146832"/>
                      <a:pt x="1590366" y="164106"/>
                      <a:pt x="1577410" y="133259"/>
                    </a:cubicBezTo>
                    <a:cubicBezTo>
                      <a:pt x="1565072" y="103338"/>
                      <a:pt x="1575560" y="50589"/>
                      <a:pt x="1572167" y="18200"/>
                    </a:cubicBezTo>
                    <a:lnTo>
                      <a:pt x="1572167" y="308"/>
                    </a:lnTo>
                    <a:cubicBezTo>
                      <a:pt x="1561370" y="0"/>
                      <a:pt x="1550265" y="0"/>
                      <a:pt x="1539777" y="0"/>
                    </a:cubicBezTo>
                    <a:cubicBezTo>
                      <a:pt x="1506462" y="0"/>
                      <a:pt x="1473147" y="925"/>
                      <a:pt x="1439833" y="2776"/>
                    </a:cubicBezTo>
                    <a:lnTo>
                      <a:pt x="1440758" y="14807"/>
                    </a:lnTo>
                    <a:cubicBezTo>
                      <a:pt x="1425643" y="37325"/>
                      <a:pt x="1421633" y="68172"/>
                      <a:pt x="1403125" y="87297"/>
                    </a:cubicBezTo>
                    <a:cubicBezTo>
                      <a:pt x="1370118" y="119687"/>
                      <a:pt x="1322614" y="115368"/>
                      <a:pt x="1292384" y="153001"/>
                    </a:cubicBezTo>
                    <a:cubicBezTo>
                      <a:pt x="1256292" y="198347"/>
                      <a:pt x="1252899" y="248936"/>
                      <a:pt x="1188737" y="273305"/>
                    </a:cubicBezTo>
                    <a:cubicBezTo>
                      <a:pt x="1118406" y="300450"/>
                      <a:pt x="1063807" y="233821"/>
                      <a:pt x="991933" y="248936"/>
                    </a:cubicBezTo>
                    <a:cubicBezTo>
                      <a:pt x="931473" y="261274"/>
                      <a:pt x="910497" y="310321"/>
                      <a:pt x="863609" y="337775"/>
                    </a:cubicBezTo>
                    <a:cubicBezTo>
                      <a:pt x="814871" y="366154"/>
                      <a:pt x="781248" y="327904"/>
                      <a:pt x="727265" y="336850"/>
                    </a:cubicBezTo>
                    <a:cubicBezTo>
                      <a:pt x="592155" y="359368"/>
                      <a:pt x="762739" y="439570"/>
                      <a:pt x="684079" y="492936"/>
                    </a:cubicBezTo>
                    <a:cubicBezTo>
                      <a:pt x="751634" y="559257"/>
                      <a:pt x="833071" y="675550"/>
                      <a:pt x="800990" y="776420"/>
                    </a:cubicBezTo>
                    <a:cubicBezTo>
                      <a:pt x="763356" y="748349"/>
                      <a:pt x="725106" y="717811"/>
                      <a:pt x="674825" y="719970"/>
                    </a:cubicBezTo>
                    <a:cubicBezTo>
                      <a:pt x="652615" y="720896"/>
                      <a:pt x="614982" y="725214"/>
                      <a:pt x="612514" y="753285"/>
                    </a:cubicBezTo>
                    <a:cubicBezTo>
                      <a:pt x="610663" y="778579"/>
                      <a:pt x="653849" y="787834"/>
                      <a:pt x="671740" y="805416"/>
                    </a:cubicBezTo>
                    <a:cubicBezTo>
                      <a:pt x="723872" y="855697"/>
                      <a:pt x="680995" y="872971"/>
                      <a:pt x="679761" y="922635"/>
                    </a:cubicBezTo>
                    <a:cubicBezTo>
                      <a:pt x="678835" y="965821"/>
                      <a:pt x="701662" y="1017336"/>
                      <a:pt x="702896" y="1064532"/>
                    </a:cubicBezTo>
                    <a:cubicBezTo>
                      <a:pt x="634415" y="1091986"/>
                      <a:pt x="570871" y="1071318"/>
                      <a:pt x="531386" y="1018878"/>
                    </a:cubicBezTo>
                    <a:cubicBezTo>
                      <a:pt x="503315" y="982478"/>
                      <a:pt x="485116" y="970448"/>
                      <a:pt x="449025" y="936516"/>
                    </a:cubicBezTo>
                    <a:cubicBezTo>
                      <a:pt x="411391" y="901042"/>
                      <a:pt x="407998" y="876982"/>
                      <a:pt x="418486" y="825775"/>
                    </a:cubicBezTo>
                    <a:cubicBezTo>
                      <a:pt x="422188" y="810660"/>
                      <a:pt x="444398" y="780430"/>
                      <a:pt x="437303" y="763465"/>
                    </a:cubicBezTo>
                    <a:cubicBezTo>
                      <a:pt x="422496" y="729224"/>
                      <a:pt x="362653" y="741563"/>
                      <a:pt x="333348" y="726139"/>
                    </a:cubicBezTo>
                    <a:cubicBezTo>
                      <a:pt x="357717" y="674933"/>
                      <a:pt x="318233" y="570054"/>
                      <a:pt x="284610" y="530569"/>
                    </a:cubicBezTo>
                    <a:cubicBezTo>
                      <a:pt x="262091" y="553705"/>
                      <a:pt x="239573" y="577765"/>
                      <a:pt x="218289" y="602443"/>
                    </a:cubicBezTo>
                    <a:cubicBezTo>
                      <a:pt x="223533" y="723363"/>
                      <a:pt x="122354" y="845826"/>
                      <a:pt x="92432" y="954099"/>
                    </a:cubicBezTo>
                    <a:cubicBezTo>
                      <a:pt x="87497" y="972916"/>
                      <a:pt x="87497" y="1002221"/>
                      <a:pt x="79477" y="1018878"/>
                    </a:cubicBezTo>
                    <a:cubicBezTo>
                      <a:pt x="64053" y="1050342"/>
                      <a:pt x="16857" y="1065457"/>
                      <a:pt x="4827" y="1095379"/>
                    </a:cubicBezTo>
                    <a:cubicBezTo>
                      <a:pt x="-17383" y="1149669"/>
                      <a:pt x="43077" y="1203035"/>
                      <a:pt x="64053" y="1248380"/>
                    </a:cubicBezTo>
                    <a:cubicBezTo>
                      <a:pt x="92124" y="1309766"/>
                      <a:pt x="78243" y="1358504"/>
                      <a:pt x="91507" y="1419581"/>
                    </a:cubicBezTo>
                    <a:cubicBezTo>
                      <a:pt x="98602" y="1452896"/>
                      <a:pt x="116802" y="1455672"/>
                      <a:pt x="132842" y="1481892"/>
                    </a:cubicBezTo>
                    <a:cubicBezTo>
                      <a:pt x="151042" y="1512122"/>
                      <a:pt x="147032" y="1540193"/>
                      <a:pt x="147032" y="1576901"/>
                    </a:cubicBezTo>
                    <a:cubicBezTo>
                      <a:pt x="146723" y="1630575"/>
                      <a:pt x="160296" y="1684557"/>
                      <a:pt x="157828" y="1736997"/>
                    </a:cubicBezTo>
                    <a:cubicBezTo>
                      <a:pt x="155052" y="1792214"/>
                      <a:pt x="125747" y="1800851"/>
                      <a:pt x="101687" y="1848047"/>
                    </a:cubicBezTo>
                    <a:cubicBezTo>
                      <a:pt x="44311" y="1960022"/>
                      <a:pt x="131917" y="2059657"/>
                      <a:pt x="120503" y="2172558"/>
                    </a:cubicBezTo>
                    <a:cubicBezTo>
                      <a:pt x="115568" y="2221296"/>
                      <a:pt x="94592" y="2337281"/>
                      <a:pt x="183740" y="2306434"/>
                    </a:cubicBezTo>
                    <a:cubicBezTo>
                      <a:pt x="235254" y="2288234"/>
                      <a:pt x="220139" y="2242889"/>
                      <a:pt x="247593" y="2207723"/>
                    </a:cubicBezTo>
                    <a:cubicBezTo>
                      <a:pt x="279674" y="2166388"/>
                      <a:pt x="333348" y="2176568"/>
                      <a:pt x="370365" y="2150039"/>
                    </a:cubicBezTo>
                    <a:cubicBezTo>
                      <a:pt x="410466" y="2121043"/>
                      <a:pt x="432059" y="2047936"/>
                      <a:pt x="452109" y="2002899"/>
                    </a:cubicBezTo>
                    <a:cubicBezTo>
                      <a:pt x="496529" y="1903880"/>
                      <a:pt x="536013" y="1906965"/>
                      <a:pt x="619300" y="1851748"/>
                    </a:cubicBezTo>
                    <a:cubicBezTo>
                      <a:pt x="725414" y="1781417"/>
                      <a:pt x="634724" y="1705842"/>
                      <a:pt x="660944" y="1613918"/>
                    </a:cubicBezTo>
                    <a:cubicBezTo>
                      <a:pt x="734360" y="1613609"/>
                      <a:pt x="986689" y="1660188"/>
                      <a:pt x="975893" y="1505953"/>
                    </a:cubicBezTo>
                    <a:cubicBezTo>
                      <a:pt x="971574" y="1442408"/>
                      <a:pt x="880267" y="1433154"/>
                      <a:pt x="863918" y="1371151"/>
                    </a:cubicBezTo>
                    <a:cubicBezTo>
                      <a:pt x="855589" y="1338762"/>
                      <a:pt x="867619" y="1269973"/>
                      <a:pt x="895382" y="1251465"/>
                    </a:cubicBezTo>
                    <a:cubicBezTo>
                      <a:pt x="938876" y="1315318"/>
                      <a:pt x="916666" y="1341230"/>
                      <a:pt x="991008" y="1381331"/>
                    </a:cubicBezTo>
                    <a:cubicBezTo>
                      <a:pt x="1068434" y="1422666"/>
                      <a:pt x="1102057" y="1444876"/>
                      <a:pt x="1131053" y="1537417"/>
                    </a:cubicBezTo>
                    <a:cubicBezTo>
                      <a:pt x="1155114" y="1614843"/>
                      <a:pt x="1166219" y="1687334"/>
                      <a:pt x="1162209" y="1767227"/>
                    </a:cubicBezTo>
                    <a:cubicBezTo>
                      <a:pt x="1160975" y="1799617"/>
                      <a:pt x="1156039" y="1823369"/>
                      <a:pt x="1164368" y="1856067"/>
                    </a:cubicBezTo>
                    <a:cubicBezTo>
                      <a:pt x="1171155" y="1884138"/>
                      <a:pt x="1190280" y="1890616"/>
                      <a:pt x="1183493" y="1923313"/>
                    </a:cubicBezTo>
                    <a:cubicBezTo>
                      <a:pt x="1209713" y="1939354"/>
                      <a:pt x="1273258" y="1939662"/>
                      <a:pt x="1300712" y="1917144"/>
                    </a:cubicBezTo>
                    <a:cubicBezTo>
                      <a:pt x="1319837" y="1901104"/>
                      <a:pt x="1317061" y="1869640"/>
                      <a:pt x="1330942" y="1853908"/>
                    </a:cubicBezTo>
                    <a:cubicBezTo>
                      <a:pt x="1355003" y="1827379"/>
                      <a:pt x="1377213" y="1834474"/>
                      <a:pt x="1411453" y="1826762"/>
                    </a:cubicBezTo>
                    <a:cubicBezTo>
                      <a:pt x="1468212" y="1814423"/>
                      <a:pt x="1497517" y="1790363"/>
                      <a:pt x="1529598" y="1741316"/>
                    </a:cubicBezTo>
                    <a:cubicBezTo>
                      <a:pt x="1669643" y="1797766"/>
                      <a:pt x="1590058" y="1963106"/>
                      <a:pt x="1646508" y="2059041"/>
                    </a:cubicBezTo>
                    <a:cubicBezTo>
                      <a:pt x="1668409" y="2096674"/>
                      <a:pt x="1696172" y="2179961"/>
                      <a:pt x="1735039" y="2193842"/>
                    </a:cubicBezTo>
                    <a:cubicBezTo>
                      <a:pt x="1871075" y="2243197"/>
                      <a:pt x="1864288" y="2032203"/>
                      <a:pt x="1833133" y="1964032"/>
                    </a:cubicBezTo>
                    <a:cubicBezTo>
                      <a:pt x="1860278" y="1947066"/>
                      <a:pt x="1908091" y="1950150"/>
                      <a:pt x="1941097" y="1953235"/>
                    </a:cubicBezTo>
                    <a:cubicBezTo>
                      <a:pt x="2006802" y="1959404"/>
                      <a:pt x="2021917" y="1964648"/>
                      <a:pt x="2079292" y="1927941"/>
                    </a:cubicBezTo>
                    <a:cubicBezTo>
                      <a:pt x="2129573" y="1895860"/>
                      <a:pt x="2169983" y="1910049"/>
                      <a:pt x="2218721" y="1884446"/>
                    </a:cubicBezTo>
                    <a:cubicBezTo>
                      <a:pt x="2272087" y="1856375"/>
                      <a:pt x="2275480" y="1781417"/>
                      <a:pt x="2269310" y="1726818"/>
                    </a:cubicBezTo>
                    <a:cubicBezTo>
                      <a:pt x="2264066" y="1680547"/>
                      <a:pt x="2192501" y="1576593"/>
                      <a:pt x="2283192" y="1598494"/>
                    </a:cubicBezTo>
                    <a:cubicBezTo>
                      <a:pt x="2399485" y="1626873"/>
                      <a:pt x="2311571" y="1795915"/>
                      <a:pt x="2420152" y="1823369"/>
                    </a:cubicBezTo>
                    <a:cubicBezTo>
                      <a:pt x="2469816" y="1836325"/>
                      <a:pt x="2538914" y="1813190"/>
                      <a:pt x="2591662" y="1818433"/>
                    </a:cubicBezTo>
                    <a:cubicBezTo>
                      <a:pt x="2628679" y="1822135"/>
                      <a:pt x="2664153" y="1840643"/>
                      <a:pt x="2687597" y="1811030"/>
                    </a:cubicBezTo>
                    <a:cubicBezTo>
                      <a:pt x="2779521" y="1691344"/>
                      <a:pt x="2568835" y="1706150"/>
                      <a:pt x="2521023" y="1708310"/>
                    </a:cubicBezTo>
                    <a:cubicBezTo>
                      <a:pt x="2484931" y="1710160"/>
                      <a:pt x="2453159" y="1719106"/>
                      <a:pt x="2431257" y="1683940"/>
                    </a:cubicBezTo>
                    <a:cubicBezTo>
                      <a:pt x="2406888" y="1644456"/>
                      <a:pt x="2435267" y="1567647"/>
                      <a:pt x="2474752" y="1549139"/>
                    </a:cubicBezTo>
                    <a:cubicBezTo>
                      <a:pt x="2581791" y="1500400"/>
                      <a:pt x="2627753" y="1660188"/>
                      <a:pt x="2706413" y="1531248"/>
                    </a:cubicBezTo>
                    <a:cubicBezTo>
                      <a:pt x="2735410" y="1537417"/>
                      <a:pt x="2755152" y="1557776"/>
                      <a:pt x="2757928" y="1587389"/>
                    </a:cubicBezTo>
                    <a:cubicBezTo>
                      <a:pt x="2819314" y="1609291"/>
                      <a:pt x="2869594" y="1501326"/>
                      <a:pt x="2880699" y="1453204"/>
                    </a:cubicBezTo>
                    <a:cubicBezTo>
                      <a:pt x="2905068" y="1346165"/>
                      <a:pt x="2816846" y="1390893"/>
                      <a:pt x="2777978" y="1331359"/>
                    </a:cubicBezTo>
                    <a:cubicBezTo>
                      <a:pt x="2760704" y="1304213"/>
                      <a:pt x="2771192" y="1279227"/>
                      <a:pt x="2798338" y="1264729"/>
                    </a:cubicBezTo>
                    <a:cubicBezTo>
                      <a:pt x="2842758" y="1241285"/>
                      <a:pt x="2873296" y="1284780"/>
                      <a:pt x="2911238" y="1297118"/>
                    </a:cubicBezTo>
                    <a:cubicBezTo>
                      <a:pt x="2951648" y="1310074"/>
                      <a:pt x="3064239" y="1327040"/>
                      <a:pt x="3067324" y="1261953"/>
                    </a:cubicBezTo>
                    <a:cubicBezTo>
                      <a:pt x="3203360" y="1390277"/>
                      <a:pt x="2962444" y="1379789"/>
                      <a:pt x="3020745" y="1486519"/>
                    </a:cubicBezTo>
                    <a:cubicBezTo>
                      <a:pt x="3043263" y="1527546"/>
                      <a:pt x="3076270" y="1507804"/>
                      <a:pt x="3110510" y="1531556"/>
                    </a:cubicBezTo>
                    <a:cubicBezTo>
                      <a:pt x="3137964" y="1550990"/>
                      <a:pt x="3265054" y="1611450"/>
                      <a:pt x="3288189" y="1625639"/>
                    </a:cubicBezTo>
                    <a:cubicBezTo>
                      <a:pt x="3252098" y="1123758"/>
                      <a:pt x="3005321" y="681103"/>
                      <a:pt x="2636082" y="3846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3844739" y="1128471"/>
            <a:ext cx="7499351" cy="4811561"/>
            <a:chOff x="2665222" y="563311"/>
            <a:chExt cx="7499351" cy="481156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5222859" y="4027772"/>
              <a:ext cx="4941714" cy="13471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4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2665222" y="563311"/>
              <a:ext cx="7499351" cy="3275276"/>
              <a:chOff x="2665222" y="563311"/>
              <a:chExt cx="7499351" cy="3275276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C5E5CDF-D37C-2404-32DF-889FED39800B}"/>
                  </a:ext>
                </a:extLst>
              </p:cNvPr>
              <p:cNvGrpSpPr/>
              <p:nvPr/>
            </p:nvGrpSpPr>
            <p:grpSpPr>
              <a:xfrm>
                <a:off x="4861160" y="1530263"/>
                <a:ext cx="5303413" cy="2308324"/>
                <a:chOff x="5464153" y="863552"/>
                <a:chExt cx="5303413" cy="2308324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5464153" y="863552"/>
                  <a:ext cx="5303413" cy="2308324"/>
                </a:xfrm>
                <a:prstGeom prst="roundRect">
                  <a:avLst>
                    <a:gd name="adj" fmla="val 9413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5825852" y="1052737"/>
                  <a:ext cx="4848400" cy="193899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" sz="6000" dirty="0">
                      <a:solidFill>
                        <a:schemeClr val="bg2"/>
                      </a:solidFill>
                      <a:latin typeface="+mj-lt"/>
                    </a:rPr>
                    <a:t>Name of </a:t>
                  </a:r>
                </a:p>
                <a:p>
                  <a:r>
                    <a:rPr lang="en" sz="6000" dirty="0">
                      <a:solidFill>
                        <a:schemeClr val="bg2"/>
                      </a:solidFill>
                      <a:latin typeface="+mj-lt"/>
                    </a:rPr>
                    <a:t>the section</a:t>
                  </a:r>
                  <a:endParaRPr lang="en-CA" sz="6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2665222" y="563311"/>
                <a:ext cx="1933903" cy="193390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5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A3F328B-04D8-D7D4-9F79-822022011298}"/>
              </a:ext>
            </a:extLst>
          </p:cNvPr>
          <p:cNvGrpSpPr/>
          <p:nvPr/>
        </p:nvGrpSpPr>
        <p:grpSpPr>
          <a:xfrm>
            <a:off x="2332660" y="4199937"/>
            <a:ext cx="1907205" cy="1750131"/>
            <a:chOff x="5718271" y="2997269"/>
            <a:chExt cx="2914080" cy="2674083"/>
          </a:xfrm>
        </p:grpSpPr>
        <p:sp>
          <p:nvSpPr>
            <p:cNvPr id="6" name="Google Shape;517;p30">
              <a:extLst>
                <a:ext uri="{FF2B5EF4-FFF2-40B4-BE49-F238E27FC236}">
                  <a16:creationId xmlns:a16="http://schemas.microsoft.com/office/drawing/2014/main" id="{FAE41027-628C-C5B9-95BF-8A30E3E1C36E}"/>
                </a:ext>
              </a:extLst>
            </p:cNvPr>
            <p:cNvSpPr/>
            <p:nvPr/>
          </p:nvSpPr>
          <p:spPr>
            <a:xfrm rot="10800000">
              <a:off x="5718271" y="5406052"/>
              <a:ext cx="265299" cy="26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518;p30">
              <a:extLst>
                <a:ext uri="{FF2B5EF4-FFF2-40B4-BE49-F238E27FC236}">
                  <a16:creationId xmlns:a16="http://schemas.microsoft.com/office/drawing/2014/main" id="{3CD4C5AA-B989-54FE-4E62-FFFA6CF1CBAD}"/>
                </a:ext>
              </a:extLst>
            </p:cNvPr>
            <p:cNvSpPr/>
            <p:nvPr/>
          </p:nvSpPr>
          <p:spPr>
            <a:xfrm rot="10800000">
              <a:off x="8225646" y="2997269"/>
              <a:ext cx="406705" cy="40670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EC5ACDC2-AE98-BB1E-4F33-2E7C686140E4}"/>
              </a:ext>
            </a:extLst>
          </p:cNvPr>
          <p:cNvSpPr/>
          <p:nvPr/>
        </p:nvSpPr>
        <p:spPr>
          <a:xfrm>
            <a:off x="2962293" y="-466593"/>
            <a:ext cx="933186" cy="933186"/>
          </a:xfrm>
          <a:prstGeom prst="donut">
            <a:avLst>
              <a:gd name="adj" fmla="val 171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6" name="Graphic 14">
            <a:extLst>
              <a:ext uri="{FF2B5EF4-FFF2-40B4-BE49-F238E27FC236}">
                <a16:creationId xmlns:a16="http://schemas.microsoft.com/office/drawing/2014/main" id="{0B74FFF7-9FC9-68C4-C368-50EE802E16F4}"/>
              </a:ext>
            </a:extLst>
          </p:cNvPr>
          <p:cNvGrpSpPr/>
          <p:nvPr/>
        </p:nvGrpSpPr>
        <p:grpSpPr>
          <a:xfrm>
            <a:off x="402352" y="2281478"/>
            <a:ext cx="3465500" cy="4576522"/>
            <a:chOff x="1003504" y="1474188"/>
            <a:chExt cx="3931458" cy="5191865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D0D9D2B-24EF-59D8-1035-D586DAF5A3EC}"/>
                </a:ext>
              </a:extLst>
            </p:cNvPr>
            <p:cNvSpPr/>
            <p:nvPr/>
          </p:nvSpPr>
          <p:spPr>
            <a:xfrm>
              <a:off x="2644876" y="5720900"/>
              <a:ext cx="222098" cy="579307"/>
            </a:xfrm>
            <a:custGeom>
              <a:avLst/>
              <a:gdLst>
                <a:gd name="connsiteX0" fmla="*/ 0 w 222098"/>
                <a:gd name="connsiteY0" fmla="*/ 0 h 579307"/>
                <a:gd name="connsiteX1" fmla="*/ 222099 w 222098"/>
                <a:gd name="connsiteY1" fmla="*/ 0 h 579307"/>
                <a:gd name="connsiteX2" fmla="*/ 222099 w 222098"/>
                <a:gd name="connsiteY2" fmla="*/ 579307 h 579307"/>
                <a:gd name="connsiteX3" fmla="*/ 0 w 222098"/>
                <a:gd name="connsiteY3" fmla="*/ 579307 h 579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098" h="579307">
                  <a:moveTo>
                    <a:pt x="0" y="0"/>
                  </a:moveTo>
                  <a:lnTo>
                    <a:pt x="222099" y="0"/>
                  </a:lnTo>
                  <a:lnTo>
                    <a:pt x="222099" y="579307"/>
                  </a:lnTo>
                  <a:lnTo>
                    <a:pt x="0" y="57930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0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E998757-7E63-E38E-7E17-B27391CBAF09}"/>
                </a:ext>
              </a:extLst>
            </p:cNvPr>
            <p:cNvSpPr/>
            <p:nvPr/>
          </p:nvSpPr>
          <p:spPr>
            <a:xfrm>
              <a:off x="1747535" y="6300208"/>
              <a:ext cx="2017090" cy="365845"/>
            </a:xfrm>
            <a:custGeom>
              <a:avLst/>
              <a:gdLst>
                <a:gd name="connsiteX0" fmla="*/ 2017090 w 2017090"/>
                <a:gd name="connsiteY0" fmla="*/ 365846 h 365845"/>
                <a:gd name="connsiteX1" fmla="*/ 0 w 2017090"/>
                <a:gd name="connsiteY1" fmla="*/ 365846 h 365845"/>
                <a:gd name="connsiteX2" fmla="*/ 0 w 2017090"/>
                <a:gd name="connsiteY2" fmla="*/ 365846 h 365845"/>
                <a:gd name="connsiteX3" fmla="*/ 591647 w 2017090"/>
                <a:gd name="connsiteY3" fmla="*/ 0 h 365845"/>
                <a:gd name="connsiteX4" fmla="*/ 1425443 w 2017090"/>
                <a:gd name="connsiteY4" fmla="*/ 0 h 365845"/>
                <a:gd name="connsiteX5" fmla="*/ 2017090 w 2017090"/>
                <a:gd name="connsiteY5" fmla="*/ 365846 h 365845"/>
                <a:gd name="connsiteX6" fmla="*/ 2017090 w 2017090"/>
                <a:gd name="connsiteY6" fmla="*/ 365846 h 365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7090" h="365845">
                  <a:moveTo>
                    <a:pt x="2017090" y="365846"/>
                  </a:moveTo>
                  <a:lnTo>
                    <a:pt x="0" y="365846"/>
                  </a:lnTo>
                  <a:lnTo>
                    <a:pt x="0" y="365846"/>
                  </a:lnTo>
                  <a:cubicBezTo>
                    <a:pt x="111975" y="141588"/>
                    <a:pt x="340860" y="0"/>
                    <a:pt x="591647" y="0"/>
                  </a:cubicBezTo>
                  <a:lnTo>
                    <a:pt x="1425443" y="0"/>
                  </a:lnTo>
                  <a:cubicBezTo>
                    <a:pt x="1675921" y="0"/>
                    <a:pt x="1905115" y="141588"/>
                    <a:pt x="2017090" y="365846"/>
                  </a:cubicBezTo>
                  <a:lnTo>
                    <a:pt x="2017090" y="365846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0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49" name="Graphic 14">
              <a:extLst>
                <a:ext uri="{FF2B5EF4-FFF2-40B4-BE49-F238E27FC236}">
                  <a16:creationId xmlns:a16="http://schemas.microsoft.com/office/drawing/2014/main" id="{864043FA-7BBF-863D-0A7E-6C5859712A7D}"/>
                </a:ext>
              </a:extLst>
            </p:cNvPr>
            <p:cNvGrpSpPr/>
            <p:nvPr/>
          </p:nvGrpSpPr>
          <p:grpSpPr>
            <a:xfrm>
              <a:off x="1407909" y="1474188"/>
              <a:ext cx="3527053" cy="4357762"/>
              <a:chOff x="1407909" y="1474188"/>
              <a:chExt cx="3527053" cy="4357762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673C8E3E-0A56-DF5B-F374-833A848C23D2}"/>
                  </a:ext>
                </a:extLst>
              </p:cNvPr>
              <p:cNvSpPr/>
              <p:nvPr/>
            </p:nvSpPr>
            <p:spPr>
              <a:xfrm>
                <a:off x="2045826" y="1681480"/>
                <a:ext cx="1420507" cy="3943178"/>
              </a:xfrm>
              <a:custGeom>
                <a:avLst/>
                <a:gdLst>
                  <a:gd name="connsiteX0" fmla="*/ 83904 w 1420507"/>
                  <a:gd name="connsiteY0" fmla="*/ 3943178 h 3943178"/>
                  <a:gd name="connsiteX1" fmla="*/ 0 w 1420507"/>
                  <a:gd name="connsiteY1" fmla="*/ 3914490 h 3943178"/>
                  <a:gd name="connsiteX2" fmla="*/ 1336295 w 1420507"/>
                  <a:gd name="connsiteY2" fmla="*/ 0 h 3943178"/>
                  <a:gd name="connsiteX3" fmla="*/ 1420508 w 1420507"/>
                  <a:gd name="connsiteY3" fmla="*/ 28688 h 3943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0507" h="3943178">
                    <a:moveTo>
                      <a:pt x="83904" y="3943178"/>
                    </a:moveTo>
                    <a:lnTo>
                      <a:pt x="0" y="3914490"/>
                    </a:lnTo>
                    <a:lnTo>
                      <a:pt x="1336295" y="0"/>
                    </a:lnTo>
                    <a:lnTo>
                      <a:pt x="1420508" y="28688"/>
                    </a:lnTo>
                    <a:close/>
                  </a:path>
                </a:pathLst>
              </a:custGeom>
              <a:solidFill>
                <a:schemeClr val="tx2">
                  <a:lumMod val="50000"/>
                  <a:lumOff val="50000"/>
                </a:schemeClr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30661595-7A70-F0A1-34EC-F01FDCEF289F}"/>
                  </a:ext>
                </a:extLst>
              </p:cNvPr>
              <p:cNvSpPr/>
              <p:nvPr/>
            </p:nvSpPr>
            <p:spPr>
              <a:xfrm>
                <a:off x="1407909" y="1474188"/>
                <a:ext cx="3527053" cy="4357762"/>
              </a:xfrm>
              <a:custGeom>
                <a:avLst/>
                <a:gdLst>
                  <a:gd name="connsiteX0" fmla="*/ 1348017 w 3527053"/>
                  <a:gd name="connsiteY0" fmla="*/ 4357763 h 4357762"/>
                  <a:gd name="connsiteX1" fmla="*/ 0 w 3527053"/>
                  <a:gd name="connsiteY1" fmla="*/ 3890738 h 4357762"/>
                  <a:gd name="connsiteX2" fmla="*/ 137578 w 3527053"/>
                  <a:gd name="connsiteY2" fmla="*/ 3716144 h 4357762"/>
                  <a:gd name="connsiteX3" fmla="*/ 1348017 w 3527053"/>
                  <a:gd name="connsiteY3" fmla="*/ 4135355 h 4357762"/>
                  <a:gd name="connsiteX4" fmla="*/ 3304647 w 3527053"/>
                  <a:gd name="connsiteY4" fmla="*/ 2178727 h 4357762"/>
                  <a:gd name="connsiteX5" fmla="*/ 1348017 w 3527053"/>
                  <a:gd name="connsiteY5" fmla="*/ 222099 h 4357762"/>
                  <a:gd name="connsiteX6" fmla="*/ 1331051 w 3527053"/>
                  <a:gd name="connsiteY6" fmla="*/ 222099 h 4357762"/>
                  <a:gd name="connsiteX7" fmla="*/ 1329509 w 3527053"/>
                  <a:gd name="connsiteY7" fmla="*/ 0 h 4357762"/>
                  <a:gd name="connsiteX8" fmla="*/ 1348326 w 3527053"/>
                  <a:gd name="connsiteY8" fmla="*/ 0 h 4357762"/>
                  <a:gd name="connsiteX9" fmla="*/ 3527054 w 3527053"/>
                  <a:gd name="connsiteY9" fmla="*/ 2178727 h 4357762"/>
                  <a:gd name="connsiteX10" fmla="*/ 1348017 w 3527053"/>
                  <a:gd name="connsiteY10" fmla="*/ 4357763 h 4357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7053" h="4357762">
                    <a:moveTo>
                      <a:pt x="1348017" y="4357763"/>
                    </a:moveTo>
                    <a:cubicBezTo>
                      <a:pt x="853538" y="4357763"/>
                      <a:pt x="387439" y="4196124"/>
                      <a:pt x="0" y="3890738"/>
                    </a:cubicBezTo>
                    <a:lnTo>
                      <a:pt x="137578" y="3716144"/>
                    </a:lnTo>
                    <a:cubicBezTo>
                      <a:pt x="485533" y="3990374"/>
                      <a:pt x="904128" y="4135355"/>
                      <a:pt x="1348017" y="4135355"/>
                    </a:cubicBezTo>
                    <a:cubicBezTo>
                      <a:pt x="2427048" y="4135355"/>
                      <a:pt x="3304647" y="3257757"/>
                      <a:pt x="3304647" y="2178727"/>
                    </a:cubicBezTo>
                    <a:cubicBezTo>
                      <a:pt x="3304647" y="1099697"/>
                      <a:pt x="2427048" y="222099"/>
                      <a:pt x="1348017" y="222099"/>
                    </a:cubicBezTo>
                    <a:lnTo>
                      <a:pt x="1331051" y="222099"/>
                    </a:lnTo>
                    <a:lnTo>
                      <a:pt x="1329509" y="0"/>
                    </a:lnTo>
                    <a:lnTo>
                      <a:pt x="1348326" y="0"/>
                    </a:lnTo>
                    <a:cubicBezTo>
                      <a:pt x="2549819" y="0"/>
                      <a:pt x="3527054" y="977543"/>
                      <a:pt x="3527054" y="2178727"/>
                    </a:cubicBezTo>
                    <a:cubicBezTo>
                      <a:pt x="3527054" y="3380220"/>
                      <a:pt x="2549511" y="4357763"/>
                      <a:pt x="1348017" y="4357763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lumOff val="50000"/>
                </a:schemeClr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56" name="Graphic 14">
              <a:extLst>
                <a:ext uri="{FF2B5EF4-FFF2-40B4-BE49-F238E27FC236}">
                  <a16:creationId xmlns:a16="http://schemas.microsoft.com/office/drawing/2014/main" id="{5D24F1CF-E76C-B400-0915-67DE430CE8B8}"/>
                </a:ext>
              </a:extLst>
            </p:cNvPr>
            <p:cNvGrpSpPr/>
            <p:nvPr/>
          </p:nvGrpSpPr>
          <p:grpSpPr>
            <a:xfrm>
              <a:off x="1003504" y="1900802"/>
              <a:ext cx="3505461" cy="3504533"/>
              <a:chOff x="1003504" y="1900802"/>
              <a:chExt cx="3505461" cy="3504533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8807C830-C677-AF5A-A711-D07884255F7D}"/>
                  </a:ext>
                </a:extLst>
              </p:cNvPr>
              <p:cNvSpPr/>
              <p:nvPr/>
            </p:nvSpPr>
            <p:spPr>
              <a:xfrm>
                <a:off x="1003504" y="1901111"/>
                <a:ext cx="3505461" cy="3504224"/>
              </a:xfrm>
              <a:custGeom>
                <a:avLst/>
                <a:gdLst>
                  <a:gd name="connsiteX0" fmla="*/ 3500217 w 3505461"/>
                  <a:gd name="connsiteY0" fmla="*/ 1624714 h 3504224"/>
                  <a:gd name="connsiteX1" fmla="*/ 3322538 w 3505461"/>
                  <a:gd name="connsiteY1" fmla="*/ 1530631 h 3504224"/>
                  <a:gd name="connsiteX2" fmla="*/ 3232773 w 3505461"/>
                  <a:gd name="connsiteY2" fmla="*/ 1485594 h 3504224"/>
                  <a:gd name="connsiteX3" fmla="*/ 3279352 w 3505461"/>
                  <a:gd name="connsiteY3" fmla="*/ 1261027 h 3504224"/>
                  <a:gd name="connsiteX4" fmla="*/ 3123266 w 3505461"/>
                  <a:gd name="connsiteY4" fmla="*/ 1296193 h 3504224"/>
                  <a:gd name="connsiteX5" fmla="*/ 3010366 w 3505461"/>
                  <a:gd name="connsiteY5" fmla="*/ 1263804 h 3504224"/>
                  <a:gd name="connsiteX6" fmla="*/ 2990007 w 3505461"/>
                  <a:gd name="connsiteY6" fmla="*/ 1330433 h 3504224"/>
                  <a:gd name="connsiteX7" fmla="*/ 3092728 w 3505461"/>
                  <a:gd name="connsiteY7" fmla="*/ 1452279 h 3504224"/>
                  <a:gd name="connsiteX8" fmla="*/ 2969956 w 3505461"/>
                  <a:gd name="connsiteY8" fmla="*/ 1586464 h 3504224"/>
                  <a:gd name="connsiteX9" fmla="*/ 2918442 w 3505461"/>
                  <a:gd name="connsiteY9" fmla="*/ 1530322 h 3504224"/>
                  <a:gd name="connsiteX10" fmla="*/ 2686780 w 3505461"/>
                  <a:gd name="connsiteY10" fmla="*/ 1548213 h 3504224"/>
                  <a:gd name="connsiteX11" fmla="*/ 2643286 w 3505461"/>
                  <a:gd name="connsiteY11" fmla="*/ 1683015 h 3504224"/>
                  <a:gd name="connsiteX12" fmla="*/ 2733051 w 3505461"/>
                  <a:gd name="connsiteY12" fmla="*/ 1707384 h 3504224"/>
                  <a:gd name="connsiteX13" fmla="*/ 2899625 w 3505461"/>
                  <a:gd name="connsiteY13" fmla="*/ 1810105 h 3504224"/>
                  <a:gd name="connsiteX14" fmla="*/ 2803690 w 3505461"/>
                  <a:gd name="connsiteY14" fmla="*/ 1817508 h 3504224"/>
                  <a:gd name="connsiteX15" fmla="*/ 2632181 w 3505461"/>
                  <a:gd name="connsiteY15" fmla="*/ 1822444 h 3504224"/>
                  <a:gd name="connsiteX16" fmla="*/ 2495220 w 3505461"/>
                  <a:gd name="connsiteY16" fmla="*/ 1597569 h 3504224"/>
                  <a:gd name="connsiteX17" fmla="*/ 2481339 w 3505461"/>
                  <a:gd name="connsiteY17" fmla="*/ 1725892 h 3504224"/>
                  <a:gd name="connsiteX18" fmla="*/ 2430749 w 3505461"/>
                  <a:gd name="connsiteY18" fmla="*/ 1883521 h 3504224"/>
                  <a:gd name="connsiteX19" fmla="*/ 2291321 w 3505461"/>
                  <a:gd name="connsiteY19" fmla="*/ 1927015 h 3504224"/>
                  <a:gd name="connsiteX20" fmla="*/ 2153126 w 3505461"/>
                  <a:gd name="connsiteY20" fmla="*/ 1952310 h 3504224"/>
                  <a:gd name="connsiteX21" fmla="*/ 2045161 w 3505461"/>
                  <a:gd name="connsiteY21" fmla="*/ 1963106 h 3504224"/>
                  <a:gd name="connsiteX22" fmla="*/ 1947067 w 3505461"/>
                  <a:gd name="connsiteY22" fmla="*/ 2192917 h 3504224"/>
                  <a:gd name="connsiteX23" fmla="*/ 1858536 w 3505461"/>
                  <a:gd name="connsiteY23" fmla="*/ 2058115 h 3504224"/>
                  <a:gd name="connsiteX24" fmla="*/ 1741626 w 3505461"/>
                  <a:gd name="connsiteY24" fmla="*/ 1740391 h 3504224"/>
                  <a:gd name="connsiteX25" fmla="*/ 1623481 w 3505461"/>
                  <a:gd name="connsiteY25" fmla="*/ 1825837 h 3504224"/>
                  <a:gd name="connsiteX26" fmla="*/ 1542971 w 3505461"/>
                  <a:gd name="connsiteY26" fmla="*/ 1852982 h 3504224"/>
                  <a:gd name="connsiteX27" fmla="*/ 1512740 w 3505461"/>
                  <a:gd name="connsiteY27" fmla="*/ 1916219 h 3504224"/>
                  <a:gd name="connsiteX28" fmla="*/ 1395522 w 3505461"/>
                  <a:gd name="connsiteY28" fmla="*/ 1922388 h 3504224"/>
                  <a:gd name="connsiteX29" fmla="*/ 1376396 w 3505461"/>
                  <a:gd name="connsiteY29" fmla="*/ 1855142 h 3504224"/>
                  <a:gd name="connsiteX30" fmla="*/ 1374237 w 3505461"/>
                  <a:gd name="connsiteY30" fmla="*/ 1766302 h 3504224"/>
                  <a:gd name="connsiteX31" fmla="*/ 1343082 w 3505461"/>
                  <a:gd name="connsiteY31" fmla="*/ 1536492 h 3504224"/>
                  <a:gd name="connsiteX32" fmla="*/ 1203036 w 3505461"/>
                  <a:gd name="connsiteY32" fmla="*/ 1380405 h 3504224"/>
                  <a:gd name="connsiteX33" fmla="*/ 1107410 w 3505461"/>
                  <a:gd name="connsiteY33" fmla="*/ 1250539 h 3504224"/>
                  <a:gd name="connsiteX34" fmla="*/ 1075946 w 3505461"/>
                  <a:gd name="connsiteY34" fmla="*/ 1370226 h 3504224"/>
                  <a:gd name="connsiteX35" fmla="*/ 1187921 w 3505461"/>
                  <a:gd name="connsiteY35" fmla="*/ 1505028 h 3504224"/>
                  <a:gd name="connsiteX36" fmla="*/ 872972 w 3505461"/>
                  <a:gd name="connsiteY36" fmla="*/ 1612992 h 3504224"/>
                  <a:gd name="connsiteX37" fmla="*/ 831329 w 3505461"/>
                  <a:gd name="connsiteY37" fmla="*/ 1850823 h 3504224"/>
                  <a:gd name="connsiteX38" fmla="*/ 664137 w 3505461"/>
                  <a:gd name="connsiteY38" fmla="*/ 2001973 h 3504224"/>
                  <a:gd name="connsiteX39" fmla="*/ 582393 w 3505461"/>
                  <a:gd name="connsiteY39" fmla="*/ 2149114 h 3504224"/>
                  <a:gd name="connsiteX40" fmla="*/ 459621 w 3505461"/>
                  <a:gd name="connsiteY40" fmla="*/ 2206798 h 3504224"/>
                  <a:gd name="connsiteX41" fmla="*/ 395768 w 3505461"/>
                  <a:gd name="connsiteY41" fmla="*/ 2305508 h 3504224"/>
                  <a:gd name="connsiteX42" fmla="*/ 332531 w 3505461"/>
                  <a:gd name="connsiteY42" fmla="*/ 2171632 h 3504224"/>
                  <a:gd name="connsiteX43" fmla="*/ 313715 w 3505461"/>
                  <a:gd name="connsiteY43" fmla="*/ 1847121 h 3504224"/>
                  <a:gd name="connsiteX44" fmla="*/ 369856 w 3505461"/>
                  <a:gd name="connsiteY44" fmla="*/ 1736072 h 3504224"/>
                  <a:gd name="connsiteX45" fmla="*/ 359060 w 3505461"/>
                  <a:gd name="connsiteY45" fmla="*/ 1575976 h 3504224"/>
                  <a:gd name="connsiteX46" fmla="*/ 344870 w 3505461"/>
                  <a:gd name="connsiteY46" fmla="*/ 1480967 h 3504224"/>
                  <a:gd name="connsiteX47" fmla="*/ 303535 w 3505461"/>
                  <a:gd name="connsiteY47" fmla="*/ 1418656 h 3504224"/>
                  <a:gd name="connsiteX48" fmla="*/ 276081 w 3505461"/>
                  <a:gd name="connsiteY48" fmla="*/ 1247455 h 3504224"/>
                  <a:gd name="connsiteX49" fmla="*/ 216855 w 3505461"/>
                  <a:gd name="connsiteY49" fmla="*/ 1094453 h 3504224"/>
                  <a:gd name="connsiteX50" fmla="*/ 291505 w 3505461"/>
                  <a:gd name="connsiteY50" fmla="*/ 1017953 h 3504224"/>
                  <a:gd name="connsiteX51" fmla="*/ 304461 w 3505461"/>
                  <a:gd name="connsiteY51" fmla="*/ 953174 h 3504224"/>
                  <a:gd name="connsiteX52" fmla="*/ 430317 w 3505461"/>
                  <a:gd name="connsiteY52" fmla="*/ 601517 h 3504224"/>
                  <a:gd name="connsiteX53" fmla="*/ 0 w 3505461"/>
                  <a:gd name="connsiteY53" fmla="*/ 1751804 h 3504224"/>
                  <a:gd name="connsiteX54" fmla="*/ 1752422 w 3505461"/>
                  <a:gd name="connsiteY54" fmla="*/ 3504225 h 3504224"/>
                  <a:gd name="connsiteX55" fmla="*/ 2053798 w 3505461"/>
                  <a:gd name="connsiteY55" fmla="*/ 3478313 h 3504224"/>
                  <a:gd name="connsiteX56" fmla="*/ 2080018 w 3505461"/>
                  <a:gd name="connsiteY56" fmla="*/ 3308038 h 3504224"/>
                  <a:gd name="connsiteX57" fmla="*/ 2024802 w 3505461"/>
                  <a:gd name="connsiteY57" fmla="*/ 3263618 h 3504224"/>
                  <a:gd name="connsiteX58" fmla="*/ 1984392 w 3505461"/>
                  <a:gd name="connsiteY58" fmla="*/ 3199147 h 3504224"/>
                  <a:gd name="connsiteX59" fmla="*/ 1844963 w 3505461"/>
                  <a:gd name="connsiteY59" fmla="*/ 3176938 h 3504224"/>
                  <a:gd name="connsiteX60" fmla="*/ 1788205 w 3505461"/>
                  <a:gd name="connsiteY60" fmla="*/ 3143931 h 3504224"/>
                  <a:gd name="connsiteX61" fmla="*/ 1683633 w 3505461"/>
                  <a:gd name="connsiteY61" fmla="*/ 3124497 h 3504224"/>
                  <a:gd name="connsiteX62" fmla="*/ 1738849 w 3505461"/>
                  <a:gd name="connsiteY62" fmla="*/ 2967486 h 3504224"/>
                  <a:gd name="connsiteX63" fmla="*/ 1898020 w 3505461"/>
                  <a:gd name="connsiteY63" fmla="*/ 2894996 h 3504224"/>
                  <a:gd name="connsiteX64" fmla="*/ 2037141 w 3505461"/>
                  <a:gd name="connsiteY64" fmla="*/ 2827440 h 3504224"/>
                  <a:gd name="connsiteX65" fmla="*/ 2119502 w 3505461"/>
                  <a:gd name="connsiteY65" fmla="*/ 2812325 h 3504224"/>
                  <a:gd name="connsiteX66" fmla="*/ 2254304 w 3505461"/>
                  <a:gd name="connsiteY66" fmla="*/ 2809549 h 3504224"/>
                  <a:gd name="connsiteX67" fmla="*/ 2316924 w 3505461"/>
                  <a:gd name="connsiteY67" fmla="*/ 2908260 h 3504224"/>
                  <a:gd name="connsiteX68" fmla="*/ 2377692 w 3505461"/>
                  <a:gd name="connsiteY68" fmla="*/ 2903324 h 3504224"/>
                  <a:gd name="connsiteX69" fmla="*/ 2402678 w 3505461"/>
                  <a:gd name="connsiteY69" fmla="*/ 3040594 h 3504224"/>
                  <a:gd name="connsiteX70" fmla="*/ 2381394 w 3505461"/>
                  <a:gd name="connsiteY70" fmla="*/ 3116169 h 3504224"/>
                  <a:gd name="connsiteX71" fmla="*/ 2415017 w 3505461"/>
                  <a:gd name="connsiteY71" fmla="*/ 3196680 h 3504224"/>
                  <a:gd name="connsiteX72" fmla="*/ 2376767 w 3505461"/>
                  <a:gd name="connsiteY72" fmla="*/ 3389474 h 3504224"/>
                  <a:gd name="connsiteX73" fmla="*/ 3505461 w 3505461"/>
                  <a:gd name="connsiteY73" fmla="*/ 1751495 h 3504224"/>
                  <a:gd name="connsiteX74" fmla="*/ 3500217 w 3505461"/>
                  <a:gd name="connsiteY74" fmla="*/ 1624714 h 3504224"/>
                  <a:gd name="connsiteX75" fmla="*/ 750509 w 3505461"/>
                  <a:gd name="connsiteY75" fmla="*/ 2263865 h 3504224"/>
                  <a:gd name="connsiteX76" fmla="*/ 715035 w 3505461"/>
                  <a:gd name="connsiteY76" fmla="*/ 2291936 h 3504224"/>
                  <a:gd name="connsiteX77" fmla="*/ 724289 w 3505461"/>
                  <a:gd name="connsiteY77" fmla="*/ 2326484 h 3504224"/>
                  <a:gd name="connsiteX78" fmla="*/ 658893 w 3505461"/>
                  <a:gd name="connsiteY78" fmla="*/ 2392189 h 3504224"/>
                  <a:gd name="connsiteX79" fmla="*/ 646555 w 3505461"/>
                  <a:gd name="connsiteY79" fmla="*/ 2319390 h 3504224"/>
                  <a:gd name="connsiteX80" fmla="*/ 625270 w 3505461"/>
                  <a:gd name="connsiteY80" fmla="*/ 2241963 h 3504224"/>
                  <a:gd name="connsiteX81" fmla="*/ 674009 w 3505461"/>
                  <a:gd name="connsiteY81" fmla="*/ 2174409 h 3504224"/>
                  <a:gd name="connsiteX82" fmla="*/ 738787 w 3505461"/>
                  <a:gd name="connsiteY82" fmla="*/ 2096982 h 3504224"/>
                  <a:gd name="connsiteX83" fmla="*/ 750509 w 3505461"/>
                  <a:gd name="connsiteY83" fmla="*/ 2263865 h 3504224"/>
                  <a:gd name="connsiteX84" fmla="*/ 1845272 w 3505461"/>
                  <a:gd name="connsiteY84" fmla="*/ 2273119 h 3504224"/>
                  <a:gd name="connsiteX85" fmla="*/ 1823062 w 3505461"/>
                  <a:gd name="connsiteY85" fmla="*/ 2372138 h 3504224"/>
                  <a:gd name="connsiteX86" fmla="*/ 1843113 w 3505461"/>
                  <a:gd name="connsiteY86" fmla="*/ 2435375 h 3504224"/>
                  <a:gd name="connsiteX87" fmla="*/ 1836943 w 3505461"/>
                  <a:gd name="connsiteY87" fmla="*/ 2468998 h 3504224"/>
                  <a:gd name="connsiteX88" fmla="*/ 1825530 w 3505461"/>
                  <a:gd name="connsiteY88" fmla="*/ 2557529 h 3504224"/>
                  <a:gd name="connsiteX89" fmla="*/ 1789130 w 3505461"/>
                  <a:gd name="connsiteY89" fmla="*/ 2569868 h 3504224"/>
                  <a:gd name="connsiteX90" fmla="*/ 1772164 w 3505461"/>
                  <a:gd name="connsiteY90" fmla="*/ 2564007 h 3504224"/>
                  <a:gd name="connsiteX91" fmla="*/ 1767229 w 3505461"/>
                  <a:gd name="connsiteY91" fmla="*/ 2527607 h 3504224"/>
                  <a:gd name="connsiteX92" fmla="*/ 1736999 w 3505461"/>
                  <a:gd name="connsiteY92" fmla="*/ 2493059 h 3504224"/>
                  <a:gd name="connsiteX93" fmla="*/ 1738849 w 3505461"/>
                  <a:gd name="connsiteY93" fmla="*/ 2452649 h 3504224"/>
                  <a:gd name="connsiteX94" fmla="*/ 1709853 w 3505461"/>
                  <a:gd name="connsiteY94" fmla="*/ 2363809 h 3504224"/>
                  <a:gd name="connsiteX95" fmla="*/ 1735148 w 3505461"/>
                  <a:gd name="connsiteY95" fmla="*/ 2307668 h 3504224"/>
                  <a:gd name="connsiteX96" fmla="*/ 1720341 w 3505461"/>
                  <a:gd name="connsiteY96" fmla="*/ 2247208 h 3504224"/>
                  <a:gd name="connsiteX97" fmla="*/ 1766612 w 3505461"/>
                  <a:gd name="connsiteY97" fmla="*/ 2106853 h 3504224"/>
                  <a:gd name="connsiteX98" fmla="*/ 1771547 w 3505461"/>
                  <a:gd name="connsiteY98" fmla="*/ 2109630 h 3504224"/>
                  <a:gd name="connsiteX99" fmla="*/ 1805788 w 3505461"/>
                  <a:gd name="connsiteY99" fmla="*/ 2170398 h 3504224"/>
                  <a:gd name="connsiteX100" fmla="*/ 1845272 w 3505461"/>
                  <a:gd name="connsiteY100" fmla="*/ 2273119 h 3504224"/>
                  <a:gd name="connsiteX101" fmla="*/ 1954470 w 3505461"/>
                  <a:gd name="connsiteY101" fmla="*/ 2319081 h 3504224"/>
                  <a:gd name="connsiteX102" fmla="*/ 1994572 w 3505461"/>
                  <a:gd name="connsiteY102" fmla="*/ 2330186 h 3504224"/>
                  <a:gd name="connsiteX103" fmla="*/ 2054106 w 3505461"/>
                  <a:gd name="connsiteY103" fmla="*/ 2325867 h 3504224"/>
                  <a:gd name="connsiteX104" fmla="*/ 2154668 w 3505461"/>
                  <a:gd name="connsiteY104" fmla="*/ 2329569 h 3504224"/>
                  <a:gd name="connsiteX105" fmla="*/ 2150658 w 3505461"/>
                  <a:gd name="connsiteY105" fmla="*/ 2405453 h 3504224"/>
                  <a:gd name="connsiteX106" fmla="*/ 2118268 w 3505461"/>
                  <a:gd name="connsiteY106" fmla="*/ 2485347 h 3504224"/>
                  <a:gd name="connsiteX107" fmla="*/ 2117343 w 3505461"/>
                  <a:gd name="connsiteY107" fmla="*/ 2564932 h 3504224"/>
                  <a:gd name="connsiteX108" fmla="*/ 2027578 w 3505461"/>
                  <a:gd name="connsiteY108" fmla="*/ 2540563 h 3504224"/>
                  <a:gd name="connsiteX109" fmla="*/ 2001358 w 3505461"/>
                  <a:gd name="connsiteY109" fmla="*/ 2508482 h 3504224"/>
                  <a:gd name="connsiteX110" fmla="*/ 1943674 w 3505461"/>
                  <a:gd name="connsiteY110" fmla="*/ 2491208 h 3504224"/>
                  <a:gd name="connsiteX111" fmla="*/ 1945525 w 3505461"/>
                  <a:gd name="connsiteY111" fmla="*/ 2449564 h 3504224"/>
                  <a:gd name="connsiteX112" fmla="*/ 1930410 w 3505461"/>
                  <a:gd name="connsiteY112" fmla="*/ 2423344 h 3504224"/>
                  <a:gd name="connsiteX113" fmla="*/ 1954470 w 3505461"/>
                  <a:gd name="connsiteY113" fmla="*/ 2319081 h 3504224"/>
                  <a:gd name="connsiteX114" fmla="*/ 2121045 w 3505461"/>
                  <a:gd name="connsiteY114" fmla="*/ 2750940 h 3504224"/>
                  <a:gd name="connsiteX115" fmla="*/ 2118268 w 3505461"/>
                  <a:gd name="connsiteY115" fmla="*/ 2750940 h 3504224"/>
                  <a:gd name="connsiteX116" fmla="*/ 2024802 w 3505461"/>
                  <a:gd name="connsiteY116" fmla="*/ 2694798 h 3504224"/>
                  <a:gd name="connsiteX117" fmla="*/ 1959406 w 3505461"/>
                  <a:gd name="connsiteY117" fmla="*/ 2691097 h 3504224"/>
                  <a:gd name="connsiteX118" fmla="*/ 1937196 w 3505461"/>
                  <a:gd name="connsiteY118" fmla="*/ 2651921 h 3504224"/>
                  <a:gd name="connsiteX119" fmla="*/ 1876427 w 3505461"/>
                  <a:gd name="connsiteY119" fmla="*/ 2616447 h 3504224"/>
                  <a:gd name="connsiteX120" fmla="*/ 1869024 w 3505461"/>
                  <a:gd name="connsiteY120" fmla="*/ 2602257 h 3504224"/>
                  <a:gd name="connsiteX121" fmla="*/ 1886915 w 3505461"/>
                  <a:gd name="connsiteY121" fmla="*/ 2589301 h 3504224"/>
                  <a:gd name="connsiteX122" fmla="*/ 1960331 w 3505461"/>
                  <a:gd name="connsiteY122" fmla="*/ 2600406 h 3504224"/>
                  <a:gd name="connsiteX123" fmla="*/ 2040225 w 3505461"/>
                  <a:gd name="connsiteY123" fmla="*/ 2633412 h 3504224"/>
                  <a:gd name="connsiteX124" fmla="*/ 2137085 w 3505461"/>
                  <a:gd name="connsiteY124" fmla="*/ 2669812 h 3504224"/>
                  <a:gd name="connsiteX125" fmla="*/ 2121045 w 3505461"/>
                  <a:gd name="connsiteY125" fmla="*/ 2750940 h 3504224"/>
                  <a:gd name="connsiteX126" fmla="*/ 2578815 w 3505461"/>
                  <a:gd name="connsiteY126" fmla="*/ 2900240 h 3504224"/>
                  <a:gd name="connsiteX127" fmla="*/ 2530077 w 3505461"/>
                  <a:gd name="connsiteY127" fmla="*/ 2895921 h 3504224"/>
                  <a:gd name="connsiteX128" fmla="*/ 2487816 w 3505461"/>
                  <a:gd name="connsiteY128" fmla="*/ 2834535 h 3504224"/>
                  <a:gd name="connsiteX129" fmla="*/ 2435376 w 3505461"/>
                  <a:gd name="connsiteY129" fmla="*/ 2857671 h 3504224"/>
                  <a:gd name="connsiteX130" fmla="*/ 2405455 w 3505461"/>
                  <a:gd name="connsiteY130" fmla="*/ 2820654 h 3504224"/>
                  <a:gd name="connsiteX131" fmla="*/ 2347771 w 3505461"/>
                  <a:gd name="connsiteY131" fmla="*/ 2803380 h 3504224"/>
                  <a:gd name="connsiteX132" fmla="*/ 2332656 w 3505461"/>
                  <a:gd name="connsiteY132" fmla="*/ 2777160 h 3504224"/>
                  <a:gd name="connsiteX133" fmla="*/ 2337900 w 3505461"/>
                  <a:gd name="connsiteY133" fmla="*/ 2679375 h 3504224"/>
                  <a:gd name="connsiteX134" fmla="*/ 2285151 w 3505461"/>
                  <a:gd name="connsiteY134" fmla="*/ 2633721 h 3504224"/>
                  <a:gd name="connsiteX135" fmla="*/ 2316615 w 3505461"/>
                  <a:gd name="connsiteY135" fmla="*/ 2555061 h 3504224"/>
                  <a:gd name="connsiteX136" fmla="*/ 2382320 w 3505461"/>
                  <a:gd name="connsiteY136" fmla="*/ 2625392 h 3504224"/>
                  <a:gd name="connsiteX137" fmla="*/ 2426431 w 3505461"/>
                  <a:gd name="connsiteY137" fmla="*/ 2616447 h 3504224"/>
                  <a:gd name="connsiteX138" fmla="*/ 2485040 w 3505461"/>
                  <a:gd name="connsiteY138" fmla="*/ 2630636 h 3504224"/>
                  <a:gd name="connsiteX139" fmla="*/ 2543341 w 3505461"/>
                  <a:gd name="connsiteY139" fmla="*/ 2721635 h 3504224"/>
                  <a:gd name="connsiteX140" fmla="*/ 2533470 w 3505461"/>
                  <a:gd name="connsiteY140" fmla="*/ 2791349 h 3504224"/>
                  <a:gd name="connsiteX141" fmla="*/ 2578815 w 3505461"/>
                  <a:gd name="connsiteY141" fmla="*/ 2900240 h 3504224"/>
                  <a:gd name="connsiteX142" fmla="*/ 1790056 w 3505461"/>
                  <a:gd name="connsiteY142" fmla="*/ 132951 h 3504224"/>
                  <a:gd name="connsiteX143" fmla="*/ 1831082 w 3505461"/>
                  <a:gd name="connsiteY143" fmla="*/ 170584 h 3504224"/>
                  <a:gd name="connsiteX144" fmla="*/ 1879512 w 3505461"/>
                  <a:gd name="connsiteY144" fmla="*/ 252020 h 3504224"/>
                  <a:gd name="connsiteX145" fmla="*/ 2072923 w 3505461"/>
                  <a:gd name="connsiteY145" fmla="*/ 254797 h 3504224"/>
                  <a:gd name="connsiteX146" fmla="*/ 2172868 w 3505461"/>
                  <a:gd name="connsiteY146" fmla="*/ 327287 h 3504224"/>
                  <a:gd name="connsiteX147" fmla="*/ 2322168 w 3505461"/>
                  <a:gd name="connsiteY147" fmla="*/ 292122 h 3504224"/>
                  <a:gd name="connsiteX148" fmla="*/ 2549819 w 3505461"/>
                  <a:gd name="connsiteY148" fmla="*/ 368005 h 3504224"/>
                  <a:gd name="connsiteX149" fmla="*/ 2848419 w 3505461"/>
                  <a:gd name="connsiteY149" fmla="*/ 384354 h 3504224"/>
                  <a:gd name="connsiteX150" fmla="*/ 1784812 w 3505461"/>
                  <a:gd name="connsiteY150" fmla="*/ 0 h 3504224"/>
                  <a:gd name="connsiteX151" fmla="*/ 1784812 w 3505461"/>
                  <a:gd name="connsiteY151" fmla="*/ 17891 h 3504224"/>
                  <a:gd name="connsiteX152" fmla="*/ 1790056 w 3505461"/>
                  <a:gd name="connsiteY152" fmla="*/ 132951 h 3504224"/>
                  <a:gd name="connsiteX153" fmla="*/ 545376 w 3505461"/>
                  <a:gd name="connsiteY153" fmla="*/ 725831 h 3504224"/>
                  <a:gd name="connsiteX154" fmla="*/ 649331 w 3505461"/>
                  <a:gd name="connsiteY154" fmla="*/ 763156 h 3504224"/>
                  <a:gd name="connsiteX155" fmla="*/ 630514 w 3505461"/>
                  <a:gd name="connsiteY155" fmla="*/ 825467 h 3504224"/>
                  <a:gd name="connsiteX156" fmla="*/ 661053 w 3505461"/>
                  <a:gd name="connsiteY156" fmla="*/ 936208 h 3504224"/>
                  <a:gd name="connsiteX157" fmla="*/ 743414 w 3505461"/>
                  <a:gd name="connsiteY157" fmla="*/ 1018570 h 3504224"/>
                  <a:gd name="connsiteX158" fmla="*/ 914924 w 3505461"/>
                  <a:gd name="connsiteY158" fmla="*/ 1064223 h 3504224"/>
                  <a:gd name="connsiteX159" fmla="*/ 891789 w 3505461"/>
                  <a:gd name="connsiteY159" fmla="*/ 922327 h 3504224"/>
                  <a:gd name="connsiteX160" fmla="*/ 883769 w 3505461"/>
                  <a:gd name="connsiteY160" fmla="*/ 805108 h 3504224"/>
                  <a:gd name="connsiteX161" fmla="*/ 824542 w 3505461"/>
                  <a:gd name="connsiteY161" fmla="*/ 752976 h 3504224"/>
                  <a:gd name="connsiteX162" fmla="*/ 886853 w 3505461"/>
                  <a:gd name="connsiteY162" fmla="*/ 719662 h 3504224"/>
                  <a:gd name="connsiteX163" fmla="*/ 1013018 w 3505461"/>
                  <a:gd name="connsiteY163" fmla="*/ 776112 h 3504224"/>
                  <a:gd name="connsiteX164" fmla="*/ 896107 w 3505461"/>
                  <a:gd name="connsiteY164" fmla="*/ 492627 h 3504224"/>
                  <a:gd name="connsiteX165" fmla="*/ 939293 w 3505461"/>
                  <a:gd name="connsiteY165" fmla="*/ 336541 h 3504224"/>
                  <a:gd name="connsiteX166" fmla="*/ 1075637 w 3505461"/>
                  <a:gd name="connsiteY166" fmla="*/ 337467 h 3504224"/>
                  <a:gd name="connsiteX167" fmla="*/ 1203961 w 3505461"/>
                  <a:gd name="connsiteY167" fmla="*/ 248627 h 3504224"/>
                  <a:gd name="connsiteX168" fmla="*/ 1400766 w 3505461"/>
                  <a:gd name="connsiteY168" fmla="*/ 272996 h 3504224"/>
                  <a:gd name="connsiteX169" fmla="*/ 1504412 w 3505461"/>
                  <a:gd name="connsiteY169" fmla="*/ 152693 h 3504224"/>
                  <a:gd name="connsiteX170" fmla="*/ 1615153 w 3505461"/>
                  <a:gd name="connsiteY170" fmla="*/ 86989 h 3504224"/>
                  <a:gd name="connsiteX171" fmla="*/ 1652786 w 3505461"/>
                  <a:gd name="connsiteY171" fmla="*/ 14498 h 3504224"/>
                  <a:gd name="connsiteX172" fmla="*/ 1651861 w 3505461"/>
                  <a:gd name="connsiteY172" fmla="*/ 2468 h 3504224"/>
                  <a:gd name="connsiteX173" fmla="*/ 496021 w 3505461"/>
                  <a:gd name="connsiteY173" fmla="*/ 530569 h 3504224"/>
                  <a:gd name="connsiteX174" fmla="*/ 545376 w 3505461"/>
                  <a:gd name="connsiteY174" fmla="*/ 725831 h 3504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3505461" h="3504224">
                    <a:moveTo>
                      <a:pt x="3500217" y="1624714"/>
                    </a:moveTo>
                    <a:cubicBezTo>
                      <a:pt x="3477082" y="1610524"/>
                      <a:pt x="3349992" y="1550064"/>
                      <a:pt x="3322538" y="1530631"/>
                    </a:cubicBezTo>
                    <a:cubicBezTo>
                      <a:pt x="3288298" y="1507187"/>
                      <a:pt x="3255291" y="1526620"/>
                      <a:pt x="3232773" y="1485594"/>
                    </a:cubicBezTo>
                    <a:cubicBezTo>
                      <a:pt x="3174472" y="1378863"/>
                      <a:pt x="3415388" y="1389660"/>
                      <a:pt x="3279352" y="1261027"/>
                    </a:cubicBezTo>
                    <a:cubicBezTo>
                      <a:pt x="3276267" y="1325806"/>
                      <a:pt x="3163676" y="1309149"/>
                      <a:pt x="3123266" y="1296193"/>
                    </a:cubicBezTo>
                    <a:cubicBezTo>
                      <a:pt x="3085633" y="1283854"/>
                      <a:pt x="3054786" y="1240051"/>
                      <a:pt x="3010366" y="1263804"/>
                    </a:cubicBezTo>
                    <a:cubicBezTo>
                      <a:pt x="2983220" y="1278610"/>
                      <a:pt x="2972732" y="1303288"/>
                      <a:pt x="2990007" y="1330433"/>
                    </a:cubicBezTo>
                    <a:cubicBezTo>
                      <a:pt x="3028566" y="1389968"/>
                      <a:pt x="3117097" y="1345240"/>
                      <a:pt x="3092728" y="1452279"/>
                    </a:cubicBezTo>
                    <a:cubicBezTo>
                      <a:pt x="3081623" y="1500400"/>
                      <a:pt x="3031342" y="1608365"/>
                      <a:pt x="2969956" y="1586464"/>
                    </a:cubicBezTo>
                    <a:cubicBezTo>
                      <a:pt x="2967180" y="1557159"/>
                      <a:pt x="2947438" y="1536800"/>
                      <a:pt x="2918442" y="1530322"/>
                    </a:cubicBezTo>
                    <a:cubicBezTo>
                      <a:pt x="2839781" y="1659263"/>
                      <a:pt x="2794128" y="1499167"/>
                      <a:pt x="2686780" y="1548213"/>
                    </a:cubicBezTo>
                    <a:cubicBezTo>
                      <a:pt x="2647296" y="1566413"/>
                      <a:pt x="2618916" y="1643222"/>
                      <a:pt x="2643286" y="1683015"/>
                    </a:cubicBezTo>
                    <a:cubicBezTo>
                      <a:pt x="2665187" y="1718181"/>
                      <a:pt x="2696960" y="1709235"/>
                      <a:pt x="2733051" y="1707384"/>
                    </a:cubicBezTo>
                    <a:cubicBezTo>
                      <a:pt x="2781172" y="1705225"/>
                      <a:pt x="2991549" y="1690418"/>
                      <a:pt x="2899625" y="1810105"/>
                    </a:cubicBezTo>
                    <a:cubicBezTo>
                      <a:pt x="2876181" y="1840026"/>
                      <a:pt x="2840398" y="1821210"/>
                      <a:pt x="2803690" y="1817508"/>
                    </a:cubicBezTo>
                    <a:cubicBezTo>
                      <a:pt x="2750942" y="1812264"/>
                      <a:pt x="2681845" y="1835399"/>
                      <a:pt x="2632181" y="1822444"/>
                    </a:cubicBezTo>
                    <a:cubicBezTo>
                      <a:pt x="2523599" y="1794990"/>
                      <a:pt x="2611822" y="1625948"/>
                      <a:pt x="2495220" y="1597569"/>
                    </a:cubicBezTo>
                    <a:cubicBezTo>
                      <a:pt x="2404529" y="1575667"/>
                      <a:pt x="2476094" y="1679930"/>
                      <a:pt x="2481339" y="1725892"/>
                    </a:cubicBezTo>
                    <a:cubicBezTo>
                      <a:pt x="2487508" y="1780492"/>
                      <a:pt x="2484115" y="1855758"/>
                      <a:pt x="2430749" y="1883521"/>
                    </a:cubicBezTo>
                    <a:cubicBezTo>
                      <a:pt x="2382011" y="1909432"/>
                      <a:pt x="2341293" y="1894934"/>
                      <a:pt x="2291321" y="1927015"/>
                    </a:cubicBezTo>
                    <a:cubicBezTo>
                      <a:pt x="2233945" y="1964032"/>
                      <a:pt x="2218830" y="1958479"/>
                      <a:pt x="2153126" y="1952310"/>
                    </a:cubicBezTo>
                    <a:cubicBezTo>
                      <a:pt x="2120119" y="1949225"/>
                      <a:pt x="2072306" y="1946140"/>
                      <a:pt x="2045161" y="1963106"/>
                    </a:cubicBezTo>
                    <a:cubicBezTo>
                      <a:pt x="2076316" y="2030970"/>
                      <a:pt x="2082794" y="2242272"/>
                      <a:pt x="1947067" y="2192917"/>
                    </a:cubicBezTo>
                    <a:cubicBezTo>
                      <a:pt x="1908508" y="2179036"/>
                      <a:pt x="1880437" y="2096057"/>
                      <a:pt x="1858536" y="2058115"/>
                    </a:cubicBezTo>
                    <a:cubicBezTo>
                      <a:pt x="1802086" y="1962181"/>
                      <a:pt x="1881671" y="1796840"/>
                      <a:pt x="1741626" y="1740391"/>
                    </a:cubicBezTo>
                    <a:cubicBezTo>
                      <a:pt x="1709545" y="1789129"/>
                      <a:pt x="1680240" y="1813190"/>
                      <a:pt x="1623481" y="1825837"/>
                    </a:cubicBezTo>
                    <a:cubicBezTo>
                      <a:pt x="1589241" y="1833240"/>
                      <a:pt x="1567031" y="1826145"/>
                      <a:pt x="1542971" y="1852982"/>
                    </a:cubicBezTo>
                    <a:cubicBezTo>
                      <a:pt x="1529089" y="1868406"/>
                      <a:pt x="1531866" y="1900178"/>
                      <a:pt x="1512740" y="1916219"/>
                    </a:cubicBezTo>
                    <a:cubicBezTo>
                      <a:pt x="1485287" y="1938737"/>
                      <a:pt x="1421742" y="1938429"/>
                      <a:pt x="1395522" y="1922388"/>
                    </a:cubicBezTo>
                    <a:cubicBezTo>
                      <a:pt x="1402308" y="1889999"/>
                      <a:pt x="1383183" y="1883212"/>
                      <a:pt x="1376396" y="1855142"/>
                    </a:cubicBezTo>
                    <a:cubicBezTo>
                      <a:pt x="1368068" y="1822135"/>
                      <a:pt x="1372695" y="1798691"/>
                      <a:pt x="1374237" y="1766302"/>
                    </a:cubicBezTo>
                    <a:cubicBezTo>
                      <a:pt x="1378247" y="1686408"/>
                      <a:pt x="1367142" y="1613918"/>
                      <a:pt x="1343082" y="1536492"/>
                    </a:cubicBezTo>
                    <a:cubicBezTo>
                      <a:pt x="1314085" y="1443950"/>
                      <a:pt x="1280462" y="1421740"/>
                      <a:pt x="1203036" y="1380405"/>
                    </a:cubicBezTo>
                    <a:cubicBezTo>
                      <a:pt x="1128694" y="1340304"/>
                      <a:pt x="1150904" y="1314701"/>
                      <a:pt x="1107410" y="1250539"/>
                    </a:cubicBezTo>
                    <a:cubicBezTo>
                      <a:pt x="1079339" y="1268739"/>
                      <a:pt x="1067309" y="1337528"/>
                      <a:pt x="1075946" y="1370226"/>
                    </a:cubicBezTo>
                    <a:cubicBezTo>
                      <a:pt x="1092295" y="1431920"/>
                      <a:pt x="1183602" y="1441483"/>
                      <a:pt x="1187921" y="1505028"/>
                    </a:cubicBezTo>
                    <a:cubicBezTo>
                      <a:pt x="1198717" y="1659263"/>
                      <a:pt x="946080" y="1612684"/>
                      <a:pt x="872972" y="1612992"/>
                    </a:cubicBezTo>
                    <a:cubicBezTo>
                      <a:pt x="846752" y="1704916"/>
                      <a:pt x="937442" y="1780492"/>
                      <a:pt x="831329" y="1850823"/>
                    </a:cubicBezTo>
                    <a:cubicBezTo>
                      <a:pt x="748350" y="1906039"/>
                      <a:pt x="708557" y="1902954"/>
                      <a:pt x="664137" y="2001973"/>
                    </a:cubicBezTo>
                    <a:cubicBezTo>
                      <a:pt x="644087" y="2047010"/>
                      <a:pt x="622494" y="2120118"/>
                      <a:pt x="582393" y="2149114"/>
                    </a:cubicBezTo>
                    <a:cubicBezTo>
                      <a:pt x="545376" y="2175642"/>
                      <a:pt x="491702" y="2165463"/>
                      <a:pt x="459621" y="2206798"/>
                    </a:cubicBezTo>
                    <a:cubicBezTo>
                      <a:pt x="432167" y="2241963"/>
                      <a:pt x="447283" y="2287309"/>
                      <a:pt x="395768" y="2305508"/>
                    </a:cubicBezTo>
                    <a:cubicBezTo>
                      <a:pt x="306928" y="2336664"/>
                      <a:pt x="327904" y="2220679"/>
                      <a:pt x="332531" y="2171632"/>
                    </a:cubicBezTo>
                    <a:cubicBezTo>
                      <a:pt x="343945" y="2058732"/>
                      <a:pt x="256648" y="1959096"/>
                      <a:pt x="313715" y="1847121"/>
                    </a:cubicBezTo>
                    <a:cubicBezTo>
                      <a:pt x="337775" y="1799925"/>
                      <a:pt x="367080" y="1790980"/>
                      <a:pt x="369856" y="1736072"/>
                    </a:cubicBezTo>
                    <a:cubicBezTo>
                      <a:pt x="372633" y="1683632"/>
                      <a:pt x="358751" y="1629958"/>
                      <a:pt x="359060" y="1575976"/>
                    </a:cubicBezTo>
                    <a:cubicBezTo>
                      <a:pt x="359060" y="1538959"/>
                      <a:pt x="363070" y="1511197"/>
                      <a:pt x="344870" y="1480967"/>
                    </a:cubicBezTo>
                    <a:cubicBezTo>
                      <a:pt x="328830" y="1454747"/>
                      <a:pt x="310630" y="1451971"/>
                      <a:pt x="303535" y="1418656"/>
                    </a:cubicBezTo>
                    <a:cubicBezTo>
                      <a:pt x="290271" y="1357887"/>
                      <a:pt x="303844" y="1308840"/>
                      <a:pt x="276081" y="1247455"/>
                    </a:cubicBezTo>
                    <a:cubicBezTo>
                      <a:pt x="255105" y="1202110"/>
                      <a:pt x="194645" y="1148744"/>
                      <a:pt x="216855" y="1094453"/>
                    </a:cubicBezTo>
                    <a:cubicBezTo>
                      <a:pt x="228885" y="1064532"/>
                      <a:pt x="276081" y="1049417"/>
                      <a:pt x="291505" y="1017953"/>
                    </a:cubicBezTo>
                    <a:cubicBezTo>
                      <a:pt x="299525" y="1000987"/>
                      <a:pt x="299525" y="971682"/>
                      <a:pt x="304461" y="953174"/>
                    </a:cubicBezTo>
                    <a:cubicBezTo>
                      <a:pt x="334382" y="845209"/>
                      <a:pt x="435561" y="722438"/>
                      <a:pt x="430317" y="601517"/>
                    </a:cubicBezTo>
                    <a:cubicBezTo>
                      <a:pt x="162256" y="909680"/>
                      <a:pt x="0" y="1311925"/>
                      <a:pt x="0" y="1751804"/>
                    </a:cubicBezTo>
                    <a:cubicBezTo>
                      <a:pt x="0" y="2719784"/>
                      <a:pt x="784750" y="3504225"/>
                      <a:pt x="1752422" y="3504225"/>
                    </a:cubicBezTo>
                    <a:cubicBezTo>
                      <a:pt x="1855143" y="3504225"/>
                      <a:pt x="1956013" y="3495279"/>
                      <a:pt x="2053798" y="3478313"/>
                    </a:cubicBezTo>
                    <a:cubicBezTo>
                      <a:pt x="2052564" y="3397802"/>
                      <a:pt x="2038683" y="3376209"/>
                      <a:pt x="2080018" y="3308038"/>
                    </a:cubicBezTo>
                    <a:cubicBezTo>
                      <a:pt x="2064595" y="3288604"/>
                      <a:pt x="2037757" y="3281818"/>
                      <a:pt x="2024802" y="3263618"/>
                    </a:cubicBezTo>
                    <a:cubicBezTo>
                      <a:pt x="2006910" y="3238323"/>
                      <a:pt x="2015548" y="3217964"/>
                      <a:pt x="1984392" y="3199147"/>
                    </a:cubicBezTo>
                    <a:cubicBezTo>
                      <a:pt x="1943366" y="3174161"/>
                      <a:pt x="1888458" y="3189276"/>
                      <a:pt x="1844963" y="3176938"/>
                    </a:cubicBezTo>
                    <a:cubicBezTo>
                      <a:pt x="1822753" y="3170768"/>
                      <a:pt x="1808872" y="3154728"/>
                      <a:pt x="1788205" y="3143931"/>
                    </a:cubicBezTo>
                    <a:cubicBezTo>
                      <a:pt x="1757975" y="3128816"/>
                      <a:pt x="1718799" y="3126040"/>
                      <a:pt x="1683633" y="3124497"/>
                    </a:cubicBezTo>
                    <a:cubicBezTo>
                      <a:pt x="1687952" y="3072058"/>
                      <a:pt x="1723734" y="3016841"/>
                      <a:pt x="1738849" y="2967486"/>
                    </a:cubicBezTo>
                    <a:cubicBezTo>
                      <a:pt x="1765069" y="2881423"/>
                      <a:pt x="1820286" y="2901782"/>
                      <a:pt x="1898020" y="2894996"/>
                    </a:cubicBezTo>
                    <a:cubicBezTo>
                      <a:pt x="1960331" y="2889751"/>
                      <a:pt x="1988711" y="2857362"/>
                      <a:pt x="2037141" y="2827440"/>
                    </a:cubicBezTo>
                    <a:cubicBezTo>
                      <a:pt x="2061201" y="2812634"/>
                      <a:pt x="2089581" y="2811092"/>
                      <a:pt x="2119502" y="2812325"/>
                    </a:cubicBezTo>
                    <a:cubicBezTo>
                      <a:pt x="2164539" y="2814485"/>
                      <a:pt x="2212969" y="2824356"/>
                      <a:pt x="2254304" y="2809549"/>
                    </a:cubicBezTo>
                    <a:cubicBezTo>
                      <a:pt x="2273121" y="2853969"/>
                      <a:pt x="2253379" y="2907026"/>
                      <a:pt x="2316924" y="2908260"/>
                    </a:cubicBezTo>
                    <a:cubicBezTo>
                      <a:pt x="2327103" y="2932629"/>
                      <a:pt x="2359493" y="2912270"/>
                      <a:pt x="2377692" y="2903324"/>
                    </a:cubicBezTo>
                    <a:cubicBezTo>
                      <a:pt x="2400828" y="2938798"/>
                      <a:pt x="2410082" y="2998950"/>
                      <a:pt x="2402678" y="3040594"/>
                    </a:cubicBezTo>
                    <a:cubicBezTo>
                      <a:pt x="2397743" y="3066814"/>
                      <a:pt x="2382320" y="3088098"/>
                      <a:pt x="2381394" y="3116169"/>
                    </a:cubicBezTo>
                    <a:cubicBezTo>
                      <a:pt x="2380160" y="3155653"/>
                      <a:pt x="2401445" y="3165524"/>
                      <a:pt x="2415017" y="3196680"/>
                    </a:cubicBezTo>
                    <a:cubicBezTo>
                      <a:pt x="2453268" y="3281200"/>
                      <a:pt x="2365354" y="3316983"/>
                      <a:pt x="2376767" y="3389474"/>
                    </a:cubicBezTo>
                    <a:cubicBezTo>
                      <a:pt x="3036586" y="3138070"/>
                      <a:pt x="3505461" y="2499228"/>
                      <a:pt x="3505461" y="1751495"/>
                    </a:cubicBezTo>
                    <a:cubicBezTo>
                      <a:pt x="3505153" y="1709235"/>
                      <a:pt x="3503610" y="1666666"/>
                      <a:pt x="3500217" y="1624714"/>
                    </a:cubicBezTo>
                    <a:close/>
                    <a:moveTo>
                      <a:pt x="750509" y="2263865"/>
                    </a:moveTo>
                    <a:cubicBezTo>
                      <a:pt x="744648" y="2278671"/>
                      <a:pt x="718120" y="2281756"/>
                      <a:pt x="715035" y="2291936"/>
                    </a:cubicBezTo>
                    <a:cubicBezTo>
                      <a:pt x="711025" y="2305200"/>
                      <a:pt x="725832" y="2321240"/>
                      <a:pt x="724289" y="2326484"/>
                    </a:cubicBezTo>
                    <a:cubicBezTo>
                      <a:pt x="719045" y="2349003"/>
                      <a:pt x="703005" y="2427663"/>
                      <a:pt x="658893" y="2392189"/>
                    </a:cubicBezTo>
                    <a:cubicBezTo>
                      <a:pt x="656117" y="2390029"/>
                      <a:pt x="648097" y="2327410"/>
                      <a:pt x="646555" y="2319390"/>
                    </a:cubicBezTo>
                    <a:cubicBezTo>
                      <a:pt x="638226" y="2287309"/>
                      <a:pt x="625270" y="2282065"/>
                      <a:pt x="625270" y="2241963"/>
                    </a:cubicBezTo>
                    <a:cubicBezTo>
                      <a:pt x="619101" y="2189215"/>
                      <a:pt x="651490" y="2198778"/>
                      <a:pt x="674009" y="2174409"/>
                    </a:cubicBezTo>
                    <a:cubicBezTo>
                      <a:pt x="688198" y="2158985"/>
                      <a:pt x="712567" y="2093898"/>
                      <a:pt x="738787" y="2096982"/>
                    </a:cubicBezTo>
                    <a:cubicBezTo>
                      <a:pt x="768709" y="2100684"/>
                      <a:pt x="760380" y="2239496"/>
                      <a:pt x="750509" y="2263865"/>
                    </a:cubicBezTo>
                    <a:close/>
                    <a:moveTo>
                      <a:pt x="1845272" y="2273119"/>
                    </a:moveTo>
                    <a:cubicBezTo>
                      <a:pt x="1836943" y="2308285"/>
                      <a:pt x="1821211" y="2335738"/>
                      <a:pt x="1823062" y="2372138"/>
                    </a:cubicBezTo>
                    <a:cubicBezTo>
                      <a:pt x="1824296" y="2398358"/>
                      <a:pt x="1839102" y="2411314"/>
                      <a:pt x="1843113" y="2435375"/>
                    </a:cubicBezTo>
                    <a:cubicBezTo>
                      <a:pt x="1844963" y="2446171"/>
                      <a:pt x="1838794" y="2457893"/>
                      <a:pt x="1836943" y="2468998"/>
                    </a:cubicBezTo>
                    <a:cubicBezTo>
                      <a:pt x="1832625" y="2492442"/>
                      <a:pt x="1843730" y="2538404"/>
                      <a:pt x="1825530" y="2557529"/>
                    </a:cubicBezTo>
                    <a:cubicBezTo>
                      <a:pt x="1818743" y="2564624"/>
                      <a:pt x="1802394" y="2569868"/>
                      <a:pt x="1789130" y="2569868"/>
                    </a:cubicBezTo>
                    <a:cubicBezTo>
                      <a:pt x="1781727" y="2569868"/>
                      <a:pt x="1775249" y="2568017"/>
                      <a:pt x="1772164" y="2564007"/>
                    </a:cubicBezTo>
                    <a:cubicBezTo>
                      <a:pt x="1766303" y="2556603"/>
                      <a:pt x="1774015" y="2538095"/>
                      <a:pt x="1767229" y="2527607"/>
                    </a:cubicBezTo>
                    <a:cubicBezTo>
                      <a:pt x="1756432" y="2511567"/>
                      <a:pt x="1741934" y="2513726"/>
                      <a:pt x="1736999" y="2493059"/>
                    </a:cubicBezTo>
                    <a:cubicBezTo>
                      <a:pt x="1734222" y="2481028"/>
                      <a:pt x="1743785" y="2465913"/>
                      <a:pt x="1738849" y="2452649"/>
                    </a:cubicBezTo>
                    <a:cubicBezTo>
                      <a:pt x="1727744" y="2421493"/>
                      <a:pt x="1699674" y="2403910"/>
                      <a:pt x="1709853" y="2363809"/>
                    </a:cubicBezTo>
                    <a:cubicBezTo>
                      <a:pt x="1714789" y="2343759"/>
                      <a:pt x="1731755" y="2328644"/>
                      <a:pt x="1735148" y="2307668"/>
                    </a:cubicBezTo>
                    <a:cubicBezTo>
                      <a:pt x="1738849" y="2283299"/>
                      <a:pt x="1724351" y="2268492"/>
                      <a:pt x="1720341" y="2247208"/>
                    </a:cubicBezTo>
                    <a:cubicBezTo>
                      <a:pt x="1710162" y="2197544"/>
                      <a:pt x="1763527" y="2154358"/>
                      <a:pt x="1766612" y="2106853"/>
                    </a:cubicBezTo>
                    <a:cubicBezTo>
                      <a:pt x="1766920" y="2112097"/>
                      <a:pt x="1767537" y="2109938"/>
                      <a:pt x="1771547" y="2109630"/>
                    </a:cubicBezTo>
                    <a:cubicBezTo>
                      <a:pt x="1786971" y="2128446"/>
                      <a:pt x="1794683" y="2149731"/>
                      <a:pt x="1805788" y="2170398"/>
                    </a:cubicBezTo>
                    <a:cubicBezTo>
                      <a:pt x="1823987" y="2205564"/>
                      <a:pt x="1855451" y="2229625"/>
                      <a:pt x="1845272" y="2273119"/>
                    </a:cubicBezTo>
                    <a:close/>
                    <a:moveTo>
                      <a:pt x="1954470" y="2319081"/>
                    </a:moveTo>
                    <a:cubicBezTo>
                      <a:pt x="1965267" y="2326484"/>
                      <a:pt x="1976680" y="2323091"/>
                      <a:pt x="1994572" y="2330186"/>
                    </a:cubicBezTo>
                    <a:cubicBezTo>
                      <a:pt x="2034056" y="2346227"/>
                      <a:pt x="2022026" y="2357640"/>
                      <a:pt x="2054106" y="2325867"/>
                    </a:cubicBezTo>
                    <a:cubicBezTo>
                      <a:pt x="2078167" y="2301807"/>
                      <a:pt x="2140170" y="2287617"/>
                      <a:pt x="2154668" y="2329569"/>
                    </a:cubicBezTo>
                    <a:cubicBezTo>
                      <a:pt x="2160838" y="2347769"/>
                      <a:pt x="2151892" y="2385094"/>
                      <a:pt x="2150658" y="2405453"/>
                    </a:cubicBezTo>
                    <a:cubicBezTo>
                      <a:pt x="2147882" y="2436608"/>
                      <a:pt x="2116418" y="2459744"/>
                      <a:pt x="2118268" y="2485347"/>
                    </a:cubicBezTo>
                    <a:cubicBezTo>
                      <a:pt x="2121045" y="2519895"/>
                      <a:pt x="2157753" y="2536861"/>
                      <a:pt x="2117343" y="2564932"/>
                    </a:cubicBezTo>
                    <a:cubicBezTo>
                      <a:pt x="2083720" y="2587450"/>
                      <a:pt x="2045469" y="2575728"/>
                      <a:pt x="2027578" y="2540563"/>
                    </a:cubicBezTo>
                    <a:cubicBezTo>
                      <a:pt x="2016473" y="2518661"/>
                      <a:pt x="2024493" y="2517428"/>
                      <a:pt x="2001358" y="2508482"/>
                    </a:cubicBezTo>
                    <a:cubicBezTo>
                      <a:pt x="1983158" y="2501387"/>
                      <a:pt x="1952928" y="2511258"/>
                      <a:pt x="1943674" y="2491208"/>
                    </a:cubicBezTo>
                    <a:cubicBezTo>
                      <a:pt x="1938738" y="2481028"/>
                      <a:pt x="1948609" y="2460978"/>
                      <a:pt x="1945525" y="2449564"/>
                    </a:cubicBezTo>
                    <a:cubicBezTo>
                      <a:pt x="1942749" y="2438768"/>
                      <a:pt x="1933186" y="2433215"/>
                      <a:pt x="1930410" y="2423344"/>
                    </a:cubicBezTo>
                    <a:cubicBezTo>
                      <a:pt x="1920847" y="2389721"/>
                      <a:pt x="1948301" y="2350545"/>
                      <a:pt x="1954470" y="2319081"/>
                    </a:cubicBezTo>
                    <a:close/>
                    <a:moveTo>
                      <a:pt x="2121045" y="2750940"/>
                    </a:moveTo>
                    <a:lnTo>
                      <a:pt x="2118268" y="2750940"/>
                    </a:lnTo>
                    <a:cubicBezTo>
                      <a:pt x="2076625" y="2749089"/>
                      <a:pt x="2065520" y="2696341"/>
                      <a:pt x="2024802" y="2694798"/>
                    </a:cubicBezTo>
                    <a:cubicBezTo>
                      <a:pt x="1995805" y="2693873"/>
                      <a:pt x="1980382" y="2717008"/>
                      <a:pt x="1959406" y="2691097"/>
                    </a:cubicBezTo>
                    <a:cubicBezTo>
                      <a:pt x="1950460" y="2679992"/>
                      <a:pt x="1949226" y="2663643"/>
                      <a:pt x="1937196" y="2651921"/>
                    </a:cubicBezTo>
                    <a:cubicBezTo>
                      <a:pt x="1924240" y="2638965"/>
                      <a:pt x="1894010" y="2618606"/>
                      <a:pt x="1876427" y="2616447"/>
                    </a:cubicBezTo>
                    <a:cubicBezTo>
                      <a:pt x="1866556" y="2612745"/>
                      <a:pt x="1865322" y="2607501"/>
                      <a:pt x="1869024" y="2602257"/>
                    </a:cubicBezTo>
                    <a:cubicBezTo>
                      <a:pt x="1872109" y="2597013"/>
                      <a:pt x="1879204" y="2592078"/>
                      <a:pt x="1886915" y="2589301"/>
                    </a:cubicBezTo>
                    <a:cubicBezTo>
                      <a:pt x="1907891" y="2582515"/>
                      <a:pt x="1939047" y="2598247"/>
                      <a:pt x="1960331" y="2600406"/>
                    </a:cubicBezTo>
                    <a:cubicBezTo>
                      <a:pt x="1994572" y="2603491"/>
                      <a:pt x="2013080" y="2611820"/>
                      <a:pt x="2040225" y="2633412"/>
                    </a:cubicBezTo>
                    <a:cubicBezTo>
                      <a:pt x="2071689" y="2658707"/>
                      <a:pt x="2098835" y="2657782"/>
                      <a:pt x="2137085" y="2669812"/>
                    </a:cubicBezTo>
                    <a:cubicBezTo>
                      <a:pt x="2190451" y="2687086"/>
                      <a:pt x="2172251" y="2750940"/>
                      <a:pt x="2121045" y="2750940"/>
                    </a:cubicBezTo>
                    <a:close/>
                    <a:moveTo>
                      <a:pt x="2578815" y="2900240"/>
                    </a:moveTo>
                    <a:cubicBezTo>
                      <a:pt x="2570795" y="2907026"/>
                      <a:pt x="2537789" y="2900548"/>
                      <a:pt x="2530077" y="2895921"/>
                    </a:cubicBezTo>
                    <a:cubicBezTo>
                      <a:pt x="2506633" y="2882040"/>
                      <a:pt x="2511569" y="2850267"/>
                      <a:pt x="2487816" y="2834535"/>
                    </a:cubicBezTo>
                    <a:cubicBezTo>
                      <a:pt x="2475786" y="2846566"/>
                      <a:pt x="2453576" y="2862915"/>
                      <a:pt x="2435376" y="2857671"/>
                    </a:cubicBezTo>
                    <a:cubicBezTo>
                      <a:pt x="2417485" y="2852426"/>
                      <a:pt x="2417485" y="2831450"/>
                      <a:pt x="2405455" y="2820654"/>
                    </a:cubicBezTo>
                    <a:cubicBezTo>
                      <a:pt x="2390648" y="2807698"/>
                      <a:pt x="2364428" y="2813251"/>
                      <a:pt x="2347771" y="2803380"/>
                    </a:cubicBezTo>
                    <a:cubicBezTo>
                      <a:pt x="2328645" y="2792583"/>
                      <a:pt x="2336357" y="2798136"/>
                      <a:pt x="2332656" y="2777160"/>
                    </a:cubicBezTo>
                    <a:cubicBezTo>
                      <a:pt x="2327720" y="2747855"/>
                      <a:pt x="2353632" y="2705286"/>
                      <a:pt x="2337900" y="2679375"/>
                    </a:cubicBezTo>
                    <a:cubicBezTo>
                      <a:pt x="2326795" y="2660558"/>
                      <a:pt x="2290395" y="2661483"/>
                      <a:pt x="2285151" y="2633721"/>
                    </a:cubicBezTo>
                    <a:cubicBezTo>
                      <a:pt x="2280216" y="2610586"/>
                      <a:pt x="2307053" y="2574495"/>
                      <a:pt x="2316615" y="2555061"/>
                    </a:cubicBezTo>
                    <a:cubicBezTo>
                      <a:pt x="2348079" y="2545190"/>
                      <a:pt x="2352706" y="2616755"/>
                      <a:pt x="2382320" y="2625392"/>
                    </a:cubicBezTo>
                    <a:cubicBezTo>
                      <a:pt x="2393733" y="2628477"/>
                      <a:pt x="2414400" y="2617989"/>
                      <a:pt x="2426431" y="2616447"/>
                    </a:cubicBezTo>
                    <a:cubicBezTo>
                      <a:pt x="2447715" y="2614596"/>
                      <a:pt x="2466532" y="2620148"/>
                      <a:pt x="2485040" y="2630636"/>
                    </a:cubicBezTo>
                    <a:cubicBezTo>
                      <a:pt x="2518046" y="2649761"/>
                      <a:pt x="2552595" y="2680300"/>
                      <a:pt x="2543341" y="2721635"/>
                    </a:cubicBezTo>
                    <a:cubicBezTo>
                      <a:pt x="2536246" y="2752791"/>
                      <a:pt x="2514036" y="2762045"/>
                      <a:pt x="2533470" y="2791349"/>
                    </a:cubicBezTo>
                    <a:cubicBezTo>
                      <a:pt x="2546426" y="2811092"/>
                      <a:pt x="2615832" y="2869701"/>
                      <a:pt x="2578815" y="2900240"/>
                    </a:cubicBezTo>
                    <a:close/>
                    <a:moveTo>
                      <a:pt x="1790056" y="132951"/>
                    </a:moveTo>
                    <a:cubicBezTo>
                      <a:pt x="1803011" y="164106"/>
                      <a:pt x="1801469" y="146832"/>
                      <a:pt x="1831082" y="170584"/>
                    </a:cubicBezTo>
                    <a:cubicBezTo>
                      <a:pt x="1861312" y="195879"/>
                      <a:pt x="1868099" y="212845"/>
                      <a:pt x="1879512" y="252020"/>
                    </a:cubicBezTo>
                    <a:cubicBezTo>
                      <a:pt x="1938738" y="287186"/>
                      <a:pt x="2011846" y="238756"/>
                      <a:pt x="2072923" y="254797"/>
                    </a:cubicBezTo>
                    <a:cubicBezTo>
                      <a:pt x="2113024" y="265593"/>
                      <a:pt x="2136160" y="314331"/>
                      <a:pt x="2172868" y="327287"/>
                    </a:cubicBezTo>
                    <a:cubicBezTo>
                      <a:pt x="2229318" y="348263"/>
                      <a:pt x="2270962" y="302301"/>
                      <a:pt x="2322168" y="292122"/>
                    </a:cubicBezTo>
                    <a:cubicBezTo>
                      <a:pt x="2412241" y="273305"/>
                      <a:pt x="2467149" y="359368"/>
                      <a:pt x="2549819" y="368005"/>
                    </a:cubicBezTo>
                    <a:cubicBezTo>
                      <a:pt x="2621384" y="375409"/>
                      <a:pt x="2776853" y="382195"/>
                      <a:pt x="2848419" y="384354"/>
                    </a:cubicBezTo>
                    <a:cubicBezTo>
                      <a:pt x="2555680" y="149917"/>
                      <a:pt x="2187057" y="7095"/>
                      <a:pt x="1784812" y="0"/>
                    </a:cubicBezTo>
                    <a:lnTo>
                      <a:pt x="1784812" y="17891"/>
                    </a:lnTo>
                    <a:cubicBezTo>
                      <a:pt x="1788205" y="50281"/>
                      <a:pt x="1777717" y="103029"/>
                      <a:pt x="1790056" y="132951"/>
                    </a:cubicBezTo>
                    <a:close/>
                    <a:moveTo>
                      <a:pt x="545376" y="725831"/>
                    </a:moveTo>
                    <a:cubicBezTo>
                      <a:pt x="574681" y="741255"/>
                      <a:pt x="634833" y="728916"/>
                      <a:pt x="649331" y="763156"/>
                    </a:cubicBezTo>
                    <a:cubicBezTo>
                      <a:pt x="656426" y="780122"/>
                      <a:pt x="634216" y="810352"/>
                      <a:pt x="630514" y="825467"/>
                    </a:cubicBezTo>
                    <a:cubicBezTo>
                      <a:pt x="620335" y="876673"/>
                      <a:pt x="623419" y="900425"/>
                      <a:pt x="661053" y="936208"/>
                    </a:cubicBezTo>
                    <a:cubicBezTo>
                      <a:pt x="697144" y="969831"/>
                      <a:pt x="715344" y="981861"/>
                      <a:pt x="743414" y="1018570"/>
                    </a:cubicBezTo>
                    <a:cubicBezTo>
                      <a:pt x="782899" y="1071010"/>
                      <a:pt x="846444" y="1091986"/>
                      <a:pt x="914924" y="1064223"/>
                    </a:cubicBezTo>
                    <a:cubicBezTo>
                      <a:pt x="913690" y="1017027"/>
                      <a:pt x="890863" y="965513"/>
                      <a:pt x="891789" y="922327"/>
                    </a:cubicBezTo>
                    <a:cubicBezTo>
                      <a:pt x="893023" y="872663"/>
                      <a:pt x="935900" y="855080"/>
                      <a:pt x="883769" y="805108"/>
                    </a:cubicBezTo>
                    <a:cubicBezTo>
                      <a:pt x="865877" y="787834"/>
                      <a:pt x="823000" y="778580"/>
                      <a:pt x="824542" y="752976"/>
                    </a:cubicBezTo>
                    <a:cubicBezTo>
                      <a:pt x="826702" y="724906"/>
                      <a:pt x="864643" y="720587"/>
                      <a:pt x="886853" y="719662"/>
                    </a:cubicBezTo>
                    <a:cubicBezTo>
                      <a:pt x="937134" y="717502"/>
                      <a:pt x="975384" y="748041"/>
                      <a:pt x="1013018" y="776112"/>
                    </a:cubicBezTo>
                    <a:cubicBezTo>
                      <a:pt x="1045099" y="675242"/>
                      <a:pt x="963663" y="558948"/>
                      <a:pt x="896107" y="492627"/>
                    </a:cubicBezTo>
                    <a:cubicBezTo>
                      <a:pt x="974767" y="439262"/>
                      <a:pt x="804183" y="359368"/>
                      <a:pt x="939293" y="336541"/>
                    </a:cubicBezTo>
                    <a:cubicBezTo>
                      <a:pt x="993584" y="327596"/>
                      <a:pt x="1026899" y="365846"/>
                      <a:pt x="1075637" y="337467"/>
                    </a:cubicBezTo>
                    <a:cubicBezTo>
                      <a:pt x="1122833" y="310013"/>
                      <a:pt x="1143501" y="260966"/>
                      <a:pt x="1203961" y="248627"/>
                    </a:cubicBezTo>
                    <a:cubicBezTo>
                      <a:pt x="1275835" y="233512"/>
                      <a:pt x="1330743" y="300142"/>
                      <a:pt x="1400766" y="272996"/>
                    </a:cubicBezTo>
                    <a:cubicBezTo>
                      <a:pt x="1464619" y="248627"/>
                      <a:pt x="1468321" y="198038"/>
                      <a:pt x="1504412" y="152693"/>
                    </a:cubicBezTo>
                    <a:cubicBezTo>
                      <a:pt x="1534642" y="115059"/>
                      <a:pt x="1582146" y="119378"/>
                      <a:pt x="1615153" y="86989"/>
                    </a:cubicBezTo>
                    <a:cubicBezTo>
                      <a:pt x="1633969" y="67864"/>
                      <a:pt x="1637671" y="37325"/>
                      <a:pt x="1652786" y="14498"/>
                    </a:cubicBezTo>
                    <a:lnTo>
                      <a:pt x="1651861" y="2468"/>
                    </a:lnTo>
                    <a:cubicBezTo>
                      <a:pt x="1199334" y="28379"/>
                      <a:pt x="792770" y="225183"/>
                      <a:pt x="496021" y="530569"/>
                    </a:cubicBezTo>
                    <a:cubicBezTo>
                      <a:pt x="530261" y="569745"/>
                      <a:pt x="569745" y="674625"/>
                      <a:pt x="545376" y="725831"/>
                    </a:cubicBezTo>
                    <a:close/>
                  </a:path>
                </a:pathLst>
              </a:custGeom>
              <a:solidFill>
                <a:schemeClr val="bg2"/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D6E2664A-4625-6C9E-D1A5-E4E293E1F7EB}"/>
                  </a:ext>
                </a:extLst>
              </p:cNvPr>
              <p:cNvSpPr/>
              <p:nvPr/>
            </p:nvSpPr>
            <p:spPr>
              <a:xfrm>
                <a:off x="1216149" y="1900802"/>
                <a:ext cx="3288188" cy="3479238"/>
              </a:xfrm>
              <a:custGeom>
                <a:avLst/>
                <a:gdLst>
                  <a:gd name="connsiteX0" fmla="*/ 2201755 w 3288188"/>
                  <a:gd name="connsiteY0" fmla="*/ 3197605 h 3479238"/>
                  <a:gd name="connsiteX1" fmla="*/ 2168132 w 3288188"/>
                  <a:gd name="connsiteY1" fmla="*/ 3117094 h 3479238"/>
                  <a:gd name="connsiteX2" fmla="*/ 2189417 w 3288188"/>
                  <a:gd name="connsiteY2" fmla="*/ 3041519 h 3479238"/>
                  <a:gd name="connsiteX3" fmla="*/ 2164430 w 3288188"/>
                  <a:gd name="connsiteY3" fmla="*/ 2904250 h 3479238"/>
                  <a:gd name="connsiteX4" fmla="*/ 2103661 w 3288188"/>
                  <a:gd name="connsiteY4" fmla="*/ 2909185 h 3479238"/>
                  <a:gd name="connsiteX5" fmla="*/ 2041042 w 3288188"/>
                  <a:gd name="connsiteY5" fmla="*/ 2810475 h 3479238"/>
                  <a:gd name="connsiteX6" fmla="*/ 1906240 w 3288188"/>
                  <a:gd name="connsiteY6" fmla="*/ 2813251 h 3479238"/>
                  <a:gd name="connsiteX7" fmla="*/ 1823879 w 3288188"/>
                  <a:gd name="connsiteY7" fmla="*/ 2828366 h 3479238"/>
                  <a:gd name="connsiteX8" fmla="*/ 1684758 w 3288188"/>
                  <a:gd name="connsiteY8" fmla="*/ 2895921 h 3479238"/>
                  <a:gd name="connsiteX9" fmla="*/ 1525587 w 3288188"/>
                  <a:gd name="connsiteY9" fmla="*/ 2968411 h 3479238"/>
                  <a:gd name="connsiteX10" fmla="*/ 1470371 w 3288188"/>
                  <a:gd name="connsiteY10" fmla="*/ 3125423 h 3479238"/>
                  <a:gd name="connsiteX11" fmla="*/ 1574943 w 3288188"/>
                  <a:gd name="connsiteY11" fmla="*/ 3144857 h 3479238"/>
                  <a:gd name="connsiteX12" fmla="*/ 1631701 w 3288188"/>
                  <a:gd name="connsiteY12" fmla="*/ 3177863 h 3479238"/>
                  <a:gd name="connsiteX13" fmla="*/ 1771130 w 3288188"/>
                  <a:gd name="connsiteY13" fmla="*/ 3200073 h 3479238"/>
                  <a:gd name="connsiteX14" fmla="*/ 1811540 w 3288188"/>
                  <a:gd name="connsiteY14" fmla="*/ 3264543 h 3479238"/>
                  <a:gd name="connsiteX15" fmla="*/ 1866756 w 3288188"/>
                  <a:gd name="connsiteY15" fmla="*/ 3308963 h 3479238"/>
                  <a:gd name="connsiteX16" fmla="*/ 1840536 w 3288188"/>
                  <a:gd name="connsiteY16" fmla="*/ 3479239 h 3479238"/>
                  <a:gd name="connsiteX17" fmla="*/ 2163196 w 3288188"/>
                  <a:gd name="connsiteY17" fmla="*/ 3390708 h 3479238"/>
                  <a:gd name="connsiteX18" fmla="*/ 2201755 w 3288188"/>
                  <a:gd name="connsiteY18" fmla="*/ 3197605 h 3479238"/>
                  <a:gd name="connsiteX19" fmla="*/ 2330696 w 3288188"/>
                  <a:gd name="connsiteY19" fmla="*/ 2721944 h 3479238"/>
                  <a:gd name="connsiteX20" fmla="*/ 2272395 w 3288188"/>
                  <a:gd name="connsiteY20" fmla="*/ 2630945 h 3479238"/>
                  <a:gd name="connsiteX21" fmla="*/ 2213786 w 3288188"/>
                  <a:gd name="connsiteY21" fmla="*/ 2616755 h 3479238"/>
                  <a:gd name="connsiteX22" fmla="*/ 2169674 w 3288188"/>
                  <a:gd name="connsiteY22" fmla="*/ 2625701 h 3479238"/>
                  <a:gd name="connsiteX23" fmla="*/ 2103970 w 3288188"/>
                  <a:gd name="connsiteY23" fmla="*/ 2555369 h 3479238"/>
                  <a:gd name="connsiteX24" fmla="*/ 2072506 w 3288188"/>
                  <a:gd name="connsiteY24" fmla="*/ 2634030 h 3479238"/>
                  <a:gd name="connsiteX25" fmla="*/ 2125255 w 3288188"/>
                  <a:gd name="connsiteY25" fmla="*/ 2679683 h 3479238"/>
                  <a:gd name="connsiteX26" fmla="*/ 2120011 w 3288188"/>
                  <a:gd name="connsiteY26" fmla="*/ 2777468 h 3479238"/>
                  <a:gd name="connsiteX27" fmla="*/ 2135126 w 3288188"/>
                  <a:gd name="connsiteY27" fmla="*/ 2803688 h 3479238"/>
                  <a:gd name="connsiteX28" fmla="*/ 2192810 w 3288188"/>
                  <a:gd name="connsiteY28" fmla="*/ 2820963 h 3479238"/>
                  <a:gd name="connsiteX29" fmla="*/ 2222731 w 3288188"/>
                  <a:gd name="connsiteY29" fmla="*/ 2857979 h 3479238"/>
                  <a:gd name="connsiteX30" fmla="*/ 2275171 w 3288188"/>
                  <a:gd name="connsiteY30" fmla="*/ 2834844 h 3479238"/>
                  <a:gd name="connsiteX31" fmla="*/ 2317432 w 3288188"/>
                  <a:gd name="connsiteY31" fmla="*/ 2896229 h 3479238"/>
                  <a:gd name="connsiteX32" fmla="*/ 2366170 w 3288188"/>
                  <a:gd name="connsiteY32" fmla="*/ 2900548 h 3479238"/>
                  <a:gd name="connsiteX33" fmla="*/ 2320825 w 3288188"/>
                  <a:gd name="connsiteY33" fmla="*/ 2791658 h 3479238"/>
                  <a:gd name="connsiteX34" fmla="*/ 2330696 w 3288188"/>
                  <a:gd name="connsiteY34" fmla="*/ 2721944 h 3479238"/>
                  <a:gd name="connsiteX35" fmla="*/ 1941714 w 3288188"/>
                  <a:gd name="connsiteY35" fmla="*/ 2329569 h 3479238"/>
                  <a:gd name="connsiteX36" fmla="*/ 1841153 w 3288188"/>
                  <a:gd name="connsiteY36" fmla="*/ 2325868 h 3479238"/>
                  <a:gd name="connsiteX37" fmla="*/ 1781618 w 3288188"/>
                  <a:gd name="connsiteY37" fmla="*/ 2330186 h 3479238"/>
                  <a:gd name="connsiteX38" fmla="*/ 1741517 w 3288188"/>
                  <a:gd name="connsiteY38" fmla="*/ 2319081 h 3479238"/>
                  <a:gd name="connsiteX39" fmla="*/ 1717148 w 3288188"/>
                  <a:gd name="connsiteY39" fmla="*/ 2423036 h 3479238"/>
                  <a:gd name="connsiteX40" fmla="*/ 1732263 w 3288188"/>
                  <a:gd name="connsiteY40" fmla="*/ 2449256 h 3479238"/>
                  <a:gd name="connsiteX41" fmla="*/ 1730412 w 3288188"/>
                  <a:gd name="connsiteY41" fmla="*/ 2490899 h 3479238"/>
                  <a:gd name="connsiteX42" fmla="*/ 1788096 w 3288188"/>
                  <a:gd name="connsiteY42" fmla="*/ 2508174 h 3479238"/>
                  <a:gd name="connsiteX43" fmla="*/ 1814316 w 3288188"/>
                  <a:gd name="connsiteY43" fmla="*/ 2540254 h 3479238"/>
                  <a:gd name="connsiteX44" fmla="*/ 1904081 w 3288188"/>
                  <a:gd name="connsiteY44" fmla="*/ 2564624 h 3479238"/>
                  <a:gd name="connsiteX45" fmla="*/ 1905006 w 3288188"/>
                  <a:gd name="connsiteY45" fmla="*/ 2485038 h 3479238"/>
                  <a:gd name="connsiteX46" fmla="*/ 1937396 w 3288188"/>
                  <a:gd name="connsiteY46" fmla="*/ 2405144 h 3479238"/>
                  <a:gd name="connsiteX47" fmla="*/ 1941714 w 3288188"/>
                  <a:gd name="connsiteY47" fmla="*/ 2329569 h 3479238"/>
                  <a:gd name="connsiteX48" fmla="*/ 1674270 w 3288188"/>
                  <a:gd name="connsiteY48" fmla="*/ 2589918 h 3479238"/>
                  <a:gd name="connsiteX49" fmla="*/ 1656379 w 3288188"/>
                  <a:gd name="connsiteY49" fmla="*/ 2602874 h 3479238"/>
                  <a:gd name="connsiteX50" fmla="*/ 1663782 w 3288188"/>
                  <a:gd name="connsiteY50" fmla="*/ 2617064 h 3479238"/>
                  <a:gd name="connsiteX51" fmla="*/ 1724551 w 3288188"/>
                  <a:gd name="connsiteY51" fmla="*/ 2652538 h 3479238"/>
                  <a:gd name="connsiteX52" fmla="*/ 1746761 w 3288188"/>
                  <a:gd name="connsiteY52" fmla="*/ 2691713 h 3479238"/>
                  <a:gd name="connsiteX53" fmla="*/ 1812157 w 3288188"/>
                  <a:gd name="connsiteY53" fmla="*/ 2695415 h 3479238"/>
                  <a:gd name="connsiteX54" fmla="*/ 1905623 w 3288188"/>
                  <a:gd name="connsiteY54" fmla="*/ 2751557 h 3479238"/>
                  <a:gd name="connsiteX55" fmla="*/ 1908400 w 3288188"/>
                  <a:gd name="connsiteY55" fmla="*/ 2751557 h 3479238"/>
                  <a:gd name="connsiteX56" fmla="*/ 1924440 w 3288188"/>
                  <a:gd name="connsiteY56" fmla="*/ 2670738 h 3479238"/>
                  <a:gd name="connsiteX57" fmla="*/ 1827580 w 3288188"/>
                  <a:gd name="connsiteY57" fmla="*/ 2634338 h 3479238"/>
                  <a:gd name="connsiteX58" fmla="*/ 1747686 w 3288188"/>
                  <a:gd name="connsiteY58" fmla="*/ 2601332 h 3479238"/>
                  <a:gd name="connsiteX59" fmla="*/ 1674270 w 3288188"/>
                  <a:gd name="connsiteY59" fmla="*/ 2589918 h 3479238"/>
                  <a:gd name="connsiteX60" fmla="*/ 1525896 w 3288188"/>
                  <a:gd name="connsiteY60" fmla="*/ 2452957 h 3479238"/>
                  <a:gd name="connsiteX61" fmla="*/ 1524045 w 3288188"/>
                  <a:gd name="connsiteY61" fmla="*/ 2493367 h 3479238"/>
                  <a:gd name="connsiteX62" fmla="*/ 1554275 w 3288188"/>
                  <a:gd name="connsiteY62" fmla="*/ 2527916 h 3479238"/>
                  <a:gd name="connsiteX63" fmla="*/ 1559211 w 3288188"/>
                  <a:gd name="connsiteY63" fmla="*/ 2564315 h 3479238"/>
                  <a:gd name="connsiteX64" fmla="*/ 1576177 w 3288188"/>
                  <a:gd name="connsiteY64" fmla="*/ 2570176 h 3479238"/>
                  <a:gd name="connsiteX65" fmla="*/ 1612576 w 3288188"/>
                  <a:gd name="connsiteY65" fmla="*/ 2557837 h 3479238"/>
                  <a:gd name="connsiteX66" fmla="*/ 1623990 w 3288188"/>
                  <a:gd name="connsiteY66" fmla="*/ 2469306 h 3479238"/>
                  <a:gd name="connsiteX67" fmla="*/ 1630159 w 3288188"/>
                  <a:gd name="connsiteY67" fmla="*/ 2435683 h 3479238"/>
                  <a:gd name="connsiteX68" fmla="*/ 1610108 w 3288188"/>
                  <a:gd name="connsiteY68" fmla="*/ 2372446 h 3479238"/>
                  <a:gd name="connsiteX69" fmla="*/ 1632318 w 3288188"/>
                  <a:gd name="connsiteY69" fmla="*/ 2273427 h 3479238"/>
                  <a:gd name="connsiteX70" fmla="*/ 1592834 w 3288188"/>
                  <a:gd name="connsiteY70" fmla="*/ 2170707 h 3479238"/>
                  <a:gd name="connsiteX71" fmla="*/ 1558594 w 3288188"/>
                  <a:gd name="connsiteY71" fmla="*/ 2109938 h 3479238"/>
                  <a:gd name="connsiteX72" fmla="*/ 1553658 w 3288188"/>
                  <a:gd name="connsiteY72" fmla="*/ 2107162 h 3479238"/>
                  <a:gd name="connsiteX73" fmla="*/ 1507388 w 3288188"/>
                  <a:gd name="connsiteY73" fmla="*/ 2247516 h 3479238"/>
                  <a:gd name="connsiteX74" fmla="*/ 1522194 w 3288188"/>
                  <a:gd name="connsiteY74" fmla="*/ 2307976 h 3479238"/>
                  <a:gd name="connsiteX75" fmla="*/ 1496900 w 3288188"/>
                  <a:gd name="connsiteY75" fmla="*/ 2364118 h 3479238"/>
                  <a:gd name="connsiteX76" fmla="*/ 1525896 w 3288188"/>
                  <a:gd name="connsiteY76" fmla="*/ 2452957 h 3479238"/>
                  <a:gd name="connsiteX77" fmla="*/ 526451 w 3288188"/>
                  <a:gd name="connsiteY77" fmla="*/ 2097599 h 3479238"/>
                  <a:gd name="connsiteX78" fmla="*/ 461672 w 3288188"/>
                  <a:gd name="connsiteY78" fmla="*/ 2175025 h 3479238"/>
                  <a:gd name="connsiteX79" fmla="*/ 412934 w 3288188"/>
                  <a:gd name="connsiteY79" fmla="*/ 2242580 h 3479238"/>
                  <a:gd name="connsiteX80" fmla="*/ 434218 w 3288188"/>
                  <a:gd name="connsiteY80" fmla="*/ 2320007 h 3479238"/>
                  <a:gd name="connsiteX81" fmla="*/ 446557 w 3288188"/>
                  <a:gd name="connsiteY81" fmla="*/ 2392806 h 3479238"/>
                  <a:gd name="connsiteX82" fmla="*/ 511953 w 3288188"/>
                  <a:gd name="connsiteY82" fmla="*/ 2327101 h 3479238"/>
                  <a:gd name="connsiteX83" fmla="*/ 502699 w 3288188"/>
                  <a:gd name="connsiteY83" fmla="*/ 2292553 h 3479238"/>
                  <a:gd name="connsiteX84" fmla="*/ 538173 w 3288188"/>
                  <a:gd name="connsiteY84" fmla="*/ 2264482 h 3479238"/>
                  <a:gd name="connsiteX85" fmla="*/ 526451 w 3288188"/>
                  <a:gd name="connsiteY85" fmla="*/ 2097599 h 3479238"/>
                  <a:gd name="connsiteX86" fmla="*/ 2636082 w 3288188"/>
                  <a:gd name="connsiteY86" fmla="*/ 384663 h 3479238"/>
                  <a:gd name="connsiteX87" fmla="*/ 2635773 w 3288188"/>
                  <a:gd name="connsiteY87" fmla="*/ 384663 h 3479238"/>
                  <a:gd name="connsiteX88" fmla="*/ 2337174 w 3288188"/>
                  <a:gd name="connsiteY88" fmla="*/ 368314 h 3479238"/>
                  <a:gd name="connsiteX89" fmla="*/ 2109523 w 3288188"/>
                  <a:gd name="connsiteY89" fmla="*/ 292430 h 3479238"/>
                  <a:gd name="connsiteX90" fmla="*/ 1960223 w 3288188"/>
                  <a:gd name="connsiteY90" fmla="*/ 327596 h 3479238"/>
                  <a:gd name="connsiteX91" fmla="*/ 1860278 w 3288188"/>
                  <a:gd name="connsiteY91" fmla="*/ 255105 h 3479238"/>
                  <a:gd name="connsiteX92" fmla="*/ 1666867 w 3288188"/>
                  <a:gd name="connsiteY92" fmla="*/ 252329 h 3479238"/>
                  <a:gd name="connsiteX93" fmla="*/ 1618437 w 3288188"/>
                  <a:gd name="connsiteY93" fmla="*/ 170893 h 3479238"/>
                  <a:gd name="connsiteX94" fmla="*/ 1577410 w 3288188"/>
                  <a:gd name="connsiteY94" fmla="*/ 133259 h 3479238"/>
                  <a:gd name="connsiteX95" fmla="*/ 1572167 w 3288188"/>
                  <a:gd name="connsiteY95" fmla="*/ 18200 h 3479238"/>
                  <a:gd name="connsiteX96" fmla="*/ 1572167 w 3288188"/>
                  <a:gd name="connsiteY96" fmla="*/ 308 h 3479238"/>
                  <a:gd name="connsiteX97" fmla="*/ 1539777 w 3288188"/>
                  <a:gd name="connsiteY97" fmla="*/ 0 h 3479238"/>
                  <a:gd name="connsiteX98" fmla="*/ 1439833 w 3288188"/>
                  <a:gd name="connsiteY98" fmla="*/ 2776 h 3479238"/>
                  <a:gd name="connsiteX99" fmla="*/ 1440758 w 3288188"/>
                  <a:gd name="connsiteY99" fmla="*/ 14807 h 3479238"/>
                  <a:gd name="connsiteX100" fmla="*/ 1403125 w 3288188"/>
                  <a:gd name="connsiteY100" fmla="*/ 87297 h 3479238"/>
                  <a:gd name="connsiteX101" fmla="*/ 1292384 w 3288188"/>
                  <a:gd name="connsiteY101" fmla="*/ 153001 h 3479238"/>
                  <a:gd name="connsiteX102" fmla="*/ 1188737 w 3288188"/>
                  <a:gd name="connsiteY102" fmla="*/ 273305 h 3479238"/>
                  <a:gd name="connsiteX103" fmla="*/ 991933 w 3288188"/>
                  <a:gd name="connsiteY103" fmla="*/ 248936 h 3479238"/>
                  <a:gd name="connsiteX104" fmla="*/ 863609 w 3288188"/>
                  <a:gd name="connsiteY104" fmla="*/ 337775 h 3479238"/>
                  <a:gd name="connsiteX105" fmla="*/ 727265 w 3288188"/>
                  <a:gd name="connsiteY105" fmla="*/ 336850 h 3479238"/>
                  <a:gd name="connsiteX106" fmla="*/ 684079 w 3288188"/>
                  <a:gd name="connsiteY106" fmla="*/ 492936 h 3479238"/>
                  <a:gd name="connsiteX107" fmla="*/ 800990 w 3288188"/>
                  <a:gd name="connsiteY107" fmla="*/ 776420 h 3479238"/>
                  <a:gd name="connsiteX108" fmla="*/ 674825 w 3288188"/>
                  <a:gd name="connsiteY108" fmla="*/ 719970 h 3479238"/>
                  <a:gd name="connsiteX109" fmla="*/ 612514 w 3288188"/>
                  <a:gd name="connsiteY109" fmla="*/ 753285 h 3479238"/>
                  <a:gd name="connsiteX110" fmla="*/ 671740 w 3288188"/>
                  <a:gd name="connsiteY110" fmla="*/ 805416 h 3479238"/>
                  <a:gd name="connsiteX111" fmla="*/ 679761 w 3288188"/>
                  <a:gd name="connsiteY111" fmla="*/ 922635 h 3479238"/>
                  <a:gd name="connsiteX112" fmla="*/ 702896 w 3288188"/>
                  <a:gd name="connsiteY112" fmla="*/ 1064532 h 3479238"/>
                  <a:gd name="connsiteX113" fmla="*/ 531386 w 3288188"/>
                  <a:gd name="connsiteY113" fmla="*/ 1018878 h 3479238"/>
                  <a:gd name="connsiteX114" fmla="*/ 449025 w 3288188"/>
                  <a:gd name="connsiteY114" fmla="*/ 936516 h 3479238"/>
                  <a:gd name="connsiteX115" fmla="*/ 418486 w 3288188"/>
                  <a:gd name="connsiteY115" fmla="*/ 825775 h 3479238"/>
                  <a:gd name="connsiteX116" fmla="*/ 437303 w 3288188"/>
                  <a:gd name="connsiteY116" fmla="*/ 763465 h 3479238"/>
                  <a:gd name="connsiteX117" fmla="*/ 333348 w 3288188"/>
                  <a:gd name="connsiteY117" fmla="*/ 726139 h 3479238"/>
                  <a:gd name="connsiteX118" fmla="*/ 284610 w 3288188"/>
                  <a:gd name="connsiteY118" fmla="*/ 530569 h 3479238"/>
                  <a:gd name="connsiteX119" fmla="*/ 218289 w 3288188"/>
                  <a:gd name="connsiteY119" fmla="*/ 602443 h 3479238"/>
                  <a:gd name="connsiteX120" fmla="*/ 92432 w 3288188"/>
                  <a:gd name="connsiteY120" fmla="*/ 954099 h 3479238"/>
                  <a:gd name="connsiteX121" fmla="*/ 79477 w 3288188"/>
                  <a:gd name="connsiteY121" fmla="*/ 1018878 h 3479238"/>
                  <a:gd name="connsiteX122" fmla="*/ 4827 w 3288188"/>
                  <a:gd name="connsiteY122" fmla="*/ 1095379 h 3479238"/>
                  <a:gd name="connsiteX123" fmla="*/ 64053 w 3288188"/>
                  <a:gd name="connsiteY123" fmla="*/ 1248380 h 3479238"/>
                  <a:gd name="connsiteX124" fmla="*/ 91507 w 3288188"/>
                  <a:gd name="connsiteY124" fmla="*/ 1419581 h 3479238"/>
                  <a:gd name="connsiteX125" fmla="*/ 132842 w 3288188"/>
                  <a:gd name="connsiteY125" fmla="*/ 1481892 h 3479238"/>
                  <a:gd name="connsiteX126" fmla="*/ 147032 w 3288188"/>
                  <a:gd name="connsiteY126" fmla="*/ 1576901 h 3479238"/>
                  <a:gd name="connsiteX127" fmla="*/ 157828 w 3288188"/>
                  <a:gd name="connsiteY127" fmla="*/ 1736997 h 3479238"/>
                  <a:gd name="connsiteX128" fmla="*/ 101687 w 3288188"/>
                  <a:gd name="connsiteY128" fmla="*/ 1848047 h 3479238"/>
                  <a:gd name="connsiteX129" fmla="*/ 120503 w 3288188"/>
                  <a:gd name="connsiteY129" fmla="*/ 2172558 h 3479238"/>
                  <a:gd name="connsiteX130" fmla="*/ 183740 w 3288188"/>
                  <a:gd name="connsiteY130" fmla="*/ 2306434 h 3479238"/>
                  <a:gd name="connsiteX131" fmla="*/ 247593 w 3288188"/>
                  <a:gd name="connsiteY131" fmla="*/ 2207723 h 3479238"/>
                  <a:gd name="connsiteX132" fmla="*/ 370365 w 3288188"/>
                  <a:gd name="connsiteY132" fmla="*/ 2150039 h 3479238"/>
                  <a:gd name="connsiteX133" fmla="*/ 452109 w 3288188"/>
                  <a:gd name="connsiteY133" fmla="*/ 2002899 h 3479238"/>
                  <a:gd name="connsiteX134" fmla="*/ 619300 w 3288188"/>
                  <a:gd name="connsiteY134" fmla="*/ 1851748 h 3479238"/>
                  <a:gd name="connsiteX135" fmla="*/ 660944 w 3288188"/>
                  <a:gd name="connsiteY135" fmla="*/ 1613918 h 3479238"/>
                  <a:gd name="connsiteX136" fmla="*/ 975893 w 3288188"/>
                  <a:gd name="connsiteY136" fmla="*/ 1505953 h 3479238"/>
                  <a:gd name="connsiteX137" fmla="*/ 863918 w 3288188"/>
                  <a:gd name="connsiteY137" fmla="*/ 1371151 h 3479238"/>
                  <a:gd name="connsiteX138" fmla="*/ 895382 w 3288188"/>
                  <a:gd name="connsiteY138" fmla="*/ 1251465 h 3479238"/>
                  <a:gd name="connsiteX139" fmla="*/ 991008 w 3288188"/>
                  <a:gd name="connsiteY139" fmla="*/ 1381331 h 3479238"/>
                  <a:gd name="connsiteX140" fmla="*/ 1131053 w 3288188"/>
                  <a:gd name="connsiteY140" fmla="*/ 1537417 h 3479238"/>
                  <a:gd name="connsiteX141" fmla="*/ 1162209 w 3288188"/>
                  <a:gd name="connsiteY141" fmla="*/ 1767227 h 3479238"/>
                  <a:gd name="connsiteX142" fmla="*/ 1164368 w 3288188"/>
                  <a:gd name="connsiteY142" fmla="*/ 1856067 h 3479238"/>
                  <a:gd name="connsiteX143" fmla="*/ 1183493 w 3288188"/>
                  <a:gd name="connsiteY143" fmla="*/ 1923313 h 3479238"/>
                  <a:gd name="connsiteX144" fmla="*/ 1300712 w 3288188"/>
                  <a:gd name="connsiteY144" fmla="*/ 1917144 h 3479238"/>
                  <a:gd name="connsiteX145" fmla="*/ 1330942 w 3288188"/>
                  <a:gd name="connsiteY145" fmla="*/ 1853908 h 3479238"/>
                  <a:gd name="connsiteX146" fmla="*/ 1411453 w 3288188"/>
                  <a:gd name="connsiteY146" fmla="*/ 1826762 h 3479238"/>
                  <a:gd name="connsiteX147" fmla="*/ 1529598 w 3288188"/>
                  <a:gd name="connsiteY147" fmla="*/ 1741316 h 3479238"/>
                  <a:gd name="connsiteX148" fmla="*/ 1646508 w 3288188"/>
                  <a:gd name="connsiteY148" fmla="*/ 2059041 h 3479238"/>
                  <a:gd name="connsiteX149" fmla="*/ 1735039 w 3288188"/>
                  <a:gd name="connsiteY149" fmla="*/ 2193842 h 3479238"/>
                  <a:gd name="connsiteX150" fmla="*/ 1833133 w 3288188"/>
                  <a:gd name="connsiteY150" fmla="*/ 1964032 h 3479238"/>
                  <a:gd name="connsiteX151" fmla="*/ 1941097 w 3288188"/>
                  <a:gd name="connsiteY151" fmla="*/ 1953235 h 3479238"/>
                  <a:gd name="connsiteX152" fmla="*/ 2079292 w 3288188"/>
                  <a:gd name="connsiteY152" fmla="*/ 1927941 h 3479238"/>
                  <a:gd name="connsiteX153" fmla="*/ 2218721 w 3288188"/>
                  <a:gd name="connsiteY153" fmla="*/ 1884446 h 3479238"/>
                  <a:gd name="connsiteX154" fmla="*/ 2269310 w 3288188"/>
                  <a:gd name="connsiteY154" fmla="*/ 1726818 h 3479238"/>
                  <a:gd name="connsiteX155" fmla="*/ 2283192 w 3288188"/>
                  <a:gd name="connsiteY155" fmla="*/ 1598494 h 3479238"/>
                  <a:gd name="connsiteX156" fmla="*/ 2420152 w 3288188"/>
                  <a:gd name="connsiteY156" fmla="*/ 1823369 h 3479238"/>
                  <a:gd name="connsiteX157" fmla="*/ 2591662 w 3288188"/>
                  <a:gd name="connsiteY157" fmla="*/ 1818433 h 3479238"/>
                  <a:gd name="connsiteX158" fmla="*/ 2687597 w 3288188"/>
                  <a:gd name="connsiteY158" fmla="*/ 1811030 h 3479238"/>
                  <a:gd name="connsiteX159" fmla="*/ 2521023 w 3288188"/>
                  <a:gd name="connsiteY159" fmla="*/ 1708310 h 3479238"/>
                  <a:gd name="connsiteX160" fmla="*/ 2431257 w 3288188"/>
                  <a:gd name="connsiteY160" fmla="*/ 1683940 h 3479238"/>
                  <a:gd name="connsiteX161" fmla="*/ 2474752 w 3288188"/>
                  <a:gd name="connsiteY161" fmla="*/ 1549139 h 3479238"/>
                  <a:gd name="connsiteX162" fmla="*/ 2706413 w 3288188"/>
                  <a:gd name="connsiteY162" fmla="*/ 1531248 h 3479238"/>
                  <a:gd name="connsiteX163" fmla="*/ 2757928 w 3288188"/>
                  <a:gd name="connsiteY163" fmla="*/ 1587389 h 3479238"/>
                  <a:gd name="connsiteX164" fmla="*/ 2880699 w 3288188"/>
                  <a:gd name="connsiteY164" fmla="*/ 1453204 h 3479238"/>
                  <a:gd name="connsiteX165" fmla="*/ 2777978 w 3288188"/>
                  <a:gd name="connsiteY165" fmla="*/ 1331359 h 3479238"/>
                  <a:gd name="connsiteX166" fmla="*/ 2798338 w 3288188"/>
                  <a:gd name="connsiteY166" fmla="*/ 1264729 h 3479238"/>
                  <a:gd name="connsiteX167" fmla="*/ 2911238 w 3288188"/>
                  <a:gd name="connsiteY167" fmla="*/ 1297118 h 3479238"/>
                  <a:gd name="connsiteX168" fmla="*/ 3067324 w 3288188"/>
                  <a:gd name="connsiteY168" fmla="*/ 1261953 h 3479238"/>
                  <a:gd name="connsiteX169" fmla="*/ 3020745 w 3288188"/>
                  <a:gd name="connsiteY169" fmla="*/ 1486519 h 3479238"/>
                  <a:gd name="connsiteX170" fmla="*/ 3110510 w 3288188"/>
                  <a:gd name="connsiteY170" fmla="*/ 1531556 h 3479238"/>
                  <a:gd name="connsiteX171" fmla="*/ 3288189 w 3288188"/>
                  <a:gd name="connsiteY171" fmla="*/ 1625639 h 3479238"/>
                  <a:gd name="connsiteX172" fmla="*/ 2636082 w 3288188"/>
                  <a:gd name="connsiteY172" fmla="*/ 384663 h 3479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</a:cxnLst>
                <a:rect l="l" t="t" r="r" b="b"/>
                <a:pathLst>
                  <a:path w="3288188" h="3479238">
                    <a:moveTo>
                      <a:pt x="2201755" y="3197605"/>
                    </a:moveTo>
                    <a:cubicBezTo>
                      <a:pt x="2187874" y="3166450"/>
                      <a:pt x="2166590" y="3156579"/>
                      <a:pt x="2168132" y="3117094"/>
                    </a:cubicBezTo>
                    <a:cubicBezTo>
                      <a:pt x="2169057" y="3089023"/>
                      <a:pt x="2184481" y="3067739"/>
                      <a:pt x="2189417" y="3041519"/>
                    </a:cubicBezTo>
                    <a:cubicBezTo>
                      <a:pt x="2197128" y="2999876"/>
                      <a:pt x="2187566" y="2939724"/>
                      <a:pt x="2164430" y="2904250"/>
                    </a:cubicBezTo>
                    <a:cubicBezTo>
                      <a:pt x="2146231" y="2913195"/>
                      <a:pt x="2113841" y="2933554"/>
                      <a:pt x="2103661" y="2909185"/>
                    </a:cubicBezTo>
                    <a:cubicBezTo>
                      <a:pt x="2040117" y="2907951"/>
                      <a:pt x="2059550" y="2854894"/>
                      <a:pt x="2041042" y="2810475"/>
                    </a:cubicBezTo>
                    <a:cubicBezTo>
                      <a:pt x="1999707" y="2825281"/>
                      <a:pt x="1951277" y="2815410"/>
                      <a:pt x="1906240" y="2813251"/>
                    </a:cubicBezTo>
                    <a:cubicBezTo>
                      <a:pt x="1876319" y="2812017"/>
                      <a:pt x="1847939" y="2813559"/>
                      <a:pt x="1823879" y="2828366"/>
                    </a:cubicBezTo>
                    <a:cubicBezTo>
                      <a:pt x="1775449" y="2858287"/>
                      <a:pt x="1747069" y="2890677"/>
                      <a:pt x="1684758" y="2895921"/>
                    </a:cubicBezTo>
                    <a:cubicBezTo>
                      <a:pt x="1607024" y="2902707"/>
                      <a:pt x="1551807" y="2882040"/>
                      <a:pt x="1525587" y="2968411"/>
                    </a:cubicBezTo>
                    <a:cubicBezTo>
                      <a:pt x="1510472" y="3017767"/>
                      <a:pt x="1474998" y="3072983"/>
                      <a:pt x="1470371" y="3125423"/>
                    </a:cubicBezTo>
                    <a:cubicBezTo>
                      <a:pt x="1505537" y="3127274"/>
                      <a:pt x="1544713" y="3129742"/>
                      <a:pt x="1574943" y="3144857"/>
                    </a:cubicBezTo>
                    <a:cubicBezTo>
                      <a:pt x="1595919" y="3155653"/>
                      <a:pt x="1609491" y="3171385"/>
                      <a:pt x="1631701" y="3177863"/>
                    </a:cubicBezTo>
                    <a:cubicBezTo>
                      <a:pt x="1675196" y="3190202"/>
                      <a:pt x="1730412" y="3175087"/>
                      <a:pt x="1771130" y="3200073"/>
                    </a:cubicBezTo>
                    <a:cubicBezTo>
                      <a:pt x="1802286" y="3218889"/>
                      <a:pt x="1793649" y="3239248"/>
                      <a:pt x="1811540" y="3264543"/>
                    </a:cubicBezTo>
                    <a:cubicBezTo>
                      <a:pt x="1824496" y="3282743"/>
                      <a:pt x="1851024" y="3289529"/>
                      <a:pt x="1866756" y="3308963"/>
                    </a:cubicBezTo>
                    <a:cubicBezTo>
                      <a:pt x="1825421" y="3376826"/>
                      <a:pt x="1839302" y="3398728"/>
                      <a:pt x="1840536" y="3479239"/>
                    </a:cubicBezTo>
                    <a:cubicBezTo>
                      <a:pt x="1952202" y="3460113"/>
                      <a:pt x="2060167" y="3429883"/>
                      <a:pt x="2163196" y="3390708"/>
                    </a:cubicBezTo>
                    <a:cubicBezTo>
                      <a:pt x="2152092" y="3317908"/>
                      <a:pt x="2240006" y="3281818"/>
                      <a:pt x="2201755" y="3197605"/>
                    </a:cubicBezTo>
                    <a:close/>
                    <a:moveTo>
                      <a:pt x="2330696" y="2721944"/>
                    </a:moveTo>
                    <a:cubicBezTo>
                      <a:pt x="2339950" y="2680609"/>
                      <a:pt x="2305401" y="2650070"/>
                      <a:pt x="2272395" y="2630945"/>
                    </a:cubicBezTo>
                    <a:cubicBezTo>
                      <a:pt x="2253578" y="2620148"/>
                      <a:pt x="2235070" y="2614904"/>
                      <a:pt x="2213786" y="2616755"/>
                    </a:cubicBezTo>
                    <a:cubicBezTo>
                      <a:pt x="2201755" y="2617989"/>
                      <a:pt x="2181396" y="2628786"/>
                      <a:pt x="2169674" y="2625701"/>
                    </a:cubicBezTo>
                    <a:cubicBezTo>
                      <a:pt x="2139753" y="2617372"/>
                      <a:pt x="2135434" y="2545807"/>
                      <a:pt x="2103970" y="2555369"/>
                    </a:cubicBezTo>
                    <a:cubicBezTo>
                      <a:pt x="2094099" y="2574803"/>
                      <a:pt x="2067570" y="2610894"/>
                      <a:pt x="2072506" y="2634030"/>
                    </a:cubicBezTo>
                    <a:cubicBezTo>
                      <a:pt x="2077750" y="2662100"/>
                      <a:pt x="2114150" y="2661175"/>
                      <a:pt x="2125255" y="2679683"/>
                    </a:cubicBezTo>
                    <a:cubicBezTo>
                      <a:pt x="2140678" y="2705595"/>
                      <a:pt x="2115075" y="2748163"/>
                      <a:pt x="2120011" y="2777468"/>
                    </a:cubicBezTo>
                    <a:cubicBezTo>
                      <a:pt x="2123712" y="2798444"/>
                      <a:pt x="2116000" y="2792892"/>
                      <a:pt x="2135126" y="2803688"/>
                    </a:cubicBezTo>
                    <a:cubicBezTo>
                      <a:pt x="2152092" y="2813559"/>
                      <a:pt x="2178312" y="2808007"/>
                      <a:pt x="2192810" y="2820963"/>
                    </a:cubicBezTo>
                    <a:cubicBezTo>
                      <a:pt x="2204840" y="2831759"/>
                      <a:pt x="2204840" y="2852427"/>
                      <a:pt x="2222731" y="2857979"/>
                    </a:cubicBezTo>
                    <a:cubicBezTo>
                      <a:pt x="2240931" y="2863223"/>
                      <a:pt x="2263141" y="2846874"/>
                      <a:pt x="2275171" y="2834844"/>
                    </a:cubicBezTo>
                    <a:cubicBezTo>
                      <a:pt x="2298615" y="2850267"/>
                      <a:pt x="2293988" y="2882348"/>
                      <a:pt x="2317432" y="2896229"/>
                    </a:cubicBezTo>
                    <a:cubicBezTo>
                      <a:pt x="2325452" y="2901165"/>
                      <a:pt x="2358458" y="2907334"/>
                      <a:pt x="2366170" y="2900548"/>
                    </a:cubicBezTo>
                    <a:cubicBezTo>
                      <a:pt x="2403187" y="2870009"/>
                      <a:pt x="2333781" y="2811091"/>
                      <a:pt x="2320825" y="2791658"/>
                    </a:cubicBezTo>
                    <a:cubicBezTo>
                      <a:pt x="2301391" y="2762353"/>
                      <a:pt x="2323601" y="2753099"/>
                      <a:pt x="2330696" y="2721944"/>
                    </a:cubicBezTo>
                    <a:close/>
                    <a:moveTo>
                      <a:pt x="1941714" y="2329569"/>
                    </a:moveTo>
                    <a:cubicBezTo>
                      <a:pt x="1927525" y="2287926"/>
                      <a:pt x="1865214" y="2302115"/>
                      <a:pt x="1841153" y="2325868"/>
                    </a:cubicBezTo>
                    <a:cubicBezTo>
                      <a:pt x="1809072" y="2357948"/>
                      <a:pt x="1821102" y="2346227"/>
                      <a:pt x="1781618" y="2330186"/>
                    </a:cubicBezTo>
                    <a:cubicBezTo>
                      <a:pt x="1763727" y="2323091"/>
                      <a:pt x="1752313" y="2326484"/>
                      <a:pt x="1741517" y="2319081"/>
                    </a:cubicBezTo>
                    <a:cubicBezTo>
                      <a:pt x="1735348" y="2350545"/>
                      <a:pt x="1707894" y="2389721"/>
                      <a:pt x="1717148" y="2423036"/>
                    </a:cubicBezTo>
                    <a:cubicBezTo>
                      <a:pt x="1719924" y="2432907"/>
                      <a:pt x="1729487" y="2438459"/>
                      <a:pt x="1732263" y="2449256"/>
                    </a:cubicBezTo>
                    <a:cubicBezTo>
                      <a:pt x="1735348" y="2460669"/>
                      <a:pt x="1725477" y="2480720"/>
                      <a:pt x="1730412" y="2490899"/>
                    </a:cubicBezTo>
                    <a:cubicBezTo>
                      <a:pt x="1739666" y="2510950"/>
                      <a:pt x="1769896" y="2501079"/>
                      <a:pt x="1788096" y="2508174"/>
                    </a:cubicBezTo>
                    <a:cubicBezTo>
                      <a:pt x="1811231" y="2517119"/>
                      <a:pt x="1803211" y="2518353"/>
                      <a:pt x="1814316" y="2540254"/>
                    </a:cubicBezTo>
                    <a:cubicBezTo>
                      <a:pt x="1832207" y="2575420"/>
                      <a:pt x="1870458" y="2587450"/>
                      <a:pt x="1904081" y="2564624"/>
                    </a:cubicBezTo>
                    <a:cubicBezTo>
                      <a:pt x="1944491" y="2536553"/>
                      <a:pt x="1907783" y="2519587"/>
                      <a:pt x="1905006" y="2485038"/>
                    </a:cubicBezTo>
                    <a:cubicBezTo>
                      <a:pt x="1903155" y="2459127"/>
                      <a:pt x="1934928" y="2436300"/>
                      <a:pt x="1937396" y="2405144"/>
                    </a:cubicBezTo>
                    <a:cubicBezTo>
                      <a:pt x="1939247" y="2385094"/>
                      <a:pt x="1948192" y="2347769"/>
                      <a:pt x="1941714" y="2329569"/>
                    </a:cubicBezTo>
                    <a:close/>
                    <a:moveTo>
                      <a:pt x="1674270" y="2589918"/>
                    </a:moveTo>
                    <a:cubicBezTo>
                      <a:pt x="1666867" y="2592694"/>
                      <a:pt x="1659464" y="2597321"/>
                      <a:pt x="1656379" y="2602874"/>
                    </a:cubicBezTo>
                    <a:cubicBezTo>
                      <a:pt x="1652677" y="2608118"/>
                      <a:pt x="1654220" y="2613670"/>
                      <a:pt x="1663782" y="2617064"/>
                    </a:cubicBezTo>
                    <a:cubicBezTo>
                      <a:pt x="1681674" y="2619223"/>
                      <a:pt x="1711904" y="2639582"/>
                      <a:pt x="1724551" y="2652538"/>
                    </a:cubicBezTo>
                    <a:cubicBezTo>
                      <a:pt x="1736581" y="2663951"/>
                      <a:pt x="1737815" y="2680609"/>
                      <a:pt x="1746761" y="2691713"/>
                    </a:cubicBezTo>
                    <a:cubicBezTo>
                      <a:pt x="1767737" y="2717625"/>
                      <a:pt x="1783160" y="2694490"/>
                      <a:pt x="1812157" y="2695415"/>
                    </a:cubicBezTo>
                    <a:cubicBezTo>
                      <a:pt x="1852566" y="2696649"/>
                      <a:pt x="1863671" y="2749706"/>
                      <a:pt x="1905623" y="2751557"/>
                    </a:cubicBezTo>
                    <a:lnTo>
                      <a:pt x="1908400" y="2751557"/>
                    </a:lnTo>
                    <a:cubicBezTo>
                      <a:pt x="1959606" y="2751557"/>
                      <a:pt x="1977806" y="2687703"/>
                      <a:pt x="1924440" y="2670738"/>
                    </a:cubicBezTo>
                    <a:cubicBezTo>
                      <a:pt x="1886190" y="2658707"/>
                      <a:pt x="1859044" y="2659633"/>
                      <a:pt x="1827580" y="2634338"/>
                    </a:cubicBezTo>
                    <a:cubicBezTo>
                      <a:pt x="1800435" y="2613054"/>
                      <a:pt x="1781927" y="2604416"/>
                      <a:pt x="1747686" y="2601332"/>
                    </a:cubicBezTo>
                    <a:cubicBezTo>
                      <a:pt x="1726402" y="2598864"/>
                      <a:pt x="1695246" y="2583440"/>
                      <a:pt x="1674270" y="2589918"/>
                    </a:cubicBezTo>
                    <a:close/>
                    <a:moveTo>
                      <a:pt x="1525896" y="2452957"/>
                    </a:moveTo>
                    <a:cubicBezTo>
                      <a:pt x="1530831" y="2466222"/>
                      <a:pt x="1521577" y="2481336"/>
                      <a:pt x="1524045" y="2493367"/>
                    </a:cubicBezTo>
                    <a:cubicBezTo>
                      <a:pt x="1528981" y="2514343"/>
                      <a:pt x="1543479" y="2512184"/>
                      <a:pt x="1554275" y="2527916"/>
                    </a:cubicBezTo>
                    <a:cubicBezTo>
                      <a:pt x="1561062" y="2538712"/>
                      <a:pt x="1553350" y="2556912"/>
                      <a:pt x="1559211" y="2564315"/>
                    </a:cubicBezTo>
                    <a:cubicBezTo>
                      <a:pt x="1562295" y="2568325"/>
                      <a:pt x="1568465" y="2570176"/>
                      <a:pt x="1576177" y="2570176"/>
                    </a:cubicBezTo>
                    <a:cubicBezTo>
                      <a:pt x="1589441" y="2570176"/>
                      <a:pt x="1606098" y="2564932"/>
                      <a:pt x="1612576" y="2557837"/>
                    </a:cubicBezTo>
                    <a:cubicBezTo>
                      <a:pt x="1630776" y="2538712"/>
                      <a:pt x="1619671" y="2493059"/>
                      <a:pt x="1623990" y="2469306"/>
                    </a:cubicBezTo>
                    <a:cubicBezTo>
                      <a:pt x="1625840" y="2458201"/>
                      <a:pt x="1632010" y="2446171"/>
                      <a:pt x="1630159" y="2435683"/>
                    </a:cubicBezTo>
                    <a:cubicBezTo>
                      <a:pt x="1626149" y="2411622"/>
                      <a:pt x="1611342" y="2398666"/>
                      <a:pt x="1610108" y="2372446"/>
                    </a:cubicBezTo>
                    <a:cubicBezTo>
                      <a:pt x="1608258" y="2336047"/>
                      <a:pt x="1623990" y="2308593"/>
                      <a:pt x="1632318" y="2273427"/>
                    </a:cubicBezTo>
                    <a:cubicBezTo>
                      <a:pt x="1642498" y="2229933"/>
                      <a:pt x="1611034" y="2205872"/>
                      <a:pt x="1592834" y="2170707"/>
                    </a:cubicBezTo>
                    <a:cubicBezTo>
                      <a:pt x="1581729" y="2149731"/>
                      <a:pt x="1574017" y="2128446"/>
                      <a:pt x="1558594" y="2109938"/>
                    </a:cubicBezTo>
                    <a:cubicBezTo>
                      <a:pt x="1554584" y="2110247"/>
                      <a:pt x="1554275" y="2112714"/>
                      <a:pt x="1553658" y="2107162"/>
                    </a:cubicBezTo>
                    <a:cubicBezTo>
                      <a:pt x="1550574" y="2154666"/>
                      <a:pt x="1497208" y="2197852"/>
                      <a:pt x="1507388" y="2247516"/>
                    </a:cubicBezTo>
                    <a:cubicBezTo>
                      <a:pt x="1511398" y="2268800"/>
                      <a:pt x="1525587" y="2283607"/>
                      <a:pt x="1522194" y="2307976"/>
                    </a:cubicBezTo>
                    <a:cubicBezTo>
                      <a:pt x="1518493" y="2328952"/>
                      <a:pt x="1501835" y="2344067"/>
                      <a:pt x="1496900" y="2364118"/>
                    </a:cubicBezTo>
                    <a:cubicBezTo>
                      <a:pt x="1486720" y="2404219"/>
                      <a:pt x="1514791" y="2422110"/>
                      <a:pt x="1525896" y="2452957"/>
                    </a:cubicBezTo>
                    <a:close/>
                    <a:moveTo>
                      <a:pt x="526451" y="2097599"/>
                    </a:moveTo>
                    <a:cubicBezTo>
                      <a:pt x="500231" y="2094515"/>
                      <a:pt x="475862" y="2159293"/>
                      <a:pt x="461672" y="2175025"/>
                    </a:cubicBezTo>
                    <a:cubicBezTo>
                      <a:pt x="439154" y="2199394"/>
                      <a:pt x="406456" y="2189832"/>
                      <a:pt x="412934" y="2242580"/>
                    </a:cubicBezTo>
                    <a:cubicBezTo>
                      <a:pt x="412934" y="2282682"/>
                      <a:pt x="425889" y="2287926"/>
                      <a:pt x="434218" y="2320007"/>
                    </a:cubicBezTo>
                    <a:cubicBezTo>
                      <a:pt x="436069" y="2328027"/>
                      <a:pt x="444089" y="2390646"/>
                      <a:pt x="446557" y="2392806"/>
                    </a:cubicBezTo>
                    <a:cubicBezTo>
                      <a:pt x="490668" y="2428280"/>
                      <a:pt x="506400" y="2349620"/>
                      <a:pt x="511953" y="2327101"/>
                    </a:cubicBezTo>
                    <a:cubicBezTo>
                      <a:pt x="513187" y="2321857"/>
                      <a:pt x="498688" y="2305817"/>
                      <a:pt x="502699" y="2292553"/>
                    </a:cubicBezTo>
                    <a:cubicBezTo>
                      <a:pt x="505783" y="2282373"/>
                      <a:pt x="532620" y="2279288"/>
                      <a:pt x="538173" y="2264482"/>
                    </a:cubicBezTo>
                    <a:cubicBezTo>
                      <a:pt x="547735" y="2239804"/>
                      <a:pt x="556064" y="2100993"/>
                      <a:pt x="526451" y="2097599"/>
                    </a:cubicBezTo>
                    <a:close/>
                    <a:moveTo>
                      <a:pt x="2636082" y="384663"/>
                    </a:moveTo>
                    <a:lnTo>
                      <a:pt x="2635773" y="384663"/>
                    </a:lnTo>
                    <a:cubicBezTo>
                      <a:pt x="2564208" y="382503"/>
                      <a:pt x="2408739" y="375717"/>
                      <a:pt x="2337174" y="368314"/>
                    </a:cubicBezTo>
                    <a:cubicBezTo>
                      <a:pt x="2254504" y="359368"/>
                      <a:pt x="2199904" y="273613"/>
                      <a:pt x="2109523" y="292430"/>
                    </a:cubicBezTo>
                    <a:cubicBezTo>
                      <a:pt x="2058316" y="302610"/>
                      <a:pt x="2016673" y="348572"/>
                      <a:pt x="1960223" y="327596"/>
                    </a:cubicBezTo>
                    <a:cubicBezTo>
                      <a:pt x="1923206" y="314640"/>
                      <a:pt x="1900379" y="265902"/>
                      <a:pt x="1860278" y="255105"/>
                    </a:cubicBezTo>
                    <a:cubicBezTo>
                      <a:pt x="1799510" y="239065"/>
                      <a:pt x="1726093" y="287494"/>
                      <a:pt x="1666867" y="252329"/>
                    </a:cubicBezTo>
                    <a:cubicBezTo>
                      <a:pt x="1655454" y="213153"/>
                      <a:pt x="1648667" y="196187"/>
                      <a:pt x="1618437" y="170893"/>
                    </a:cubicBezTo>
                    <a:cubicBezTo>
                      <a:pt x="1589132" y="146832"/>
                      <a:pt x="1590366" y="164106"/>
                      <a:pt x="1577410" y="133259"/>
                    </a:cubicBezTo>
                    <a:cubicBezTo>
                      <a:pt x="1565072" y="103338"/>
                      <a:pt x="1575560" y="50589"/>
                      <a:pt x="1572167" y="18200"/>
                    </a:cubicBezTo>
                    <a:lnTo>
                      <a:pt x="1572167" y="308"/>
                    </a:lnTo>
                    <a:cubicBezTo>
                      <a:pt x="1561370" y="0"/>
                      <a:pt x="1550265" y="0"/>
                      <a:pt x="1539777" y="0"/>
                    </a:cubicBezTo>
                    <a:cubicBezTo>
                      <a:pt x="1506462" y="0"/>
                      <a:pt x="1473147" y="925"/>
                      <a:pt x="1439833" y="2776"/>
                    </a:cubicBezTo>
                    <a:lnTo>
                      <a:pt x="1440758" y="14807"/>
                    </a:lnTo>
                    <a:cubicBezTo>
                      <a:pt x="1425643" y="37325"/>
                      <a:pt x="1421633" y="68172"/>
                      <a:pt x="1403125" y="87297"/>
                    </a:cubicBezTo>
                    <a:cubicBezTo>
                      <a:pt x="1370118" y="119687"/>
                      <a:pt x="1322614" y="115368"/>
                      <a:pt x="1292384" y="153001"/>
                    </a:cubicBezTo>
                    <a:cubicBezTo>
                      <a:pt x="1256292" y="198347"/>
                      <a:pt x="1252899" y="248936"/>
                      <a:pt x="1188737" y="273305"/>
                    </a:cubicBezTo>
                    <a:cubicBezTo>
                      <a:pt x="1118406" y="300450"/>
                      <a:pt x="1063807" y="233821"/>
                      <a:pt x="991933" y="248936"/>
                    </a:cubicBezTo>
                    <a:cubicBezTo>
                      <a:pt x="931473" y="261274"/>
                      <a:pt x="910497" y="310321"/>
                      <a:pt x="863609" y="337775"/>
                    </a:cubicBezTo>
                    <a:cubicBezTo>
                      <a:pt x="814871" y="366154"/>
                      <a:pt x="781248" y="327904"/>
                      <a:pt x="727265" y="336850"/>
                    </a:cubicBezTo>
                    <a:cubicBezTo>
                      <a:pt x="592155" y="359368"/>
                      <a:pt x="762739" y="439570"/>
                      <a:pt x="684079" y="492936"/>
                    </a:cubicBezTo>
                    <a:cubicBezTo>
                      <a:pt x="751634" y="559257"/>
                      <a:pt x="833071" y="675550"/>
                      <a:pt x="800990" y="776420"/>
                    </a:cubicBezTo>
                    <a:cubicBezTo>
                      <a:pt x="763356" y="748349"/>
                      <a:pt x="725106" y="717811"/>
                      <a:pt x="674825" y="719970"/>
                    </a:cubicBezTo>
                    <a:cubicBezTo>
                      <a:pt x="652615" y="720896"/>
                      <a:pt x="614982" y="725214"/>
                      <a:pt x="612514" y="753285"/>
                    </a:cubicBezTo>
                    <a:cubicBezTo>
                      <a:pt x="610663" y="778579"/>
                      <a:pt x="653849" y="787834"/>
                      <a:pt x="671740" y="805416"/>
                    </a:cubicBezTo>
                    <a:cubicBezTo>
                      <a:pt x="723872" y="855697"/>
                      <a:pt x="680995" y="872971"/>
                      <a:pt x="679761" y="922635"/>
                    </a:cubicBezTo>
                    <a:cubicBezTo>
                      <a:pt x="678835" y="965821"/>
                      <a:pt x="701662" y="1017336"/>
                      <a:pt x="702896" y="1064532"/>
                    </a:cubicBezTo>
                    <a:cubicBezTo>
                      <a:pt x="634415" y="1091986"/>
                      <a:pt x="570871" y="1071318"/>
                      <a:pt x="531386" y="1018878"/>
                    </a:cubicBezTo>
                    <a:cubicBezTo>
                      <a:pt x="503315" y="982478"/>
                      <a:pt x="485116" y="970448"/>
                      <a:pt x="449025" y="936516"/>
                    </a:cubicBezTo>
                    <a:cubicBezTo>
                      <a:pt x="411391" y="901042"/>
                      <a:pt x="407998" y="876982"/>
                      <a:pt x="418486" y="825775"/>
                    </a:cubicBezTo>
                    <a:cubicBezTo>
                      <a:pt x="422188" y="810660"/>
                      <a:pt x="444398" y="780430"/>
                      <a:pt x="437303" y="763465"/>
                    </a:cubicBezTo>
                    <a:cubicBezTo>
                      <a:pt x="422496" y="729224"/>
                      <a:pt x="362653" y="741563"/>
                      <a:pt x="333348" y="726139"/>
                    </a:cubicBezTo>
                    <a:cubicBezTo>
                      <a:pt x="357717" y="674933"/>
                      <a:pt x="318233" y="570054"/>
                      <a:pt x="284610" y="530569"/>
                    </a:cubicBezTo>
                    <a:cubicBezTo>
                      <a:pt x="262091" y="553705"/>
                      <a:pt x="239573" y="577765"/>
                      <a:pt x="218289" y="602443"/>
                    </a:cubicBezTo>
                    <a:cubicBezTo>
                      <a:pt x="223533" y="723363"/>
                      <a:pt x="122354" y="845826"/>
                      <a:pt x="92432" y="954099"/>
                    </a:cubicBezTo>
                    <a:cubicBezTo>
                      <a:pt x="87497" y="972916"/>
                      <a:pt x="87497" y="1002221"/>
                      <a:pt x="79477" y="1018878"/>
                    </a:cubicBezTo>
                    <a:cubicBezTo>
                      <a:pt x="64053" y="1050342"/>
                      <a:pt x="16857" y="1065457"/>
                      <a:pt x="4827" y="1095379"/>
                    </a:cubicBezTo>
                    <a:cubicBezTo>
                      <a:pt x="-17383" y="1149669"/>
                      <a:pt x="43077" y="1203035"/>
                      <a:pt x="64053" y="1248380"/>
                    </a:cubicBezTo>
                    <a:cubicBezTo>
                      <a:pt x="92124" y="1309766"/>
                      <a:pt x="78243" y="1358504"/>
                      <a:pt x="91507" y="1419581"/>
                    </a:cubicBezTo>
                    <a:cubicBezTo>
                      <a:pt x="98602" y="1452896"/>
                      <a:pt x="116802" y="1455672"/>
                      <a:pt x="132842" y="1481892"/>
                    </a:cubicBezTo>
                    <a:cubicBezTo>
                      <a:pt x="151042" y="1512122"/>
                      <a:pt x="147032" y="1540193"/>
                      <a:pt x="147032" y="1576901"/>
                    </a:cubicBezTo>
                    <a:cubicBezTo>
                      <a:pt x="146723" y="1630575"/>
                      <a:pt x="160296" y="1684557"/>
                      <a:pt x="157828" y="1736997"/>
                    </a:cubicBezTo>
                    <a:cubicBezTo>
                      <a:pt x="155052" y="1792214"/>
                      <a:pt x="125747" y="1800851"/>
                      <a:pt x="101687" y="1848047"/>
                    </a:cubicBezTo>
                    <a:cubicBezTo>
                      <a:pt x="44311" y="1960022"/>
                      <a:pt x="131917" y="2059657"/>
                      <a:pt x="120503" y="2172558"/>
                    </a:cubicBezTo>
                    <a:cubicBezTo>
                      <a:pt x="115568" y="2221296"/>
                      <a:pt x="94592" y="2337281"/>
                      <a:pt x="183740" y="2306434"/>
                    </a:cubicBezTo>
                    <a:cubicBezTo>
                      <a:pt x="235254" y="2288234"/>
                      <a:pt x="220139" y="2242889"/>
                      <a:pt x="247593" y="2207723"/>
                    </a:cubicBezTo>
                    <a:cubicBezTo>
                      <a:pt x="279674" y="2166388"/>
                      <a:pt x="333348" y="2176568"/>
                      <a:pt x="370365" y="2150039"/>
                    </a:cubicBezTo>
                    <a:cubicBezTo>
                      <a:pt x="410466" y="2121043"/>
                      <a:pt x="432059" y="2047936"/>
                      <a:pt x="452109" y="2002899"/>
                    </a:cubicBezTo>
                    <a:cubicBezTo>
                      <a:pt x="496529" y="1903880"/>
                      <a:pt x="536013" y="1906965"/>
                      <a:pt x="619300" y="1851748"/>
                    </a:cubicBezTo>
                    <a:cubicBezTo>
                      <a:pt x="725414" y="1781417"/>
                      <a:pt x="634724" y="1705842"/>
                      <a:pt x="660944" y="1613918"/>
                    </a:cubicBezTo>
                    <a:cubicBezTo>
                      <a:pt x="734360" y="1613609"/>
                      <a:pt x="986689" y="1660188"/>
                      <a:pt x="975893" y="1505953"/>
                    </a:cubicBezTo>
                    <a:cubicBezTo>
                      <a:pt x="971574" y="1442408"/>
                      <a:pt x="880267" y="1433154"/>
                      <a:pt x="863918" y="1371151"/>
                    </a:cubicBezTo>
                    <a:cubicBezTo>
                      <a:pt x="855589" y="1338762"/>
                      <a:pt x="867619" y="1269973"/>
                      <a:pt x="895382" y="1251465"/>
                    </a:cubicBezTo>
                    <a:cubicBezTo>
                      <a:pt x="938876" y="1315318"/>
                      <a:pt x="916666" y="1341230"/>
                      <a:pt x="991008" y="1381331"/>
                    </a:cubicBezTo>
                    <a:cubicBezTo>
                      <a:pt x="1068434" y="1422666"/>
                      <a:pt x="1102057" y="1444876"/>
                      <a:pt x="1131053" y="1537417"/>
                    </a:cubicBezTo>
                    <a:cubicBezTo>
                      <a:pt x="1155114" y="1614843"/>
                      <a:pt x="1166219" y="1687334"/>
                      <a:pt x="1162209" y="1767227"/>
                    </a:cubicBezTo>
                    <a:cubicBezTo>
                      <a:pt x="1160975" y="1799617"/>
                      <a:pt x="1156039" y="1823369"/>
                      <a:pt x="1164368" y="1856067"/>
                    </a:cubicBezTo>
                    <a:cubicBezTo>
                      <a:pt x="1171155" y="1884138"/>
                      <a:pt x="1190280" y="1890616"/>
                      <a:pt x="1183493" y="1923313"/>
                    </a:cubicBezTo>
                    <a:cubicBezTo>
                      <a:pt x="1209713" y="1939354"/>
                      <a:pt x="1273258" y="1939662"/>
                      <a:pt x="1300712" y="1917144"/>
                    </a:cubicBezTo>
                    <a:cubicBezTo>
                      <a:pt x="1319837" y="1901104"/>
                      <a:pt x="1317061" y="1869640"/>
                      <a:pt x="1330942" y="1853908"/>
                    </a:cubicBezTo>
                    <a:cubicBezTo>
                      <a:pt x="1355003" y="1827379"/>
                      <a:pt x="1377213" y="1834474"/>
                      <a:pt x="1411453" y="1826762"/>
                    </a:cubicBezTo>
                    <a:cubicBezTo>
                      <a:pt x="1468212" y="1814423"/>
                      <a:pt x="1497517" y="1790363"/>
                      <a:pt x="1529598" y="1741316"/>
                    </a:cubicBezTo>
                    <a:cubicBezTo>
                      <a:pt x="1669643" y="1797766"/>
                      <a:pt x="1590058" y="1963106"/>
                      <a:pt x="1646508" y="2059041"/>
                    </a:cubicBezTo>
                    <a:cubicBezTo>
                      <a:pt x="1668409" y="2096674"/>
                      <a:pt x="1696172" y="2179961"/>
                      <a:pt x="1735039" y="2193842"/>
                    </a:cubicBezTo>
                    <a:cubicBezTo>
                      <a:pt x="1871075" y="2243197"/>
                      <a:pt x="1864288" y="2032203"/>
                      <a:pt x="1833133" y="1964032"/>
                    </a:cubicBezTo>
                    <a:cubicBezTo>
                      <a:pt x="1860278" y="1947066"/>
                      <a:pt x="1908091" y="1950150"/>
                      <a:pt x="1941097" y="1953235"/>
                    </a:cubicBezTo>
                    <a:cubicBezTo>
                      <a:pt x="2006802" y="1959404"/>
                      <a:pt x="2021917" y="1964648"/>
                      <a:pt x="2079292" y="1927941"/>
                    </a:cubicBezTo>
                    <a:cubicBezTo>
                      <a:pt x="2129573" y="1895860"/>
                      <a:pt x="2169983" y="1910049"/>
                      <a:pt x="2218721" y="1884446"/>
                    </a:cubicBezTo>
                    <a:cubicBezTo>
                      <a:pt x="2272087" y="1856375"/>
                      <a:pt x="2275480" y="1781417"/>
                      <a:pt x="2269310" y="1726818"/>
                    </a:cubicBezTo>
                    <a:cubicBezTo>
                      <a:pt x="2264066" y="1680547"/>
                      <a:pt x="2192501" y="1576593"/>
                      <a:pt x="2283192" y="1598494"/>
                    </a:cubicBezTo>
                    <a:cubicBezTo>
                      <a:pt x="2399485" y="1626873"/>
                      <a:pt x="2311571" y="1795915"/>
                      <a:pt x="2420152" y="1823369"/>
                    </a:cubicBezTo>
                    <a:cubicBezTo>
                      <a:pt x="2469816" y="1836325"/>
                      <a:pt x="2538914" y="1813190"/>
                      <a:pt x="2591662" y="1818433"/>
                    </a:cubicBezTo>
                    <a:cubicBezTo>
                      <a:pt x="2628679" y="1822135"/>
                      <a:pt x="2664153" y="1840643"/>
                      <a:pt x="2687597" y="1811030"/>
                    </a:cubicBezTo>
                    <a:cubicBezTo>
                      <a:pt x="2779521" y="1691344"/>
                      <a:pt x="2568835" y="1706150"/>
                      <a:pt x="2521023" y="1708310"/>
                    </a:cubicBezTo>
                    <a:cubicBezTo>
                      <a:pt x="2484931" y="1710160"/>
                      <a:pt x="2453159" y="1719106"/>
                      <a:pt x="2431257" y="1683940"/>
                    </a:cubicBezTo>
                    <a:cubicBezTo>
                      <a:pt x="2406888" y="1644456"/>
                      <a:pt x="2435267" y="1567647"/>
                      <a:pt x="2474752" y="1549139"/>
                    </a:cubicBezTo>
                    <a:cubicBezTo>
                      <a:pt x="2581791" y="1500400"/>
                      <a:pt x="2627753" y="1660188"/>
                      <a:pt x="2706413" y="1531248"/>
                    </a:cubicBezTo>
                    <a:cubicBezTo>
                      <a:pt x="2735410" y="1537417"/>
                      <a:pt x="2755152" y="1557776"/>
                      <a:pt x="2757928" y="1587389"/>
                    </a:cubicBezTo>
                    <a:cubicBezTo>
                      <a:pt x="2819314" y="1609291"/>
                      <a:pt x="2869594" y="1501326"/>
                      <a:pt x="2880699" y="1453204"/>
                    </a:cubicBezTo>
                    <a:cubicBezTo>
                      <a:pt x="2905068" y="1346165"/>
                      <a:pt x="2816846" y="1390893"/>
                      <a:pt x="2777978" y="1331359"/>
                    </a:cubicBezTo>
                    <a:cubicBezTo>
                      <a:pt x="2760704" y="1304213"/>
                      <a:pt x="2771192" y="1279227"/>
                      <a:pt x="2798338" y="1264729"/>
                    </a:cubicBezTo>
                    <a:cubicBezTo>
                      <a:pt x="2842758" y="1241285"/>
                      <a:pt x="2873296" y="1284780"/>
                      <a:pt x="2911238" y="1297118"/>
                    </a:cubicBezTo>
                    <a:cubicBezTo>
                      <a:pt x="2951648" y="1310074"/>
                      <a:pt x="3064239" y="1327040"/>
                      <a:pt x="3067324" y="1261953"/>
                    </a:cubicBezTo>
                    <a:cubicBezTo>
                      <a:pt x="3203360" y="1390277"/>
                      <a:pt x="2962444" y="1379789"/>
                      <a:pt x="3020745" y="1486519"/>
                    </a:cubicBezTo>
                    <a:cubicBezTo>
                      <a:pt x="3043263" y="1527546"/>
                      <a:pt x="3076270" y="1507804"/>
                      <a:pt x="3110510" y="1531556"/>
                    </a:cubicBezTo>
                    <a:cubicBezTo>
                      <a:pt x="3137964" y="1550990"/>
                      <a:pt x="3265054" y="1611450"/>
                      <a:pt x="3288189" y="1625639"/>
                    </a:cubicBezTo>
                    <a:cubicBezTo>
                      <a:pt x="3252098" y="1123758"/>
                      <a:pt x="3005321" y="681103"/>
                      <a:pt x="2636082" y="3846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648A38F-C22D-8BFA-E8C5-62DA47ACF7B3}"/>
              </a:ext>
            </a:extLst>
          </p:cNvPr>
          <p:cNvSpPr/>
          <p:nvPr/>
        </p:nvSpPr>
        <p:spPr>
          <a:xfrm>
            <a:off x="202984" y="994421"/>
            <a:ext cx="4396748" cy="586357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10454"/>
            <a:ext cx="5850436" cy="95611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j-lt"/>
              </a:rPr>
              <a:t>Welcome and Introduction</a:t>
            </a:r>
            <a:endParaRPr lang="en-US" b="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1BE43B8-702B-4875-1FA2-9D4482C8BA66}"/>
              </a:ext>
            </a:extLst>
          </p:cNvPr>
          <p:cNvGrpSpPr/>
          <p:nvPr/>
        </p:nvGrpSpPr>
        <p:grpSpPr>
          <a:xfrm>
            <a:off x="4493611" y="1277959"/>
            <a:ext cx="5538190" cy="3783809"/>
            <a:chOff x="5850246" y="1166570"/>
            <a:chExt cx="5538190" cy="378380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AE87C69-3CCA-42DE-67EB-56A57B7A2D8F}"/>
                </a:ext>
              </a:extLst>
            </p:cNvPr>
            <p:cNvGrpSpPr/>
            <p:nvPr/>
          </p:nvGrpSpPr>
          <p:grpSpPr>
            <a:xfrm>
              <a:off x="5850246" y="1686802"/>
              <a:ext cx="5538190" cy="3263577"/>
              <a:chOff x="5850246" y="1686802"/>
              <a:chExt cx="5538190" cy="3263577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F19DC80-663C-1980-E5CC-6E49BEC82253}"/>
                  </a:ext>
                </a:extLst>
              </p:cNvPr>
              <p:cNvGrpSpPr/>
              <p:nvPr/>
            </p:nvGrpSpPr>
            <p:grpSpPr>
              <a:xfrm>
                <a:off x="6134243" y="1781024"/>
                <a:ext cx="5254193" cy="3169355"/>
                <a:chOff x="5879043" y="2122770"/>
                <a:chExt cx="5254193" cy="3169355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47ECEDF4-4961-2DCA-C69B-168C97ECD39A}"/>
                    </a:ext>
                  </a:extLst>
                </p:cNvPr>
                <p:cNvSpPr/>
                <p:nvPr/>
              </p:nvSpPr>
              <p:spPr>
                <a:xfrm>
                  <a:off x="5879043" y="2187097"/>
                  <a:ext cx="1266354" cy="126635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FCD32E9C-F47B-FE63-7517-98B8DB8F40D8}"/>
                    </a:ext>
                  </a:extLst>
                </p:cNvPr>
                <p:cNvGrpSpPr/>
                <p:nvPr/>
              </p:nvGrpSpPr>
              <p:grpSpPr>
                <a:xfrm>
                  <a:off x="7364029" y="2122770"/>
                  <a:ext cx="3769207" cy="3169355"/>
                  <a:chOff x="8702424" y="2772527"/>
                  <a:chExt cx="3769207" cy="3169355"/>
                </a:xfrm>
              </p:grpSpPr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B7BA27A1-EF53-F022-2076-ADEE1883D2A3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4" y="277252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63DBD8A0-9557-8DCA-E593-56F33D375A5E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5" y="3113479"/>
                    <a:ext cx="3769206" cy="282840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256E906E-217A-8053-25E6-72BD8105FE0F}"/>
                  </a:ext>
                </a:extLst>
              </p:cNvPr>
              <p:cNvGrpSpPr/>
              <p:nvPr/>
            </p:nvGrpSpPr>
            <p:grpSpPr>
              <a:xfrm>
                <a:off x="5850246" y="1686802"/>
                <a:ext cx="1649861" cy="1831608"/>
                <a:chOff x="4925978" y="592043"/>
                <a:chExt cx="1649861" cy="1831608"/>
              </a:xfrm>
            </p:grpSpPr>
            <p:sp>
              <p:nvSpPr>
                <p:cNvPr id="14" name="Google Shape;517;p30">
                  <a:extLst>
                    <a:ext uri="{FF2B5EF4-FFF2-40B4-BE49-F238E27FC236}">
                      <a16:creationId xmlns:a16="http://schemas.microsoft.com/office/drawing/2014/main" id="{D3B72956-7CCE-212B-8518-A13B87F10969}"/>
                    </a:ext>
                  </a:extLst>
                </p:cNvPr>
                <p:cNvSpPr/>
                <p:nvPr/>
              </p:nvSpPr>
              <p:spPr>
                <a:xfrm rot="10800000">
                  <a:off x="4925978" y="592043"/>
                  <a:ext cx="265299" cy="26529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" name="Google Shape;518;p30">
                  <a:extLst>
                    <a:ext uri="{FF2B5EF4-FFF2-40B4-BE49-F238E27FC236}">
                      <a16:creationId xmlns:a16="http://schemas.microsoft.com/office/drawing/2014/main" id="{20CC6EF8-94CD-4553-D492-52F23DFF770C}"/>
                    </a:ext>
                  </a:extLst>
                </p:cNvPr>
                <p:cNvSpPr/>
                <p:nvPr/>
              </p:nvSpPr>
              <p:spPr>
                <a:xfrm rot="10800000">
                  <a:off x="6169134" y="2016946"/>
                  <a:ext cx="406705" cy="40670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2" name="Google Shape;518;p30">
              <a:extLst>
                <a:ext uri="{FF2B5EF4-FFF2-40B4-BE49-F238E27FC236}">
                  <a16:creationId xmlns:a16="http://schemas.microsoft.com/office/drawing/2014/main" id="{7AA016DE-3E24-BCD5-E52B-7F620F159EED}"/>
                </a:ext>
              </a:extLst>
            </p:cNvPr>
            <p:cNvSpPr/>
            <p:nvPr/>
          </p:nvSpPr>
          <p:spPr>
            <a:xfrm rot="10800000">
              <a:off x="6476663" y="1166570"/>
              <a:ext cx="406705" cy="40670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" name="Picture 7" descr="A person wearing a blue jean jacket&#10;&#10;Description automatically generated">
            <a:extLst>
              <a:ext uri="{FF2B5EF4-FFF2-40B4-BE49-F238E27FC236}">
                <a16:creationId xmlns:a16="http://schemas.microsoft.com/office/drawing/2014/main" id="{A9F51F52-B058-A9F8-7121-C5B1C68D99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619"/>
          <a:stretch/>
        </p:blipFill>
        <p:spPr>
          <a:xfrm>
            <a:off x="615420" y="1568587"/>
            <a:ext cx="3571875" cy="528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055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Key Facts and Statistics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2361260"/>
              </p:ext>
            </p:extLst>
          </p:nvPr>
        </p:nvGraphicFramePr>
        <p:xfrm>
          <a:off x="646991" y="1425303"/>
          <a:ext cx="5119915" cy="326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EEA3273-C9AE-B3C0-9D51-6EC3C18D4E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8367079"/>
              </p:ext>
            </p:extLst>
          </p:nvPr>
        </p:nvGraphicFramePr>
        <p:xfrm>
          <a:off x="6142789" y="1415575"/>
          <a:ext cx="5668211" cy="3298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494A97B-65BE-8141-F848-2FC0E5BE7328}"/>
              </a:ext>
            </a:extLst>
          </p:cNvPr>
          <p:cNvGrpSpPr/>
          <p:nvPr/>
        </p:nvGrpSpPr>
        <p:grpSpPr>
          <a:xfrm>
            <a:off x="740228" y="5040086"/>
            <a:ext cx="4865915" cy="1014469"/>
            <a:chOff x="740228" y="5040086"/>
            <a:chExt cx="4865915" cy="101446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810D8-C8F1-0F02-CB75-0EF5A7ABA3C2}"/>
                </a:ext>
              </a:extLst>
            </p:cNvPr>
            <p:cNvSpPr/>
            <p:nvPr/>
          </p:nvSpPr>
          <p:spPr>
            <a:xfrm>
              <a:off x="740228" y="5040086"/>
              <a:ext cx="4865915" cy="101446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8A10209-4570-B2E5-D631-B6AA223B3A9F}"/>
                </a:ext>
              </a:extLst>
            </p:cNvPr>
            <p:cNvGrpSpPr/>
            <p:nvPr/>
          </p:nvGrpSpPr>
          <p:grpSpPr>
            <a:xfrm>
              <a:off x="841725" y="5165387"/>
              <a:ext cx="4642153" cy="754052"/>
              <a:chOff x="841725" y="5165387"/>
              <a:chExt cx="4642153" cy="75405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D7442A-F65D-4F09-7AFB-80FF4228FFE7}"/>
                  </a:ext>
                </a:extLst>
              </p:cNvPr>
              <p:cNvSpPr txBox="1"/>
              <p:nvPr/>
            </p:nvSpPr>
            <p:spPr>
              <a:xfrm>
                <a:off x="841725" y="5503941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87719-D40C-E8DB-A7A2-C9515F27B262}"/>
                  </a:ext>
                </a:extLst>
              </p:cNvPr>
              <p:cNvSpPr txBox="1"/>
              <p:nvPr/>
            </p:nvSpPr>
            <p:spPr>
              <a:xfrm>
                <a:off x="841725" y="5165387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1113F3-35D7-6055-015E-827D194EB125}"/>
              </a:ext>
            </a:extLst>
          </p:cNvPr>
          <p:cNvGrpSpPr/>
          <p:nvPr/>
        </p:nvGrpSpPr>
        <p:grpSpPr>
          <a:xfrm>
            <a:off x="6580413" y="5040086"/>
            <a:ext cx="4865915" cy="1014469"/>
            <a:chOff x="6580413" y="5040086"/>
            <a:chExt cx="4865915" cy="101446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BC40FE-1BF2-A8FD-4D2E-DA3DA2DBC675}"/>
                </a:ext>
              </a:extLst>
            </p:cNvPr>
            <p:cNvSpPr/>
            <p:nvPr/>
          </p:nvSpPr>
          <p:spPr>
            <a:xfrm>
              <a:off x="6580413" y="5040086"/>
              <a:ext cx="4865915" cy="101446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6655817" y="5165387"/>
              <a:ext cx="4642153" cy="754052"/>
              <a:chOff x="646991" y="5123052"/>
              <a:chExt cx="4642153" cy="75405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3200" dirty="0"/>
              <a:t>Importance of School Education</a:t>
            </a:r>
            <a:endParaRPr lang="en-CA" sz="54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F08995-B3F9-2562-F2C0-374C995FBD5D}"/>
              </a:ext>
            </a:extLst>
          </p:cNvPr>
          <p:cNvGrpSpPr/>
          <p:nvPr/>
        </p:nvGrpSpPr>
        <p:grpSpPr>
          <a:xfrm>
            <a:off x="437421" y="4423660"/>
            <a:ext cx="11317158" cy="1171949"/>
            <a:chOff x="1487635" y="4423660"/>
            <a:chExt cx="9353023" cy="117194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F799230-B23B-0131-BF3C-F7DA3B202C44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125CF04-D4F2-4608-ADC0-CD6E49A534AA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0149404-EB15-4971-8658-638B99F7186C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C8F9D8-58BE-45B9-81B9-3FFC03A4D632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C93D4FA-A521-4059-BED8-F817C401E565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BBB1DB5F-6CA6-4DA7-B4CB-48299287EDBB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D24B43-4013-5493-7F44-71EDF512272D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CEC398A-377E-42F2-B295-15D572F9F30A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27198AF-252E-8374-C515-C819F03B2DB4}"/>
              </a:ext>
            </a:extLst>
          </p:cNvPr>
          <p:cNvGrpSpPr/>
          <p:nvPr/>
        </p:nvGrpSpPr>
        <p:grpSpPr>
          <a:xfrm>
            <a:off x="734385" y="1870942"/>
            <a:ext cx="2220406" cy="2220404"/>
            <a:chOff x="1519827" y="1870942"/>
            <a:chExt cx="2220406" cy="2220404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177A2DA-B685-4B15-AB34-024C5ACEB0E6}"/>
                </a:ext>
              </a:extLst>
            </p:cNvPr>
            <p:cNvSpPr/>
            <p:nvPr/>
          </p:nvSpPr>
          <p:spPr>
            <a:xfrm>
              <a:off x="1519827" y="1870942"/>
              <a:ext cx="2220406" cy="22204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B60E1F5-2C58-5912-FEFF-81BFA7EE2CF3}"/>
                </a:ext>
              </a:extLst>
            </p:cNvPr>
            <p:cNvSpPr/>
            <p:nvPr/>
          </p:nvSpPr>
          <p:spPr>
            <a:xfrm>
              <a:off x="2103501" y="2389231"/>
              <a:ext cx="1053058" cy="1183826"/>
            </a:xfrm>
            <a:custGeom>
              <a:avLst/>
              <a:gdLst>
                <a:gd name="connsiteX0" fmla="*/ 973281 w 1490708"/>
                <a:gd name="connsiteY0" fmla="*/ 1190625 h 1675824"/>
                <a:gd name="connsiteX1" fmla="*/ 938038 w 1490708"/>
                <a:gd name="connsiteY1" fmla="*/ 1193483 h 1675824"/>
                <a:gd name="connsiteX2" fmla="*/ 975185 w 1490708"/>
                <a:gd name="connsiteY2" fmla="*/ 1216343 h 1675824"/>
                <a:gd name="connsiteX3" fmla="*/ 973281 w 1490708"/>
                <a:gd name="connsiteY3" fmla="*/ 1190625 h 1675824"/>
                <a:gd name="connsiteX4" fmla="*/ 136985 w 1490708"/>
                <a:gd name="connsiteY4" fmla="*/ 1108710 h 1675824"/>
                <a:gd name="connsiteX5" fmla="*/ 149368 w 1490708"/>
                <a:gd name="connsiteY5" fmla="*/ 1317308 h 1675824"/>
                <a:gd name="connsiteX6" fmla="*/ 299863 w 1490708"/>
                <a:gd name="connsiteY6" fmla="*/ 1428750 h 1675824"/>
                <a:gd name="connsiteX7" fmla="*/ 562753 w 1490708"/>
                <a:gd name="connsiteY7" fmla="*/ 1466850 h 1675824"/>
                <a:gd name="connsiteX8" fmla="*/ 775160 w 1490708"/>
                <a:gd name="connsiteY8" fmla="*/ 1455420 h 1675824"/>
                <a:gd name="connsiteX9" fmla="*/ 854218 w 1490708"/>
                <a:gd name="connsiteY9" fmla="*/ 1356360 h 1675824"/>
                <a:gd name="connsiteX10" fmla="*/ 879935 w 1490708"/>
                <a:gd name="connsiteY10" fmla="*/ 1203960 h 1675824"/>
                <a:gd name="connsiteX11" fmla="*/ 483696 w 1490708"/>
                <a:gd name="connsiteY11" fmla="*/ 1177290 h 1675824"/>
                <a:gd name="connsiteX12" fmla="*/ 136985 w 1490708"/>
                <a:gd name="connsiteY12" fmla="*/ 1108710 h 1675824"/>
                <a:gd name="connsiteX13" fmla="*/ 341773 w 1490708"/>
                <a:gd name="connsiteY13" fmla="*/ 946785 h 1675824"/>
                <a:gd name="connsiteX14" fmla="*/ 196993 w 1490708"/>
                <a:gd name="connsiteY14" fmla="*/ 958215 h 1675824"/>
                <a:gd name="connsiteX15" fmla="*/ 138891 w 1490708"/>
                <a:gd name="connsiteY15" fmla="*/ 1074420 h 1675824"/>
                <a:gd name="connsiteX16" fmla="*/ 317008 w 1490708"/>
                <a:gd name="connsiteY16" fmla="*/ 1117283 h 1675824"/>
                <a:gd name="connsiteX17" fmla="*/ 879935 w 1490708"/>
                <a:gd name="connsiteY17" fmla="*/ 1168718 h 1675824"/>
                <a:gd name="connsiteX18" fmla="*/ 763731 w 1490708"/>
                <a:gd name="connsiteY18" fmla="*/ 997268 h 1675824"/>
                <a:gd name="connsiteX19" fmla="*/ 341773 w 1490708"/>
                <a:gd name="connsiteY19" fmla="*/ 946785 h 1675824"/>
                <a:gd name="connsiteX20" fmla="*/ 306412 w 1490708"/>
                <a:gd name="connsiteY20" fmla="*/ 912138 h 1675824"/>
                <a:gd name="connsiteX21" fmla="*/ 406543 w 1490708"/>
                <a:gd name="connsiteY21" fmla="*/ 914400 h 1675824"/>
                <a:gd name="connsiteX22" fmla="*/ 782781 w 1490708"/>
                <a:gd name="connsiteY22" fmla="*/ 965835 h 1675824"/>
                <a:gd name="connsiteX23" fmla="*/ 917083 w 1490708"/>
                <a:gd name="connsiteY23" fmla="*/ 1164908 h 1675824"/>
                <a:gd name="connsiteX24" fmla="*/ 985663 w 1490708"/>
                <a:gd name="connsiteY24" fmla="*/ 1159193 h 1675824"/>
                <a:gd name="connsiteX25" fmla="*/ 1009476 w 1490708"/>
                <a:gd name="connsiteY25" fmla="*/ 1226820 h 1675824"/>
                <a:gd name="connsiteX26" fmla="*/ 979948 w 1490708"/>
                <a:gd name="connsiteY26" fmla="*/ 1254443 h 1675824"/>
                <a:gd name="connsiteX27" fmla="*/ 916131 w 1490708"/>
                <a:gd name="connsiteY27" fmla="*/ 1224915 h 1675824"/>
                <a:gd name="connsiteX28" fmla="*/ 886603 w 1490708"/>
                <a:gd name="connsiteY28" fmla="*/ 1374458 h 1675824"/>
                <a:gd name="connsiteX29" fmla="*/ 786591 w 1490708"/>
                <a:gd name="connsiteY29" fmla="*/ 1491615 h 1675824"/>
                <a:gd name="connsiteX30" fmla="*/ 553228 w 1490708"/>
                <a:gd name="connsiteY30" fmla="*/ 1503998 h 1675824"/>
                <a:gd name="connsiteX31" fmla="*/ 307483 w 1490708"/>
                <a:gd name="connsiteY31" fmla="*/ 1468755 h 1675824"/>
                <a:gd name="connsiteX32" fmla="*/ 139843 w 1490708"/>
                <a:gd name="connsiteY32" fmla="*/ 1380173 h 1675824"/>
                <a:gd name="connsiteX33" fmla="*/ 96028 w 1490708"/>
                <a:gd name="connsiteY33" fmla="*/ 1198245 h 1675824"/>
                <a:gd name="connsiteX34" fmla="*/ 118888 w 1490708"/>
                <a:gd name="connsiteY34" fmla="*/ 987743 h 1675824"/>
                <a:gd name="connsiteX35" fmla="*/ 205566 w 1490708"/>
                <a:gd name="connsiteY35" fmla="*/ 919163 h 1675824"/>
                <a:gd name="connsiteX36" fmla="*/ 306412 w 1490708"/>
                <a:gd name="connsiteY36" fmla="*/ 912138 h 1675824"/>
                <a:gd name="connsiteX37" fmla="*/ 412258 w 1490708"/>
                <a:gd name="connsiteY37" fmla="*/ 399097 h 1675824"/>
                <a:gd name="connsiteX38" fmla="*/ 381778 w 1490708"/>
                <a:gd name="connsiteY38" fmla="*/ 646747 h 1675824"/>
                <a:gd name="connsiteX39" fmla="*/ 725631 w 1490708"/>
                <a:gd name="connsiteY39" fmla="*/ 687705 h 1675824"/>
                <a:gd name="connsiteX40" fmla="*/ 754206 w 1490708"/>
                <a:gd name="connsiteY40" fmla="*/ 440055 h 1675824"/>
                <a:gd name="connsiteX41" fmla="*/ 412258 w 1490708"/>
                <a:gd name="connsiteY41" fmla="*/ 399097 h 1675824"/>
                <a:gd name="connsiteX42" fmla="*/ 393446 w 1490708"/>
                <a:gd name="connsiteY42" fmla="*/ 362664 h 1675824"/>
                <a:gd name="connsiteX43" fmla="*/ 414163 w 1490708"/>
                <a:gd name="connsiteY43" fmla="*/ 363855 h 1675824"/>
                <a:gd name="connsiteX44" fmla="*/ 775160 w 1490708"/>
                <a:gd name="connsiteY44" fmla="*/ 409575 h 1675824"/>
                <a:gd name="connsiteX45" fmla="*/ 791353 w 1490708"/>
                <a:gd name="connsiteY45" fmla="*/ 446722 h 1675824"/>
                <a:gd name="connsiteX46" fmla="*/ 761826 w 1490708"/>
                <a:gd name="connsiteY46" fmla="*/ 691515 h 1675824"/>
                <a:gd name="connsiteX47" fmla="*/ 750396 w 1490708"/>
                <a:gd name="connsiteY47" fmla="*/ 728662 h 1675824"/>
                <a:gd name="connsiteX48" fmla="*/ 347488 w 1490708"/>
                <a:gd name="connsiteY48" fmla="*/ 679132 h 1675824"/>
                <a:gd name="connsiteX49" fmla="*/ 350346 w 1490708"/>
                <a:gd name="connsiteY49" fmla="*/ 601028 h 1675824"/>
                <a:gd name="connsiteX50" fmla="*/ 379873 w 1490708"/>
                <a:gd name="connsiteY50" fmla="*/ 374332 h 1675824"/>
                <a:gd name="connsiteX51" fmla="*/ 393446 w 1490708"/>
                <a:gd name="connsiteY51" fmla="*/ 362664 h 1675824"/>
                <a:gd name="connsiteX52" fmla="*/ 1144731 w 1490708"/>
                <a:gd name="connsiteY52" fmla="*/ 271463 h 1675824"/>
                <a:gd name="connsiteX53" fmla="*/ 1258078 w 1490708"/>
                <a:gd name="connsiteY53" fmla="*/ 558165 h 1675824"/>
                <a:gd name="connsiteX54" fmla="*/ 1302846 w 1490708"/>
                <a:gd name="connsiteY54" fmla="*/ 1039178 h 1675824"/>
                <a:gd name="connsiteX55" fmla="*/ 1350471 w 1490708"/>
                <a:gd name="connsiteY55" fmla="*/ 709613 h 1675824"/>
                <a:gd name="connsiteX56" fmla="*/ 1234266 w 1490708"/>
                <a:gd name="connsiteY56" fmla="*/ 351472 h 1675824"/>
                <a:gd name="connsiteX57" fmla="*/ 1144731 w 1490708"/>
                <a:gd name="connsiteY57" fmla="*/ 271463 h 1675824"/>
                <a:gd name="connsiteX58" fmla="*/ 1142826 w 1490708"/>
                <a:gd name="connsiteY58" fmla="*/ 165496 h 1675824"/>
                <a:gd name="connsiteX59" fmla="*/ 1067578 w 1490708"/>
                <a:gd name="connsiteY59" fmla="*/ 192405 h 1675824"/>
                <a:gd name="connsiteX60" fmla="*/ 1118061 w 1490708"/>
                <a:gd name="connsiteY60" fmla="*/ 238125 h 1675824"/>
                <a:gd name="connsiteX61" fmla="*/ 1258078 w 1490708"/>
                <a:gd name="connsiteY61" fmla="*/ 321945 h 1675824"/>
                <a:gd name="connsiteX62" fmla="*/ 1388571 w 1490708"/>
                <a:gd name="connsiteY62" fmla="*/ 826770 h 1675824"/>
                <a:gd name="connsiteX63" fmla="*/ 1302846 w 1490708"/>
                <a:gd name="connsiteY63" fmla="*/ 1121093 h 1675824"/>
                <a:gd name="connsiteX64" fmla="*/ 1278081 w 1490708"/>
                <a:gd name="connsiteY64" fmla="*/ 1242060 h 1675824"/>
                <a:gd name="connsiteX65" fmla="*/ 1421908 w 1490708"/>
                <a:gd name="connsiteY65" fmla="*/ 1035368 h 1675824"/>
                <a:gd name="connsiteX66" fmla="*/ 1447626 w 1490708"/>
                <a:gd name="connsiteY66" fmla="*/ 706755 h 1675824"/>
                <a:gd name="connsiteX67" fmla="*/ 1318086 w 1490708"/>
                <a:gd name="connsiteY67" fmla="*/ 279082 h 1675824"/>
                <a:gd name="connsiteX68" fmla="*/ 1220931 w 1490708"/>
                <a:gd name="connsiteY68" fmla="*/ 180022 h 1675824"/>
                <a:gd name="connsiteX69" fmla="*/ 1142826 w 1490708"/>
                <a:gd name="connsiteY69" fmla="*/ 165496 h 1675824"/>
                <a:gd name="connsiteX70" fmla="*/ 813261 w 1490708"/>
                <a:gd name="connsiteY70" fmla="*/ 147638 h 1675824"/>
                <a:gd name="connsiteX71" fmla="*/ 938038 w 1490708"/>
                <a:gd name="connsiteY71" fmla="*/ 260032 h 1675824"/>
                <a:gd name="connsiteX72" fmla="*/ 1042813 w 1490708"/>
                <a:gd name="connsiteY72" fmla="*/ 549593 h 1675824"/>
                <a:gd name="connsiteX73" fmla="*/ 1079961 w 1490708"/>
                <a:gd name="connsiteY73" fmla="*/ 1135380 h 1675824"/>
                <a:gd name="connsiteX74" fmla="*/ 970423 w 1490708"/>
                <a:gd name="connsiteY74" fmla="*/ 1532573 h 1675824"/>
                <a:gd name="connsiteX75" fmla="*/ 1217121 w 1490708"/>
                <a:gd name="connsiteY75" fmla="*/ 1300163 h 1675824"/>
                <a:gd name="connsiteX76" fmla="*/ 1270461 w 1490708"/>
                <a:gd name="connsiteY76" fmla="*/ 942975 h 1675824"/>
                <a:gd name="connsiteX77" fmla="*/ 1156161 w 1490708"/>
                <a:gd name="connsiteY77" fmla="*/ 374332 h 1675824"/>
                <a:gd name="connsiteX78" fmla="*/ 1052338 w 1490708"/>
                <a:gd name="connsiteY78" fmla="*/ 229553 h 1675824"/>
                <a:gd name="connsiteX79" fmla="*/ 813261 w 1490708"/>
                <a:gd name="connsiteY79" fmla="*/ 147638 h 1675824"/>
                <a:gd name="connsiteX80" fmla="*/ 553705 w 1490708"/>
                <a:gd name="connsiteY80" fmla="*/ 119375 h 1675824"/>
                <a:gd name="connsiteX81" fmla="*/ 386541 w 1490708"/>
                <a:gd name="connsiteY81" fmla="*/ 181928 h 1675824"/>
                <a:gd name="connsiteX82" fmla="*/ 196041 w 1490708"/>
                <a:gd name="connsiteY82" fmla="*/ 406718 h 1675824"/>
                <a:gd name="connsiteX83" fmla="*/ 116031 w 1490708"/>
                <a:gd name="connsiteY83" fmla="*/ 630555 h 1675824"/>
                <a:gd name="connsiteX84" fmla="*/ 57928 w 1490708"/>
                <a:gd name="connsiteY84" fmla="*/ 887730 h 1675824"/>
                <a:gd name="connsiteX85" fmla="*/ 46498 w 1490708"/>
                <a:gd name="connsiteY85" fmla="*/ 1283018 h 1675824"/>
                <a:gd name="connsiteX86" fmla="*/ 103648 w 1490708"/>
                <a:gd name="connsiteY86" fmla="*/ 1471613 h 1675824"/>
                <a:gd name="connsiteX87" fmla="*/ 242713 w 1490708"/>
                <a:gd name="connsiteY87" fmla="*/ 1584007 h 1675824"/>
                <a:gd name="connsiteX88" fmla="*/ 551323 w 1490708"/>
                <a:gd name="connsiteY88" fmla="*/ 1639253 h 1675824"/>
                <a:gd name="connsiteX89" fmla="*/ 873269 w 1490708"/>
                <a:gd name="connsiteY89" fmla="*/ 1574482 h 1675824"/>
                <a:gd name="connsiteX90" fmla="*/ 999951 w 1490708"/>
                <a:gd name="connsiteY90" fmla="*/ 1366838 h 1675824"/>
                <a:gd name="connsiteX91" fmla="*/ 1038051 w 1490708"/>
                <a:gd name="connsiteY91" fmla="*/ 780097 h 1675824"/>
                <a:gd name="connsiteX92" fmla="*/ 954231 w 1490708"/>
                <a:gd name="connsiteY92" fmla="*/ 368618 h 1675824"/>
                <a:gd name="connsiteX93" fmla="*/ 614188 w 1490708"/>
                <a:gd name="connsiteY93" fmla="*/ 120968 h 1675824"/>
                <a:gd name="connsiteX94" fmla="*/ 553705 w 1490708"/>
                <a:gd name="connsiteY94" fmla="*/ 119375 h 1675824"/>
                <a:gd name="connsiteX95" fmla="*/ 701819 w 1490708"/>
                <a:gd name="connsiteY95" fmla="*/ 37028 h 1675824"/>
                <a:gd name="connsiteX96" fmla="*/ 580851 w 1490708"/>
                <a:gd name="connsiteY96" fmla="*/ 80010 h 1675824"/>
                <a:gd name="connsiteX97" fmla="*/ 916131 w 1490708"/>
                <a:gd name="connsiteY97" fmla="*/ 129540 h 1675824"/>
                <a:gd name="connsiteX98" fmla="*/ 828501 w 1490708"/>
                <a:gd name="connsiteY98" fmla="*/ 53340 h 1675824"/>
                <a:gd name="connsiteX99" fmla="*/ 701819 w 1490708"/>
                <a:gd name="connsiteY99" fmla="*/ 37028 h 1675824"/>
                <a:gd name="connsiteX100" fmla="*/ 724678 w 1490708"/>
                <a:gd name="connsiteY100" fmla="*/ 0 h 1675824"/>
                <a:gd name="connsiteX101" fmla="*/ 901844 w 1490708"/>
                <a:gd name="connsiteY101" fmla="*/ 55245 h 1675824"/>
                <a:gd name="connsiteX102" fmla="*/ 960898 w 1490708"/>
                <a:gd name="connsiteY102" fmla="*/ 140970 h 1675824"/>
                <a:gd name="connsiteX103" fmla="*/ 1038051 w 1490708"/>
                <a:gd name="connsiteY103" fmla="*/ 172403 h 1675824"/>
                <a:gd name="connsiteX104" fmla="*/ 1247601 w 1490708"/>
                <a:gd name="connsiteY104" fmla="*/ 154305 h 1675824"/>
                <a:gd name="connsiteX105" fmla="*/ 1391428 w 1490708"/>
                <a:gd name="connsiteY105" fmla="*/ 335280 h 1675824"/>
                <a:gd name="connsiteX106" fmla="*/ 1490488 w 1490708"/>
                <a:gd name="connsiteY106" fmla="*/ 815340 h 1675824"/>
                <a:gd name="connsiteX107" fmla="*/ 1408573 w 1490708"/>
                <a:gd name="connsiteY107" fmla="*/ 1147763 h 1675824"/>
                <a:gd name="connsiteX108" fmla="*/ 1259983 w 1490708"/>
                <a:gd name="connsiteY108" fmla="*/ 1292543 h 1675824"/>
                <a:gd name="connsiteX109" fmla="*/ 1112346 w 1490708"/>
                <a:gd name="connsiteY109" fmla="*/ 1481138 h 1675824"/>
                <a:gd name="connsiteX110" fmla="*/ 961851 w 1490708"/>
                <a:gd name="connsiteY110" fmla="*/ 1578293 h 1675824"/>
                <a:gd name="connsiteX111" fmla="*/ 878983 w 1490708"/>
                <a:gd name="connsiteY111" fmla="*/ 1622107 h 1675824"/>
                <a:gd name="connsiteX112" fmla="*/ 731346 w 1490708"/>
                <a:gd name="connsiteY112" fmla="*/ 1663065 h 1675824"/>
                <a:gd name="connsiteX113" fmla="*/ 357966 w 1490708"/>
                <a:gd name="connsiteY113" fmla="*/ 1659255 h 1675824"/>
                <a:gd name="connsiteX114" fmla="*/ 83646 w 1490708"/>
                <a:gd name="connsiteY114" fmla="*/ 1504950 h 1675824"/>
                <a:gd name="connsiteX115" fmla="*/ 13161 w 1490708"/>
                <a:gd name="connsiteY115" fmla="*/ 1307782 h 1675824"/>
                <a:gd name="connsiteX116" fmla="*/ 22686 w 1490708"/>
                <a:gd name="connsiteY116" fmla="*/ 883920 h 1675824"/>
                <a:gd name="connsiteX117" fmla="*/ 105553 w 1490708"/>
                <a:gd name="connsiteY117" fmla="*/ 536257 h 1675824"/>
                <a:gd name="connsiteX118" fmla="*/ 338916 w 1490708"/>
                <a:gd name="connsiteY118" fmla="*/ 172403 h 1675824"/>
                <a:gd name="connsiteX119" fmla="*/ 530369 w 1490708"/>
                <a:gd name="connsiteY119" fmla="*/ 81915 h 1675824"/>
                <a:gd name="connsiteX120" fmla="*/ 724678 w 1490708"/>
                <a:gd name="connsiteY120" fmla="*/ 0 h 1675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490708" h="1675824">
                  <a:moveTo>
                    <a:pt x="973281" y="1190625"/>
                  </a:moveTo>
                  <a:cubicBezTo>
                    <a:pt x="961851" y="1191578"/>
                    <a:pt x="949468" y="1192530"/>
                    <a:pt x="938038" y="1193483"/>
                  </a:cubicBezTo>
                  <a:cubicBezTo>
                    <a:pt x="950421" y="1202055"/>
                    <a:pt x="962803" y="1208723"/>
                    <a:pt x="975185" y="1216343"/>
                  </a:cubicBezTo>
                  <a:cubicBezTo>
                    <a:pt x="974233" y="1207770"/>
                    <a:pt x="974233" y="1199198"/>
                    <a:pt x="973281" y="1190625"/>
                  </a:cubicBezTo>
                  <a:close/>
                  <a:moveTo>
                    <a:pt x="136985" y="1108710"/>
                  </a:moveTo>
                  <a:cubicBezTo>
                    <a:pt x="133176" y="1178243"/>
                    <a:pt x="129366" y="1249680"/>
                    <a:pt x="149368" y="1317308"/>
                  </a:cubicBezTo>
                  <a:cubicBezTo>
                    <a:pt x="170323" y="1382078"/>
                    <a:pt x="236998" y="1415415"/>
                    <a:pt x="299863" y="1428750"/>
                  </a:cubicBezTo>
                  <a:cubicBezTo>
                    <a:pt x="386541" y="1445895"/>
                    <a:pt x="475123" y="1456373"/>
                    <a:pt x="562753" y="1466850"/>
                  </a:cubicBezTo>
                  <a:cubicBezTo>
                    <a:pt x="633238" y="1472565"/>
                    <a:pt x="706581" y="1478280"/>
                    <a:pt x="775160" y="1455420"/>
                  </a:cubicBezTo>
                  <a:cubicBezTo>
                    <a:pt x="818976" y="1443038"/>
                    <a:pt x="841835" y="1397318"/>
                    <a:pt x="854218" y="1356360"/>
                  </a:cubicBezTo>
                  <a:cubicBezTo>
                    <a:pt x="866601" y="1306830"/>
                    <a:pt x="878031" y="1255395"/>
                    <a:pt x="879935" y="1203960"/>
                  </a:cubicBezTo>
                  <a:cubicBezTo>
                    <a:pt x="747538" y="1204913"/>
                    <a:pt x="615141" y="1192530"/>
                    <a:pt x="483696" y="1177290"/>
                  </a:cubicBezTo>
                  <a:cubicBezTo>
                    <a:pt x="367491" y="1160145"/>
                    <a:pt x="248428" y="1147763"/>
                    <a:pt x="136985" y="1108710"/>
                  </a:cubicBezTo>
                  <a:close/>
                  <a:moveTo>
                    <a:pt x="341773" y="946785"/>
                  </a:moveTo>
                  <a:cubicBezTo>
                    <a:pt x="293196" y="943928"/>
                    <a:pt x="243666" y="945833"/>
                    <a:pt x="196993" y="958215"/>
                  </a:cubicBezTo>
                  <a:cubicBezTo>
                    <a:pt x="148416" y="973455"/>
                    <a:pt x="146510" y="1032510"/>
                    <a:pt x="138891" y="1074420"/>
                  </a:cubicBezTo>
                  <a:cubicBezTo>
                    <a:pt x="195088" y="1098233"/>
                    <a:pt x="257001" y="1105853"/>
                    <a:pt x="317008" y="1117283"/>
                  </a:cubicBezTo>
                  <a:cubicBezTo>
                    <a:pt x="503698" y="1145858"/>
                    <a:pt x="691341" y="1166813"/>
                    <a:pt x="879935" y="1168718"/>
                  </a:cubicBezTo>
                  <a:cubicBezTo>
                    <a:pt x="876126" y="1097280"/>
                    <a:pt x="838026" y="1018223"/>
                    <a:pt x="763731" y="997268"/>
                  </a:cubicBezTo>
                  <a:cubicBezTo>
                    <a:pt x="626571" y="961073"/>
                    <a:pt x="483696" y="951548"/>
                    <a:pt x="341773" y="946785"/>
                  </a:cubicBezTo>
                  <a:close/>
                  <a:moveTo>
                    <a:pt x="306412" y="912138"/>
                  </a:moveTo>
                  <a:cubicBezTo>
                    <a:pt x="339868" y="912018"/>
                    <a:pt x="373206" y="913448"/>
                    <a:pt x="406543" y="914400"/>
                  </a:cubicBezTo>
                  <a:cubicBezTo>
                    <a:pt x="533226" y="920115"/>
                    <a:pt x="660860" y="929640"/>
                    <a:pt x="782781" y="965835"/>
                  </a:cubicBezTo>
                  <a:cubicBezTo>
                    <a:pt x="866601" y="991553"/>
                    <a:pt x="913273" y="1082040"/>
                    <a:pt x="917083" y="1164908"/>
                  </a:cubicBezTo>
                  <a:cubicBezTo>
                    <a:pt x="938991" y="1161098"/>
                    <a:pt x="962803" y="1153478"/>
                    <a:pt x="985663" y="1159193"/>
                  </a:cubicBezTo>
                  <a:cubicBezTo>
                    <a:pt x="1012333" y="1168718"/>
                    <a:pt x="1013285" y="1203008"/>
                    <a:pt x="1009476" y="1226820"/>
                  </a:cubicBezTo>
                  <a:cubicBezTo>
                    <a:pt x="1008523" y="1242060"/>
                    <a:pt x="996141" y="1255395"/>
                    <a:pt x="979948" y="1254443"/>
                  </a:cubicBezTo>
                  <a:cubicBezTo>
                    <a:pt x="957088" y="1249680"/>
                    <a:pt x="937085" y="1235393"/>
                    <a:pt x="916131" y="1224915"/>
                  </a:cubicBezTo>
                  <a:cubicBezTo>
                    <a:pt x="912321" y="1275398"/>
                    <a:pt x="899938" y="1325880"/>
                    <a:pt x="886603" y="1374458"/>
                  </a:cubicBezTo>
                  <a:cubicBezTo>
                    <a:pt x="872316" y="1424940"/>
                    <a:pt x="839931" y="1476375"/>
                    <a:pt x="786591" y="1491615"/>
                  </a:cubicBezTo>
                  <a:cubicBezTo>
                    <a:pt x="711343" y="1516380"/>
                    <a:pt x="631333" y="1510665"/>
                    <a:pt x="553228" y="1503998"/>
                  </a:cubicBezTo>
                  <a:cubicBezTo>
                    <a:pt x="471313" y="1494473"/>
                    <a:pt x="389398" y="1483995"/>
                    <a:pt x="307483" y="1468755"/>
                  </a:cubicBezTo>
                  <a:cubicBezTo>
                    <a:pt x="244618" y="1456373"/>
                    <a:pt x="178896" y="1433513"/>
                    <a:pt x="139843" y="1380173"/>
                  </a:cubicBezTo>
                  <a:cubicBezTo>
                    <a:pt x="100791" y="1327785"/>
                    <a:pt x="96981" y="1260158"/>
                    <a:pt x="96028" y="1198245"/>
                  </a:cubicBezTo>
                  <a:cubicBezTo>
                    <a:pt x="97933" y="1127760"/>
                    <a:pt x="96028" y="1055370"/>
                    <a:pt x="118888" y="987743"/>
                  </a:cubicBezTo>
                  <a:cubicBezTo>
                    <a:pt x="131271" y="950595"/>
                    <a:pt x="167466" y="923925"/>
                    <a:pt x="205566" y="919163"/>
                  </a:cubicBezTo>
                  <a:cubicBezTo>
                    <a:pt x="239380" y="913924"/>
                    <a:pt x="272955" y="912257"/>
                    <a:pt x="306412" y="912138"/>
                  </a:cubicBezTo>
                  <a:close/>
                  <a:moveTo>
                    <a:pt x="412258" y="399097"/>
                  </a:moveTo>
                  <a:cubicBezTo>
                    <a:pt x="400828" y="481965"/>
                    <a:pt x="392256" y="564832"/>
                    <a:pt x="381778" y="646747"/>
                  </a:cubicBezTo>
                  <a:cubicBezTo>
                    <a:pt x="496078" y="660082"/>
                    <a:pt x="611331" y="675322"/>
                    <a:pt x="725631" y="687705"/>
                  </a:cubicBezTo>
                  <a:cubicBezTo>
                    <a:pt x="733251" y="604837"/>
                    <a:pt x="745633" y="522922"/>
                    <a:pt x="754206" y="440055"/>
                  </a:cubicBezTo>
                  <a:cubicBezTo>
                    <a:pt x="639906" y="428625"/>
                    <a:pt x="525606" y="413385"/>
                    <a:pt x="412258" y="399097"/>
                  </a:cubicBezTo>
                  <a:close/>
                  <a:moveTo>
                    <a:pt x="393446" y="362664"/>
                  </a:moveTo>
                  <a:cubicBezTo>
                    <a:pt x="400352" y="361950"/>
                    <a:pt x="408448" y="363379"/>
                    <a:pt x="414163" y="363855"/>
                  </a:cubicBezTo>
                  <a:cubicBezTo>
                    <a:pt x="535131" y="378143"/>
                    <a:pt x="655146" y="390525"/>
                    <a:pt x="775160" y="409575"/>
                  </a:cubicBezTo>
                  <a:cubicBezTo>
                    <a:pt x="796116" y="408622"/>
                    <a:pt x="793258" y="432435"/>
                    <a:pt x="791353" y="446722"/>
                  </a:cubicBezTo>
                  <a:cubicBezTo>
                    <a:pt x="780876" y="528637"/>
                    <a:pt x="771351" y="610553"/>
                    <a:pt x="761826" y="691515"/>
                  </a:cubicBezTo>
                  <a:cubicBezTo>
                    <a:pt x="760873" y="704850"/>
                    <a:pt x="756110" y="717232"/>
                    <a:pt x="750396" y="728662"/>
                  </a:cubicBezTo>
                  <a:cubicBezTo>
                    <a:pt x="616093" y="714375"/>
                    <a:pt x="481791" y="699135"/>
                    <a:pt x="347488" y="679132"/>
                  </a:cubicBezTo>
                  <a:cubicBezTo>
                    <a:pt x="340821" y="653415"/>
                    <a:pt x="347488" y="626745"/>
                    <a:pt x="350346" y="601028"/>
                  </a:cubicBezTo>
                  <a:cubicBezTo>
                    <a:pt x="360823" y="525780"/>
                    <a:pt x="366538" y="449580"/>
                    <a:pt x="379873" y="374332"/>
                  </a:cubicBezTo>
                  <a:cubicBezTo>
                    <a:pt x="380826" y="366236"/>
                    <a:pt x="386541" y="363379"/>
                    <a:pt x="393446" y="362664"/>
                  </a:cubicBezTo>
                  <a:close/>
                  <a:moveTo>
                    <a:pt x="1144731" y="271463"/>
                  </a:moveTo>
                  <a:cubicBezTo>
                    <a:pt x="1197119" y="360045"/>
                    <a:pt x="1231408" y="458153"/>
                    <a:pt x="1258078" y="558165"/>
                  </a:cubicBezTo>
                  <a:cubicBezTo>
                    <a:pt x="1299036" y="714375"/>
                    <a:pt x="1314276" y="878205"/>
                    <a:pt x="1302846" y="1039178"/>
                  </a:cubicBezTo>
                  <a:cubicBezTo>
                    <a:pt x="1345708" y="935355"/>
                    <a:pt x="1358091" y="821055"/>
                    <a:pt x="1350471" y="709613"/>
                  </a:cubicBezTo>
                  <a:cubicBezTo>
                    <a:pt x="1341898" y="582930"/>
                    <a:pt x="1301894" y="458153"/>
                    <a:pt x="1234266" y="351472"/>
                  </a:cubicBezTo>
                  <a:cubicBezTo>
                    <a:pt x="1212358" y="316230"/>
                    <a:pt x="1183783" y="284797"/>
                    <a:pt x="1144731" y="271463"/>
                  </a:cubicBezTo>
                  <a:close/>
                  <a:moveTo>
                    <a:pt x="1142826" y="165496"/>
                  </a:moveTo>
                  <a:cubicBezTo>
                    <a:pt x="1116156" y="167878"/>
                    <a:pt x="1089962" y="177165"/>
                    <a:pt x="1067578" y="192405"/>
                  </a:cubicBezTo>
                  <a:cubicBezTo>
                    <a:pt x="1084723" y="206693"/>
                    <a:pt x="1101869" y="221932"/>
                    <a:pt x="1118061" y="238125"/>
                  </a:cubicBezTo>
                  <a:cubicBezTo>
                    <a:pt x="1178069" y="233363"/>
                    <a:pt x="1226646" y="275272"/>
                    <a:pt x="1258078" y="321945"/>
                  </a:cubicBezTo>
                  <a:cubicBezTo>
                    <a:pt x="1358091" y="468630"/>
                    <a:pt x="1400001" y="650557"/>
                    <a:pt x="1388571" y="826770"/>
                  </a:cubicBezTo>
                  <a:cubicBezTo>
                    <a:pt x="1380951" y="929640"/>
                    <a:pt x="1359044" y="1033463"/>
                    <a:pt x="1302846" y="1121093"/>
                  </a:cubicBezTo>
                  <a:cubicBezTo>
                    <a:pt x="1289511" y="1160145"/>
                    <a:pt x="1288558" y="1202055"/>
                    <a:pt x="1278081" y="1242060"/>
                  </a:cubicBezTo>
                  <a:cubicBezTo>
                    <a:pt x="1347613" y="1191578"/>
                    <a:pt x="1392381" y="1114425"/>
                    <a:pt x="1421908" y="1035368"/>
                  </a:cubicBezTo>
                  <a:cubicBezTo>
                    <a:pt x="1460961" y="930593"/>
                    <a:pt x="1457151" y="816293"/>
                    <a:pt x="1447626" y="706755"/>
                  </a:cubicBezTo>
                  <a:cubicBezTo>
                    <a:pt x="1434291" y="557213"/>
                    <a:pt x="1399048" y="406718"/>
                    <a:pt x="1318086" y="279082"/>
                  </a:cubicBezTo>
                  <a:cubicBezTo>
                    <a:pt x="1292369" y="240030"/>
                    <a:pt x="1261888" y="202882"/>
                    <a:pt x="1220931" y="180022"/>
                  </a:cubicBezTo>
                  <a:cubicBezTo>
                    <a:pt x="1196642" y="167639"/>
                    <a:pt x="1169496" y="163115"/>
                    <a:pt x="1142826" y="165496"/>
                  </a:cubicBezTo>
                  <a:close/>
                  <a:moveTo>
                    <a:pt x="813261" y="147638"/>
                  </a:moveTo>
                  <a:cubicBezTo>
                    <a:pt x="857076" y="181928"/>
                    <a:pt x="906606" y="212407"/>
                    <a:pt x="938038" y="260032"/>
                  </a:cubicBezTo>
                  <a:cubicBezTo>
                    <a:pt x="997094" y="345757"/>
                    <a:pt x="1022811" y="449580"/>
                    <a:pt x="1042813" y="549593"/>
                  </a:cubicBezTo>
                  <a:cubicBezTo>
                    <a:pt x="1079008" y="741997"/>
                    <a:pt x="1095201" y="940118"/>
                    <a:pt x="1079961" y="1135380"/>
                  </a:cubicBezTo>
                  <a:cubicBezTo>
                    <a:pt x="1065673" y="1272540"/>
                    <a:pt x="1039956" y="1411605"/>
                    <a:pt x="970423" y="1532573"/>
                  </a:cubicBezTo>
                  <a:cubicBezTo>
                    <a:pt x="1069483" y="1476375"/>
                    <a:pt x="1169496" y="1406843"/>
                    <a:pt x="1217121" y="1300163"/>
                  </a:cubicBezTo>
                  <a:cubicBezTo>
                    <a:pt x="1265698" y="1187768"/>
                    <a:pt x="1268556" y="1062990"/>
                    <a:pt x="1270461" y="942975"/>
                  </a:cubicBezTo>
                  <a:cubicBezTo>
                    <a:pt x="1270461" y="748665"/>
                    <a:pt x="1233313" y="552450"/>
                    <a:pt x="1156161" y="374332"/>
                  </a:cubicBezTo>
                  <a:cubicBezTo>
                    <a:pt x="1132348" y="319088"/>
                    <a:pt x="1100916" y="265747"/>
                    <a:pt x="1052338" y="229553"/>
                  </a:cubicBezTo>
                  <a:cubicBezTo>
                    <a:pt x="983758" y="174307"/>
                    <a:pt x="896128" y="161925"/>
                    <a:pt x="813261" y="147638"/>
                  </a:cubicBezTo>
                  <a:close/>
                  <a:moveTo>
                    <a:pt x="553705" y="119375"/>
                  </a:moveTo>
                  <a:cubicBezTo>
                    <a:pt x="493161" y="123349"/>
                    <a:pt x="433690" y="144066"/>
                    <a:pt x="386541" y="181928"/>
                  </a:cubicBezTo>
                  <a:cubicBezTo>
                    <a:pt x="309388" y="243840"/>
                    <a:pt x="244619" y="320993"/>
                    <a:pt x="196041" y="406718"/>
                  </a:cubicBezTo>
                  <a:cubicBezTo>
                    <a:pt x="155083" y="476250"/>
                    <a:pt x="137938" y="554355"/>
                    <a:pt x="116031" y="630555"/>
                  </a:cubicBezTo>
                  <a:cubicBezTo>
                    <a:pt x="96028" y="716280"/>
                    <a:pt x="73169" y="801053"/>
                    <a:pt x="57928" y="887730"/>
                  </a:cubicBezTo>
                  <a:cubicBezTo>
                    <a:pt x="30306" y="1017270"/>
                    <a:pt x="31258" y="1151573"/>
                    <a:pt x="46498" y="1283018"/>
                  </a:cubicBezTo>
                  <a:cubicBezTo>
                    <a:pt x="54119" y="1348740"/>
                    <a:pt x="66501" y="1416368"/>
                    <a:pt x="103648" y="1471613"/>
                  </a:cubicBezTo>
                  <a:cubicBezTo>
                    <a:pt x="137938" y="1521143"/>
                    <a:pt x="189373" y="1557338"/>
                    <a:pt x="242713" y="1584007"/>
                  </a:cubicBezTo>
                  <a:cubicBezTo>
                    <a:pt x="337963" y="1631632"/>
                    <a:pt x="446548" y="1637348"/>
                    <a:pt x="551323" y="1639253"/>
                  </a:cubicBezTo>
                  <a:cubicBezTo>
                    <a:pt x="660861" y="1637348"/>
                    <a:pt x="777066" y="1633538"/>
                    <a:pt x="873269" y="1574482"/>
                  </a:cubicBezTo>
                  <a:cubicBezTo>
                    <a:pt x="945658" y="1529715"/>
                    <a:pt x="975186" y="1443990"/>
                    <a:pt x="999951" y="1366838"/>
                  </a:cubicBezTo>
                  <a:cubicBezTo>
                    <a:pt x="1055196" y="1177290"/>
                    <a:pt x="1056148" y="976313"/>
                    <a:pt x="1038051" y="780097"/>
                  </a:cubicBezTo>
                  <a:cubicBezTo>
                    <a:pt x="1023763" y="641032"/>
                    <a:pt x="1004713" y="500063"/>
                    <a:pt x="954231" y="368618"/>
                  </a:cubicBezTo>
                  <a:cubicBezTo>
                    <a:pt x="904701" y="228600"/>
                    <a:pt x="760873" y="134303"/>
                    <a:pt x="614188" y="120968"/>
                  </a:cubicBezTo>
                  <a:cubicBezTo>
                    <a:pt x="594186" y="118587"/>
                    <a:pt x="573886" y="118051"/>
                    <a:pt x="553705" y="119375"/>
                  </a:cubicBezTo>
                  <a:close/>
                  <a:moveTo>
                    <a:pt x="701819" y="37028"/>
                  </a:moveTo>
                  <a:cubicBezTo>
                    <a:pt x="658956" y="41433"/>
                    <a:pt x="617046" y="55721"/>
                    <a:pt x="580851" y="80010"/>
                  </a:cubicBezTo>
                  <a:cubicBezTo>
                    <a:pt x="692294" y="96203"/>
                    <a:pt x="804688" y="106680"/>
                    <a:pt x="916131" y="129540"/>
                  </a:cubicBezTo>
                  <a:cubicBezTo>
                    <a:pt x="896128" y="95250"/>
                    <a:pt x="866601" y="66675"/>
                    <a:pt x="828501" y="53340"/>
                  </a:cubicBezTo>
                  <a:cubicBezTo>
                    <a:pt x="788496" y="38100"/>
                    <a:pt x="744681" y="32623"/>
                    <a:pt x="701819" y="37028"/>
                  </a:cubicBezTo>
                  <a:close/>
                  <a:moveTo>
                    <a:pt x="724678" y="0"/>
                  </a:moveTo>
                  <a:cubicBezTo>
                    <a:pt x="787544" y="0"/>
                    <a:pt x="854219" y="13335"/>
                    <a:pt x="901844" y="55245"/>
                  </a:cubicBezTo>
                  <a:cubicBezTo>
                    <a:pt x="929466" y="78105"/>
                    <a:pt x="946611" y="109538"/>
                    <a:pt x="960898" y="140970"/>
                  </a:cubicBezTo>
                  <a:cubicBezTo>
                    <a:pt x="987569" y="150495"/>
                    <a:pt x="1013286" y="160020"/>
                    <a:pt x="1038051" y="172403"/>
                  </a:cubicBezTo>
                  <a:cubicBezTo>
                    <a:pt x="1095201" y="123825"/>
                    <a:pt x="1183783" y="115253"/>
                    <a:pt x="1247601" y="154305"/>
                  </a:cubicBezTo>
                  <a:cubicBezTo>
                    <a:pt x="1315228" y="196215"/>
                    <a:pt x="1358091" y="265747"/>
                    <a:pt x="1391428" y="335280"/>
                  </a:cubicBezTo>
                  <a:cubicBezTo>
                    <a:pt x="1463819" y="483870"/>
                    <a:pt x="1485726" y="651510"/>
                    <a:pt x="1490488" y="815340"/>
                  </a:cubicBezTo>
                  <a:cubicBezTo>
                    <a:pt x="1493346" y="930593"/>
                    <a:pt x="1468581" y="1047750"/>
                    <a:pt x="1408573" y="1147763"/>
                  </a:cubicBezTo>
                  <a:cubicBezTo>
                    <a:pt x="1372378" y="1206818"/>
                    <a:pt x="1324753" y="1263968"/>
                    <a:pt x="1259983" y="1292543"/>
                  </a:cubicBezTo>
                  <a:cubicBezTo>
                    <a:pt x="1229503" y="1367790"/>
                    <a:pt x="1177116" y="1432560"/>
                    <a:pt x="1112346" y="1481138"/>
                  </a:cubicBezTo>
                  <a:cubicBezTo>
                    <a:pt x="1065673" y="1519238"/>
                    <a:pt x="1012333" y="1545907"/>
                    <a:pt x="961851" y="1578293"/>
                  </a:cubicBezTo>
                  <a:cubicBezTo>
                    <a:pt x="935181" y="1593532"/>
                    <a:pt x="909463" y="1612582"/>
                    <a:pt x="878983" y="1622107"/>
                  </a:cubicBezTo>
                  <a:cubicBezTo>
                    <a:pt x="829453" y="1634490"/>
                    <a:pt x="781828" y="1657350"/>
                    <a:pt x="731346" y="1663065"/>
                  </a:cubicBezTo>
                  <a:cubicBezTo>
                    <a:pt x="607521" y="1680210"/>
                    <a:pt x="480838" y="1681163"/>
                    <a:pt x="357966" y="1659255"/>
                  </a:cubicBezTo>
                  <a:cubicBezTo>
                    <a:pt x="253191" y="1640205"/>
                    <a:pt x="151273" y="1588770"/>
                    <a:pt x="83646" y="1504950"/>
                  </a:cubicBezTo>
                  <a:cubicBezTo>
                    <a:pt x="40783" y="1448753"/>
                    <a:pt x="22686" y="1377315"/>
                    <a:pt x="13161" y="1307782"/>
                  </a:cubicBezTo>
                  <a:cubicBezTo>
                    <a:pt x="-3984" y="1166813"/>
                    <a:pt x="-7794" y="1022985"/>
                    <a:pt x="22686" y="883920"/>
                  </a:cubicBezTo>
                  <a:cubicBezTo>
                    <a:pt x="43641" y="766763"/>
                    <a:pt x="74121" y="650557"/>
                    <a:pt x="105553" y="536257"/>
                  </a:cubicBezTo>
                  <a:cubicBezTo>
                    <a:pt x="140796" y="393382"/>
                    <a:pt x="231283" y="269557"/>
                    <a:pt x="338916" y="172403"/>
                  </a:cubicBezTo>
                  <a:cubicBezTo>
                    <a:pt x="391303" y="123825"/>
                    <a:pt x="458931" y="91440"/>
                    <a:pt x="530369" y="81915"/>
                  </a:cubicBezTo>
                  <a:cubicBezTo>
                    <a:pt x="577994" y="29528"/>
                    <a:pt x="652288" y="953"/>
                    <a:pt x="724678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E9C3713-B19F-6341-E8CB-43DD438EC93E}"/>
              </a:ext>
            </a:extLst>
          </p:cNvPr>
          <p:cNvGrpSpPr/>
          <p:nvPr/>
        </p:nvGrpSpPr>
        <p:grpSpPr>
          <a:xfrm>
            <a:off x="4991562" y="1870942"/>
            <a:ext cx="2220406" cy="2220404"/>
            <a:chOff x="4983240" y="1870942"/>
            <a:chExt cx="2220406" cy="2220404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3288B31-4416-4D3A-A753-41B8E2BFE0B2}"/>
                </a:ext>
              </a:extLst>
            </p:cNvPr>
            <p:cNvSpPr/>
            <p:nvPr/>
          </p:nvSpPr>
          <p:spPr>
            <a:xfrm>
              <a:off x="4983240" y="1870942"/>
              <a:ext cx="2220406" cy="22204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E8BEADB-22F6-D8FD-F52E-5F82A9EA6848}"/>
                </a:ext>
              </a:extLst>
            </p:cNvPr>
            <p:cNvSpPr/>
            <p:nvPr/>
          </p:nvSpPr>
          <p:spPr>
            <a:xfrm rot="1713121">
              <a:off x="5470513" y="2499661"/>
              <a:ext cx="1245860" cy="962966"/>
            </a:xfrm>
            <a:custGeom>
              <a:avLst/>
              <a:gdLst>
                <a:gd name="connsiteX0" fmla="*/ 1401477 w 1763638"/>
                <a:gd name="connsiteY0" fmla="*/ 1006812 h 1363174"/>
                <a:gd name="connsiteX1" fmla="*/ 1325212 w 1763638"/>
                <a:gd name="connsiteY1" fmla="*/ 1286227 h 1363174"/>
                <a:gd name="connsiteX2" fmla="*/ 1445870 w 1763638"/>
                <a:gd name="connsiteY2" fmla="*/ 1329933 h 1363174"/>
                <a:gd name="connsiteX3" fmla="*/ 1474950 w 1763638"/>
                <a:gd name="connsiteY3" fmla="*/ 1311638 h 1363174"/>
                <a:gd name="connsiteX4" fmla="*/ 1528510 w 1763638"/>
                <a:gd name="connsiteY4" fmla="*/ 1139448 h 1363174"/>
                <a:gd name="connsiteX5" fmla="*/ 1537874 w 1763638"/>
                <a:gd name="connsiteY5" fmla="*/ 1070129 h 1363174"/>
                <a:gd name="connsiteX6" fmla="*/ 1505725 w 1763638"/>
                <a:gd name="connsiteY6" fmla="*/ 1045460 h 1363174"/>
                <a:gd name="connsiteX7" fmla="*/ 1401477 w 1763638"/>
                <a:gd name="connsiteY7" fmla="*/ 1006812 h 1363174"/>
                <a:gd name="connsiteX8" fmla="*/ 1364730 w 1763638"/>
                <a:gd name="connsiteY8" fmla="*/ 996703 h 1363174"/>
                <a:gd name="connsiteX9" fmla="*/ 1283372 w 1763638"/>
                <a:gd name="connsiteY9" fmla="*/ 1268966 h 1363174"/>
                <a:gd name="connsiteX10" fmla="*/ 1297474 w 1763638"/>
                <a:gd name="connsiteY10" fmla="*/ 1275413 h 1363174"/>
                <a:gd name="connsiteX11" fmla="*/ 1371200 w 1763638"/>
                <a:gd name="connsiteY11" fmla="*/ 998311 h 1363174"/>
                <a:gd name="connsiteX12" fmla="*/ 1364730 w 1763638"/>
                <a:gd name="connsiteY12" fmla="*/ 996703 h 1363174"/>
                <a:gd name="connsiteX13" fmla="*/ 327346 w 1763638"/>
                <a:gd name="connsiteY13" fmla="*/ 767526 h 1363174"/>
                <a:gd name="connsiteX14" fmla="*/ 264940 w 1763638"/>
                <a:gd name="connsiteY14" fmla="*/ 896298 h 1363174"/>
                <a:gd name="connsiteX15" fmla="*/ 1252401 w 1763638"/>
                <a:gd name="connsiteY15" fmla="*/ 1259311 h 1363174"/>
                <a:gd name="connsiteX16" fmla="*/ 1292857 w 1763638"/>
                <a:gd name="connsiteY16" fmla="*/ 1128031 h 1363174"/>
                <a:gd name="connsiteX17" fmla="*/ 327346 w 1763638"/>
                <a:gd name="connsiteY17" fmla="*/ 767526 h 1363174"/>
                <a:gd name="connsiteX18" fmla="*/ 371245 w 1763638"/>
                <a:gd name="connsiteY18" fmla="*/ 622380 h 1363174"/>
                <a:gd name="connsiteX19" fmla="*/ 335152 w 1763638"/>
                <a:gd name="connsiteY19" fmla="*/ 736096 h 1363174"/>
                <a:gd name="connsiteX20" fmla="*/ 1302741 w 1763638"/>
                <a:gd name="connsiteY20" fmla="*/ 1096135 h 1363174"/>
                <a:gd name="connsiteX21" fmla="*/ 1333516 w 1763638"/>
                <a:gd name="connsiteY21" fmla="*/ 980119 h 1363174"/>
                <a:gd name="connsiteX22" fmla="*/ 371245 w 1763638"/>
                <a:gd name="connsiteY22" fmla="*/ 622380 h 1363174"/>
                <a:gd name="connsiteX23" fmla="*/ 969180 w 1763638"/>
                <a:gd name="connsiteY23" fmla="*/ 289312 h 1363174"/>
                <a:gd name="connsiteX24" fmla="*/ 889717 w 1763638"/>
                <a:gd name="connsiteY24" fmla="*/ 362781 h 1363174"/>
                <a:gd name="connsiteX25" fmla="*/ 1371683 w 1763638"/>
                <a:gd name="connsiteY25" fmla="*/ 538993 h 1363174"/>
                <a:gd name="connsiteX26" fmla="*/ 1144035 w 1763638"/>
                <a:gd name="connsiteY26" fmla="*/ 261816 h 1363174"/>
                <a:gd name="connsiteX27" fmla="*/ 1072151 w 1763638"/>
                <a:gd name="connsiteY27" fmla="*/ 257232 h 1363174"/>
                <a:gd name="connsiteX28" fmla="*/ 969180 w 1763638"/>
                <a:gd name="connsiteY28" fmla="*/ 289312 h 1363174"/>
                <a:gd name="connsiteX29" fmla="*/ 951169 w 1763638"/>
                <a:gd name="connsiteY29" fmla="*/ 254306 h 1363174"/>
                <a:gd name="connsiteX30" fmla="*/ 1066764 w 1763638"/>
                <a:gd name="connsiteY30" fmla="*/ 218760 h 1363174"/>
                <a:gd name="connsiteX31" fmla="*/ 1147845 w 1763638"/>
                <a:gd name="connsiteY31" fmla="*/ 222764 h 1363174"/>
                <a:gd name="connsiteX32" fmla="*/ 1408830 w 1763638"/>
                <a:gd name="connsiteY32" fmla="*/ 561854 h 1363174"/>
                <a:gd name="connsiteX33" fmla="*/ 1365967 w 1763638"/>
                <a:gd name="connsiteY33" fmla="*/ 577093 h 1363174"/>
                <a:gd name="connsiteX34" fmla="*/ 849712 w 1763638"/>
                <a:gd name="connsiteY34" fmla="*/ 389451 h 1363174"/>
                <a:gd name="connsiteX35" fmla="*/ 862095 w 1763638"/>
                <a:gd name="connsiteY35" fmla="*/ 335158 h 1363174"/>
                <a:gd name="connsiteX36" fmla="*/ 951169 w 1763638"/>
                <a:gd name="connsiteY36" fmla="*/ 254306 h 1363174"/>
                <a:gd name="connsiteX37" fmla="*/ 178146 w 1763638"/>
                <a:gd name="connsiteY37" fmla="*/ 641160 h 1363174"/>
                <a:gd name="connsiteX38" fmla="*/ 129359 w 1763638"/>
                <a:gd name="connsiteY38" fmla="*/ 762519 h 1363174"/>
                <a:gd name="connsiteX39" fmla="*/ 236035 w 1763638"/>
                <a:gd name="connsiteY39" fmla="*/ 878324 h 1363174"/>
                <a:gd name="connsiteX40" fmla="*/ 295052 w 1763638"/>
                <a:gd name="connsiteY40" fmla="*/ 798763 h 1363174"/>
                <a:gd name="connsiteX41" fmla="*/ 277862 w 1763638"/>
                <a:gd name="connsiteY41" fmla="*/ 737571 h 1363174"/>
                <a:gd name="connsiteX42" fmla="*/ 301626 w 1763638"/>
                <a:gd name="connsiteY42" fmla="*/ 716973 h 1363174"/>
                <a:gd name="connsiteX43" fmla="*/ 336117 w 1763638"/>
                <a:gd name="connsiteY43" fmla="*/ 613656 h 1363174"/>
                <a:gd name="connsiteX44" fmla="*/ 178146 w 1763638"/>
                <a:gd name="connsiteY44" fmla="*/ 641160 h 1363174"/>
                <a:gd name="connsiteX45" fmla="*/ 39345 w 1763638"/>
                <a:gd name="connsiteY45" fmla="*/ 666557 h 1363174"/>
                <a:gd name="connsiteX46" fmla="*/ 109227 w 1763638"/>
                <a:gd name="connsiteY46" fmla="*/ 740835 h 1363174"/>
                <a:gd name="connsiteX47" fmla="*/ 147894 w 1763638"/>
                <a:gd name="connsiteY47" fmla="*/ 648369 h 1363174"/>
                <a:gd name="connsiteX48" fmla="*/ 39345 w 1763638"/>
                <a:gd name="connsiteY48" fmla="*/ 666557 h 1363174"/>
                <a:gd name="connsiteX49" fmla="*/ 18241 w 1763638"/>
                <a:gd name="connsiteY49" fmla="*/ 637730 h 1363174"/>
                <a:gd name="connsiteX50" fmla="*/ 32825 w 1763638"/>
                <a:gd name="connsiteY50" fmla="*/ 633531 h 1363174"/>
                <a:gd name="connsiteX51" fmla="*/ 345766 w 1763638"/>
                <a:gd name="connsiteY51" fmla="*/ 578758 h 1363174"/>
                <a:gd name="connsiteX52" fmla="*/ 1489719 w 1763638"/>
                <a:gd name="connsiteY52" fmla="*/ 1003210 h 1363174"/>
                <a:gd name="connsiteX53" fmla="*/ 1557921 w 1763638"/>
                <a:gd name="connsiteY53" fmla="*/ 1036832 h 1363174"/>
                <a:gd name="connsiteX54" fmla="*/ 1564314 w 1763638"/>
                <a:gd name="connsiteY54" fmla="*/ 1137545 h 1363174"/>
                <a:gd name="connsiteX55" fmla="*/ 1505462 w 1763638"/>
                <a:gd name="connsiteY55" fmla="*/ 1323141 h 1363174"/>
                <a:gd name="connsiteX56" fmla="*/ 1447538 w 1763638"/>
                <a:gd name="connsiteY56" fmla="*/ 1362735 h 1363174"/>
                <a:gd name="connsiteX57" fmla="*/ 1324113 w 1763638"/>
                <a:gd name="connsiteY57" fmla="*/ 1322267 h 1363174"/>
                <a:gd name="connsiteX58" fmla="*/ 241419 w 1763638"/>
                <a:gd name="connsiteY58" fmla="*/ 923825 h 1363174"/>
                <a:gd name="connsiteX59" fmla="*/ 206031 w 1763638"/>
                <a:gd name="connsiteY59" fmla="*/ 896390 h 1363174"/>
                <a:gd name="connsiteX60" fmla="*/ 3553 w 1763638"/>
                <a:gd name="connsiteY60" fmla="*/ 676314 h 1363174"/>
                <a:gd name="connsiteX61" fmla="*/ 18241 w 1763638"/>
                <a:gd name="connsiteY61" fmla="*/ 637730 h 1363174"/>
                <a:gd name="connsiteX62" fmla="*/ 864000 w 1763638"/>
                <a:gd name="connsiteY62" fmla="*/ 98939 h 1363174"/>
                <a:gd name="connsiteX63" fmla="*/ 653498 w 1763638"/>
                <a:gd name="connsiteY63" fmla="*/ 325634 h 1363174"/>
                <a:gd name="connsiteX64" fmla="*/ 627780 w 1763638"/>
                <a:gd name="connsiteY64" fmla="*/ 341826 h 1363174"/>
                <a:gd name="connsiteX65" fmla="*/ 534435 w 1763638"/>
                <a:gd name="connsiteY65" fmla="*/ 318014 h 1363174"/>
                <a:gd name="connsiteX66" fmla="*/ 487763 w 1763638"/>
                <a:gd name="connsiteY66" fmla="*/ 485654 h 1363174"/>
                <a:gd name="connsiteX67" fmla="*/ 566820 w 1763638"/>
                <a:gd name="connsiteY67" fmla="*/ 513276 h 1363174"/>
                <a:gd name="connsiteX68" fmla="*/ 594443 w 1763638"/>
                <a:gd name="connsiteY68" fmla="*/ 441839 h 1363174"/>
                <a:gd name="connsiteX69" fmla="*/ 623970 w 1763638"/>
                <a:gd name="connsiteY69" fmla="*/ 453269 h 1363174"/>
                <a:gd name="connsiteX70" fmla="*/ 601110 w 1763638"/>
                <a:gd name="connsiteY70" fmla="*/ 524706 h 1363174"/>
                <a:gd name="connsiteX71" fmla="*/ 717315 w 1763638"/>
                <a:gd name="connsiteY71" fmla="*/ 564711 h 1363174"/>
                <a:gd name="connsiteX72" fmla="*/ 757320 w 1763638"/>
                <a:gd name="connsiteY72" fmla="*/ 493274 h 1363174"/>
                <a:gd name="connsiteX73" fmla="*/ 772560 w 1763638"/>
                <a:gd name="connsiteY73" fmla="*/ 511371 h 1363174"/>
                <a:gd name="connsiteX74" fmla="*/ 752558 w 1763638"/>
                <a:gd name="connsiteY74" fmla="*/ 577094 h 1363174"/>
                <a:gd name="connsiteX75" fmla="*/ 885908 w 1763638"/>
                <a:gd name="connsiteY75" fmla="*/ 622814 h 1363174"/>
                <a:gd name="connsiteX76" fmla="*/ 926865 w 1763638"/>
                <a:gd name="connsiteY76" fmla="*/ 556139 h 1363174"/>
                <a:gd name="connsiteX77" fmla="*/ 919245 w 1763638"/>
                <a:gd name="connsiteY77" fmla="*/ 635196 h 1363174"/>
                <a:gd name="connsiteX78" fmla="*/ 1055453 w 1763638"/>
                <a:gd name="connsiteY78" fmla="*/ 680917 h 1363174"/>
                <a:gd name="connsiteX79" fmla="*/ 1092600 w 1763638"/>
                <a:gd name="connsiteY79" fmla="*/ 617099 h 1363174"/>
                <a:gd name="connsiteX80" fmla="*/ 1087838 w 1763638"/>
                <a:gd name="connsiteY80" fmla="*/ 693299 h 1363174"/>
                <a:gd name="connsiteX81" fmla="*/ 1235475 w 1763638"/>
                <a:gd name="connsiteY81" fmla="*/ 742829 h 1363174"/>
                <a:gd name="connsiteX82" fmla="*/ 1257383 w 1763638"/>
                <a:gd name="connsiteY82" fmla="*/ 679964 h 1363174"/>
                <a:gd name="connsiteX83" fmla="*/ 1286910 w 1763638"/>
                <a:gd name="connsiteY83" fmla="*/ 694252 h 1363174"/>
                <a:gd name="connsiteX84" fmla="*/ 1268813 w 1763638"/>
                <a:gd name="connsiteY84" fmla="*/ 755211 h 1363174"/>
                <a:gd name="connsiteX85" fmla="*/ 1422165 w 1763638"/>
                <a:gd name="connsiteY85" fmla="*/ 806646 h 1363174"/>
                <a:gd name="connsiteX86" fmla="*/ 1462170 w 1763638"/>
                <a:gd name="connsiteY86" fmla="*/ 739971 h 1363174"/>
                <a:gd name="connsiteX87" fmla="*/ 1457408 w 1763638"/>
                <a:gd name="connsiteY87" fmla="*/ 818077 h 1363174"/>
                <a:gd name="connsiteX88" fmla="*/ 1601235 w 1763638"/>
                <a:gd name="connsiteY88" fmla="*/ 869511 h 1363174"/>
                <a:gd name="connsiteX89" fmla="*/ 1621238 w 1763638"/>
                <a:gd name="connsiteY89" fmla="*/ 788549 h 1363174"/>
                <a:gd name="connsiteX90" fmla="*/ 1642193 w 1763638"/>
                <a:gd name="connsiteY90" fmla="*/ 794264 h 1363174"/>
                <a:gd name="connsiteX91" fmla="*/ 1635525 w 1763638"/>
                <a:gd name="connsiteY91" fmla="*/ 881894 h 1363174"/>
                <a:gd name="connsiteX92" fmla="*/ 1667910 w 1763638"/>
                <a:gd name="connsiteY92" fmla="*/ 892371 h 1363174"/>
                <a:gd name="connsiteX93" fmla="*/ 1724108 w 1763638"/>
                <a:gd name="connsiteY93" fmla="*/ 707586 h 1363174"/>
                <a:gd name="connsiteX94" fmla="*/ 1603140 w 1763638"/>
                <a:gd name="connsiteY94" fmla="*/ 670439 h 1363174"/>
                <a:gd name="connsiteX95" fmla="*/ 1597425 w 1763638"/>
                <a:gd name="connsiteY95" fmla="*/ 635196 h 1363174"/>
                <a:gd name="connsiteX96" fmla="*/ 1574565 w 1763638"/>
                <a:gd name="connsiteY96" fmla="*/ 348494 h 1363174"/>
                <a:gd name="connsiteX97" fmla="*/ 1270718 w 1763638"/>
                <a:gd name="connsiteY97" fmla="*/ 66554 h 1363174"/>
                <a:gd name="connsiteX98" fmla="*/ 1062716 w 1763638"/>
                <a:gd name="connsiteY98" fmla="*/ 40598 h 1363174"/>
                <a:gd name="connsiteX99" fmla="*/ 864000 w 1763638"/>
                <a:gd name="connsiteY99" fmla="*/ 98939 h 1363174"/>
                <a:gd name="connsiteX100" fmla="*/ 805466 w 1763638"/>
                <a:gd name="connsiteY100" fmla="*/ 88759 h 1363174"/>
                <a:gd name="connsiteX101" fmla="*/ 887813 w 1763638"/>
                <a:gd name="connsiteY101" fmla="*/ 44646 h 1363174"/>
                <a:gd name="connsiteX102" fmla="*/ 1129510 w 1763638"/>
                <a:gd name="connsiteY102" fmla="*/ 593 h 1363174"/>
                <a:gd name="connsiteX103" fmla="*/ 1366920 w 1763638"/>
                <a:gd name="connsiteY103" fmla="*/ 66554 h 1363174"/>
                <a:gd name="connsiteX104" fmla="*/ 1590758 w 1763638"/>
                <a:gd name="connsiteY104" fmla="*/ 295154 h 1363174"/>
                <a:gd name="connsiteX105" fmla="*/ 1633620 w 1763638"/>
                <a:gd name="connsiteY105" fmla="*/ 639006 h 1363174"/>
                <a:gd name="connsiteX106" fmla="*/ 1754588 w 1763638"/>
                <a:gd name="connsiteY106" fmla="*/ 678059 h 1363174"/>
                <a:gd name="connsiteX107" fmla="*/ 1756493 w 1763638"/>
                <a:gd name="connsiteY107" fmla="*/ 724731 h 1363174"/>
                <a:gd name="connsiteX108" fmla="*/ 1695533 w 1763638"/>
                <a:gd name="connsiteY108" fmla="*/ 920946 h 1363174"/>
                <a:gd name="connsiteX109" fmla="*/ 1654575 w 1763638"/>
                <a:gd name="connsiteY109" fmla="*/ 926661 h 1363174"/>
                <a:gd name="connsiteX110" fmla="*/ 454425 w 1763638"/>
                <a:gd name="connsiteY110" fmla="*/ 514229 h 1363174"/>
                <a:gd name="connsiteX111" fmla="*/ 446805 w 1763638"/>
                <a:gd name="connsiteY111" fmla="*/ 491369 h 1363174"/>
                <a:gd name="connsiteX112" fmla="*/ 495383 w 1763638"/>
                <a:gd name="connsiteY112" fmla="*/ 311346 h 1363174"/>
                <a:gd name="connsiteX113" fmla="*/ 519195 w 1763638"/>
                <a:gd name="connsiteY113" fmla="*/ 276104 h 1363174"/>
                <a:gd name="connsiteX114" fmla="*/ 623970 w 1763638"/>
                <a:gd name="connsiteY114" fmla="*/ 296106 h 1363174"/>
                <a:gd name="connsiteX115" fmla="*/ 805466 w 1763638"/>
                <a:gd name="connsiteY115" fmla="*/ 88759 h 136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763638" h="1363174">
                  <a:moveTo>
                    <a:pt x="1401477" y="1006812"/>
                  </a:moveTo>
                  <a:cubicBezTo>
                    <a:pt x="1381062" y="1100866"/>
                    <a:pt x="1359493" y="1195616"/>
                    <a:pt x="1325212" y="1286227"/>
                  </a:cubicBezTo>
                  <a:cubicBezTo>
                    <a:pt x="1364968" y="1300027"/>
                    <a:pt x="1405190" y="1315905"/>
                    <a:pt x="1445870" y="1329933"/>
                  </a:cubicBezTo>
                  <a:cubicBezTo>
                    <a:pt x="1459278" y="1335226"/>
                    <a:pt x="1471041" y="1323425"/>
                    <a:pt x="1474950" y="1311638"/>
                  </a:cubicBezTo>
                  <a:cubicBezTo>
                    <a:pt x="1497733" y="1255466"/>
                    <a:pt x="1512197" y="1197227"/>
                    <a:pt x="1528510" y="1139448"/>
                  </a:cubicBezTo>
                  <a:cubicBezTo>
                    <a:pt x="1534020" y="1117262"/>
                    <a:pt x="1540913" y="1093457"/>
                    <a:pt x="1537874" y="1070129"/>
                  </a:cubicBezTo>
                  <a:cubicBezTo>
                    <a:pt x="1534618" y="1055580"/>
                    <a:pt x="1517978" y="1051447"/>
                    <a:pt x="1505725" y="1045460"/>
                  </a:cubicBezTo>
                  <a:cubicBezTo>
                    <a:pt x="1470820" y="1031885"/>
                    <a:pt x="1435687" y="1019233"/>
                    <a:pt x="1401477" y="1006812"/>
                  </a:cubicBezTo>
                  <a:close/>
                  <a:moveTo>
                    <a:pt x="1364730" y="996703"/>
                  </a:moveTo>
                  <a:cubicBezTo>
                    <a:pt x="1339923" y="1088686"/>
                    <a:pt x="1312571" y="1179056"/>
                    <a:pt x="1283372" y="1268966"/>
                  </a:cubicBezTo>
                  <a:cubicBezTo>
                    <a:pt x="1285915" y="1270579"/>
                    <a:pt x="1292851" y="1274265"/>
                    <a:pt x="1297474" y="1275413"/>
                  </a:cubicBezTo>
                  <a:cubicBezTo>
                    <a:pt x="1330601" y="1185496"/>
                    <a:pt x="1349167" y="1090982"/>
                    <a:pt x="1371200" y="998311"/>
                  </a:cubicBezTo>
                  <a:cubicBezTo>
                    <a:pt x="1369352" y="997851"/>
                    <a:pt x="1366579" y="997162"/>
                    <a:pt x="1364730" y="996703"/>
                  </a:cubicBezTo>
                  <a:close/>
                  <a:moveTo>
                    <a:pt x="327346" y="767526"/>
                  </a:moveTo>
                  <a:cubicBezTo>
                    <a:pt x="332277" y="818804"/>
                    <a:pt x="308098" y="868740"/>
                    <a:pt x="264940" y="896298"/>
                  </a:cubicBezTo>
                  <a:cubicBezTo>
                    <a:pt x="594324" y="1016379"/>
                    <a:pt x="923477" y="1137383"/>
                    <a:pt x="1252401" y="1259311"/>
                  </a:cubicBezTo>
                  <a:cubicBezTo>
                    <a:pt x="1267119" y="1215857"/>
                    <a:pt x="1279063" y="1171715"/>
                    <a:pt x="1292857" y="1128031"/>
                  </a:cubicBezTo>
                  <a:cubicBezTo>
                    <a:pt x="971328" y="1007940"/>
                    <a:pt x="648645" y="888543"/>
                    <a:pt x="327346" y="767526"/>
                  </a:cubicBezTo>
                  <a:close/>
                  <a:moveTo>
                    <a:pt x="371245" y="622380"/>
                  </a:moveTo>
                  <a:cubicBezTo>
                    <a:pt x="371077" y="662577"/>
                    <a:pt x="365139" y="706248"/>
                    <a:pt x="335152" y="736096"/>
                  </a:cubicBezTo>
                  <a:cubicBezTo>
                    <a:pt x="657834" y="855493"/>
                    <a:pt x="980288" y="975814"/>
                    <a:pt x="1302741" y="1096135"/>
                  </a:cubicBezTo>
                  <a:cubicBezTo>
                    <a:pt x="1313307" y="1057540"/>
                    <a:pt x="1323874" y="1018944"/>
                    <a:pt x="1333516" y="980119"/>
                  </a:cubicBezTo>
                  <a:cubicBezTo>
                    <a:pt x="1012683" y="861181"/>
                    <a:pt x="691850" y="742243"/>
                    <a:pt x="371245" y="622380"/>
                  </a:cubicBezTo>
                  <a:close/>
                  <a:moveTo>
                    <a:pt x="969180" y="289312"/>
                  </a:moveTo>
                  <a:cubicBezTo>
                    <a:pt x="937670" y="307238"/>
                    <a:pt x="910077" y="332063"/>
                    <a:pt x="889717" y="362781"/>
                  </a:cubicBezTo>
                  <a:cubicBezTo>
                    <a:pt x="1049737" y="423741"/>
                    <a:pt x="1211662" y="478033"/>
                    <a:pt x="1371683" y="538993"/>
                  </a:cubicBezTo>
                  <a:cubicBezTo>
                    <a:pt x="1376445" y="407549"/>
                    <a:pt x="1272622" y="285629"/>
                    <a:pt x="1144035" y="261816"/>
                  </a:cubicBezTo>
                  <a:cubicBezTo>
                    <a:pt x="1120461" y="256577"/>
                    <a:pt x="1096172" y="255149"/>
                    <a:pt x="1072151" y="257232"/>
                  </a:cubicBezTo>
                  <a:cubicBezTo>
                    <a:pt x="1036119" y="260358"/>
                    <a:pt x="1000691" y="271386"/>
                    <a:pt x="969180" y="289312"/>
                  </a:cubicBezTo>
                  <a:close/>
                  <a:moveTo>
                    <a:pt x="951169" y="254306"/>
                  </a:moveTo>
                  <a:cubicBezTo>
                    <a:pt x="986486" y="234621"/>
                    <a:pt x="1026223" y="222488"/>
                    <a:pt x="1066764" y="218760"/>
                  </a:cubicBezTo>
                  <a:cubicBezTo>
                    <a:pt x="1093791" y="216275"/>
                    <a:pt x="1121175" y="217525"/>
                    <a:pt x="1147845" y="222764"/>
                  </a:cubicBezTo>
                  <a:cubicBezTo>
                    <a:pt x="1303102" y="248481"/>
                    <a:pt x="1428833" y="402786"/>
                    <a:pt x="1408830" y="561854"/>
                  </a:cubicBezTo>
                  <a:cubicBezTo>
                    <a:pt x="1408830" y="584714"/>
                    <a:pt x="1381208" y="584714"/>
                    <a:pt x="1365967" y="577093"/>
                  </a:cubicBezTo>
                  <a:cubicBezTo>
                    <a:pt x="1194517" y="514229"/>
                    <a:pt x="1021162" y="453268"/>
                    <a:pt x="849712" y="389451"/>
                  </a:cubicBezTo>
                  <a:cubicBezTo>
                    <a:pt x="833520" y="372306"/>
                    <a:pt x="852570" y="351351"/>
                    <a:pt x="862095" y="335158"/>
                  </a:cubicBezTo>
                  <a:cubicBezTo>
                    <a:pt x="884955" y="301226"/>
                    <a:pt x="915852" y="273990"/>
                    <a:pt x="951169" y="254306"/>
                  </a:cubicBezTo>
                  <a:close/>
                  <a:moveTo>
                    <a:pt x="178146" y="641160"/>
                  </a:moveTo>
                  <a:cubicBezTo>
                    <a:pt x="175904" y="685750"/>
                    <a:pt x="160958" y="730128"/>
                    <a:pt x="129359" y="762519"/>
                  </a:cubicBezTo>
                  <a:cubicBezTo>
                    <a:pt x="164535" y="802661"/>
                    <a:pt x="200399" y="840031"/>
                    <a:pt x="236035" y="878324"/>
                  </a:cubicBezTo>
                  <a:cubicBezTo>
                    <a:pt x="262572" y="858415"/>
                    <a:pt x="291180" y="834114"/>
                    <a:pt x="295052" y="798763"/>
                  </a:cubicBezTo>
                  <a:cubicBezTo>
                    <a:pt x="300562" y="776577"/>
                    <a:pt x="286901" y="756500"/>
                    <a:pt x="277862" y="737571"/>
                  </a:cubicBezTo>
                  <a:cubicBezTo>
                    <a:pt x="275300" y="724176"/>
                    <a:pt x="294012" y="723915"/>
                    <a:pt x="301626" y="716973"/>
                  </a:cubicBezTo>
                  <a:cubicBezTo>
                    <a:pt x="339483" y="698895"/>
                    <a:pt x="341947" y="649455"/>
                    <a:pt x="336117" y="613656"/>
                  </a:cubicBezTo>
                  <a:cubicBezTo>
                    <a:pt x="283461" y="624133"/>
                    <a:pt x="231266" y="632762"/>
                    <a:pt x="178146" y="641160"/>
                  </a:cubicBezTo>
                  <a:close/>
                  <a:moveTo>
                    <a:pt x="39345" y="666557"/>
                  </a:moveTo>
                  <a:cubicBezTo>
                    <a:pt x="61561" y="691703"/>
                    <a:pt x="84931" y="716154"/>
                    <a:pt x="109227" y="740835"/>
                  </a:cubicBezTo>
                  <a:cubicBezTo>
                    <a:pt x="130439" y="714698"/>
                    <a:pt x="146329" y="682330"/>
                    <a:pt x="147894" y="648369"/>
                  </a:cubicBezTo>
                  <a:cubicBezTo>
                    <a:pt x="112095" y="654200"/>
                    <a:pt x="76068" y="660955"/>
                    <a:pt x="39345" y="666557"/>
                  </a:cubicBezTo>
                  <a:close/>
                  <a:moveTo>
                    <a:pt x="18241" y="637730"/>
                  </a:moveTo>
                  <a:cubicBezTo>
                    <a:pt x="22865" y="635106"/>
                    <a:pt x="27916" y="633538"/>
                    <a:pt x="32825" y="633531"/>
                  </a:cubicBezTo>
                  <a:cubicBezTo>
                    <a:pt x="137447" y="615350"/>
                    <a:pt x="241373" y="596014"/>
                    <a:pt x="345766" y="578758"/>
                  </a:cubicBezTo>
                  <a:cubicBezTo>
                    <a:pt x="727388" y="717699"/>
                    <a:pt x="1107632" y="862188"/>
                    <a:pt x="1489719" y="1003210"/>
                  </a:cubicBezTo>
                  <a:cubicBezTo>
                    <a:pt x="1512835" y="1012876"/>
                    <a:pt x="1538719" y="1019305"/>
                    <a:pt x="1557921" y="1036832"/>
                  </a:cubicBezTo>
                  <a:cubicBezTo>
                    <a:pt x="1583376" y="1064745"/>
                    <a:pt x="1570501" y="1104731"/>
                    <a:pt x="1564314" y="1137545"/>
                  </a:cubicBezTo>
                  <a:cubicBezTo>
                    <a:pt x="1547778" y="1200176"/>
                    <a:pt x="1529393" y="1262347"/>
                    <a:pt x="1505462" y="1323141"/>
                  </a:cubicBezTo>
                  <a:cubicBezTo>
                    <a:pt x="1497643" y="1346717"/>
                    <a:pt x="1474110" y="1366390"/>
                    <a:pt x="1447538" y="1362735"/>
                  </a:cubicBezTo>
                  <a:cubicBezTo>
                    <a:pt x="1404785" y="1353099"/>
                    <a:pt x="1364794" y="1336296"/>
                    <a:pt x="1324113" y="1322267"/>
                  </a:cubicBezTo>
                  <a:cubicBezTo>
                    <a:pt x="963524" y="1189530"/>
                    <a:pt x="602010" y="1056563"/>
                    <a:pt x="241419" y="923825"/>
                  </a:cubicBezTo>
                  <a:cubicBezTo>
                    <a:pt x="226858" y="919228"/>
                    <a:pt x="216212" y="906770"/>
                    <a:pt x="206031" y="896390"/>
                  </a:cubicBezTo>
                  <a:cubicBezTo>
                    <a:pt x="139153" y="821875"/>
                    <a:pt x="69507" y="750599"/>
                    <a:pt x="3553" y="676314"/>
                  </a:cubicBezTo>
                  <a:cubicBezTo>
                    <a:pt x="-5651" y="662987"/>
                    <a:pt x="4371" y="645602"/>
                    <a:pt x="18241" y="637730"/>
                  </a:cubicBezTo>
                  <a:close/>
                  <a:moveTo>
                    <a:pt x="864000" y="98939"/>
                  </a:moveTo>
                  <a:cubicBezTo>
                    <a:pt x="771608" y="148469"/>
                    <a:pt x="695408" y="229431"/>
                    <a:pt x="653498" y="325634"/>
                  </a:cubicBezTo>
                  <a:cubicBezTo>
                    <a:pt x="650640" y="336111"/>
                    <a:pt x="640163" y="347542"/>
                    <a:pt x="627780" y="341826"/>
                  </a:cubicBezTo>
                  <a:cubicBezTo>
                    <a:pt x="597300" y="331349"/>
                    <a:pt x="565868" y="324681"/>
                    <a:pt x="534435" y="318014"/>
                  </a:cubicBezTo>
                  <a:cubicBezTo>
                    <a:pt x="518243" y="374211"/>
                    <a:pt x="503003" y="429456"/>
                    <a:pt x="487763" y="485654"/>
                  </a:cubicBezTo>
                  <a:cubicBezTo>
                    <a:pt x="514433" y="494226"/>
                    <a:pt x="540150" y="503751"/>
                    <a:pt x="566820" y="513276"/>
                  </a:cubicBezTo>
                  <a:cubicBezTo>
                    <a:pt x="576345" y="489464"/>
                    <a:pt x="580155" y="462794"/>
                    <a:pt x="594443" y="441839"/>
                  </a:cubicBezTo>
                  <a:cubicBezTo>
                    <a:pt x="602063" y="429456"/>
                    <a:pt x="627780" y="438981"/>
                    <a:pt x="623970" y="453269"/>
                  </a:cubicBezTo>
                  <a:cubicBezTo>
                    <a:pt x="619208" y="478034"/>
                    <a:pt x="608730" y="500894"/>
                    <a:pt x="601110" y="524706"/>
                  </a:cubicBezTo>
                  <a:cubicBezTo>
                    <a:pt x="639210" y="538994"/>
                    <a:pt x="678263" y="552329"/>
                    <a:pt x="717315" y="564711"/>
                  </a:cubicBezTo>
                  <a:cubicBezTo>
                    <a:pt x="728745" y="539946"/>
                    <a:pt x="726840" y="503751"/>
                    <a:pt x="757320" y="493274"/>
                  </a:cubicBezTo>
                  <a:cubicBezTo>
                    <a:pt x="761130" y="498036"/>
                    <a:pt x="768750" y="506609"/>
                    <a:pt x="772560" y="511371"/>
                  </a:cubicBezTo>
                  <a:cubicBezTo>
                    <a:pt x="765893" y="533279"/>
                    <a:pt x="759225" y="555186"/>
                    <a:pt x="752558" y="577094"/>
                  </a:cubicBezTo>
                  <a:cubicBezTo>
                    <a:pt x="797325" y="591381"/>
                    <a:pt x="841140" y="606621"/>
                    <a:pt x="885908" y="622814"/>
                  </a:cubicBezTo>
                  <a:cubicBezTo>
                    <a:pt x="893528" y="599002"/>
                    <a:pt x="891623" y="548519"/>
                    <a:pt x="926865" y="556139"/>
                  </a:cubicBezTo>
                  <a:cubicBezTo>
                    <a:pt x="945915" y="578999"/>
                    <a:pt x="923055" y="610431"/>
                    <a:pt x="919245" y="635196"/>
                  </a:cubicBezTo>
                  <a:cubicBezTo>
                    <a:pt x="964013" y="650436"/>
                    <a:pt x="1008780" y="667581"/>
                    <a:pt x="1055453" y="680917"/>
                  </a:cubicBezTo>
                  <a:cubicBezTo>
                    <a:pt x="1066883" y="659961"/>
                    <a:pt x="1064025" y="621861"/>
                    <a:pt x="1092600" y="617099"/>
                  </a:cubicBezTo>
                  <a:cubicBezTo>
                    <a:pt x="1124033" y="632339"/>
                    <a:pt x="1091648" y="669486"/>
                    <a:pt x="1087838" y="693299"/>
                  </a:cubicBezTo>
                  <a:cubicBezTo>
                    <a:pt x="1137368" y="708539"/>
                    <a:pt x="1185945" y="725684"/>
                    <a:pt x="1235475" y="742829"/>
                  </a:cubicBezTo>
                  <a:cubicBezTo>
                    <a:pt x="1242143" y="721874"/>
                    <a:pt x="1248810" y="699967"/>
                    <a:pt x="1257383" y="679964"/>
                  </a:cubicBezTo>
                  <a:cubicBezTo>
                    <a:pt x="1268813" y="667581"/>
                    <a:pt x="1288815" y="678059"/>
                    <a:pt x="1286910" y="694252"/>
                  </a:cubicBezTo>
                  <a:cubicBezTo>
                    <a:pt x="1284053" y="715206"/>
                    <a:pt x="1275480" y="735209"/>
                    <a:pt x="1268813" y="755211"/>
                  </a:cubicBezTo>
                  <a:cubicBezTo>
                    <a:pt x="1319295" y="773309"/>
                    <a:pt x="1370730" y="789502"/>
                    <a:pt x="1422165" y="806646"/>
                  </a:cubicBezTo>
                  <a:cubicBezTo>
                    <a:pt x="1435500" y="785692"/>
                    <a:pt x="1432643" y="744734"/>
                    <a:pt x="1462170" y="739971"/>
                  </a:cubicBezTo>
                  <a:cubicBezTo>
                    <a:pt x="1493603" y="756164"/>
                    <a:pt x="1460265" y="793311"/>
                    <a:pt x="1457408" y="818077"/>
                  </a:cubicBezTo>
                  <a:cubicBezTo>
                    <a:pt x="1505033" y="835221"/>
                    <a:pt x="1552658" y="852367"/>
                    <a:pt x="1601235" y="869511"/>
                  </a:cubicBezTo>
                  <a:cubicBezTo>
                    <a:pt x="1608855" y="842842"/>
                    <a:pt x="1604093" y="810456"/>
                    <a:pt x="1621238" y="788549"/>
                  </a:cubicBezTo>
                  <a:cubicBezTo>
                    <a:pt x="1626953" y="789502"/>
                    <a:pt x="1636478" y="792359"/>
                    <a:pt x="1642193" y="794264"/>
                  </a:cubicBezTo>
                  <a:cubicBezTo>
                    <a:pt x="1652670" y="822839"/>
                    <a:pt x="1637430" y="853319"/>
                    <a:pt x="1635525" y="881894"/>
                  </a:cubicBezTo>
                  <a:cubicBezTo>
                    <a:pt x="1646003" y="885704"/>
                    <a:pt x="1657433" y="888561"/>
                    <a:pt x="1667910" y="892371"/>
                  </a:cubicBezTo>
                  <a:cubicBezTo>
                    <a:pt x="1687913" y="831411"/>
                    <a:pt x="1706963" y="769499"/>
                    <a:pt x="1724108" y="707586"/>
                  </a:cubicBezTo>
                  <a:cubicBezTo>
                    <a:pt x="1684103" y="693299"/>
                    <a:pt x="1643145" y="682821"/>
                    <a:pt x="1603140" y="670439"/>
                  </a:cubicBezTo>
                  <a:cubicBezTo>
                    <a:pt x="1588853" y="663771"/>
                    <a:pt x="1595520" y="646627"/>
                    <a:pt x="1597425" y="635196"/>
                  </a:cubicBezTo>
                  <a:cubicBezTo>
                    <a:pt x="1620285" y="539946"/>
                    <a:pt x="1611713" y="438981"/>
                    <a:pt x="1574565" y="348494"/>
                  </a:cubicBezTo>
                  <a:cubicBezTo>
                    <a:pt x="1521225" y="216096"/>
                    <a:pt x="1406925" y="110369"/>
                    <a:pt x="1270718" y="66554"/>
                  </a:cubicBezTo>
                  <a:cubicBezTo>
                    <a:pt x="1203567" y="43217"/>
                    <a:pt x="1132367" y="34883"/>
                    <a:pt x="1062716" y="40598"/>
                  </a:cubicBezTo>
                  <a:cubicBezTo>
                    <a:pt x="993064" y="46313"/>
                    <a:pt x="924960" y="66078"/>
                    <a:pt x="864000" y="98939"/>
                  </a:cubicBezTo>
                  <a:close/>
                  <a:moveTo>
                    <a:pt x="805466" y="88759"/>
                  </a:moveTo>
                  <a:cubicBezTo>
                    <a:pt x="831437" y="71614"/>
                    <a:pt x="859000" y="56790"/>
                    <a:pt x="887813" y="44646"/>
                  </a:cubicBezTo>
                  <a:cubicBezTo>
                    <a:pt x="963537" y="11308"/>
                    <a:pt x="1046880" y="-3217"/>
                    <a:pt x="1129510" y="593"/>
                  </a:cubicBezTo>
                  <a:cubicBezTo>
                    <a:pt x="1212139" y="4403"/>
                    <a:pt x="1294054" y="26549"/>
                    <a:pt x="1366920" y="66554"/>
                  </a:cubicBezTo>
                  <a:cubicBezTo>
                    <a:pt x="1462170" y="117989"/>
                    <a:pt x="1542180" y="197999"/>
                    <a:pt x="1590758" y="295154"/>
                  </a:cubicBezTo>
                  <a:cubicBezTo>
                    <a:pt x="1644098" y="399929"/>
                    <a:pt x="1660290" y="524706"/>
                    <a:pt x="1633620" y="639006"/>
                  </a:cubicBezTo>
                  <a:cubicBezTo>
                    <a:pt x="1673625" y="652342"/>
                    <a:pt x="1715535" y="661867"/>
                    <a:pt x="1754588" y="678059"/>
                  </a:cubicBezTo>
                  <a:cubicBezTo>
                    <a:pt x="1770780" y="689489"/>
                    <a:pt x="1761255" y="710444"/>
                    <a:pt x="1756493" y="724731"/>
                  </a:cubicBezTo>
                  <a:cubicBezTo>
                    <a:pt x="1734585" y="789502"/>
                    <a:pt x="1720298" y="857129"/>
                    <a:pt x="1695533" y="920946"/>
                  </a:cubicBezTo>
                  <a:cubicBezTo>
                    <a:pt x="1689818" y="939044"/>
                    <a:pt x="1666958" y="931424"/>
                    <a:pt x="1654575" y="926661"/>
                  </a:cubicBezTo>
                  <a:cubicBezTo>
                    <a:pt x="1254525" y="787596"/>
                    <a:pt x="853523" y="653294"/>
                    <a:pt x="454425" y="514229"/>
                  </a:cubicBezTo>
                  <a:cubicBezTo>
                    <a:pt x="447758" y="507561"/>
                    <a:pt x="444900" y="499942"/>
                    <a:pt x="446805" y="491369"/>
                  </a:cubicBezTo>
                  <a:cubicBezTo>
                    <a:pt x="460140" y="430409"/>
                    <a:pt x="481095" y="371354"/>
                    <a:pt x="495383" y="311346"/>
                  </a:cubicBezTo>
                  <a:cubicBezTo>
                    <a:pt x="500145" y="298964"/>
                    <a:pt x="502050" y="278009"/>
                    <a:pt x="519195" y="276104"/>
                  </a:cubicBezTo>
                  <a:cubicBezTo>
                    <a:pt x="554438" y="278961"/>
                    <a:pt x="588728" y="291344"/>
                    <a:pt x="623970" y="296106"/>
                  </a:cubicBezTo>
                  <a:cubicBezTo>
                    <a:pt x="663975" y="212525"/>
                    <a:pt x="727554" y="140194"/>
                    <a:pt x="805466" y="88759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F050444-AAC7-8890-B82D-D8E07ED034B2}"/>
              </a:ext>
            </a:extLst>
          </p:cNvPr>
          <p:cNvGrpSpPr/>
          <p:nvPr/>
        </p:nvGrpSpPr>
        <p:grpSpPr>
          <a:xfrm>
            <a:off x="9248739" y="1870942"/>
            <a:ext cx="2220408" cy="2220404"/>
            <a:chOff x="8451768" y="1870944"/>
            <a:chExt cx="2220408" cy="2220404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00046B0-918D-4E6E-8719-E8F006E8CF9E}"/>
                </a:ext>
              </a:extLst>
            </p:cNvPr>
            <p:cNvSpPr/>
            <p:nvPr/>
          </p:nvSpPr>
          <p:spPr>
            <a:xfrm>
              <a:off x="8451768" y="1870944"/>
              <a:ext cx="2220408" cy="22204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1891BFD-6AF9-B735-53A5-FC63A171EE21}"/>
                </a:ext>
              </a:extLst>
            </p:cNvPr>
            <p:cNvSpPr/>
            <p:nvPr/>
          </p:nvSpPr>
          <p:spPr>
            <a:xfrm>
              <a:off x="9099032" y="2371234"/>
              <a:ext cx="925880" cy="1219824"/>
            </a:xfrm>
            <a:custGeom>
              <a:avLst/>
              <a:gdLst>
                <a:gd name="connsiteX0" fmla="*/ 651308 w 1310676"/>
                <a:gd name="connsiteY0" fmla="*/ 1560144 h 1726784"/>
                <a:gd name="connsiteX1" fmla="*/ 666786 w 1310676"/>
                <a:gd name="connsiteY1" fmla="*/ 1563477 h 1726784"/>
                <a:gd name="connsiteX2" fmla="*/ 778228 w 1310676"/>
                <a:gd name="connsiteY2" fmla="*/ 1600625 h 1726784"/>
                <a:gd name="connsiteX3" fmla="*/ 817281 w 1310676"/>
                <a:gd name="connsiteY3" fmla="*/ 1634915 h 1726784"/>
                <a:gd name="connsiteX4" fmla="*/ 806803 w 1310676"/>
                <a:gd name="connsiteY4" fmla="*/ 1640630 h 1726784"/>
                <a:gd name="connsiteX5" fmla="*/ 656308 w 1310676"/>
                <a:gd name="connsiteY5" fmla="*/ 1592052 h 1726784"/>
                <a:gd name="connsiteX6" fmla="*/ 640116 w 1310676"/>
                <a:gd name="connsiteY6" fmla="*/ 1568240 h 1726784"/>
                <a:gd name="connsiteX7" fmla="*/ 651308 w 1310676"/>
                <a:gd name="connsiteY7" fmla="*/ 1560144 h 1726784"/>
                <a:gd name="connsiteX8" fmla="*/ 230065 w 1310676"/>
                <a:gd name="connsiteY8" fmla="*/ 1417625 h 1726784"/>
                <a:gd name="connsiteX9" fmla="*/ 244829 w 1310676"/>
                <a:gd name="connsiteY9" fmla="*/ 1421554 h 1726784"/>
                <a:gd name="connsiteX10" fmla="*/ 529626 w 1310676"/>
                <a:gd name="connsiteY10" fmla="*/ 1521567 h 1726784"/>
                <a:gd name="connsiteX11" fmla="*/ 548676 w 1310676"/>
                <a:gd name="connsiteY11" fmla="*/ 1549189 h 1726784"/>
                <a:gd name="connsiteX12" fmla="*/ 521054 w 1310676"/>
                <a:gd name="connsiteY12" fmla="*/ 1550142 h 1726784"/>
                <a:gd name="connsiteX13" fmla="*/ 223874 w 1310676"/>
                <a:gd name="connsiteY13" fmla="*/ 1446319 h 1726784"/>
                <a:gd name="connsiteX14" fmla="*/ 215301 w 1310676"/>
                <a:gd name="connsiteY14" fmla="*/ 1418697 h 1726784"/>
                <a:gd name="connsiteX15" fmla="*/ 230065 w 1310676"/>
                <a:gd name="connsiteY15" fmla="*/ 1417625 h 1726784"/>
                <a:gd name="connsiteX16" fmla="*/ 687775 w 1310676"/>
                <a:gd name="connsiteY16" fmla="*/ 1312544 h 1726784"/>
                <a:gd name="connsiteX17" fmla="*/ 719208 w 1310676"/>
                <a:gd name="connsiteY17" fmla="*/ 1337309 h 1726784"/>
                <a:gd name="connsiteX18" fmla="*/ 681108 w 1310676"/>
                <a:gd name="connsiteY18" fmla="*/ 1347786 h 1726784"/>
                <a:gd name="connsiteX19" fmla="*/ 687775 w 1310676"/>
                <a:gd name="connsiteY19" fmla="*/ 1312544 h 1726784"/>
                <a:gd name="connsiteX20" fmla="*/ 469618 w 1310676"/>
                <a:gd name="connsiteY20" fmla="*/ 706227 h 1726784"/>
                <a:gd name="connsiteX21" fmla="*/ 837283 w 1310676"/>
                <a:gd name="connsiteY21" fmla="*/ 826242 h 1726784"/>
                <a:gd name="connsiteX22" fmla="*/ 857286 w 1310676"/>
                <a:gd name="connsiteY22" fmla="*/ 852912 h 1726784"/>
                <a:gd name="connsiteX23" fmla="*/ 822043 w 1310676"/>
                <a:gd name="connsiteY23" fmla="*/ 853864 h 1726784"/>
                <a:gd name="connsiteX24" fmla="*/ 506766 w 1310676"/>
                <a:gd name="connsiteY24" fmla="*/ 746232 h 1726784"/>
                <a:gd name="connsiteX25" fmla="*/ 455331 w 1310676"/>
                <a:gd name="connsiteY25" fmla="*/ 727182 h 1726784"/>
                <a:gd name="connsiteX26" fmla="*/ 469618 w 1310676"/>
                <a:gd name="connsiteY26" fmla="*/ 706227 h 1726784"/>
                <a:gd name="connsiteX27" fmla="*/ 1211616 w 1310676"/>
                <a:gd name="connsiteY27" fmla="*/ 666222 h 1726784"/>
                <a:gd name="connsiteX28" fmla="*/ 1223046 w 1310676"/>
                <a:gd name="connsiteY28" fmla="*/ 694797 h 1726784"/>
                <a:gd name="connsiteX29" fmla="*/ 963966 w 1310676"/>
                <a:gd name="connsiteY29" fmla="*/ 1467275 h 1726784"/>
                <a:gd name="connsiteX30" fmla="*/ 937296 w 1310676"/>
                <a:gd name="connsiteY30" fmla="*/ 1456798 h 1726784"/>
                <a:gd name="connsiteX31" fmla="*/ 1192566 w 1310676"/>
                <a:gd name="connsiteY31" fmla="*/ 692892 h 1726784"/>
                <a:gd name="connsiteX32" fmla="*/ 1211616 w 1310676"/>
                <a:gd name="connsiteY32" fmla="*/ 666222 h 1726784"/>
                <a:gd name="connsiteX33" fmla="*/ 506647 w 1310676"/>
                <a:gd name="connsiteY33" fmla="*/ 617645 h 1726784"/>
                <a:gd name="connsiteX34" fmla="*/ 529626 w 1310676"/>
                <a:gd name="connsiteY34" fmla="*/ 621454 h 1726784"/>
                <a:gd name="connsiteX35" fmla="*/ 862049 w 1310676"/>
                <a:gd name="connsiteY35" fmla="*/ 740517 h 1726784"/>
                <a:gd name="connsiteX36" fmla="*/ 894433 w 1310676"/>
                <a:gd name="connsiteY36" fmla="*/ 754804 h 1726784"/>
                <a:gd name="connsiteX37" fmla="*/ 874431 w 1310676"/>
                <a:gd name="connsiteY37" fmla="*/ 776712 h 1726784"/>
                <a:gd name="connsiteX38" fmla="*/ 523911 w 1310676"/>
                <a:gd name="connsiteY38" fmla="*/ 650029 h 1726784"/>
                <a:gd name="connsiteX39" fmla="*/ 491526 w 1310676"/>
                <a:gd name="connsiteY39" fmla="*/ 630979 h 1726784"/>
                <a:gd name="connsiteX40" fmla="*/ 506647 w 1310676"/>
                <a:gd name="connsiteY40" fmla="*/ 617645 h 1726784"/>
                <a:gd name="connsiteX41" fmla="*/ 529835 w 1310676"/>
                <a:gd name="connsiteY41" fmla="*/ 531220 h 1726784"/>
                <a:gd name="connsiteX42" fmla="*/ 540104 w 1310676"/>
                <a:gd name="connsiteY42" fmla="*/ 532872 h 1726784"/>
                <a:gd name="connsiteX43" fmla="*/ 877289 w 1310676"/>
                <a:gd name="connsiteY43" fmla="*/ 645267 h 1726784"/>
                <a:gd name="connsiteX44" fmla="*/ 913484 w 1310676"/>
                <a:gd name="connsiteY44" fmla="*/ 661459 h 1726784"/>
                <a:gd name="connsiteX45" fmla="*/ 900149 w 1310676"/>
                <a:gd name="connsiteY45" fmla="*/ 685272 h 1726784"/>
                <a:gd name="connsiteX46" fmla="*/ 525816 w 1310676"/>
                <a:gd name="connsiteY46" fmla="*/ 555732 h 1726784"/>
                <a:gd name="connsiteX47" fmla="*/ 529835 w 1310676"/>
                <a:gd name="connsiteY47" fmla="*/ 531220 h 1726784"/>
                <a:gd name="connsiteX48" fmla="*/ 1241143 w 1310676"/>
                <a:gd name="connsiteY48" fmla="*/ 491914 h 1726784"/>
                <a:gd name="connsiteX49" fmla="*/ 875383 w 1310676"/>
                <a:gd name="connsiteY49" fmla="*/ 1542522 h 1726784"/>
                <a:gd name="connsiteX50" fmla="*/ 846808 w 1310676"/>
                <a:gd name="connsiteY50" fmla="*/ 1608244 h 1726784"/>
                <a:gd name="connsiteX51" fmla="*/ 25753 w 1310676"/>
                <a:gd name="connsiteY51" fmla="*/ 1325352 h 1726784"/>
                <a:gd name="connsiteX52" fmla="*/ 144816 w 1310676"/>
                <a:gd name="connsiteY52" fmla="*/ 1435842 h 1726784"/>
                <a:gd name="connsiteX53" fmla="*/ 863953 w 1310676"/>
                <a:gd name="connsiteY53" fmla="*/ 1675872 h 1726784"/>
                <a:gd name="connsiteX54" fmla="*/ 918246 w 1310676"/>
                <a:gd name="connsiteY54" fmla="*/ 1696827 h 1726784"/>
                <a:gd name="connsiteX55" fmla="*/ 871573 w 1310676"/>
                <a:gd name="connsiteY55" fmla="*/ 1643487 h 1726784"/>
                <a:gd name="connsiteX56" fmla="*/ 858238 w 1310676"/>
                <a:gd name="connsiteY56" fmla="*/ 1615864 h 1726784"/>
                <a:gd name="connsiteX57" fmla="*/ 903958 w 1310676"/>
                <a:gd name="connsiteY57" fmla="*/ 1640629 h 1726784"/>
                <a:gd name="connsiteX58" fmla="*/ 932533 w 1310676"/>
                <a:gd name="connsiteY58" fmla="*/ 1672062 h 1726784"/>
                <a:gd name="connsiteX59" fmla="*/ 945868 w 1310676"/>
                <a:gd name="connsiteY59" fmla="*/ 1614912 h 1726784"/>
                <a:gd name="connsiteX60" fmla="*/ 1276386 w 1310676"/>
                <a:gd name="connsiteY60" fmla="*/ 587164 h 1726784"/>
                <a:gd name="connsiteX61" fmla="*/ 1241143 w 1310676"/>
                <a:gd name="connsiteY61" fmla="*/ 491914 h 1726784"/>
                <a:gd name="connsiteX62" fmla="*/ 507719 w 1310676"/>
                <a:gd name="connsiteY62" fmla="*/ 450957 h 1726784"/>
                <a:gd name="connsiteX63" fmla="*/ 401991 w 1310676"/>
                <a:gd name="connsiteY63" fmla="*/ 743375 h 1726784"/>
                <a:gd name="connsiteX64" fmla="*/ 879194 w 1310676"/>
                <a:gd name="connsiteY64" fmla="*/ 913872 h 1726784"/>
                <a:gd name="connsiteX65" fmla="*/ 983969 w 1310676"/>
                <a:gd name="connsiteY65" fmla="*/ 620502 h 1726784"/>
                <a:gd name="connsiteX66" fmla="*/ 507719 w 1310676"/>
                <a:gd name="connsiteY66" fmla="*/ 450957 h 1726784"/>
                <a:gd name="connsiteX67" fmla="*/ 503909 w 1310676"/>
                <a:gd name="connsiteY67" fmla="*/ 416667 h 1726784"/>
                <a:gd name="connsiteX68" fmla="*/ 976349 w 1310676"/>
                <a:gd name="connsiteY68" fmla="*/ 586212 h 1726784"/>
                <a:gd name="connsiteX69" fmla="*/ 1013496 w 1310676"/>
                <a:gd name="connsiteY69" fmla="*/ 601452 h 1726784"/>
                <a:gd name="connsiteX70" fmla="*/ 1007781 w 1310676"/>
                <a:gd name="connsiteY70" fmla="*/ 638600 h 1726784"/>
                <a:gd name="connsiteX71" fmla="*/ 900149 w 1310676"/>
                <a:gd name="connsiteY71" fmla="*/ 935780 h 1726784"/>
                <a:gd name="connsiteX72" fmla="*/ 871574 w 1310676"/>
                <a:gd name="connsiteY72" fmla="*/ 942447 h 1726784"/>
                <a:gd name="connsiteX73" fmla="*/ 381036 w 1310676"/>
                <a:gd name="connsiteY73" fmla="*/ 767187 h 1726784"/>
                <a:gd name="connsiteX74" fmla="*/ 368654 w 1310676"/>
                <a:gd name="connsiteY74" fmla="*/ 744327 h 1726784"/>
                <a:gd name="connsiteX75" fmla="*/ 478191 w 1310676"/>
                <a:gd name="connsiteY75" fmla="*/ 432860 h 1726784"/>
                <a:gd name="connsiteX76" fmla="*/ 503909 w 1310676"/>
                <a:gd name="connsiteY76" fmla="*/ 416667 h 1726784"/>
                <a:gd name="connsiteX77" fmla="*/ 421993 w 1310676"/>
                <a:gd name="connsiteY77" fmla="*/ 189972 h 1726784"/>
                <a:gd name="connsiteX78" fmla="*/ 37183 w 1310676"/>
                <a:gd name="connsiteY78" fmla="*/ 1296777 h 1726784"/>
                <a:gd name="connsiteX79" fmla="*/ 832521 w 1310676"/>
                <a:gd name="connsiteY79" fmla="*/ 1573954 h 1726784"/>
                <a:gd name="connsiteX80" fmla="*/ 1217331 w 1310676"/>
                <a:gd name="connsiteY80" fmla="*/ 466197 h 1726784"/>
                <a:gd name="connsiteX81" fmla="*/ 421993 w 1310676"/>
                <a:gd name="connsiteY81" fmla="*/ 189972 h 1726784"/>
                <a:gd name="connsiteX82" fmla="*/ 422946 w 1310676"/>
                <a:gd name="connsiteY82" fmla="*/ 157587 h 1726784"/>
                <a:gd name="connsiteX83" fmla="*/ 1119223 w 1310676"/>
                <a:gd name="connsiteY83" fmla="*/ 399522 h 1726784"/>
                <a:gd name="connsiteX84" fmla="*/ 1256383 w 1310676"/>
                <a:gd name="connsiteY84" fmla="*/ 450957 h 1726784"/>
                <a:gd name="connsiteX85" fmla="*/ 1310676 w 1310676"/>
                <a:gd name="connsiteY85" fmla="*/ 579544 h 1726784"/>
                <a:gd name="connsiteX86" fmla="*/ 1208758 w 1310676"/>
                <a:gd name="connsiteY86" fmla="*/ 901489 h 1726784"/>
                <a:gd name="connsiteX87" fmla="*/ 953488 w 1310676"/>
                <a:gd name="connsiteY87" fmla="*/ 1693017 h 1726784"/>
                <a:gd name="connsiteX88" fmla="*/ 919198 w 1310676"/>
                <a:gd name="connsiteY88" fmla="*/ 1725402 h 1726784"/>
                <a:gd name="connsiteX89" fmla="*/ 116241 w 1310676"/>
                <a:gd name="connsiteY89" fmla="*/ 1457749 h 1726784"/>
                <a:gd name="connsiteX90" fmla="*/ 5751 w 1310676"/>
                <a:gd name="connsiteY90" fmla="*/ 1361547 h 1726784"/>
                <a:gd name="connsiteX91" fmla="*/ 10513 w 1310676"/>
                <a:gd name="connsiteY91" fmla="*/ 1280584 h 1726784"/>
                <a:gd name="connsiteX92" fmla="*/ 394371 w 1310676"/>
                <a:gd name="connsiteY92" fmla="*/ 177589 h 1726784"/>
                <a:gd name="connsiteX93" fmla="*/ 422946 w 1310676"/>
                <a:gd name="connsiteY93" fmla="*/ 157587 h 1726784"/>
                <a:gd name="connsiteX94" fmla="*/ 661601 w 1310676"/>
                <a:gd name="connsiteY94" fmla="*/ 368 h 1726784"/>
                <a:gd name="connsiteX95" fmla="*/ 694686 w 1310676"/>
                <a:gd name="connsiteY95" fmla="*/ 43632 h 1726784"/>
                <a:gd name="connsiteX96" fmla="*/ 632773 w 1310676"/>
                <a:gd name="connsiteY96" fmla="*/ 67445 h 1726784"/>
                <a:gd name="connsiteX97" fmla="*/ 642298 w 1310676"/>
                <a:gd name="connsiteY97" fmla="*/ 3627 h 1726784"/>
                <a:gd name="connsiteX98" fmla="*/ 661601 w 1310676"/>
                <a:gd name="connsiteY98" fmla="*/ 368 h 17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310676" h="1726784">
                  <a:moveTo>
                    <a:pt x="651308" y="1560144"/>
                  </a:moveTo>
                  <a:cubicBezTo>
                    <a:pt x="656546" y="1560382"/>
                    <a:pt x="662500" y="1562525"/>
                    <a:pt x="666786" y="1563477"/>
                  </a:cubicBezTo>
                  <a:cubicBezTo>
                    <a:pt x="703933" y="1574907"/>
                    <a:pt x="741081" y="1588242"/>
                    <a:pt x="778228" y="1600625"/>
                  </a:cubicBezTo>
                  <a:cubicBezTo>
                    <a:pt x="793468" y="1607292"/>
                    <a:pt x="828711" y="1611102"/>
                    <a:pt x="817281" y="1634915"/>
                  </a:cubicBezTo>
                  <a:cubicBezTo>
                    <a:pt x="814423" y="1635867"/>
                    <a:pt x="808708" y="1638725"/>
                    <a:pt x="806803" y="1640630"/>
                  </a:cubicBezTo>
                  <a:cubicBezTo>
                    <a:pt x="755368" y="1628247"/>
                    <a:pt x="706791" y="1607292"/>
                    <a:pt x="656308" y="1592052"/>
                  </a:cubicBezTo>
                  <a:cubicBezTo>
                    <a:pt x="646783" y="1590147"/>
                    <a:pt x="632496" y="1579670"/>
                    <a:pt x="640116" y="1568240"/>
                  </a:cubicBezTo>
                  <a:cubicBezTo>
                    <a:pt x="641545" y="1561573"/>
                    <a:pt x="646069" y="1559906"/>
                    <a:pt x="651308" y="1560144"/>
                  </a:cubicBezTo>
                  <a:close/>
                  <a:moveTo>
                    <a:pt x="230065" y="1417625"/>
                  </a:moveTo>
                  <a:cubicBezTo>
                    <a:pt x="235066" y="1418697"/>
                    <a:pt x="240067" y="1420602"/>
                    <a:pt x="244829" y="1421554"/>
                  </a:cubicBezTo>
                  <a:cubicBezTo>
                    <a:pt x="339126" y="1455844"/>
                    <a:pt x="434376" y="1489182"/>
                    <a:pt x="529626" y="1521567"/>
                  </a:cubicBezTo>
                  <a:cubicBezTo>
                    <a:pt x="541057" y="1524424"/>
                    <a:pt x="561059" y="1535854"/>
                    <a:pt x="548676" y="1549189"/>
                  </a:cubicBezTo>
                  <a:cubicBezTo>
                    <a:pt x="543914" y="1560619"/>
                    <a:pt x="529626" y="1552047"/>
                    <a:pt x="521054" y="1550142"/>
                  </a:cubicBezTo>
                  <a:cubicBezTo>
                    <a:pt x="421994" y="1515852"/>
                    <a:pt x="321982" y="1481562"/>
                    <a:pt x="223874" y="1446319"/>
                  </a:cubicBezTo>
                  <a:cubicBezTo>
                    <a:pt x="211491" y="1444414"/>
                    <a:pt x="202919" y="1427269"/>
                    <a:pt x="215301" y="1418697"/>
                  </a:cubicBezTo>
                  <a:cubicBezTo>
                    <a:pt x="220064" y="1416316"/>
                    <a:pt x="225064" y="1416554"/>
                    <a:pt x="230065" y="1417625"/>
                  </a:cubicBezTo>
                  <a:close/>
                  <a:moveTo>
                    <a:pt x="687775" y="1312544"/>
                  </a:moveTo>
                  <a:cubicBezTo>
                    <a:pt x="703015" y="1303971"/>
                    <a:pt x="723970" y="1320164"/>
                    <a:pt x="719208" y="1337309"/>
                  </a:cubicBezTo>
                  <a:cubicBezTo>
                    <a:pt x="716350" y="1354454"/>
                    <a:pt x="691585" y="1361121"/>
                    <a:pt x="681108" y="1347786"/>
                  </a:cubicBezTo>
                  <a:cubicBezTo>
                    <a:pt x="669678" y="1337309"/>
                    <a:pt x="673488" y="1317306"/>
                    <a:pt x="687775" y="1312544"/>
                  </a:cubicBezTo>
                  <a:close/>
                  <a:moveTo>
                    <a:pt x="469618" y="706227"/>
                  </a:moveTo>
                  <a:cubicBezTo>
                    <a:pt x="594396" y="740517"/>
                    <a:pt x="715363" y="786237"/>
                    <a:pt x="837283" y="826242"/>
                  </a:cubicBezTo>
                  <a:cubicBezTo>
                    <a:pt x="849666" y="828147"/>
                    <a:pt x="865858" y="838624"/>
                    <a:pt x="857286" y="852912"/>
                  </a:cubicBezTo>
                  <a:cubicBezTo>
                    <a:pt x="847761" y="863389"/>
                    <a:pt x="833473" y="856722"/>
                    <a:pt x="822043" y="853864"/>
                  </a:cubicBezTo>
                  <a:cubicBezTo>
                    <a:pt x="717268" y="818622"/>
                    <a:pt x="613446" y="779569"/>
                    <a:pt x="506766" y="746232"/>
                  </a:cubicBezTo>
                  <a:cubicBezTo>
                    <a:pt x="489621" y="740517"/>
                    <a:pt x="470571" y="737659"/>
                    <a:pt x="455331" y="727182"/>
                  </a:cubicBezTo>
                  <a:cubicBezTo>
                    <a:pt x="447711" y="716704"/>
                    <a:pt x="456283" y="702417"/>
                    <a:pt x="469618" y="706227"/>
                  </a:cubicBezTo>
                  <a:close/>
                  <a:moveTo>
                    <a:pt x="1211616" y="666222"/>
                  </a:moveTo>
                  <a:cubicBezTo>
                    <a:pt x="1226856" y="665270"/>
                    <a:pt x="1228761" y="684320"/>
                    <a:pt x="1223046" y="694797"/>
                  </a:cubicBezTo>
                  <a:cubicBezTo>
                    <a:pt x="1136368" y="951972"/>
                    <a:pt x="1051596" y="1210100"/>
                    <a:pt x="963966" y="1467275"/>
                  </a:cubicBezTo>
                  <a:cubicBezTo>
                    <a:pt x="959203" y="1487277"/>
                    <a:pt x="927771" y="1472990"/>
                    <a:pt x="937296" y="1456798"/>
                  </a:cubicBezTo>
                  <a:cubicBezTo>
                    <a:pt x="1021116" y="1201527"/>
                    <a:pt x="1107793" y="947210"/>
                    <a:pt x="1192566" y="692892"/>
                  </a:cubicBezTo>
                  <a:cubicBezTo>
                    <a:pt x="1196376" y="683367"/>
                    <a:pt x="1197328" y="667175"/>
                    <a:pt x="1211616" y="666222"/>
                  </a:cubicBezTo>
                  <a:close/>
                  <a:moveTo>
                    <a:pt x="506647" y="617645"/>
                  </a:moveTo>
                  <a:cubicBezTo>
                    <a:pt x="513910" y="617406"/>
                    <a:pt x="522483" y="620026"/>
                    <a:pt x="529626" y="621454"/>
                  </a:cubicBezTo>
                  <a:cubicBezTo>
                    <a:pt x="642021" y="654792"/>
                    <a:pt x="751559" y="698607"/>
                    <a:pt x="862049" y="740517"/>
                  </a:cubicBezTo>
                  <a:cubicBezTo>
                    <a:pt x="872526" y="744327"/>
                    <a:pt x="883956" y="748137"/>
                    <a:pt x="894433" y="754804"/>
                  </a:cubicBezTo>
                  <a:cubicBezTo>
                    <a:pt x="903958" y="767187"/>
                    <a:pt x="887766" y="784332"/>
                    <a:pt x="874431" y="776712"/>
                  </a:cubicBezTo>
                  <a:cubicBezTo>
                    <a:pt x="757274" y="735754"/>
                    <a:pt x="642974" y="684319"/>
                    <a:pt x="523911" y="650029"/>
                  </a:cubicBezTo>
                  <a:cubicBezTo>
                    <a:pt x="512481" y="646219"/>
                    <a:pt x="496289" y="645267"/>
                    <a:pt x="491526" y="630979"/>
                  </a:cubicBezTo>
                  <a:cubicBezTo>
                    <a:pt x="493431" y="620978"/>
                    <a:pt x="499384" y="617883"/>
                    <a:pt x="506647" y="617645"/>
                  </a:cubicBezTo>
                  <a:close/>
                  <a:moveTo>
                    <a:pt x="529835" y="531220"/>
                  </a:moveTo>
                  <a:cubicBezTo>
                    <a:pt x="532960" y="530193"/>
                    <a:pt x="536532" y="530491"/>
                    <a:pt x="540104" y="532872"/>
                  </a:cubicBezTo>
                  <a:cubicBezTo>
                    <a:pt x="652499" y="570019"/>
                    <a:pt x="764894" y="607167"/>
                    <a:pt x="877289" y="645267"/>
                  </a:cubicBezTo>
                  <a:cubicBezTo>
                    <a:pt x="889671" y="650029"/>
                    <a:pt x="903006" y="652887"/>
                    <a:pt x="913484" y="661459"/>
                  </a:cubicBezTo>
                  <a:cubicBezTo>
                    <a:pt x="924914" y="670984"/>
                    <a:pt x="913484" y="690034"/>
                    <a:pt x="900149" y="685272"/>
                  </a:cubicBezTo>
                  <a:cubicBezTo>
                    <a:pt x="775371" y="642409"/>
                    <a:pt x="649641" y="600499"/>
                    <a:pt x="525816" y="555732"/>
                  </a:cubicBezTo>
                  <a:cubicBezTo>
                    <a:pt x="515101" y="549302"/>
                    <a:pt x="520458" y="534301"/>
                    <a:pt x="529835" y="531220"/>
                  </a:cubicBezTo>
                  <a:close/>
                  <a:moveTo>
                    <a:pt x="1241143" y="491914"/>
                  </a:moveTo>
                  <a:cubicBezTo>
                    <a:pt x="1118271" y="841482"/>
                    <a:pt x="998256" y="1192954"/>
                    <a:pt x="875383" y="1542522"/>
                  </a:cubicBezTo>
                  <a:cubicBezTo>
                    <a:pt x="866811" y="1564429"/>
                    <a:pt x="862048" y="1589194"/>
                    <a:pt x="846808" y="1608244"/>
                  </a:cubicBezTo>
                  <a:cubicBezTo>
                    <a:pt x="572488" y="1515852"/>
                    <a:pt x="300073" y="1417744"/>
                    <a:pt x="25753" y="1325352"/>
                  </a:cubicBezTo>
                  <a:cubicBezTo>
                    <a:pt x="32421" y="1386312"/>
                    <a:pt x="91476" y="1419649"/>
                    <a:pt x="144816" y="1435842"/>
                  </a:cubicBezTo>
                  <a:cubicBezTo>
                    <a:pt x="384846" y="1515852"/>
                    <a:pt x="623923" y="1595862"/>
                    <a:pt x="863953" y="1675872"/>
                  </a:cubicBezTo>
                  <a:cubicBezTo>
                    <a:pt x="882051" y="1681587"/>
                    <a:pt x="901101" y="1687302"/>
                    <a:pt x="918246" y="1696827"/>
                  </a:cubicBezTo>
                  <a:cubicBezTo>
                    <a:pt x="902053" y="1678729"/>
                    <a:pt x="884908" y="1662537"/>
                    <a:pt x="871573" y="1643487"/>
                  </a:cubicBezTo>
                  <a:cubicBezTo>
                    <a:pt x="864906" y="1635867"/>
                    <a:pt x="851571" y="1628247"/>
                    <a:pt x="858238" y="1615864"/>
                  </a:cubicBezTo>
                  <a:cubicBezTo>
                    <a:pt x="877288" y="1602529"/>
                    <a:pt x="902053" y="1619674"/>
                    <a:pt x="903958" y="1640629"/>
                  </a:cubicBezTo>
                  <a:cubicBezTo>
                    <a:pt x="915388" y="1649202"/>
                    <a:pt x="923961" y="1660632"/>
                    <a:pt x="932533" y="1672062"/>
                  </a:cubicBezTo>
                  <a:cubicBezTo>
                    <a:pt x="929676" y="1652059"/>
                    <a:pt x="941106" y="1633962"/>
                    <a:pt x="945868" y="1614912"/>
                  </a:cubicBezTo>
                  <a:cubicBezTo>
                    <a:pt x="1055406" y="1272012"/>
                    <a:pt x="1166848" y="930064"/>
                    <a:pt x="1276386" y="587164"/>
                  </a:cubicBezTo>
                  <a:cubicBezTo>
                    <a:pt x="1264003" y="555732"/>
                    <a:pt x="1253526" y="524299"/>
                    <a:pt x="1241143" y="491914"/>
                  </a:cubicBezTo>
                  <a:close/>
                  <a:moveTo>
                    <a:pt x="507719" y="450957"/>
                  </a:moveTo>
                  <a:cubicBezTo>
                    <a:pt x="469619" y="547160"/>
                    <a:pt x="438186" y="646220"/>
                    <a:pt x="401991" y="743375"/>
                  </a:cubicBezTo>
                  <a:cubicBezTo>
                    <a:pt x="561059" y="799572"/>
                    <a:pt x="720126" y="856722"/>
                    <a:pt x="879194" y="913872"/>
                  </a:cubicBezTo>
                  <a:cubicBezTo>
                    <a:pt x="912531" y="815765"/>
                    <a:pt x="948726" y="718610"/>
                    <a:pt x="983969" y="620502"/>
                  </a:cubicBezTo>
                  <a:cubicBezTo>
                    <a:pt x="824901" y="564305"/>
                    <a:pt x="665834" y="506202"/>
                    <a:pt x="507719" y="450957"/>
                  </a:cubicBezTo>
                  <a:close/>
                  <a:moveTo>
                    <a:pt x="503909" y="416667"/>
                  </a:moveTo>
                  <a:cubicBezTo>
                    <a:pt x="662024" y="473817"/>
                    <a:pt x="819186" y="530015"/>
                    <a:pt x="976349" y="586212"/>
                  </a:cubicBezTo>
                  <a:cubicBezTo>
                    <a:pt x="988731" y="590975"/>
                    <a:pt x="1002066" y="593832"/>
                    <a:pt x="1013496" y="601452"/>
                  </a:cubicBezTo>
                  <a:cubicBezTo>
                    <a:pt x="1019211" y="613835"/>
                    <a:pt x="1011591" y="627170"/>
                    <a:pt x="1007781" y="638600"/>
                  </a:cubicBezTo>
                  <a:cubicBezTo>
                    <a:pt x="971586" y="737660"/>
                    <a:pt x="938249" y="837672"/>
                    <a:pt x="900149" y="935780"/>
                  </a:cubicBezTo>
                  <a:cubicBezTo>
                    <a:pt x="897291" y="950067"/>
                    <a:pt x="881099" y="947210"/>
                    <a:pt x="871574" y="942447"/>
                  </a:cubicBezTo>
                  <a:cubicBezTo>
                    <a:pt x="707744" y="884345"/>
                    <a:pt x="544866" y="826242"/>
                    <a:pt x="381036" y="767187"/>
                  </a:cubicBezTo>
                  <a:cubicBezTo>
                    <a:pt x="370559" y="766235"/>
                    <a:pt x="363891" y="752900"/>
                    <a:pt x="368654" y="744327"/>
                  </a:cubicBezTo>
                  <a:cubicBezTo>
                    <a:pt x="402944" y="639552"/>
                    <a:pt x="442949" y="537635"/>
                    <a:pt x="478191" y="432860"/>
                  </a:cubicBezTo>
                  <a:cubicBezTo>
                    <a:pt x="480096" y="421430"/>
                    <a:pt x="491526" y="410952"/>
                    <a:pt x="503909" y="416667"/>
                  </a:cubicBezTo>
                  <a:close/>
                  <a:moveTo>
                    <a:pt x="421993" y="189972"/>
                  </a:moveTo>
                  <a:cubicBezTo>
                    <a:pt x="294358" y="558589"/>
                    <a:pt x="166723" y="928159"/>
                    <a:pt x="37183" y="1296777"/>
                  </a:cubicBezTo>
                  <a:cubicBezTo>
                    <a:pt x="301978" y="1389169"/>
                    <a:pt x="567726" y="1480609"/>
                    <a:pt x="832521" y="1573954"/>
                  </a:cubicBezTo>
                  <a:cubicBezTo>
                    <a:pt x="960156" y="1204384"/>
                    <a:pt x="1088743" y="834814"/>
                    <a:pt x="1217331" y="466197"/>
                  </a:cubicBezTo>
                  <a:cubicBezTo>
                    <a:pt x="952536" y="373804"/>
                    <a:pt x="687741" y="281412"/>
                    <a:pt x="421993" y="189972"/>
                  </a:cubicBezTo>
                  <a:close/>
                  <a:moveTo>
                    <a:pt x="422946" y="157587"/>
                  </a:moveTo>
                  <a:cubicBezTo>
                    <a:pt x="655356" y="237597"/>
                    <a:pt x="886813" y="319512"/>
                    <a:pt x="1119223" y="399522"/>
                  </a:cubicBezTo>
                  <a:cubicBezTo>
                    <a:pt x="1164943" y="415714"/>
                    <a:pt x="1211616" y="430002"/>
                    <a:pt x="1256383" y="450957"/>
                  </a:cubicBezTo>
                  <a:cubicBezTo>
                    <a:pt x="1277339" y="492867"/>
                    <a:pt x="1285911" y="540492"/>
                    <a:pt x="1310676" y="579544"/>
                  </a:cubicBezTo>
                  <a:cubicBezTo>
                    <a:pt x="1280196" y="688129"/>
                    <a:pt x="1242096" y="793857"/>
                    <a:pt x="1208758" y="901489"/>
                  </a:cubicBezTo>
                  <a:cubicBezTo>
                    <a:pt x="1123986" y="1165332"/>
                    <a:pt x="1039213" y="1429174"/>
                    <a:pt x="953488" y="1693017"/>
                  </a:cubicBezTo>
                  <a:cubicBezTo>
                    <a:pt x="947773" y="1707304"/>
                    <a:pt x="939201" y="1733022"/>
                    <a:pt x="919198" y="1725402"/>
                  </a:cubicBezTo>
                  <a:cubicBezTo>
                    <a:pt x="651546" y="1636819"/>
                    <a:pt x="383893" y="1546332"/>
                    <a:pt x="116241" y="1457749"/>
                  </a:cubicBezTo>
                  <a:cubicBezTo>
                    <a:pt x="70521" y="1439652"/>
                    <a:pt x="23848" y="1409172"/>
                    <a:pt x="5751" y="1361547"/>
                  </a:cubicBezTo>
                  <a:cubicBezTo>
                    <a:pt x="-6632" y="1335829"/>
                    <a:pt x="3846" y="1306302"/>
                    <a:pt x="10513" y="1280584"/>
                  </a:cubicBezTo>
                  <a:cubicBezTo>
                    <a:pt x="139101" y="912919"/>
                    <a:pt x="266736" y="545254"/>
                    <a:pt x="394371" y="177589"/>
                  </a:cubicBezTo>
                  <a:cubicBezTo>
                    <a:pt x="397228" y="165207"/>
                    <a:pt x="407706" y="149967"/>
                    <a:pt x="422946" y="157587"/>
                  </a:cubicBezTo>
                  <a:close/>
                  <a:moveTo>
                    <a:pt x="661601" y="368"/>
                  </a:moveTo>
                  <a:cubicBezTo>
                    <a:pt x="680934" y="3270"/>
                    <a:pt x="698258" y="22915"/>
                    <a:pt x="694686" y="43632"/>
                  </a:cubicBezTo>
                  <a:cubicBezTo>
                    <a:pt x="692781" y="72207"/>
                    <a:pt x="653728" y="87447"/>
                    <a:pt x="632773" y="67445"/>
                  </a:cubicBezTo>
                  <a:cubicBezTo>
                    <a:pt x="610866" y="50299"/>
                    <a:pt x="616581" y="13152"/>
                    <a:pt x="642298" y="3627"/>
                  </a:cubicBezTo>
                  <a:cubicBezTo>
                    <a:pt x="648489" y="293"/>
                    <a:pt x="655157" y="-600"/>
                    <a:pt x="661601" y="368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Curriculum Overview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805F34-CBC3-8B85-D4B8-BE55D443C880}"/>
              </a:ext>
            </a:extLst>
          </p:cNvPr>
          <p:cNvGrpSpPr/>
          <p:nvPr/>
        </p:nvGrpSpPr>
        <p:grpSpPr>
          <a:xfrm>
            <a:off x="517939" y="1547926"/>
            <a:ext cx="11156122" cy="4365911"/>
            <a:chOff x="451651" y="1857207"/>
            <a:chExt cx="11156122" cy="43659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60D7BC3-C132-FD2F-02BB-579A2F57E160}"/>
                </a:ext>
              </a:extLst>
            </p:cNvPr>
            <p:cNvGrpSpPr/>
            <p:nvPr/>
          </p:nvGrpSpPr>
          <p:grpSpPr>
            <a:xfrm>
              <a:off x="8216913" y="1857207"/>
              <a:ext cx="3390859" cy="1274414"/>
              <a:chOff x="292069" y="1850029"/>
              <a:chExt cx="3390859" cy="1274414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F3FEFB-93A9-6714-1249-BF92DB9EB333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7870476-025F-C6D0-7012-5026B179FAA7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8EF0551-B8C2-DB59-5838-AF8B61300B24}"/>
                </a:ext>
              </a:extLst>
            </p:cNvPr>
            <p:cNvGrpSpPr/>
            <p:nvPr/>
          </p:nvGrpSpPr>
          <p:grpSpPr>
            <a:xfrm>
              <a:off x="8216914" y="4936248"/>
              <a:ext cx="3390859" cy="1274414"/>
              <a:chOff x="292069" y="1850029"/>
              <a:chExt cx="3390859" cy="127441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481B558-96C8-3792-A05F-AD4B7214B238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8D7D893-9B36-F665-6AEC-E50DCDFD5C79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8A4027-1B12-44C2-F25D-3B3FAF23379D}"/>
                </a:ext>
              </a:extLst>
            </p:cNvPr>
            <p:cNvGrpSpPr/>
            <p:nvPr/>
          </p:nvGrpSpPr>
          <p:grpSpPr>
            <a:xfrm>
              <a:off x="451651" y="1857207"/>
              <a:ext cx="3390859" cy="1274414"/>
              <a:chOff x="292069" y="1850029"/>
              <a:chExt cx="3390859" cy="1274414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A62D0CA-0BA5-7DF2-3CC3-AE2F6BA70E83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8B6FF99-59FA-7660-D084-26499CB7D1DC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B96AFCD-12CD-54B3-9870-9EC657759F44}"/>
                </a:ext>
              </a:extLst>
            </p:cNvPr>
            <p:cNvGrpSpPr/>
            <p:nvPr/>
          </p:nvGrpSpPr>
          <p:grpSpPr>
            <a:xfrm>
              <a:off x="451652" y="4936248"/>
              <a:ext cx="3390859" cy="1274414"/>
              <a:chOff x="292069" y="1850029"/>
              <a:chExt cx="3390859" cy="127441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85DCFD5-A74E-E12D-27B6-E59CB640D62B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DDC0C28-877F-66EC-5EA6-870DA22F4BA2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CF5B3E5-4C22-A48E-475D-1234C20E3AB8}"/>
                </a:ext>
              </a:extLst>
            </p:cNvPr>
            <p:cNvGrpSpPr/>
            <p:nvPr/>
          </p:nvGrpSpPr>
          <p:grpSpPr>
            <a:xfrm>
              <a:off x="3963550" y="1955949"/>
              <a:ext cx="4265477" cy="4267169"/>
              <a:chOff x="3963550" y="1664117"/>
              <a:chExt cx="4265477" cy="426716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E5D95C-4978-8404-9CD7-892F9043385A}"/>
                  </a:ext>
                </a:extLst>
              </p:cNvPr>
              <p:cNvGrpSpPr/>
              <p:nvPr/>
            </p:nvGrpSpPr>
            <p:grpSpPr>
              <a:xfrm>
                <a:off x="5224533" y="2925946"/>
                <a:ext cx="1743510" cy="1743510"/>
                <a:chOff x="5224533" y="2925946"/>
                <a:chExt cx="1743510" cy="1743510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09F22831-478E-67E0-3D34-C2ED2778C3DC}"/>
                    </a:ext>
                  </a:extLst>
                </p:cNvPr>
                <p:cNvSpPr/>
                <p:nvPr/>
              </p:nvSpPr>
              <p:spPr>
                <a:xfrm>
                  <a:off x="5224533" y="2925946"/>
                  <a:ext cx="1743510" cy="1743510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98000">
                      <a:schemeClr val="bg2"/>
                    </a:gs>
                  </a:gsLst>
                  <a:path path="circle">
                    <a:fillToRect r="100000" b="100000"/>
                  </a:path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  <a:p>
                  <a:pPr algn="ctr"/>
                  <a:endParaRPr lang="en-IN" sz="1600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9733DAD-5F46-82D4-38F9-5B58FE6D2958}"/>
                    </a:ext>
                  </a:extLst>
                </p:cNvPr>
                <p:cNvSpPr txBox="1"/>
                <p:nvPr/>
              </p:nvSpPr>
              <p:spPr>
                <a:xfrm>
                  <a:off x="5225906" y="3474536"/>
                  <a:ext cx="174076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</a:t>
                  </a:r>
                </a:p>
                <a:p>
                  <a:pPr algn="ctr"/>
                  <a:r>
                    <a: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0048E5A-600C-DE38-6E2C-66AC8BC74588}"/>
                  </a:ext>
                </a:extLst>
              </p:cNvPr>
              <p:cNvGrpSpPr/>
              <p:nvPr/>
            </p:nvGrpSpPr>
            <p:grpSpPr>
              <a:xfrm>
                <a:off x="6384073" y="1688897"/>
                <a:ext cx="1844954" cy="2623932"/>
                <a:chOff x="6384073" y="1688897"/>
                <a:chExt cx="1844954" cy="26239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FC233A38-77FF-50C8-0303-DD8ABAD5FA10}"/>
                    </a:ext>
                  </a:extLst>
                </p:cNvPr>
                <p:cNvSpPr/>
                <p:nvPr/>
              </p:nvSpPr>
              <p:spPr>
                <a:xfrm>
                  <a:off x="6384073" y="1688897"/>
                  <a:ext cx="1844954" cy="2623932"/>
                </a:xfrm>
                <a:custGeom>
                  <a:avLst/>
                  <a:gdLst>
                    <a:gd name="connsiteX0" fmla="*/ 94487 w 1844954"/>
                    <a:gd name="connsiteY0" fmla="*/ 0 h 2623932"/>
                    <a:gd name="connsiteX1" fmla="*/ 1840818 w 1844954"/>
                    <a:gd name="connsiteY1" fmla="*/ 2051299 h 2623932"/>
                    <a:gd name="connsiteX2" fmla="*/ 1841610 w 1844954"/>
                    <a:gd name="connsiteY2" fmla="*/ 2081640 h 2623932"/>
                    <a:gd name="connsiteX3" fmla="*/ 1844954 w 1844954"/>
                    <a:gd name="connsiteY3" fmla="*/ 2114811 h 2623932"/>
                    <a:gd name="connsiteX4" fmla="*/ 1335833 w 1844954"/>
                    <a:gd name="connsiteY4" fmla="*/ 2623932 h 2623932"/>
                    <a:gd name="connsiteX5" fmla="*/ 826712 w 1844954"/>
                    <a:gd name="connsiteY5" fmla="*/ 2114811 h 2623932"/>
                    <a:gd name="connsiteX6" fmla="*/ 827875 w 1844954"/>
                    <a:gd name="connsiteY6" fmla="*/ 2103280 h 2623932"/>
                    <a:gd name="connsiteX7" fmla="*/ 826490 w 1844954"/>
                    <a:gd name="connsiteY7" fmla="*/ 2066495 h 2623932"/>
                    <a:gd name="connsiteX8" fmla="*/ 0 w 1844954"/>
                    <a:gd name="connsiteY8" fmla="*/ 1031084 h 2623932"/>
                    <a:gd name="connsiteX9" fmla="*/ 94487 w 1844954"/>
                    <a:gd name="connsiteY9" fmla="*/ 0 h 2623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44954" h="2623932">
                      <a:moveTo>
                        <a:pt x="94487" y="0"/>
                      </a:moveTo>
                      <a:cubicBezTo>
                        <a:pt x="1696623" y="384483"/>
                        <a:pt x="1827452" y="1696117"/>
                        <a:pt x="1840818" y="2051299"/>
                      </a:cubicBezTo>
                      <a:lnTo>
                        <a:pt x="1841610" y="2081640"/>
                      </a:lnTo>
                      <a:lnTo>
                        <a:pt x="1844954" y="2114811"/>
                      </a:lnTo>
                      <a:cubicBezTo>
                        <a:pt x="1844954" y="2395991"/>
                        <a:pt x="1617013" y="2623932"/>
                        <a:pt x="1335833" y="2623932"/>
                      </a:cubicBezTo>
                      <a:cubicBezTo>
                        <a:pt x="1054653" y="2623932"/>
                        <a:pt x="826712" y="2395991"/>
                        <a:pt x="826712" y="2114811"/>
                      </a:cubicBezTo>
                      <a:lnTo>
                        <a:pt x="827875" y="2103280"/>
                      </a:lnTo>
                      <a:lnTo>
                        <a:pt x="826490" y="2066495"/>
                      </a:lnTo>
                      <a:cubicBezTo>
                        <a:pt x="815222" y="1855826"/>
                        <a:pt x="726777" y="1273932"/>
                        <a:pt x="0" y="1031084"/>
                      </a:cubicBezTo>
                      <a:cubicBezTo>
                        <a:pt x="61658" y="996159"/>
                        <a:pt x="637666" y="615950"/>
                        <a:pt x="9448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D8EB53B6-B7ED-E599-1D4F-78D04D92E5E4}"/>
                    </a:ext>
                  </a:extLst>
                </p:cNvPr>
                <p:cNvGrpSpPr/>
                <p:nvPr/>
              </p:nvGrpSpPr>
              <p:grpSpPr>
                <a:xfrm>
                  <a:off x="7318733" y="3389394"/>
                  <a:ext cx="812800" cy="812800"/>
                  <a:chOff x="7318733" y="3389394"/>
                  <a:chExt cx="812800" cy="812800"/>
                </a:xfrm>
              </p:grpSpPr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049A4E84-6E65-6EBA-A6A8-F308449EAD40}"/>
                      </a:ext>
                    </a:extLst>
                  </p:cNvPr>
                  <p:cNvSpPr/>
                  <p:nvPr/>
                </p:nvSpPr>
                <p:spPr>
                  <a:xfrm>
                    <a:off x="7318733" y="3389394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D7B1127B-7C44-634C-2182-118A6DBB1083}"/>
                      </a:ext>
                    </a:extLst>
                  </p:cNvPr>
                  <p:cNvSpPr txBox="1"/>
                  <p:nvPr/>
                </p:nvSpPr>
                <p:spPr>
                  <a:xfrm>
                    <a:off x="7451660" y="3534184"/>
                    <a:ext cx="546946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9BBB48B-4A37-EDC5-F0CA-4B2CE68A0933}"/>
                  </a:ext>
                </a:extLst>
              </p:cNvPr>
              <p:cNvGrpSpPr/>
              <p:nvPr/>
            </p:nvGrpSpPr>
            <p:grpSpPr>
              <a:xfrm>
                <a:off x="5585976" y="4073164"/>
                <a:ext cx="2613909" cy="1858122"/>
                <a:chOff x="5585976" y="4073164"/>
                <a:chExt cx="2613909" cy="185812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17A3C72A-CE79-4CF6-BF7D-C8682751F6B5}"/>
                    </a:ext>
                  </a:extLst>
                </p:cNvPr>
                <p:cNvSpPr/>
                <p:nvPr/>
              </p:nvSpPr>
              <p:spPr>
                <a:xfrm flipH="1" flipV="1">
                  <a:off x="5585976" y="4073164"/>
                  <a:ext cx="2613909" cy="1858122"/>
                </a:xfrm>
                <a:custGeom>
                  <a:avLst/>
                  <a:gdLst>
                    <a:gd name="connsiteX0" fmla="*/ 1033463 w 2613909"/>
                    <a:gd name="connsiteY0" fmla="*/ 1858122 h 1858122"/>
                    <a:gd name="connsiteX1" fmla="*/ 0 w 2613909"/>
                    <a:gd name="connsiteY1" fmla="*/ 1751729 h 1858122"/>
                    <a:gd name="connsiteX2" fmla="*/ 1974906 w 2613909"/>
                    <a:gd name="connsiteY2" fmla="*/ 10040 h 1858122"/>
                    <a:gd name="connsiteX3" fmla="*/ 2042457 w 2613909"/>
                    <a:gd name="connsiteY3" fmla="*/ 6284 h 1858122"/>
                    <a:gd name="connsiteX4" fmla="*/ 2104788 w 2613909"/>
                    <a:gd name="connsiteY4" fmla="*/ 0 h 1858122"/>
                    <a:gd name="connsiteX5" fmla="*/ 2613909 w 2613909"/>
                    <a:gd name="connsiteY5" fmla="*/ 509121 h 1858122"/>
                    <a:gd name="connsiteX6" fmla="*/ 2207394 w 2613909"/>
                    <a:gd name="connsiteY6" fmla="*/ 1007899 h 1858122"/>
                    <a:gd name="connsiteX7" fmla="*/ 2110617 w 2613909"/>
                    <a:gd name="connsiteY7" fmla="*/ 1017655 h 1858122"/>
                    <a:gd name="connsiteX8" fmla="*/ 2110613 w 2613909"/>
                    <a:gd name="connsiteY8" fmla="*/ 1018335 h 1858122"/>
                    <a:gd name="connsiteX9" fmla="*/ 1033463 w 2613909"/>
                    <a:gd name="connsiteY9" fmla="*/ 1858122 h 1858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613909" h="1858122">
                      <a:moveTo>
                        <a:pt x="1033463" y="1858122"/>
                      </a:moveTo>
                      <a:cubicBezTo>
                        <a:pt x="998538" y="1796464"/>
                        <a:pt x="615950" y="1208550"/>
                        <a:pt x="0" y="1751729"/>
                      </a:cubicBezTo>
                      <a:cubicBezTo>
                        <a:pt x="358851" y="256403"/>
                        <a:pt x="1530824" y="42748"/>
                        <a:pt x="1974906" y="10040"/>
                      </a:cubicBezTo>
                      <a:lnTo>
                        <a:pt x="2042457" y="6284"/>
                      </a:lnTo>
                      <a:lnTo>
                        <a:pt x="2104788" y="0"/>
                      </a:lnTo>
                      <a:cubicBezTo>
                        <a:pt x="2385968" y="0"/>
                        <a:pt x="2613909" y="227941"/>
                        <a:pt x="2613909" y="509121"/>
                      </a:cubicBezTo>
                      <a:cubicBezTo>
                        <a:pt x="2613909" y="755154"/>
                        <a:pt x="2439392" y="960425"/>
                        <a:pt x="2207394" y="1007899"/>
                      </a:cubicBezTo>
                      <a:lnTo>
                        <a:pt x="2110617" y="1017655"/>
                      </a:lnTo>
                      <a:lnTo>
                        <a:pt x="2110613" y="1018335"/>
                      </a:lnTo>
                      <a:cubicBezTo>
                        <a:pt x="1942063" y="1022039"/>
                        <a:pt x="1292500" y="1082893"/>
                        <a:pt x="1033463" y="185812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FFC07D06-D62D-5BDD-3190-5836B09A4E3D}"/>
                    </a:ext>
                  </a:extLst>
                </p:cNvPr>
                <p:cNvGrpSpPr/>
                <p:nvPr/>
              </p:nvGrpSpPr>
              <p:grpSpPr>
                <a:xfrm>
                  <a:off x="5689888" y="5032519"/>
                  <a:ext cx="812800" cy="812800"/>
                  <a:chOff x="5689888" y="5032519"/>
                  <a:chExt cx="812800" cy="812800"/>
                </a:xfrm>
              </p:grpSpPr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71C7ABD1-566F-77F7-CB02-4954D0A91312}"/>
                      </a:ext>
                    </a:extLst>
                  </p:cNvPr>
                  <p:cNvSpPr/>
                  <p:nvPr/>
                </p:nvSpPr>
                <p:spPr>
                  <a:xfrm>
                    <a:off x="5689888" y="5032519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85147818-CDF3-C820-1618-2BB5FEA55413}"/>
                      </a:ext>
                    </a:extLst>
                  </p:cNvPr>
                  <p:cNvSpPr txBox="1"/>
                  <p:nvPr/>
                </p:nvSpPr>
                <p:spPr>
                  <a:xfrm>
                    <a:off x="5822815" y="5177309"/>
                    <a:ext cx="54694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7C8DF19-D82B-260D-08CA-4475BDA275C5}"/>
                  </a:ext>
                </a:extLst>
              </p:cNvPr>
              <p:cNvGrpSpPr/>
              <p:nvPr/>
            </p:nvGrpSpPr>
            <p:grpSpPr>
              <a:xfrm>
                <a:off x="3963550" y="3294588"/>
                <a:ext cx="1856676" cy="2601316"/>
                <a:chOff x="3963550" y="3294588"/>
                <a:chExt cx="1856676" cy="2601316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CB1F581D-2A00-3934-A503-F9178C0FC604}"/>
                    </a:ext>
                  </a:extLst>
                </p:cNvPr>
                <p:cNvSpPr/>
                <p:nvPr/>
              </p:nvSpPr>
              <p:spPr>
                <a:xfrm>
                  <a:off x="3963550" y="3294588"/>
                  <a:ext cx="1856676" cy="2601316"/>
                </a:xfrm>
                <a:custGeom>
                  <a:avLst/>
                  <a:gdLst>
                    <a:gd name="connsiteX0" fmla="*/ 509121 w 1856676"/>
                    <a:gd name="connsiteY0" fmla="*/ 0 h 2601316"/>
                    <a:gd name="connsiteX1" fmla="*/ 1018242 w 1856676"/>
                    <a:gd name="connsiteY1" fmla="*/ 509121 h 2601316"/>
                    <a:gd name="connsiteX2" fmla="*/ 1014630 w 1856676"/>
                    <a:gd name="connsiteY2" fmla="*/ 544951 h 2601316"/>
                    <a:gd name="connsiteX3" fmla="*/ 1019961 w 1856676"/>
                    <a:gd name="connsiteY3" fmla="*/ 625506 h 2601316"/>
                    <a:gd name="connsiteX4" fmla="*/ 1856676 w 1856676"/>
                    <a:gd name="connsiteY4" fmla="*/ 1582141 h 2601316"/>
                    <a:gd name="connsiteX5" fmla="*/ 1744727 w 1856676"/>
                    <a:gd name="connsiteY5" fmla="*/ 2601316 h 2601316"/>
                    <a:gd name="connsiteX6" fmla="*/ 2445 w 1856676"/>
                    <a:gd name="connsiteY6" fmla="*/ 537535 h 2601316"/>
                    <a:gd name="connsiteX7" fmla="*/ 2865 w 1856676"/>
                    <a:gd name="connsiteY7" fmla="*/ 537537 h 2601316"/>
                    <a:gd name="connsiteX8" fmla="*/ 0 w 1856676"/>
                    <a:gd name="connsiteY8" fmla="*/ 509121 h 2601316"/>
                    <a:gd name="connsiteX9" fmla="*/ 509121 w 1856676"/>
                    <a:gd name="connsiteY9" fmla="*/ 0 h 2601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56676" h="2601316">
                      <a:moveTo>
                        <a:pt x="509121" y="0"/>
                      </a:moveTo>
                      <a:cubicBezTo>
                        <a:pt x="790301" y="0"/>
                        <a:pt x="1018242" y="227941"/>
                        <a:pt x="1018242" y="509121"/>
                      </a:cubicBezTo>
                      <a:lnTo>
                        <a:pt x="1014630" y="544951"/>
                      </a:lnTo>
                      <a:lnTo>
                        <a:pt x="1019961" y="625506"/>
                      </a:lnTo>
                      <a:cubicBezTo>
                        <a:pt x="1045145" y="859000"/>
                        <a:pt x="1178351" y="1355484"/>
                        <a:pt x="1856676" y="1582141"/>
                      </a:cubicBezTo>
                      <a:cubicBezTo>
                        <a:pt x="1795018" y="1617066"/>
                        <a:pt x="1201548" y="1985366"/>
                        <a:pt x="1744727" y="2601316"/>
                      </a:cubicBezTo>
                      <a:cubicBezTo>
                        <a:pt x="35783" y="2191201"/>
                        <a:pt x="6414" y="771437"/>
                        <a:pt x="2445" y="537535"/>
                      </a:cubicBezTo>
                      <a:lnTo>
                        <a:pt x="2865" y="537537"/>
                      </a:lnTo>
                      <a:lnTo>
                        <a:pt x="0" y="509121"/>
                      </a:lnTo>
                      <a:cubicBezTo>
                        <a:pt x="0" y="227941"/>
                        <a:pt x="227941" y="0"/>
                        <a:pt x="5091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3825B01-35C7-2B44-716C-FA11092D43BC}"/>
                    </a:ext>
                  </a:extLst>
                </p:cNvPr>
                <p:cNvGrpSpPr/>
                <p:nvPr/>
              </p:nvGrpSpPr>
              <p:grpSpPr>
                <a:xfrm>
                  <a:off x="4061043" y="3389394"/>
                  <a:ext cx="812800" cy="812800"/>
                  <a:chOff x="4061043" y="3389394"/>
                  <a:chExt cx="812800" cy="812800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ED71E534-A133-CEF6-9F0A-68B12DC317F4}"/>
                      </a:ext>
                    </a:extLst>
                  </p:cNvPr>
                  <p:cNvSpPr/>
                  <p:nvPr/>
                </p:nvSpPr>
                <p:spPr>
                  <a:xfrm>
                    <a:off x="4061043" y="3389394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ADC7E10F-FC4E-9F8C-C66F-F96A4196264D}"/>
                      </a:ext>
                    </a:extLst>
                  </p:cNvPr>
                  <p:cNvSpPr txBox="1"/>
                  <p:nvPr/>
                </p:nvSpPr>
                <p:spPr>
                  <a:xfrm>
                    <a:off x="4193970" y="3534184"/>
                    <a:ext cx="54694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3752B6D-0C05-B9BF-4444-6596446CBDF9}"/>
                  </a:ext>
                </a:extLst>
              </p:cNvPr>
              <p:cNvGrpSpPr/>
              <p:nvPr/>
            </p:nvGrpSpPr>
            <p:grpSpPr>
              <a:xfrm>
                <a:off x="3995215" y="1664117"/>
                <a:ext cx="2613765" cy="1854307"/>
                <a:chOff x="3995215" y="1664117"/>
                <a:chExt cx="2613765" cy="1854307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E8D99391-B39A-873E-7D8A-D48E4838663C}"/>
                    </a:ext>
                  </a:extLst>
                </p:cNvPr>
                <p:cNvSpPr/>
                <p:nvPr/>
              </p:nvSpPr>
              <p:spPr>
                <a:xfrm>
                  <a:off x="3995215" y="1664117"/>
                  <a:ext cx="2613765" cy="1854307"/>
                </a:xfrm>
                <a:custGeom>
                  <a:avLst/>
                  <a:gdLst>
                    <a:gd name="connsiteX0" fmla="*/ 2104644 w 2613765"/>
                    <a:gd name="connsiteY0" fmla="*/ 0 h 1854307"/>
                    <a:gd name="connsiteX1" fmla="*/ 2613765 w 2613765"/>
                    <a:gd name="connsiteY1" fmla="*/ 509121 h 1854307"/>
                    <a:gd name="connsiteX2" fmla="*/ 2104644 w 2613765"/>
                    <a:gd name="connsiteY2" fmla="*/ 1018242 h 1854307"/>
                    <a:gd name="connsiteX3" fmla="*/ 2076018 w 2613765"/>
                    <a:gd name="connsiteY3" fmla="*/ 1015356 h 1854307"/>
                    <a:gd name="connsiteX4" fmla="*/ 2059298 w 2613765"/>
                    <a:gd name="connsiteY4" fmla="*/ 1016045 h 1854307"/>
                    <a:gd name="connsiteX5" fmla="*/ 1019175 w 2613765"/>
                    <a:gd name="connsiteY5" fmla="*/ 1854307 h 1854307"/>
                    <a:gd name="connsiteX6" fmla="*/ 0 w 2613765"/>
                    <a:gd name="connsiteY6" fmla="*/ 1755058 h 1854307"/>
                    <a:gd name="connsiteX7" fmla="*/ 2101881 w 2613765"/>
                    <a:gd name="connsiteY7" fmla="*/ 76 h 1854307"/>
                    <a:gd name="connsiteX8" fmla="*/ 2101880 w 2613765"/>
                    <a:gd name="connsiteY8" fmla="*/ 279 h 1854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13765" h="1854307">
                      <a:moveTo>
                        <a:pt x="2104644" y="0"/>
                      </a:moveTo>
                      <a:cubicBezTo>
                        <a:pt x="2385824" y="0"/>
                        <a:pt x="2613765" y="227941"/>
                        <a:pt x="2613765" y="509121"/>
                      </a:cubicBezTo>
                      <a:cubicBezTo>
                        <a:pt x="2613765" y="790301"/>
                        <a:pt x="2385824" y="1018242"/>
                        <a:pt x="2104644" y="1018242"/>
                      </a:cubicBezTo>
                      <a:lnTo>
                        <a:pt x="2076018" y="1015356"/>
                      </a:lnTo>
                      <a:lnTo>
                        <a:pt x="2059298" y="1016045"/>
                      </a:lnTo>
                      <a:cubicBezTo>
                        <a:pt x="1848105" y="1028621"/>
                        <a:pt x="1262022" y="1127530"/>
                        <a:pt x="1019175" y="1854307"/>
                      </a:cubicBezTo>
                      <a:cubicBezTo>
                        <a:pt x="984250" y="1792649"/>
                        <a:pt x="615950" y="1211879"/>
                        <a:pt x="0" y="1755058"/>
                      </a:cubicBezTo>
                      <a:cubicBezTo>
                        <a:pt x="410115" y="46114"/>
                        <a:pt x="1867979" y="4045"/>
                        <a:pt x="2101881" y="76"/>
                      </a:cubicBezTo>
                      <a:lnTo>
                        <a:pt x="2101880" y="27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C0DD95C9-1E62-9A9A-7F6B-B3CD97FDA700}"/>
                    </a:ext>
                  </a:extLst>
                </p:cNvPr>
                <p:cNvGrpSpPr/>
                <p:nvPr/>
              </p:nvGrpSpPr>
              <p:grpSpPr>
                <a:xfrm>
                  <a:off x="5689888" y="1764140"/>
                  <a:ext cx="812800" cy="812800"/>
                  <a:chOff x="5689888" y="1764140"/>
                  <a:chExt cx="812800" cy="812800"/>
                </a:xfrm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7E965693-FA1C-D0F9-06FC-EA3D4F6AA090}"/>
                      </a:ext>
                    </a:extLst>
                  </p:cNvPr>
                  <p:cNvSpPr/>
                  <p:nvPr/>
                </p:nvSpPr>
                <p:spPr>
                  <a:xfrm>
                    <a:off x="5689888" y="1764140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4E697121-3E57-4C7A-1FE9-A246456FB209}"/>
                      </a:ext>
                    </a:extLst>
                  </p:cNvPr>
                  <p:cNvSpPr txBox="1"/>
                  <p:nvPr/>
                </p:nvSpPr>
                <p:spPr>
                  <a:xfrm>
                    <a:off x="5822815" y="1908930"/>
                    <a:ext cx="54694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04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Placeholder 49" descr="Students sitting in a classroom&#10;&#10;Description automatically generated">
            <a:extLst>
              <a:ext uri="{FF2B5EF4-FFF2-40B4-BE49-F238E27FC236}">
                <a16:creationId xmlns:a16="http://schemas.microsoft.com/office/drawing/2014/main" id="{CD5E096C-2971-B77F-1280-802244AFD7A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8"/>
          <a:stretch/>
        </p:blipFill>
        <p:spPr>
          <a:xfrm>
            <a:off x="0" y="3429000"/>
            <a:ext cx="12192001" cy="310794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2A2B5E-C8FC-7713-3121-B80CE9650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dirty="0"/>
              <a:t>Academic Achievements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B0520-2059-7860-E699-B0C9B8937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ABE4C-6761-7E5D-0541-837F69B78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103E5A-F151-65A7-89CE-9F966D7EAB39}"/>
              </a:ext>
            </a:extLst>
          </p:cNvPr>
          <p:cNvGrpSpPr/>
          <p:nvPr/>
        </p:nvGrpSpPr>
        <p:grpSpPr>
          <a:xfrm>
            <a:off x="695400" y="1213593"/>
            <a:ext cx="10801200" cy="3882842"/>
            <a:chOff x="278817" y="1416693"/>
            <a:chExt cx="11634366" cy="418235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5D8844-1E0F-7553-7D47-68F7FBB01DC7}"/>
                </a:ext>
              </a:extLst>
            </p:cNvPr>
            <p:cNvGrpSpPr/>
            <p:nvPr/>
          </p:nvGrpSpPr>
          <p:grpSpPr>
            <a:xfrm>
              <a:off x="278817" y="1416693"/>
              <a:ext cx="2743200" cy="4182352"/>
              <a:chOff x="278817" y="2170839"/>
              <a:chExt cx="2743200" cy="4182352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31D35EC9-DDB6-4B43-7F08-FA1388040C59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0FF7E91-E634-9AC9-3C69-61E4A60460C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4F62D98E-E008-562A-795C-E9F72D85A9CC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7BF861D-81B6-DAAE-1BA9-7ACE5AF9F693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85DCF96-9F71-1B19-CA3F-22ED6830E1FE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2AFC1B8-6765-627E-281D-1FC175BB4139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F3FD19-3DBE-DCAE-6C4B-4472A301B3E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69F312F-2AF9-1DA2-623A-D8C0ED629A17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07AFD37-EBA8-00A7-95FD-1A47DBCB8124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dirty="0">
                      <a:solidFill>
                        <a:schemeClr val="tx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B6CEF6-150E-5265-C692-371DEE8109B2}"/>
                </a:ext>
              </a:extLst>
            </p:cNvPr>
            <p:cNvGrpSpPr/>
            <p:nvPr/>
          </p:nvGrpSpPr>
          <p:grpSpPr>
            <a:xfrm>
              <a:off x="3242539" y="1416693"/>
              <a:ext cx="2743200" cy="4182352"/>
              <a:chOff x="278817" y="2170839"/>
              <a:chExt cx="2743200" cy="4182352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FB06B83-B4B2-F27E-FECB-ADD544FD80AE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003625-707B-C718-D7A1-79B501DCBA4C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41584E28-AAA6-6D59-6CFB-FA8C115A73B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E1EF41C-6081-65F8-8794-31C1345C851E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F019A41-96AB-6A66-D070-A3DB43357BD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5713D1A-8AAC-78DD-CD07-5608FB758C1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CC7385B-2AA7-C94B-691C-66BABE7E0B3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DBAE6B-8A6F-1652-28D0-FE77A69E074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B7740AE-AF65-B9F6-3415-BF06DEE82A8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dirty="0">
                      <a:solidFill>
                        <a:schemeClr val="tx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1DC4C3-890D-9D31-CB72-D136FADC8EE2}"/>
                </a:ext>
              </a:extLst>
            </p:cNvPr>
            <p:cNvGrpSpPr/>
            <p:nvPr/>
          </p:nvGrpSpPr>
          <p:grpSpPr>
            <a:xfrm>
              <a:off x="6206261" y="1416693"/>
              <a:ext cx="2743200" cy="4182352"/>
              <a:chOff x="278817" y="2170839"/>
              <a:chExt cx="2743200" cy="4182352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4F899063-2726-98BD-08BC-5F15D98DAA32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CB24A-3792-8C8E-C856-3D2174D42EBA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9E92B836-8579-3077-235F-9DEDA9875BAD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3EC7D57-5087-3CB2-B553-791C9CD54017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3A717D6-09AA-4D6D-1DDC-184E95F2F17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6A4B6B-9DE0-9256-1CC7-AC56DB4B538C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700FB0-A8D6-257F-4EDE-EF395E5CB2F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5535E9D-2A11-4695-6D3B-A5E8337D3931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C8FDE2-A687-21FB-80B8-C68F9B17BEC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dirty="0">
                      <a:solidFill>
                        <a:schemeClr val="tx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A7855FD-79D5-CB18-94F6-07644C729BA5}"/>
                </a:ext>
              </a:extLst>
            </p:cNvPr>
            <p:cNvGrpSpPr/>
            <p:nvPr/>
          </p:nvGrpSpPr>
          <p:grpSpPr>
            <a:xfrm>
              <a:off x="9169983" y="1416693"/>
              <a:ext cx="2743200" cy="4182352"/>
              <a:chOff x="278817" y="2170839"/>
              <a:chExt cx="2743200" cy="4182352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F3BFE5A-D962-F2B0-0BAB-47B7B68CE81E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E088A6F-F9AF-956E-2110-008FA96F3AE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E5D8115-7557-21FB-1C68-357F97ECCC9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EB842CC-0616-043B-442F-5DB6F80C95F0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562D857-8EEA-8016-4D0D-6811024202C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D1B5AEF-4A51-EE1E-1DBA-D3D7EF04A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2C1AF5A-F4F7-5DE1-6D5E-359711F23457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9BDF9E7-97D3-5487-F1A7-3E18908D921D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DF7E16-818E-C894-1813-58CAC10B7A89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dirty="0">
                      <a:solidFill>
                        <a:schemeClr val="tx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11125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/>
              <a:t>Extracurricular Activities</a:t>
            </a:r>
            <a:endParaRPr lang="en-CA" sz="320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65154" y="1903901"/>
            <a:ext cx="616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exercitation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ullamco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laboris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nisi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aliquip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commodo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consequat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238CFC-A200-5F68-4F28-156AA77490EA}"/>
              </a:ext>
            </a:extLst>
          </p:cNvPr>
          <p:cNvGrpSpPr/>
          <p:nvPr/>
        </p:nvGrpSpPr>
        <p:grpSpPr>
          <a:xfrm>
            <a:off x="8877403" y="4836861"/>
            <a:ext cx="2755797" cy="1167817"/>
            <a:chOff x="8794301" y="5435336"/>
            <a:chExt cx="2755797" cy="116781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A2BCB0-63B9-E3F9-665F-64F74D7BB7BA}"/>
                </a:ext>
              </a:extLst>
            </p:cNvPr>
            <p:cNvSpPr txBox="1"/>
            <p:nvPr/>
          </p:nvSpPr>
          <p:spPr>
            <a:xfrm>
              <a:off x="8794301" y="5772156"/>
              <a:ext cx="27557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D5D049-EA63-F3B1-277D-BBD16222AA48}"/>
                </a:ext>
              </a:extLst>
            </p:cNvPr>
            <p:cNvSpPr txBox="1"/>
            <p:nvPr/>
          </p:nvSpPr>
          <p:spPr>
            <a:xfrm>
              <a:off x="9087904" y="5435336"/>
              <a:ext cx="216859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1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</a:t>
              </a:r>
              <a:endParaRPr lang="en-CA" sz="1600" b="1" dirty="0">
                <a:solidFill>
                  <a:schemeClr val="bg2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65B5580-2D8E-E94F-3DA1-5E5C17D4E74F}"/>
              </a:ext>
            </a:extLst>
          </p:cNvPr>
          <p:cNvGrpSpPr/>
          <p:nvPr/>
        </p:nvGrpSpPr>
        <p:grpSpPr>
          <a:xfrm>
            <a:off x="5353571" y="4836861"/>
            <a:ext cx="2755797" cy="1167817"/>
            <a:chOff x="5008754" y="5435336"/>
            <a:chExt cx="2755797" cy="116781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9C4FC6A-10AA-43BF-5BEB-313C14FE4B5C}"/>
                </a:ext>
              </a:extLst>
            </p:cNvPr>
            <p:cNvSpPr txBox="1"/>
            <p:nvPr/>
          </p:nvSpPr>
          <p:spPr>
            <a:xfrm>
              <a:off x="5008754" y="5772156"/>
              <a:ext cx="27557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181977-5A4B-7BF6-76E6-41DEF9967246}"/>
                </a:ext>
              </a:extLst>
            </p:cNvPr>
            <p:cNvSpPr txBox="1"/>
            <p:nvPr/>
          </p:nvSpPr>
          <p:spPr>
            <a:xfrm>
              <a:off x="5302357" y="5435336"/>
              <a:ext cx="216859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1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</a:t>
              </a:r>
              <a:endParaRPr lang="en-CA" sz="1600" b="1" dirty="0">
                <a:solidFill>
                  <a:schemeClr val="bg2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5" name="Picture Placeholder 14" descr="A group of people sitting in a classroom&#10;&#10;Description automatically generated">
            <a:extLst>
              <a:ext uri="{FF2B5EF4-FFF2-40B4-BE49-F238E27FC236}">
                <a16:creationId xmlns:a16="http://schemas.microsoft.com/office/drawing/2014/main" id="{1721EB13-F638-C6A1-E625-CA68EA9E5D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6E72320-EAC7-5F97-EFAC-1F61715F6957}"/>
              </a:ext>
            </a:extLst>
          </p:cNvPr>
          <p:cNvGrpSpPr/>
          <p:nvPr/>
        </p:nvGrpSpPr>
        <p:grpSpPr>
          <a:xfrm>
            <a:off x="5729939" y="2708336"/>
            <a:ext cx="2003060" cy="2003058"/>
            <a:chOff x="1519827" y="1870942"/>
            <a:chExt cx="2220406" cy="222040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77D6D2B-56D4-3397-EFDF-66E24DC63987}"/>
                </a:ext>
              </a:extLst>
            </p:cNvPr>
            <p:cNvSpPr/>
            <p:nvPr/>
          </p:nvSpPr>
          <p:spPr>
            <a:xfrm>
              <a:off x="1519827" y="1870942"/>
              <a:ext cx="2220406" cy="22204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BDDF6F8-C3D0-BBF9-1C8D-297A5F57DC56}"/>
                </a:ext>
              </a:extLst>
            </p:cNvPr>
            <p:cNvSpPr/>
            <p:nvPr/>
          </p:nvSpPr>
          <p:spPr>
            <a:xfrm>
              <a:off x="2103501" y="2389231"/>
              <a:ext cx="1053058" cy="1183826"/>
            </a:xfrm>
            <a:custGeom>
              <a:avLst/>
              <a:gdLst>
                <a:gd name="connsiteX0" fmla="*/ 973281 w 1490708"/>
                <a:gd name="connsiteY0" fmla="*/ 1190625 h 1675824"/>
                <a:gd name="connsiteX1" fmla="*/ 938038 w 1490708"/>
                <a:gd name="connsiteY1" fmla="*/ 1193483 h 1675824"/>
                <a:gd name="connsiteX2" fmla="*/ 975185 w 1490708"/>
                <a:gd name="connsiteY2" fmla="*/ 1216343 h 1675824"/>
                <a:gd name="connsiteX3" fmla="*/ 973281 w 1490708"/>
                <a:gd name="connsiteY3" fmla="*/ 1190625 h 1675824"/>
                <a:gd name="connsiteX4" fmla="*/ 136985 w 1490708"/>
                <a:gd name="connsiteY4" fmla="*/ 1108710 h 1675824"/>
                <a:gd name="connsiteX5" fmla="*/ 149368 w 1490708"/>
                <a:gd name="connsiteY5" fmla="*/ 1317308 h 1675824"/>
                <a:gd name="connsiteX6" fmla="*/ 299863 w 1490708"/>
                <a:gd name="connsiteY6" fmla="*/ 1428750 h 1675824"/>
                <a:gd name="connsiteX7" fmla="*/ 562753 w 1490708"/>
                <a:gd name="connsiteY7" fmla="*/ 1466850 h 1675824"/>
                <a:gd name="connsiteX8" fmla="*/ 775160 w 1490708"/>
                <a:gd name="connsiteY8" fmla="*/ 1455420 h 1675824"/>
                <a:gd name="connsiteX9" fmla="*/ 854218 w 1490708"/>
                <a:gd name="connsiteY9" fmla="*/ 1356360 h 1675824"/>
                <a:gd name="connsiteX10" fmla="*/ 879935 w 1490708"/>
                <a:gd name="connsiteY10" fmla="*/ 1203960 h 1675824"/>
                <a:gd name="connsiteX11" fmla="*/ 483696 w 1490708"/>
                <a:gd name="connsiteY11" fmla="*/ 1177290 h 1675824"/>
                <a:gd name="connsiteX12" fmla="*/ 136985 w 1490708"/>
                <a:gd name="connsiteY12" fmla="*/ 1108710 h 1675824"/>
                <a:gd name="connsiteX13" fmla="*/ 341773 w 1490708"/>
                <a:gd name="connsiteY13" fmla="*/ 946785 h 1675824"/>
                <a:gd name="connsiteX14" fmla="*/ 196993 w 1490708"/>
                <a:gd name="connsiteY14" fmla="*/ 958215 h 1675824"/>
                <a:gd name="connsiteX15" fmla="*/ 138891 w 1490708"/>
                <a:gd name="connsiteY15" fmla="*/ 1074420 h 1675824"/>
                <a:gd name="connsiteX16" fmla="*/ 317008 w 1490708"/>
                <a:gd name="connsiteY16" fmla="*/ 1117283 h 1675824"/>
                <a:gd name="connsiteX17" fmla="*/ 879935 w 1490708"/>
                <a:gd name="connsiteY17" fmla="*/ 1168718 h 1675824"/>
                <a:gd name="connsiteX18" fmla="*/ 763731 w 1490708"/>
                <a:gd name="connsiteY18" fmla="*/ 997268 h 1675824"/>
                <a:gd name="connsiteX19" fmla="*/ 341773 w 1490708"/>
                <a:gd name="connsiteY19" fmla="*/ 946785 h 1675824"/>
                <a:gd name="connsiteX20" fmla="*/ 306412 w 1490708"/>
                <a:gd name="connsiteY20" fmla="*/ 912138 h 1675824"/>
                <a:gd name="connsiteX21" fmla="*/ 406543 w 1490708"/>
                <a:gd name="connsiteY21" fmla="*/ 914400 h 1675824"/>
                <a:gd name="connsiteX22" fmla="*/ 782781 w 1490708"/>
                <a:gd name="connsiteY22" fmla="*/ 965835 h 1675824"/>
                <a:gd name="connsiteX23" fmla="*/ 917083 w 1490708"/>
                <a:gd name="connsiteY23" fmla="*/ 1164908 h 1675824"/>
                <a:gd name="connsiteX24" fmla="*/ 985663 w 1490708"/>
                <a:gd name="connsiteY24" fmla="*/ 1159193 h 1675824"/>
                <a:gd name="connsiteX25" fmla="*/ 1009476 w 1490708"/>
                <a:gd name="connsiteY25" fmla="*/ 1226820 h 1675824"/>
                <a:gd name="connsiteX26" fmla="*/ 979948 w 1490708"/>
                <a:gd name="connsiteY26" fmla="*/ 1254443 h 1675824"/>
                <a:gd name="connsiteX27" fmla="*/ 916131 w 1490708"/>
                <a:gd name="connsiteY27" fmla="*/ 1224915 h 1675824"/>
                <a:gd name="connsiteX28" fmla="*/ 886603 w 1490708"/>
                <a:gd name="connsiteY28" fmla="*/ 1374458 h 1675824"/>
                <a:gd name="connsiteX29" fmla="*/ 786591 w 1490708"/>
                <a:gd name="connsiteY29" fmla="*/ 1491615 h 1675824"/>
                <a:gd name="connsiteX30" fmla="*/ 553228 w 1490708"/>
                <a:gd name="connsiteY30" fmla="*/ 1503998 h 1675824"/>
                <a:gd name="connsiteX31" fmla="*/ 307483 w 1490708"/>
                <a:gd name="connsiteY31" fmla="*/ 1468755 h 1675824"/>
                <a:gd name="connsiteX32" fmla="*/ 139843 w 1490708"/>
                <a:gd name="connsiteY32" fmla="*/ 1380173 h 1675824"/>
                <a:gd name="connsiteX33" fmla="*/ 96028 w 1490708"/>
                <a:gd name="connsiteY33" fmla="*/ 1198245 h 1675824"/>
                <a:gd name="connsiteX34" fmla="*/ 118888 w 1490708"/>
                <a:gd name="connsiteY34" fmla="*/ 987743 h 1675824"/>
                <a:gd name="connsiteX35" fmla="*/ 205566 w 1490708"/>
                <a:gd name="connsiteY35" fmla="*/ 919163 h 1675824"/>
                <a:gd name="connsiteX36" fmla="*/ 306412 w 1490708"/>
                <a:gd name="connsiteY36" fmla="*/ 912138 h 1675824"/>
                <a:gd name="connsiteX37" fmla="*/ 412258 w 1490708"/>
                <a:gd name="connsiteY37" fmla="*/ 399097 h 1675824"/>
                <a:gd name="connsiteX38" fmla="*/ 381778 w 1490708"/>
                <a:gd name="connsiteY38" fmla="*/ 646747 h 1675824"/>
                <a:gd name="connsiteX39" fmla="*/ 725631 w 1490708"/>
                <a:gd name="connsiteY39" fmla="*/ 687705 h 1675824"/>
                <a:gd name="connsiteX40" fmla="*/ 754206 w 1490708"/>
                <a:gd name="connsiteY40" fmla="*/ 440055 h 1675824"/>
                <a:gd name="connsiteX41" fmla="*/ 412258 w 1490708"/>
                <a:gd name="connsiteY41" fmla="*/ 399097 h 1675824"/>
                <a:gd name="connsiteX42" fmla="*/ 393446 w 1490708"/>
                <a:gd name="connsiteY42" fmla="*/ 362664 h 1675824"/>
                <a:gd name="connsiteX43" fmla="*/ 414163 w 1490708"/>
                <a:gd name="connsiteY43" fmla="*/ 363855 h 1675824"/>
                <a:gd name="connsiteX44" fmla="*/ 775160 w 1490708"/>
                <a:gd name="connsiteY44" fmla="*/ 409575 h 1675824"/>
                <a:gd name="connsiteX45" fmla="*/ 791353 w 1490708"/>
                <a:gd name="connsiteY45" fmla="*/ 446722 h 1675824"/>
                <a:gd name="connsiteX46" fmla="*/ 761826 w 1490708"/>
                <a:gd name="connsiteY46" fmla="*/ 691515 h 1675824"/>
                <a:gd name="connsiteX47" fmla="*/ 750396 w 1490708"/>
                <a:gd name="connsiteY47" fmla="*/ 728662 h 1675824"/>
                <a:gd name="connsiteX48" fmla="*/ 347488 w 1490708"/>
                <a:gd name="connsiteY48" fmla="*/ 679132 h 1675824"/>
                <a:gd name="connsiteX49" fmla="*/ 350346 w 1490708"/>
                <a:gd name="connsiteY49" fmla="*/ 601028 h 1675824"/>
                <a:gd name="connsiteX50" fmla="*/ 379873 w 1490708"/>
                <a:gd name="connsiteY50" fmla="*/ 374332 h 1675824"/>
                <a:gd name="connsiteX51" fmla="*/ 393446 w 1490708"/>
                <a:gd name="connsiteY51" fmla="*/ 362664 h 1675824"/>
                <a:gd name="connsiteX52" fmla="*/ 1144731 w 1490708"/>
                <a:gd name="connsiteY52" fmla="*/ 271463 h 1675824"/>
                <a:gd name="connsiteX53" fmla="*/ 1258078 w 1490708"/>
                <a:gd name="connsiteY53" fmla="*/ 558165 h 1675824"/>
                <a:gd name="connsiteX54" fmla="*/ 1302846 w 1490708"/>
                <a:gd name="connsiteY54" fmla="*/ 1039178 h 1675824"/>
                <a:gd name="connsiteX55" fmla="*/ 1350471 w 1490708"/>
                <a:gd name="connsiteY55" fmla="*/ 709613 h 1675824"/>
                <a:gd name="connsiteX56" fmla="*/ 1234266 w 1490708"/>
                <a:gd name="connsiteY56" fmla="*/ 351472 h 1675824"/>
                <a:gd name="connsiteX57" fmla="*/ 1144731 w 1490708"/>
                <a:gd name="connsiteY57" fmla="*/ 271463 h 1675824"/>
                <a:gd name="connsiteX58" fmla="*/ 1142826 w 1490708"/>
                <a:gd name="connsiteY58" fmla="*/ 165496 h 1675824"/>
                <a:gd name="connsiteX59" fmla="*/ 1067578 w 1490708"/>
                <a:gd name="connsiteY59" fmla="*/ 192405 h 1675824"/>
                <a:gd name="connsiteX60" fmla="*/ 1118061 w 1490708"/>
                <a:gd name="connsiteY60" fmla="*/ 238125 h 1675824"/>
                <a:gd name="connsiteX61" fmla="*/ 1258078 w 1490708"/>
                <a:gd name="connsiteY61" fmla="*/ 321945 h 1675824"/>
                <a:gd name="connsiteX62" fmla="*/ 1388571 w 1490708"/>
                <a:gd name="connsiteY62" fmla="*/ 826770 h 1675824"/>
                <a:gd name="connsiteX63" fmla="*/ 1302846 w 1490708"/>
                <a:gd name="connsiteY63" fmla="*/ 1121093 h 1675824"/>
                <a:gd name="connsiteX64" fmla="*/ 1278081 w 1490708"/>
                <a:gd name="connsiteY64" fmla="*/ 1242060 h 1675824"/>
                <a:gd name="connsiteX65" fmla="*/ 1421908 w 1490708"/>
                <a:gd name="connsiteY65" fmla="*/ 1035368 h 1675824"/>
                <a:gd name="connsiteX66" fmla="*/ 1447626 w 1490708"/>
                <a:gd name="connsiteY66" fmla="*/ 706755 h 1675824"/>
                <a:gd name="connsiteX67" fmla="*/ 1318086 w 1490708"/>
                <a:gd name="connsiteY67" fmla="*/ 279082 h 1675824"/>
                <a:gd name="connsiteX68" fmla="*/ 1220931 w 1490708"/>
                <a:gd name="connsiteY68" fmla="*/ 180022 h 1675824"/>
                <a:gd name="connsiteX69" fmla="*/ 1142826 w 1490708"/>
                <a:gd name="connsiteY69" fmla="*/ 165496 h 1675824"/>
                <a:gd name="connsiteX70" fmla="*/ 813261 w 1490708"/>
                <a:gd name="connsiteY70" fmla="*/ 147638 h 1675824"/>
                <a:gd name="connsiteX71" fmla="*/ 938038 w 1490708"/>
                <a:gd name="connsiteY71" fmla="*/ 260032 h 1675824"/>
                <a:gd name="connsiteX72" fmla="*/ 1042813 w 1490708"/>
                <a:gd name="connsiteY72" fmla="*/ 549593 h 1675824"/>
                <a:gd name="connsiteX73" fmla="*/ 1079961 w 1490708"/>
                <a:gd name="connsiteY73" fmla="*/ 1135380 h 1675824"/>
                <a:gd name="connsiteX74" fmla="*/ 970423 w 1490708"/>
                <a:gd name="connsiteY74" fmla="*/ 1532573 h 1675824"/>
                <a:gd name="connsiteX75" fmla="*/ 1217121 w 1490708"/>
                <a:gd name="connsiteY75" fmla="*/ 1300163 h 1675824"/>
                <a:gd name="connsiteX76" fmla="*/ 1270461 w 1490708"/>
                <a:gd name="connsiteY76" fmla="*/ 942975 h 1675824"/>
                <a:gd name="connsiteX77" fmla="*/ 1156161 w 1490708"/>
                <a:gd name="connsiteY77" fmla="*/ 374332 h 1675824"/>
                <a:gd name="connsiteX78" fmla="*/ 1052338 w 1490708"/>
                <a:gd name="connsiteY78" fmla="*/ 229553 h 1675824"/>
                <a:gd name="connsiteX79" fmla="*/ 813261 w 1490708"/>
                <a:gd name="connsiteY79" fmla="*/ 147638 h 1675824"/>
                <a:gd name="connsiteX80" fmla="*/ 553705 w 1490708"/>
                <a:gd name="connsiteY80" fmla="*/ 119375 h 1675824"/>
                <a:gd name="connsiteX81" fmla="*/ 386541 w 1490708"/>
                <a:gd name="connsiteY81" fmla="*/ 181928 h 1675824"/>
                <a:gd name="connsiteX82" fmla="*/ 196041 w 1490708"/>
                <a:gd name="connsiteY82" fmla="*/ 406718 h 1675824"/>
                <a:gd name="connsiteX83" fmla="*/ 116031 w 1490708"/>
                <a:gd name="connsiteY83" fmla="*/ 630555 h 1675824"/>
                <a:gd name="connsiteX84" fmla="*/ 57928 w 1490708"/>
                <a:gd name="connsiteY84" fmla="*/ 887730 h 1675824"/>
                <a:gd name="connsiteX85" fmla="*/ 46498 w 1490708"/>
                <a:gd name="connsiteY85" fmla="*/ 1283018 h 1675824"/>
                <a:gd name="connsiteX86" fmla="*/ 103648 w 1490708"/>
                <a:gd name="connsiteY86" fmla="*/ 1471613 h 1675824"/>
                <a:gd name="connsiteX87" fmla="*/ 242713 w 1490708"/>
                <a:gd name="connsiteY87" fmla="*/ 1584007 h 1675824"/>
                <a:gd name="connsiteX88" fmla="*/ 551323 w 1490708"/>
                <a:gd name="connsiteY88" fmla="*/ 1639253 h 1675824"/>
                <a:gd name="connsiteX89" fmla="*/ 873269 w 1490708"/>
                <a:gd name="connsiteY89" fmla="*/ 1574482 h 1675824"/>
                <a:gd name="connsiteX90" fmla="*/ 999951 w 1490708"/>
                <a:gd name="connsiteY90" fmla="*/ 1366838 h 1675824"/>
                <a:gd name="connsiteX91" fmla="*/ 1038051 w 1490708"/>
                <a:gd name="connsiteY91" fmla="*/ 780097 h 1675824"/>
                <a:gd name="connsiteX92" fmla="*/ 954231 w 1490708"/>
                <a:gd name="connsiteY92" fmla="*/ 368618 h 1675824"/>
                <a:gd name="connsiteX93" fmla="*/ 614188 w 1490708"/>
                <a:gd name="connsiteY93" fmla="*/ 120968 h 1675824"/>
                <a:gd name="connsiteX94" fmla="*/ 553705 w 1490708"/>
                <a:gd name="connsiteY94" fmla="*/ 119375 h 1675824"/>
                <a:gd name="connsiteX95" fmla="*/ 701819 w 1490708"/>
                <a:gd name="connsiteY95" fmla="*/ 37028 h 1675824"/>
                <a:gd name="connsiteX96" fmla="*/ 580851 w 1490708"/>
                <a:gd name="connsiteY96" fmla="*/ 80010 h 1675824"/>
                <a:gd name="connsiteX97" fmla="*/ 916131 w 1490708"/>
                <a:gd name="connsiteY97" fmla="*/ 129540 h 1675824"/>
                <a:gd name="connsiteX98" fmla="*/ 828501 w 1490708"/>
                <a:gd name="connsiteY98" fmla="*/ 53340 h 1675824"/>
                <a:gd name="connsiteX99" fmla="*/ 701819 w 1490708"/>
                <a:gd name="connsiteY99" fmla="*/ 37028 h 1675824"/>
                <a:gd name="connsiteX100" fmla="*/ 724678 w 1490708"/>
                <a:gd name="connsiteY100" fmla="*/ 0 h 1675824"/>
                <a:gd name="connsiteX101" fmla="*/ 901844 w 1490708"/>
                <a:gd name="connsiteY101" fmla="*/ 55245 h 1675824"/>
                <a:gd name="connsiteX102" fmla="*/ 960898 w 1490708"/>
                <a:gd name="connsiteY102" fmla="*/ 140970 h 1675824"/>
                <a:gd name="connsiteX103" fmla="*/ 1038051 w 1490708"/>
                <a:gd name="connsiteY103" fmla="*/ 172403 h 1675824"/>
                <a:gd name="connsiteX104" fmla="*/ 1247601 w 1490708"/>
                <a:gd name="connsiteY104" fmla="*/ 154305 h 1675824"/>
                <a:gd name="connsiteX105" fmla="*/ 1391428 w 1490708"/>
                <a:gd name="connsiteY105" fmla="*/ 335280 h 1675824"/>
                <a:gd name="connsiteX106" fmla="*/ 1490488 w 1490708"/>
                <a:gd name="connsiteY106" fmla="*/ 815340 h 1675824"/>
                <a:gd name="connsiteX107" fmla="*/ 1408573 w 1490708"/>
                <a:gd name="connsiteY107" fmla="*/ 1147763 h 1675824"/>
                <a:gd name="connsiteX108" fmla="*/ 1259983 w 1490708"/>
                <a:gd name="connsiteY108" fmla="*/ 1292543 h 1675824"/>
                <a:gd name="connsiteX109" fmla="*/ 1112346 w 1490708"/>
                <a:gd name="connsiteY109" fmla="*/ 1481138 h 1675824"/>
                <a:gd name="connsiteX110" fmla="*/ 961851 w 1490708"/>
                <a:gd name="connsiteY110" fmla="*/ 1578293 h 1675824"/>
                <a:gd name="connsiteX111" fmla="*/ 878983 w 1490708"/>
                <a:gd name="connsiteY111" fmla="*/ 1622107 h 1675824"/>
                <a:gd name="connsiteX112" fmla="*/ 731346 w 1490708"/>
                <a:gd name="connsiteY112" fmla="*/ 1663065 h 1675824"/>
                <a:gd name="connsiteX113" fmla="*/ 357966 w 1490708"/>
                <a:gd name="connsiteY113" fmla="*/ 1659255 h 1675824"/>
                <a:gd name="connsiteX114" fmla="*/ 83646 w 1490708"/>
                <a:gd name="connsiteY114" fmla="*/ 1504950 h 1675824"/>
                <a:gd name="connsiteX115" fmla="*/ 13161 w 1490708"/>
                <a:gd name="connsiteY115" fmla="*/ 1307782 h 1675824"/>
                <a:gd name="connsiteX116" fmla="*/ 22686 w 1490708"/>
                <a:gd name="connsiteY116" fmla="*/ 883920 h 1675824"/>
                <a:gd name="connsiteX117" fmla="*/ 105553 w 1490708"/>
                <a:gd name="connsiteY117" fmla="*/ 536257 h 1675824"/>
                <a:gd name="connsiteX118" fmla="*/ 338916 w 1490708"/>
                <a:gd name="connsiteY118" fmla="*/ 172403 h 1675824"/>
                <a:gd name="connsiteX119" fmla="*/ 530369 w 1490708"/>
                <a:gd name="connsiteY119" fmla="*/ 81915 h 1675824"/>
                <a:gd name="connsiteX120" fmla="*/ 724678 w 1490708"/>
                <a:gd name="connsiteY120" fmla="*/ 0 h 1675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490708" h="1675824">
                  <a:moveTo>
                    <a:pt x="973281" y="1190625"/>
                  </a:moveTo>
                  <a:cubicBezTo>
                    <a:pt x="961851" y="1191578"/>
                    <a:pt x="949468" y="1192530"/>
                    <a:pt x="938038" y="1193483"/>
                  </a:cubicBezTo>
                  <a:cubicBezTo>
                    <a:pt x="950421" y="1202055"/>
                    <a:pt x="962803" y="1208723"/>
                    <a:pt x="975185" y="1216343"/>
                  </a:cubicBezTo>
                  <a:cubicBezTo>
                    <a:pt x="974233" y="1207770"/>
                    <a:pt x="974233" y="1199198"/>
                    <a:pt x="973281" y="1190625"/>
                  </a:cubicBezTo>
                  <a:close/>
                  <a:moveTo>
                    <a:pt x="136985" y="1108710"/>
                  </a:moveTo>
                  <a:cubicBezTo>
                    <a:pt x="133176" y="1178243"/>
                    <a:pt x="129366" y="1249680"/>
                    <a:pt x="149368" y="1317308"/>
                  </a:cubicBezTo>
                  <a:cubicBezTo>
                    <a:pt x="170323" y="1382078"/>
                    <a:pt x="236998" y="1415415"/>
                    <a:pt x="299863" y="1428750"/>
                  </a:cubicBezTo>
                  <a:cubicBezTo>
                    <a:pt x="386541" y="1445895"/>
                    <a:pt x="475123" y="1456373"/>
                    <a:pt x="562753" y="1466850"/>
                  </a:cubicBezTo>
                  <a:cubicBezTo>
                    <a:pt x="633238" y="1472565"/>
                    <a:pt x="706581" y="1478280"/>
                    <a:pt x="775160" y="1455420"/>
                  </a:cubicBezTo>
                  <a:cubicBezTo>
                    <a:pt x="818976" y="1443038"/>
                    <a:pt x="841835" y="1397318"/>
                    <a:pt x="854218" y="1356360"/>
                  </a:cubicBezTo>
                  <a:cubicBezTo>
                    <a:pt x="866601" y="1306830"/>
                    <a:pt x="878031" y="1255395"/>
                    <a:pt x="879935" y="1203960"/>
                  </a:cubicBezTo>
                  <a:cubicBezTo>
                    <a:pt x="747538" y="1204913"/>
                    <a:pt x="615141" y="1192530"/>
                    <a:pt x="483696" y="1177290"/>
                  </a:cubicBezTo>
                  <a:cubicBezTo>
                    <a:pt x="367491" y="1160145"/>
                    <a:pt x="248428" y="1147763"/>
                    <a:pt x="136985" y="1108710"/>
                  </a:cubicBezTo>
                  <a:close/>
                  <a:moveTo>
                    <a:pt x="341773" y="946785"/>
                  </a:moveTo>
                  <a:cubicBezTo>
                    <a:pt x="293196" y="943928"/>
                    <a:pt x="243666" y="945833"/>
                    <a:pt x="196993" y="958215"/>
                  </a:cubicBezTo>
                  <a:cubicBezTo>
                    <a:pt x="148416" y="973455"/>
                    <a:pt x="146510" y="1032510"/>
                    <a:pt x="138891" y="1074420"/>
                  </a:cubicBezTo>
                  <a:cubicBezTo>
                    <a:pt x="195088" y="1098233"/>
                    <a:pt x="257001" y="1105853"/>
                    <a:pt x="317008" y="1117283"/>
                  </a:cubicBezTo>
                  <a:cubicBezTo>
                    <a:pt x="503698" y="1145858"/>
                    <a:pt x="691341" y="1166813"/>
                    <a:pt x="879935" y="1168718"/>
                  </a:cubicBezTo>
                  <a:cubicBezTo>
                    <a:pt x="876126" y="1097280"/>
                    <a:pt x="838026" y="1018223"/>
                    <a:pt x="763731" y="997268"/>
                  </a:cubicBezTo>
                  <a:cubicBezTo>
                    <a:pt x="626571" y="961073"/>
                    <a:pt x="483696" y="951548"/>
                    <a:pt x="341773" y="946785"/>
                  </a:cubicBezTo>
                  <a:close/>
                  <a:moveTo>
                    <a:pt x="306412" y="912138"/>
                  </a:moveTo>
                  <a:cubicBezTo>
                    <a:pt x="339868" y="912018"/>
                    <a:pt x="373206" y="913448"/>
                    <a:pt x="406543" y="914400"/>
                  </a:cubicBezTo>
                  <a:cubicBezTo>
                    <a:pt x="533226" y="920115"/>
                    <a:pt x="660860" y="929640"/>
                    <a:pt x="782781" y="965835"/>
                  </a:cubicBezTo>
                  <a:cubicBezTo>
                    <a:pt x="866601" y="991553"/>
                    <a:pt x="913273" y="1082040"/>
                    <a:pt x="917083" y="1164908"/>
                  </a:cubicBezTo>
                  <a:cubicBezTo>
                    <a:pt x="938991" y="1161098"/>
                    <a:pt x="962803" y="1153478"/>
                    <a:pt x="985663" y="1159193"/>
                  </a:cubicBezTo>
                  <a:cubicBezTo>
                    <a:pt x="1012333" y="1168718"/>
                    <a:pt x="1013285" y="1203008"/>
                    <a:pt x="1009476" y="1226820"/>
                  </a:cubicBezTo>
                  <a:cubicBezTo>
                    <a:pt x="1008523" y="1242060"/>
                    <a:pt x="996141" y="1255395"/>
                    <a:pt x="979948" y="1254443"/>
                  </a:cubicBezTo>
                  <a:cubicBezTo>
                    <a:pt x="957088" y="1249680"/>
                    <a:pt x="937085" y="1235393"/>
                    <a:pt x="916131" y="1224915"/>
                  </a:cubicBezTo>
                  <a:cubicBezTo>
                    <a:pt x="912321" y="1275398"/>
                    <a:pt x="899938" y="1325880"/>
                    <a:pt x="886603" y="1374458"/>
                  </a:cubicBezTo>
                  <a:cubicBezTo>
                    <a:pt x="872316" y="1424940"/>
                    <a:pt x="839931" y="1476375"/>
                    <a:pt x="786591" y="1491615"/>
                  </a:cubicBezTo>
                  <a:cubicBezTo>
                    <a:pt x="711343" y="1516380"/>
                    <a:pt x="631333" y="1510665"/>
                    <a:pt x="553228" y="1503998"/>
                  </a:cubicBezTo>
                  <a:cubicBezTo>
                    <a:pt x="471313" y="1494473"/>
                    <a:pt x="389398" y="1483995"/>
                    <a:pt x="307483" y="1468755"/>
                  </a:cubicBezTo>
                  <a:cubicBezTo>
                    <a:pt x="244618" y="1456373"/>
                    <a:pt x="178896" y="1433513"/>
                    <a:pt x="139843" y="1380173"/>
                  </a:cubicBezTo>
                  <a:cubicBezTo>
                    <a:pt x="100791" y="1327785"/>
                    <a:pt x="96981" y="1260158"/>
                    <a:pt x="96028" y="1198245"/>
                  </a:cubicBezTo>
                  <a:cubicBezTo>
                    <a:pt x="97933" y="1127760"/>
                    <a:pt x="96028" y="1055370"/>
                    <a:pt x="118888" y="987743"/>
                  </a:cubicBezTo>
                  <a:cubicBezTo>
                    <a:pt x="131271" y="950595"/>
                    <a:pt x="167466" y="923925"/>
                    <a:pt x="205566" y="919163"/>
                  </a:cubicBezTo>
                  <a:cubicBezTo>
                    <a:pt x="239380" y="913924"/>
                    <a:pt x="272955" y="912257"/>
                    <a:pt x="306412" y="912138"/>
                  </a:cubicBezTo>
                  <a:close/>
                  <a:moveTo>
                    <a:pt x="412258" y="399097"/>
                  </a:moveTo>
                  <a:cubicBezTo>
                    <a:pt x="400828" y="481965"/>
                    <a:pt x="392256" y="564832"/>
                    <a:pt x="381778" y="646747"/>
                  </a:cubicBezTo>
                  <a:cubicBezTo>
                    <a:pt x="496078" y="660082"/>
                    <a:pt x="611331" y="675322"/>
                    <a:pt x="725631" y="687705"/>
                  </a:cubicBezTo>
                  <a:cubicBezTo>
                    <a:pt x="733251" y="604837"/>
                    <a:pt x="745633" y="522922"/>
                    <a:pt x="754206" y="440055"/>
                  </a:cubicBezTo>
                  <a:cubicBezTo>
                    <a:pt x="639906" y="428625"/>
                    <a:pt x="525606" y="413385"/>
                    <a:pt x="412258" y="399097"/>
                  </a:cubicBezTo>
                  <a:close/>
                  <a:moveTo>
                    <a:pt x="393446" y="362664"/>
                  </a:moveTo>
                  <a:cubicBezTo>
                    <a:pt x="400352" y="361950"/>
                    <a:pt x="408448" y="363379"/>
                    <a:pt x="414163" y="363855"/>
                  </a:cubicBezTo>
                  <a:cubicBezTo>
                    <a:pt x="535131" y="378143"/>
                    <a:pt x="655146" y="390525"/>
                    <a:pt x="775160" y="409575"/>
                  </a:cubicBezTo>
                  <a:cubicBezTo>
                    <a:pt x="796116" y="408622"/>
                    <a:pt x="793258" y="432435"/>
                    <a:pt x="791353" y="446722"/>
                  </a:cubicBezTo>
                  <a:cubicBezTo>
                    <a:pt x="780876" y="528637"/>
                    <a:pt x="771351" y="610553"/>
                    <a:pt x="761826" y="691515"/>
                  </a:cubicBezTo>
                  <a:cubicBezTo>
                    <a:pt x="760873" y="704850"/>
                    <a:pt x="756110" y="717232"/>
                    <a:pt x="750396" y="728662"/>
                  </a:cubicBezTo>
                  <a:cubicBezTo>
                    <a:pt x="616093" y="714375"/>
                    <a:pt x="481791" y="699135"/>
                    <a:pt x="347488" y="679132"/>
                  </a:cubicBezTo>
                  <a:cubicBezTo>
                    <a:pt x="340821" y="653415"/>
                    <a:pt x="347488" y="626745"/>
                    <a:pt x="350346" y="601028"/>
                  </a:cubicBezTo>
                  <a:cubicBezTo>
                    <a:pt x="360823" y="525780"/>
                    <a:pt x="366538" y="449580"/>
                    <a:pt x="379873" y="374332"/>
                  </a:cubicBezTo>
                  <a:cubicBezTo>
                    <a:pt x="380826" y="366236"/>
                    <a:pt x="386541" y="363379"/>
                    <a:pt x="393446" y="362664"/>
                  </a:cubicBezTo>
                  <a:close/>
                  <a:moveTo>
                    <a:pt x="1144731" y="271463"/>
                  </a:moveTo>
                  <a:cubicBezTo>
                    <a:pt x="1197119" y="360045"/>
                    <a:pt x="1231408" y="458153"/>
                    <a:pt x="1258078" y="558165"/>
                  </a:cubicBezTo>
                  <a:cubicBezTo>
                    <a:pt x="1299036" y="714375"/>
                    <a:pt x="1314276" y="878205"/>
                    <a:pt x="1302846" y="1039178"/>
                  </a:cubicBezTo>
                  <a:cubicBezTo>
                    <a:pt x="1345708" y="935355"/>
                    <a:pt x="1358091" y="821055"/>
                    <a:pt x="1350471" y="709613"/>
                  </a:cubicBezTo>
                  <a:cubicBezTo>
                    <a:pt x="1341898" y="582930"/>
                    <a:pt x="1301894" y="458153"/>
                    <a:pt x="1234266" y="351472"/>
                  </a:cubicBezTo>
                  <a:cubicBezTo>
                    <a:pt x="1212358" y="316230"/>
                    <a:pt x="1183783" y="284797"/>
                    <a:pt x="1144731" y="271463"/>
                  </a:cubicBezTo>
                  <a:close/>
                  <a:moveTo>
                    <a:pt x="1142826" y="165496"/>
                  </a:moveTo>
                  <a:cubicBezTo>
                    <a:pt x="1116156" y="167878"/>
                    <a:pt x="1089962" y="177165"/>
                    <a:pt x="1067578" y="192405"/>
                  </a:cubicBezTo>
                  <a:cubicBezTo>
                    <a:pt x="1084723" y="206693"/>
                    <a:pt x="1101869" y="221932"/>
                    <a:pt x="1118061" y="238125"/>
                  </a:cubicBezTo>
                  <a:cubicBezTo>
                    <a:pt x="1178069" y="233363"/>
                    <a:pt x="1226646" y="275272"/>
                    <a:pt x="1258078" y="321945"/>
                  </a:cubicBezTo>
                  <a:cubicBezTo>
                    <a:pt x="1358091" y="468630"/>
                    <a:pt x="1400001" y="650557"/>
                    <a:pt x="1388571" y="826770"/>
                  </a:cubicBezTo>
                  <a:cubicBezTo>
                    <a:pt x="1380951" y="929640"/>
                    <a:pt x="1359044" y="1033463"/>
                    <a:pt x="1302846" y="1121093"/>
                  </a:cubicBezTo>
                  <a:cubicBezTo>
                    <a:pt x="1289511" y="1160145"/>
                    <a:pt x="1288558" y="1202055"/>
                    <a:pt x="1278081" y="1242060"/>
                  </a:cubicBezTo>
                  <a:cubicBezTo>
                    <a:pt x="1347613" y="1191578"/>
                    <a:pt x="1392381" y="1114425"/>
                    <a:pt x="1421908" y="1035368"/>
                  </a:cubicBezTo>
                  <a:cubicBezTo>
                    <a:pt x="1460961" y="930593"/>
                    <a:pt x="1457151" y="816293"/>
                    <a:pt x="1447626" y="706755"/>
                  </a:cubicBezTo>
                  <a:cubicBezTo>
                    <a:pt x="1434291" y="557213"/>
                    <a:pt x="1399048" y="406718"/>
                    <a:pt x="1318086" y="279082"/>
                  </a:cubicBezTo>
                  <a:cubicBezTo>
                    <a:pt x="1292369" y="240030"/>
                    <a:pt x="1261888" y="202882"/>
                    <a:pt x="1220931" y="180022"/>
                  </a:cubicBezTo>
                  <a:cubicBezTo>
                    <a:pt x="1196642" y="167639"/>
                    <a:pt x="1169496" y="163115"/>
                    <a:pt x="1142826" y="165496"/>
                  </a:cubicBezTo>
                  <a:close/>
                  <a:moveTo>
                    <a:pt x="813261" y="147638"/>
                  </a:moveTo>
                  <a:cubicBezTo>
                    <a:pt x="857076" y="181928"/>
                    <a:pt x="906606" y="212407"/>
                    <a:pt x="938038" y="260032"/>
                  </a:cubicBezTo>
                  <a:cubicBezTo>
                    <a:pt x="997094" y="345757"/>
                    <a:pt x="1022811" y="449580"/>
                    <a:pt x="1042813" y="549593"/>
                  </a:cubicBezTo>
                  <a:cubicBezTo>
                    <a:pt x="1079008" y="741997"/>
                    <a:pt x="1095201" y="940118"/>
                    <a:pt x="1079961" y="1135380"/>
                  </a:cubicBezTo>
                  <a:cubicBezTo>
                    <a:pt x="1065673" y="1272540"/>
                    <a:pt x="1039956" y="1411605"/>
                    <a:pt x="970423" y="1532573"/>
                  </a:cubicBezTo>
                  <a:cubicBezTo>
                    <a:pt x="1069483" y="1476375"/>
                    <a:pt x="1169496" y="1406843"/>
                    <a:pt x="1217121" y="1300163"/>
                  </a:cubicBezTo>
                  <a:cubicBezTo>
                    <a:pt x="1265698" y="1187768"/>
                    <a:pt x="1268556" y="1062990"/>
                    <a:pt x="1270461" y="942975"/>
                  </a:cubicBezTo>
                  <a:cubicBezTo>
                    <a:pt x="1270461" y="748665"/>
                    <a:pt x="1233313" y="552450"/>
                    <a:pt x="1156161" y="374332"/>
                  </a:cubicBezTo>
                  <a:cubicBezTo>
                    <a:pt x="1132348" y="319088"/>
                    <a:pt x="1100916" y="265747"/>
                    <a:pt x="1052338" y="229553"/>
                  </a:cubicBezTo>
                  <a:cubicBezTo>
                    <a:pt x="983758" y="174307"/>
                    <a:pt x="896128" y="161925"/>
                    <a:pt x="813261" y="147638"/>
                  </a:cubicBezTo>
                  <a:close/>
                  <a:moveTo>
                    <a:pt x="553705" y="119375"/>
                  </a:moveTo>
                  <a:cubicBezTo>
                    <a:pt x="493161" y="123349"/>
                    <a:pt x="433690" y="144066"/>
                    <a:pt x="386541" y="181928"/>
                  </a:cubicBezTo>
                  <a:cubicBezTo>
                    <a:pt x="309388" y="243840"/>
                    <a:pt x="244619" y="320993"/>
                    <a:pt x="196041" y="406718"/>
                  </a:cubicBezTo>
                  <a:cubicBezTo>
                    <a:pt x="155083" y="476250"/>
                    <a:pt x="137938" y="554355"/>
                    <a:pt x="116031" y="630555"/>
                  </a:cubicBezTo>
                  <a:cubicBezTo>
                    <a:pt x="96028" y="716280"/>
                    <a:pt x="73169" y="801053"/>
                    <a:pt x="57928" y="887730"/>
                  </a:cubicBezTo>
                  <a:cubicBezTo>
                    <a:pt x="30306" y="1017270"/>
                    <a:pt x="31258" y="1151573"/>
                    <a:pt x="46498" y="1283018"/>
                  </a:cubicBezTo>
                  <a:cubicBezTo>
                    <a:pt x="54119" y="1348740"/>
                    <a:pt x="66501" y="1416368"/>
                    <a:pt x="103648" y="1471613"/>
                  </a:cubicBezTo>
                  <a:cubicBezTo>
                    <a:pt x="137938" y="1521143"/>
                    <a:pt x="189373" y="1557338"/>
                    <a:pt x="242713" y="1584007"/>
                  </a:cubicBezTo>
                  <a:cubicBezTo>
                    <a:pt x="337963" y="1631632"/>
                    <a:pt x="446548" y="1637348"/>
                    <a:pt x="551323" y="1639253"/>
                  </a:cubicBezTo>
                  <a:cubicBezTo>
                    <a:pt x="660861" y="1637348"/>
                    <a:pt x="777066" y="1633538"/>
                    <a:pt x="873269" y="1574482"/>
                  </a:cubicBezTo>
                  <a:cubicBezTo>
                    <a:pt x="945658" y="1529715"/>
                    <a:pt x="975186" y="1443990"/>
                    <a:pt x="999951" y="1366838"/>
                  </a:cubicBezTo>
                  <a:cubicBezTo>
                    <a:pt x="1055196" y="1177290"/>
                    <a:pt x="1056148" y="976313"/>
                    <a:pt x="1038051" y="780097"/>
                  </a:cubicBezTo>
                  <a:cubicBezTo>
                    <a:pt x="1023763" y="641032"/>
                    <a:pt x="1004713" y="500063"/>
                    <a:pt x="954231" y="368618"/>
                  </a:cubicBezTo>
                  <a:cubicBezTo>
                    <a:pt x="904701" y="228600"/>
                    <a:pt x="760873" y="134303"/>
                    <a:pt x="614188" y="120968"/>
                  </a:cubicBezTo>
                  <a:cubicBezTo>
                    <a:pt x="594186" y="118587"/>
                    <a:pt x="573886" y="118051"/>
                    <a:pt x="553705" y="119375"/>
                  </a:cubicBezTo>
                  <a:close/>
                  <a:moveTo>
                    <a:pt x="701819" y="37028"/>
                  </a:moveTo>
                  <a:cubicBezTo>
                    <a:pt x="658956" y="41433"/>
                    <a:pt x="617046" y="55721"/>
                    <a:pt x="580851" y="80010"/>
                  </a:cubicBezTo>
                  <a:cubicBezTo>
                    <a:pt x="692294" y="96203"/>
                    <a:pt x="804688" y="106680"/>
                    <a:pt x="916131" y="129540"/>
                  </a:cubicBezTo>
                  <a:cubicBezTo>
                    <a:pt x="896128" y="95250"/>
                    <a:pt x="866601" y="66675"/>
                    <a:pt x="828501" y="53340"/>
                  </a:cubicBezTo>
                  <a:cubicBezTo>
                    <a:pt x="788496" y="38100"/>
                    <a:pt x="744681" y="32623"/>
                    <a:pt x="701819" y="37028"/>
                  </a:cubicBezTo>
                  <a:close/>
                  <a:moveTo>
                    <a:pt x="724678" y="0"/>
                  </a:moveTo>
                  <a:cubicBezTo>
                    <a:pt x="787544" y="0"/>
                    <a:pt x="854219" y="13335"/>
                    <a:pt x="901844" y="55245"/>
                  </a:cubicBezTo>
                  <a:cubicBezTo>
                    <a:pt x="929466" y="78105"/>
                    <a:pt x="946611" y="109538"/>
                    <a:pt x="960898" y="140970"/>
                  </a:cubicBezTo>
                  <a:cubicBezTo>
                    <a:pt x="987569" y="150495"/>
                    <a:pt x="1013286" y="160020"/>
                    <a:pt x="1038051" y="172403"/>
                  </a:cubicBezTo>
                  <a:cubicBezTo>
                    <a:pt x="1095201" y="123825"/>
                    <a:pt x="1183783" y="115253"/>
                    <a:pt x="1247601" y="154305"/>
                  </a:cubicBezTo>
                  <a:cubicBezTo>
                    <a:pt x="1315228" y="196215"/>
                    <a:pt x="1358091" y="265747"/>
                    <a:pt x="1391428" y="335280"/>
                  </a:cubicBezTo>
                  <a:cubicBezTo>
                    <a:pt x="1463819" y="483870"/>
                    <a:pt x="1485726" y="651510"/>
                    <a:pt x="1490488" y="815340"/>
                  </a:cubicBezTo>
                  <a:cubicBezTo>
                    <a:pt x="1493346" y="930593"/>
                    <a:pt x="1468581" y="1047750"/>
                    <a:pt x="1408573" y="1147763"/>
                  </a:cubicBezTo>
                  <a:cubicBezTo>
                    <a:pt x="1372378" y="1206818"/>
                    <a:pt x="1324753" y="1263968"/>
                    <a:pt x="1259983" y="1292543"/>
                  </a:cubicBezTo>
                  <a:cubicBezTo>
                    <a:pt x="1229503" y="1367790"/>
                    <a:pt x="1177116" y="1432560"/>
                    <a:pt x="1112346" y="1481138"/>
                  </a:cubicBezTo>
                  <a:cubicBezTo>
                    <a:pt x="1065673" y="1519238"/>
                    <a:pt x="1012333" y="1545907"/>
                    <a:pt x="961851" y="1578293"/>
                  </a:cubicBezTo>
                  <a:cubicBezTo>
                    <a:pt x="935181" y="1593532"/>
                    <a:pt x="909463" y="1612582"/>
                    <a:pt x="878983" y="1622107"/>
                  </a:cubicBezTo>
                  <a:cubicBezTo>
                    <a:pt x="829453" y="1634490"/>
                    <a:pt x="781828" y="1657350"/>
                    <a:pt x="731346" y="1663065"/>
                  </a:cubicBezTo>
                  <a:cubicBezTo>
                    <a:pt x="607521" y="1680210"/>
                    <a:pt x="480838" y="1681163"/>
                    <a:pt x="357966" y="1659255"/>
                  </a:cubicBezTo>
                  <a:cubicBezTo>
                    <a:pt x="253191" y="1640205"/>
                    <a:pt x="151273" y="1588770"/>
                    <a:pt x="83646" y="1504950"/>
                  </a:cubicBezTo>
                  <a:cubicBezTo>
                    <a:pt x="40783" y="1448753"/>
                    <a:pt x="22686" y="1377315"/>
                    <a:pt x="13161" y="1307782"/>
                  </a:cubicBezTo>
                  <a:cubicBezTo>
                    <a:pt x="-3984" y="1166813"/>
                    <a:pt x="-7794" y="1022985"/>
                    <a:pt x="22686" y="883920"/>
                  </a:cubicBezTo>
                  <a:cubicBezTo>
                    <a:pt x="43641" y="766763"/>
                    <a:pt x="74121" y="650557"/>
                    <a:pt x="105553" y="536257"/>
                  </a:cubicBezTo>
                  <a:cubicBezTo>
                    <a:pt x="140796" y="393382"/>
                    <a:pt x="231283" y="269557"/>
                    <a:pt x="338916" y="172403"/>
                  </a:cubicBezTo>
                  <a:cubicBezTo>
                    <a:pt x="391303" y="123825"/>
                    <a:pt x="458931" y="91440"/>
                    <a:pt x="530369" y="81915"/>
                  </a:cubicBezTo>
                  <a:cubicBezTo>
                    <a:pt x="577994" y="29528"/>
                    <a:pt x="652288" y="953"/>
                    <a:pt x="724678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A49079A-81B3-2F3B-E45F-FE59061F4470}"/>
              </a:ext>
            </a:extLst>
          </p:cNvPr>
          <p:cNvGrpSpPr/>
          <p:nvPr/>
        </p:nvGrpSpPr>
        <p:grpSpPr>
          <a:xfrm>
            <a:off x="9253770" y="2678502"/>
            <a:ext cx="2003062" cy="2003058"/>
            <a:chOff x="8451768" y="1870944"/>
            <a:chExt cx="2220408" cy="2220404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94F85A6-9162-FEF6-FF95-A77967A46281}"/>
                </a:ext>
              </a:extLst>
            </p:cNvPr>
            <p:cNvSpPr/>
            <p:nvPr/>
          </p:nvSpPr>
          <p:spPr>
            <a:xfrm>
              <a:off x="8451768" y="1870944"/>
              <a:ext cx="2220408" cy="22204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222C9B9-BDA9-9475-E451-182D8F0F477A}"/>
                </a:ext>
              </a:extLst>
            </p:cNvPr>
            <p:cNvSpPr/>
            <p:nvPr/>
          </p:nvSpPr>
          <p:spPr>
            <a:xfrm>
              <a:off x="9099032" y="2371234"/>
              <a:ext cx="925880" cy="1219824"/>
            </a:xfrm>
            <a:custGeom>
              <a:avLst/>
              <a:gdLst>
                <a:gd name="connsiteX0" fmla="*/ 651308 w 1310676"/>
                <a:gd name="connsiteY0" fmla="*/ 1560144 h 1726784"/>
                <a:gd name="connsiteX1" fmla="*/ 666786 w 1310676"/>
                <a:gd name="connsiteY1" fmla="*/ 1563477 h 1726784"/>
                <a:gd name="connsiteX2" fmla="*/ 778228 w 1310676"/>
                <a:gd name="connsiteY2" fmla="*/ 1600625 h 1726784"/>
                <a:gd name="connsiteX3" fmla="*/ 817281 w 1310676"/>
                <a:gd name="connsiteY3" fmla="*/ 1634915 h 1726784"/>
                <a:gd name="connsiteX4" fmla="*/ 806803 w 1310676"/>
                <a:gd name="connsiteY4" fmla="*/ 1640630 h 1726784"/>
                <a:gd name="connsiteX5" fmla="*/ 656308 w 1310676"/>
                <a:gd name="connsiteY5" fmla="*/ 1592052 h 1726784"/>
                <a:gd name="connsiteX6" fmla="*/ 640116 w 1310676"/>
                <a:gd name="connsiteY6" fmla="*/ 1568240 h 1726784"/>
                <a:gd name="connsiteX7" fmla="*/ 651308 w 1310676"/>
                <a:gd name="connsiteY7" fmla="*/ 1560144 h 1726784"/>
                <a:gd name="connsiteX8" fmla="*/ 230065 w 1310676"/>
                <a:gd name="connsiteY8" fmla="*/ 1417625 h 1726784"/>
                <a:gd name="connsiteX9" fmla="*/ 244829 w 1310676"/>
                <a:gd name="connsiteY9" fmla="*/ 1421554 h 1726784"/>
                <a:gd name="connsiteX10" fmla="*/ 529626 w 1310676"/>
                <a:gd name="connsiteY10" fmla="*/ 1521567 h 1726784"/>
                <a:gd name="connsiteX11" fmla="*/ 548676 w 1310676"/>
                <a:gd name="connsiteY11" fmla="*/ 1549189 h 1726784"/>
                <a:gd name="connsiteX12" fmla="*/ 521054 w 1310676"/>
                <a:gd name="connsiteY12" fmla="*/ 1550142 h 1726784"/>
                <a:gd name="connsiteX13" fmla="*/ 223874 w 1310676"/>
                <a:gd name="connsiteY13" fmla="*/ 1446319 h 1726784"/>
                <a:gd name="connsiteX14" fmla="*/ 215301 w 1310676"/>
                <a:gd name="connsiteY14" fmla="*/ 1418697 h 1726784"/>
                <a:gd name="connsiteX15" fmla="*/ 230065 w 1310676"/>
                <a:gd name="connsiteY15" fmla="*/ 1417625 h 1726784"/>
                <a:gd name="connsiteX16" fmla="*/ 687775 w 1310676"/>
                <a:gd name="connsiteY16" fmla="*/ 1312544 h 1726784"/>
                <a:gd name="connsiteX17" fmla="*/ 719208 w 1310676"/>
                <a:gd name="connsiteY17" fmla="*/ 1337309 h 1726784"/>
                <a:gd name="connsiteX18" fmla="*/ 681108 w 1310676"/>
                <a:gd name="connsiteY18" fmla="*/ 1347786 h 1726784"/>
                <a:gd name="connsiteX19" fmla="*/ 687775 w 1310676"/>
                <a:gd name="connsiteY19" fmla="*/ 1312544 h 1726784"/>
                <a:gd name="connsiteX20" fmla="*/ 469618 w 1310676"/>
                <a:gd name="connsiteY20" fmla="*/ 706227 h 1726784"/>
                <a:gd name="connsiteX21" fmla="*/ 837283 w 1310676"/>
                <a:gd name="connsiteY21" fmla="*/ 826242 h 1726784"/>
                <a:gd name="connsiteX22" fmla="*/ 857286 w 1310676"/>
                <a:gd name="connsiteY22" fmla="*/ 852912 h 1726784"/>
                <a:gd name="connsiteX23" fmla="*/ 822043 w 1310676"/>
                <a:gd name="connsiteY23" fmla="*/ 853864 h 1726784"/>
                <a:gd name="connsiteX24" fmla="*/ 506766 w 1310676"/>
                <a:gd name="connsiteY24" fmla="*/ 746232 h 1726784"/>
                <a:gd name="connsiteX25" fmla="*/ 455331 w 1310676"/>
                <a:gd name="connsiteY25" fmla="*/ 727182 h 1726784"/>
                <a:gd name="connsiteX26" fmla="*/ 469618 w 1310676"/>
                <a:gd name="connsiteY26" fmla="*/ 706227 h 1726784"/>
                <a:gd name="connsiteX27" fmla="*/ 1211616 w 1310676"/>
                <a:gd name="connsiteY27" fmla="*/ 666222 h 1726784"/>
                <a:gd name="connsiteX28" fmla="*/ 1223046 w 1310676"/>
                <a:gd name="connsiteY28" fmla="*/ 694797 h 1726784"/>
                <a:gd name="connsiteX29" fmla="*/ 963966 w 1310676"/>
                <a:gd name="connsiteY29" fmla="*/ 1467275 h 1726784"/>
                <a:gd name="connsiteX30" fmla="*/ 937296 w 1310676"/>
                <a:gd name="connsiteY30" fmla="*/ 1456798 h 1726784"/>
                <a:gd name="connsiteX31" fmla="*/ 1192566 w 1310676"/>
                <a:gd name="connsiteY31" fmla="*/ 692892 h 1726784"/>
                <a:gd name="connsiteX32" fmla="*/ 1211616 w 1310676"/>
                <a:gd name="connsiteY32" fmla="*/ 666222 h 1726784"/>
                <a:gd name="connsiteX33" fmla="*/ 506647 w 1310676"/>
                <a:gd name="connsiteY33" fmla="*/ 617645 h 1726784"/>
                <a:gd name="connsiteX34" fmla="*/ 529626 w 1310676"/>
                <a:gd name="connsiteY34" fmla="*/ 621454 h 1726784"/>
                <a:gd name="connsiteX35" fmla="*/ 862049 w 1310676"/>
                <a:gd name="connsiteY35" fmla="*/ 740517 h 1726784"/>
                <a:gd name="connsiteX36" fmla="*/ 894433 w 1310676"/>
                <a:gd name="connsiteY36" fmla="*/ 754804 h 1726784"/>
                <a:gd name="connsiteX37" fmla="*/ 874431 w 1310676"/>
                <a:gd name="connsiteY37" fmla="*/ 776712 h 1726784"/>
                <a:gd name="connsiteX38" fmla="*/ 523911 w 1310676"/>
                <a:gd name="connsiteY38" fmla="*/ 650029 h 1726784"/>
                <a:gd name="connsiteX39" fmla="*/ 491526 w 1310676"/>
                <a:gd name="connsiteY39" fmla="*/ 630979 h 1726784"/>
                <a:gd name="connsiteX40" fmla="*/ 506647 w 1310676"/>
                <a:gd name="connsiteY40" fmla="*/ 617645 h 1726784"/>
                <a:gd name="connsiteX41" fmla="*/ 529835 w 1310676"/>
                <a:gd name="connsiteY41" fmla="*/ 531220 h 1726784"/>
                <a:gd name="connsiteX42" fmla="*/ 540104 w 1310676"/>
                <a:gd name="connsiteY42" fmla="*/ 532872 h 1726784"/>
                <a:gd name="connsiteX43" fmla="*/ 877289 w 1310676"/>
                <a:gd name="connsiteY43" fmla="*/ 645267 h 1726784"/>
                <a:gd name="connsiteX44" fmla="*/ 913484 w 1310676"/>
                <a:gd name="connsiteY44" fmla="*/ 661459 h 1726784"/>
                <a:gd name="connsiteX45" fmla="*/ 900149 w 1310676"/>
                <a:gd name="connsiteY45" fmla="*/ 685272 h 1726784"/>
                <a:gd name="connsiteX46" fmla="*/ 525816 w 1310676"/>
                <a:gd name="connsiteY46" fmla="*/ 555732 h 1726784"/>
                <a:gd name="connsiteX47" fmla="*/ 529835 w 1310676"/>
                <a:gd name="connsiteY47" fmla="*/ 531220 h 1726784"/>
                <a:gd name="connsiteX48" fmla="*/ 1241143 w 1310676"/>
                <a:gd name="connsiteY48" fmla="*/ 491914 h 1726784"/>
                <a:gd name="connsiteX49" fmla="*/ 875383 w 1310676"/>
                <a:gd name="connsiteY49" fmla="*/ 1542522 h 1726784"/>
                <a:gd name="connsiteX50" fmla="*/ 846808 w 1310676"/>
                <a:gd name="connsiteY50" fmla="*/ 1608244 h 1726784"/>
                <a:gd name="connsiteX51" fmla="*/ 25753 w 1310676"/>
                <a:gd name="connsiteY51" fmla="*/ 1325352 h 1726784"/>
                <a:gd name="connsiteX52" fmla="*/ 144816 w 1310676"/>
                <a:gd name="connsiteY52" fmla="*/ 1435842 h 1726784"/>
                <a:gd name="connsiteX53" fmla="*/ 863953 w 1310676"/>
                <a:gd name="connsiteY53" fmla="*/ 1675872 h 1726784"/>
                <a:gd name="connsiteX54" fmla="*/ 918246 w 1310676"/>
                <a:gd name="connsiteY54" fmla="*/ 1696827 h 1726784"/>
                <a:gd name="connsiteX55" fmla="*/ 871573 w 1310676"/>
                <a:gd name="connsiteY55" fmla="*/ 1643487 h 1726784"/>
                <a:gd name="connsiteX56" fmla="*/ 858238 w 1310676"/>
                <a:gd name="connsiteY56" fmla="*/ 1615864 h 1726784"/>
                <a:gd name="connsiteX57" fmla="*/ 903958 w 1310676"/>
                <a:gd name="connsiteY57" fmla="*/ 1640629 h 1726784"/>
                <a:gd name="connsiteX58" fmla="*/ 932533 w 1310676"/>
                <a:gd name="connsiteY58" fmla="*/ 1672062 h 1726784"/>
                <a:gd name="connsiteX59" fmla="*/ 945868 w 1310676"/>
                <a:gd name="connsiteY59" fmla="*/ 1614912 h 1726784"/>
                <a:gd name="connsiteX60" fmla="*/ 1276386 w 1310676"/>
                <a:gd name="connsiteY60" fmla="*/ 587164 h 1726784"/>
                <a:gd name="connsiteX61" fmla="*/ 1241143 w 1310676"/>
                <a:gd name="connsiteY61" fmla="*/ 491914 h 1726784"/>
                <a:gd name="connsiteX62" fmla="*/ 507719 w 1310676"/>
                <a:gd name="connsiteY62" fmla="*/ 450957 h 1726784"/>
                <a:gd name="connsiteX63" fmla="*/ 401991 w 1310676"/>
                <a:gd name="connsiteY63" fmla="*/ 743375 h 1726784"/>
                <a:gd name="connsiteX64" fmla="*/ 879194 w 1310676"/>
                <a:gd name="connsiteY64" fmla="*/ 913872 h 1726784"/>
                <a:gd name="connsiteX65" fmla="*/ 983969 w 1310676"/>
                <a:gd name="connsiteY65" fmla="*/ 620502 h 1726784"/>
                <a:gd name="connsiteX66" fmla="*/ 507719 w 1310676"/>
                <a:gd name="connsiteY66" fmla="*/ 450957 h 1726784"/>
                <a:gd name="connsiteX67" fmla="*/ 503909 w 1310676"/>
                <a:gd name="connsiteY67" fmla="*/ 416667 h 1726784"/>
                <a:gd name="connsiteX68" fmla="*/ 976349 w 1310676"/>
                <a:gd name="connsiteY68" fmla="*/ 586212 h 1726784"/>
                <a:gd name="connsiteX69" fmla="*/ 1013496 w 1310676"/>
                <a:gd name="connsiteY69" fmla="*/ 601452 h 1726784"/>
                <a:gd name="connsiteX70" fmla="*/ 1007781 w 1310676"/>
                <a:gd name="connsiteY70" fmla="*/ 638600 h 1726784"/>
                <a:gd name="connsiteX71" fmla="*/ 900149 w 1310676"/>
                <a:gd name="connsiteY71" fmla="*/ 935780 h 1726784"/>
                <a:gd name="connsiteX72" fmla="*/ 871574 w 1310676"/>
                <a:gd name="connsiteY72" fmla="*/ 942447 h 1726784"/>
                <a:gd name="connsiteX73" fmla="*/ 381036 w 1310676"/>
                <a:gd name="connsiteY73" fmla="*/ 767187 h 1726784"/>
                <a:gd name="connsiteX74" fmla="*/ 368654 w 1310676"/>
                <a:gd name="connsiteY74" fmla="*/ 744327 h 1726784"/>
                <a:gd name="connsiteX75" fmla="*/ 478191 w 1310676"/>
                <a:gd name="connsiteY75" fmla="*/ 432860 h 1726784"/>
                <a:gd name="connsiteX76" fmla="*/ 503909 w 1310676"/>
                <a:gd name="connsiteY76" fmla="*/ 416667 h 1726784"/>
                <a:gd name="connsiteX77" fmla="*/ 421993 w 1310676"/>
                <a:gd name="connsiteY77" fmla="*/ 189972 h 1726784"/>
                <a:gd name="connsiteX78" fmla="*/ 37183 w 1310676"/>
                <a:gd name="connsiteY78" fmla="*/ 1296777 h 1726784"/>
                <a:gd name="connsiteX79" fmla="*/ 832521 w 1310676"/>
                <a:gd name="connsiteY79" fmla="*/ 1573954 h 1726784"/>
                <a:gd name="connsiteX80" fmla="*/ 1217331 w 1310676"/>
                <a:gd name="connsiteY80" fmla="*/ 466197 h 1726784"/>
                <a:gd name="connsiteX81" fmla="*/ 421993 w 1310676"/>
                <a:gd name="connsiteY81" fmla="*/ 189972 h 1726784"/>
                <a:gd name="connsiteX82" fmla="*/ 422946 w 1310676"/>
                <a:gd name="connsiteY82" fmla="*/ 157587 h 1726784"/>
                <a:gd name="connsiteX83" fmla="*/ 1119223 w 1310676"/>
                <a:gd name="connsiteY83" fmla="*/ 399522 h 1726784"/>
                <a:gd name="connsiteX84" fmla="*/ 1256383 w 1310676"/>
                <a:gd name="connsiteY84" fmla="*/ 450957 h 1726784"/>
                <a:gd name="connsiteX85" fmla="*/ 1310676 w 1310676"/>
                <a:gd name="connsiteY85" fmla="*/ 579544 h 1726784"/>
                <a:gd name="connsiteX86" fmla="*/ 1208758 w 1310676"/>
                <a:gd name="connsiteY86" fmla="*/ 901489 h 1726784"/>
                <a:gd name="connsiteX87" fmla="*/ 953488 w 1310676"/>
                <a:gd name="connsiteY87" fmla="*/ 1693017 h 1726784"/>
                <a:gd name="connsiteX88" fmla="*/ 919198 w 1310676"/>
                <a:gd name="connsiteY88" fmla="*/ 1725402 h 1726784"/>
                <a:gd name="connsiteX89" fmla="*/ 116241 w 1310676"/>
                <a:gd name="connsiteY89" fmla="*/ 1457749 h 1726784"/>
                <a:gd name="connsiteX90" fmla="*/ 5751 w 1310676"/>
                <a:gd name="connsiteY90" fmla="*/ 1361547 h 1726784"/>
                <a:gd name="connsiteX91" fmla="*/ 10513 w 1310676"/>
                <a:gd name="connsiteY91" fmla="*/ 1280584 h 1726784"/>
                <a:gd name="connsiteX92" fmla="*/ 394371 w 1310676"/>
                <a:gd name="connsiteY92" fmla="*/ 177589 h 1726784"/>
                <a:gd name="connsiteX93" fmla="*/ 422946 w 1310676"/>
                <a:gd name="connsiteY93" fmla="*/ 157587 h 1726784"/>
                <a:gd name="connsiteX94" fmla="*/ 661601 w 1310676"/>
                <a:gd name="connsiteY94" fmla="*/ 368 h 1726784"/>
                <a:gd name="connsiteX95" fmla="*/ 694686 w 1310676"/>
                <a:gd name="connsiteY95" fmla="*/ 43632 h 1726784"/>
                <a:gd name="connsiteX96" fmla="*/ 632773 w 1310676"/>
                <a:gd name="connsiteY96" fmla="*/ 67445 h 1726784"/>
                <a:gd name="connsiteX97" fmla="*/ 642298 w 1310676"/>
                <a:gd name="connsiteY97" fmla="*/ 3627 h 1726784"/>
                <a:gd name="connsiteX98" fmla="*/ 661601 w 1310676"/>
                <a:gd name="connsiteY98" fmla="*/ 368 h 17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310676" h="1726784">
                  <a:moveTo>
                    <a:pt x="651308" y="1560144"/>
                  </a:moveTo>
                  <a:cubicBezTo>
                    <a:pt x="656546" y="1560382"/>
                    <a:pt x="662500" y="1562525"/>
                    <a:pt x="666786" y="1563477"/>
                  </a:cubicBezTo>
                  <a:cubicBezTo>
                    <a:pt x="703933" y="1574907"/>
                    <a:pt x="741081" y="1588242"/>
                    <a:pt x="778228" y="1600625"/>
                  </a:cubicBezTo>
                  <a:cubicBezTo>
                    <a:pt x="793468" y="1607292"/>
                    <a:pt x="828711" y="1611102"/>
                    <a:pt x="817281" y="1634915"/>
                  </a:cubicBezTo>
                  <a:cubicBezTo>
                    <a:pt x="814423" y="1635867"/>
                    <a:pt x="808708" y="1638725"/>
                    <a:pt x="806803" y="1640630"/>
                  </a:cubicBezTo>
                  <a:cubicBezTo>
                    <a:pt x="755368" y="1628247"/>
                    <a:pt x="706791" y="1607292"/>
                    <a:pt x="656308" y="1592052"/>
                  </a:cubicBezTo>
                  <a:cubicBezTo>
                    <a:pt x="646783" y="1590147"/>
                    <a:pt x="632496" y="1579670"/>
                    <a:pt x="640116" y="1568240"/>
                  </a:cubicBezTo>
                  <a:cubicBezTo>
                    <a:pt x="641545" y="1561573"/>
                    <a:pt x="646069" y="1559906"/>
                    <a:pt x="651308" y="1560144"/>
                  </a:cubicBezTo>
                  <a:close/>
                  <a:moveTo>
                    <a:pt x="230065" y="1417625"/>
                  </a:moveTo>
                  <a:cubicBezTo>
                    <a:pt x="235066" y="1418697"/>
                    <a:pt x="240067" y="1420602"/>
                    <a:pt x="244829" y="1421554"/>
                  </a:cubicBezTo>
                  <a:cubicBezTo>
                    <a:pt x="339126" y="1455844"/>
                    <a:pt x="434376" y="1489182"/>
                    <a:pt x="529626" y="1521567"/>
                  </a:cubicBezTo>
                  <a:cubicBezTo>
                    <a:pt x="541057" y="1524424"/>
                    <a:pt x="561059" y="1535854"/>
                    <a:pt x="548676" y="1549189"/>
                  </a:cubicBezTo>
                  <a:cubicBezTo>
                    <a:pt x="543914" y="1560619"/>
                    <a:pt x="529626" y="1552047"/>
                    <a:pt x="521054" y="1550142"/>
                  </a:cubicBezTo>
                  <a:cubicBezTo>
                    <a:pt x="421994" y="1515852"/>
                    <a:pt x="321982" y="1481562"/>
                    <a:pt x="223874" y="1446319"/>
                  </a:cubicBezTo>
                  <a:cubicBezTo>
                    <a:pt x="211491" y="1444414"/>
                    <a:pt x="202919" y="1427269"/>
                    <a:pt x="215301" y="1418697"/>
                  </a:cubicBezTo>
                  <a:cubicBezTo>
                    <a:pt x="220064" y="1416316"/>
                    <a:pt x="225064" y="1416554"/>
                    <a:pt x="230065" y="1417625"/>
                  </a:cubicBezTo>
                  <a:close/>
                  <a:moveTo>
                    <a:pt x="687775" y="1312544"/>
                  </a:moveTo>
                  <a:cubicBezTo>
                    <a:pt x="703015" y="1303971"/>
                    <a:pt x="723970" y="1320164"/>
                    <a:pt x="719208" y="1337309"/>
                  </a:cubicBezTo>
                  <a:cubicBezTo>
                    <a:pt x="716350" y="1354454"/>
                    <a:pt x="691585" y="1361121"/>
                    <a:pt x="681108" y="1347786"/>
                  </a:cubicBezTo>
                  <a:cubicBezTo>
                    <a:pt x="669678" y="1337309"/>
                    <a:pt x="673488" y="1317306"/>
                    <a:pt x="687775" y="1312544"/>
                  </a:cubicBezTo>
                  <a:close/>
                  <a:moveTo>
                    <a:pt x="469618" y="706227"/>
                  </a:moveTo>
                  <a:cubicBezTo>
                    <a:pt x="594396" y="740517"/>
                    <a:pt x="715363" y="786237"/>
                    <a:pt x="837283" y="826242"/>
                  </a:cubicBezTo>
                  <a:cubicBezTo>
                    <a:pt x="849666" y="828147"/>
                    <a:pt x="865858" y="838624"/>
                    <a:pt x="857286" y="852912"/>
                  </a:cubicBezTo>
                  <a:cubicBezTo>
                    <a:pt x="847761" y="863389"/>
                    <a:pt x="833473" y="856722"/>
                    <a:pt x="822043" y="853864"/>
                  </a:cubicBezTo>
                  <a:cubicBezTo>
                    <a:pt x="717268" y="818622"/>
                    <a:pt x="613446" y="779569"/>
                    <a:pt x="506766" y="746232"/>
                  </a:cubicBezTo>
                  <a:cubicBezTo>
                    <a:pt x="489621" y="740517"/>
                    <a:pt x="470571" y="737659"/>
                    <a:pt x="455331" y="727182"/>
                  </a:cubicBezTo>
                  <a:cubicBezTo>
                    <a:pt x="447711" y="716704"/>
                    <a:pt x="456283" y="702417"/>
                    <a:pt x="469618" y="706227"/>
                  </a:cubicBezTo>
                  <a:close/>
                  <a:moveTo>
                    <a:pt x="1211616" y="666222"/>
                  </a:moveTo>
                  <a:cubicBezTo>
                    <a:pt x="1226856" y="665270"/>
                    <a:pt x="1228761" y="684320"/>
                    <a:pt x="1223046" y="694797"/>
                  </a:cubicBezTo>
                  <a:cubicBezTo>
                    <a:pt x="1136368" y="951972"/>
                    <a:pt x="1051596" y="1210100"/>
                    <a:pt x="963966" y="1467275"/>
                  </a:cubicBezTo>
                  <a:cubicBezTo>
                    <a:pt x="959203" y="1487277"/>
                    <a:pt x="927771" y="1472990"/>
                    <a:pt x="937296" y="1456798"/>
                  </a:cubicBezTo>
                  <a:cubicBezTo>
                    <a:pt x="1021116" y="1201527"/>
                    <a:pt x="1107793" y="947210"/>
                    <a:pt x="1192566" y="692892"/>
                  </a:cubicBezTo>
                  <a:cubicBezTo>
                    <a:pt x="1196376" y="683367"/>
                    <a:pt x="1197328" y="667175"/>
                    <a:pt x="1211616" y="666222"/>
                  </a:cubicBezTo>
                  <a:close/>
                  <a:moveTo>
                    <a:pt x="506647" y="617645"/>
                  </a:moveTo>
                  <a:cubicBezTo>
                    <a:pt x="513910" y="617406"/>
                    <a:pt x="522483" y="620026"/>
                    <a:pt x="529626" y="621454"/>
                  </a:cubicBezTo>
                  <a:cubicBezTo>
                    <a:pt x="642021" y="654792"/>
                    <a:pt x="751559" y="698607"/>
                    <a:pt x="862049" y="740517"/>
                  </a:cubicBezTo>
                  <a:cubicBezTo>
                    <a:pt x="872526" y="744327"/>
                    <a:pt x="883956" y="748137"/>
                    <a:pt x="894433" y="754804"/>
                  </a:cubicBezTo>
                  <a:cubicBezTo>
                    <a:pt x="903958" y="767187"/>
                    <a:pt x="887766" y="784332"/>
                    <a:pt x="874431" y="776712"/>
                  </a:cubicBezTo>
                  <a:cubicBezTo>
                    <a:pt x="757274" y="735754"/>
                    <a:pt x="642974" y="684319"/>
                    <a:pt x="523911" y="650029"/>
                  </a:cubicBezTo>
                  <a:cubicBezTo>
                    <a:pt x="512481" y="646219"/>
                    <a:pt x="496289" y="645267"/>
                    <a:pt x="491526" y="630979"/>
                  </a:cubicBezTo>
                  <a:cubicBezTo>
                    <a:pt x="493431" y="620978"/>
                    <a:pt x="499384" y="617883"/>
                    <a:pt x="506647" y="617645"/>
                  </a:cubicBezTo>
                  <a:close/>
                  <a:moveTo>
                    <a:pt x="529835" y="531220"/>
                  </a:moveTo>
                  <a:cubicBezTo>
                    <a:pt x="532960" y="530193"/>
                    <a:pt x="536532" y="530491"/>
                    <a:pt x="540104" y="532872"/>
                  </a:cubicBezTo>
                  <a:cubicBezTo>
                    <a:pt x="652499" y="570019"/>
                    <a:pt x="764894" y="607167"/>
                    <a:pt x="877289" y="645267"/>
                  </a:cubicBezTo>
                  <a:cubicBezTo>
                    <a:pt x="889671" y="650029"/>
                    <a:pt x="903006" y="652887"/>
                    <a:pt x="913484" y="661459"/>
                  </a:cubicBezTo>
                  <a:cubicBezTo>
                    <a:pt x="924914" y="670984"/>
                    <a:pt x="913484" y="690034"/>
                    <a:pt x="900149" y="685272"/>
                  </a:cubicBezTo>
                  <a:cubicBezTo>
                    <a:pt x="775371" y="642409"/>
                    <a:pt x="649641" y="600499"/>
                    <a:pt x="525816" y="555732"/>
                  </a:cubicBezTo>
                  <a:cubicBezTo>
                    <a:pt x="515101" y="549302"/>
                    <a:pt x="520458" y="534301"/>
                    <a:pt x="529835" y="531220"/>
                  </a:cubicBezTo>
                  <a:close/>
                  <a:moveTo>
                    <a:pt x="1241143" y="491914"/>
                  </a:moveTo>
                  <a:cubicBezTo>
                    <a:pt x="1118271" y="841482"/>
                    <a:pt x="998256" y="1192954"/>
                    <a:pt x="875383" y="1542522"/>
                  </a:cubicBezTo>
                  <a:cubicBezTo>
                    <a:pt x="866811" y="1564429"/>
                    <a:pt x="862048" y="1589194"/>
                    <a:pt x="846808" y="1608244"/>
                  </a:cubicBezTo>
                  <a:cubicBezTo>
                    <a:pt x="572488" y="1515852"/>
                    <a:pt x="300073" y="1417744"/>
                    <a:pt x="25753" y="1325352"/>
                  </a:cubicBezTo>
                  <a:cubicBezTo>
                    <a:pt x="32421" y="1386312"/>
                    <a:pt x="91476" y="1419649"/>
                    <a:pt x="144816" y="1435842"/>
                  </a:cubicBezTo>
                  <a:cubicBezTo>
                    <a:pt x="384846" y="1515852"/>
                    <a:pt x="623923" y="1595862"/>
                    <a:pt x="863953" y="1675872"/>
                  </a:cubicBezTo>
                  <a:cubicBezTo>
                    <a:pt x="882051" y="1681587"/>
                    <a:pt x="901101" y="1687302"/>
                    <a:pt x="918246" y="1696827"/>
                  </a:cubicBezTo>
                  <a:cubicBezTo>
                    <a:pt x="902053" y="1678729"/>
                    <a:pt x="884908" y="1662537"/>
                    <a:pt x="871573" y="1643487"/>
                  </a:cubicBezTo>
                  <a:cubicBezTo>
                    <a:pt x="864906" y="1635867"/>
                    <a:pt x="851571" y="1628247"/>
                    <a:pt x="858238" y="1615864"/>
                  </a:cubicBezTo>
                  <a:cubicBezTo>
                    <a:pt x="877288" y="1602529"/>
                    <a:pt x="902053" y="1619674"/>
                    <a:pt x="903958" y="1640629"/>
                  </a:cubicBezTo>
                  <a:cubicBezTo>
                    <a:pt x="915388" y="1649202"/>
                    <a:pt x="923961" y="1660632"/>
                    <a:pt x="932533" y="1672062"/>
                  </a:cubicBezTo>
                  <a:cubicBezTo>
                    <a:pt x="929676" y="1652059"/>
                    <a:pt x="941106" y="1633962"/>
                    <a:pt x="945868" y="1614912"/>
                  </a:cubicBezTo>
                  <a:cubicBezTo>
                    <a:pt x="1055406" y="1272012"/>
                    <a:pt x="1166848" y="930064"/>
                    <a:pt x="1276386" y="587164"/>
                  </a:cubicBezTo>
                  <a:cubicBezTo>
                    <a:pt x="1264003" y="555732"/>
                    <a:pt x="1253526" y="524299"/>
                    <a:pt x="1241143" y="491914"/>
                  </a:cubicBezTo>
                  <a:close/>
                  <a:moveTo>
                    <a:pt x="507719" y="450957"/>
                  </a:moveTo>
                  <a:cubicBezTo>
                    <a:pt x="469619" y="547160"/>
                    <a:pt x="438186" y="646220"/>
                    <a:pt x="401991" y="743375"/>
                  </a:cubicBezTo>
                  <a:cubicBezTo>
                    <a:pt x="561059" y="799572"/>
                    <a:pt x="720126" y="856722"/>
                    <a:pt x="879194" y="913872"/>
                  </a:cubicBezTo>
                  <a:cubicBezTo>
                    <a:pt x="912531" y="815765"/>
                    <a:pt x="948726" y="718610"/>
                    <a:pt x="983969" y="620502"/>
                  </a:cubicBezTo>
                  <a:cubicBezTo>
                    <a:pt x="824901" y="564305"/>
                    <a:pt x="665834" y="506202"/>
                    <a:pt x="507719" y="450957"/>
                  </a:cubicBezTo>
                  <a:close/>
                  <a:moveTo>
                    <a:pt x="503909" y="416667"/>
                  </a:moveTo>
                  <a:cubicBezTo>
                    <a:pt x="662024" y="473817"/>
                    <a:pt x="819186" y="530015"/>
                    <a:pt x="976349" y="586212"/>
                  </a:cubicBezTo>
                  <a:cubicBezTo>
                    <a:pt x="988731" y="590975"/>
                    <a:pt x="1002066" y="593832"/>
                    <a:pt x="1013496" y="601452"/>
                  </a:cubicBezTo>
                  <a:cubicBezTo>
                    <a:pt x="1019211" y="613835"/>
                    <a:pt x="1011591" y="627170"/>
                    <a:pt x="1007781" y="638600"/>
                  </a:cubicBezTo>
                  <a:cubicBezTo>
                    <a:pt x="971586" y="737660"/>
                    <a:pt x="938249" y="837672"/>
                    <a:pt x="900149" y="935780"/>
                  </a:cubicBezTo>
                  <a:cubicBezTo>
                    <a:pt x="897291" y="950067"/>
                    <a:pt x="881099" y="947210"/>
                    <a:pt x="871574" y="942447"/>
                  </a:cubicBezTo>
                  <a:cubicBezTo>
                    <a:pt x="707744" y="884345"/>
                    <a:pt x="544866" y="826242"/>
                    <a:pt x="381036" y="767187"/>
                  </a:cubicBezTo>
                  <a:cubicBezTo>
                    <a:pt x="370559" y="766235"/>
                    <a:pt x="363891" y="752900"/>
                    <a:pt x="368654" y="744327"/>
                  </a:cubicBezTo>
                  <a:cubicBezTo>
                    <a:pt x="402944" y="639552"/>
                    <a:pt x="442949" y="537635"/>
                    <a:pt x="478191" y="432860"/>
                  </a:cubicBezTo>
                  <a:cubicBezTo>
                    <a:pt x="480096" y="421430"/>
                    <a:pt x="491526" y="410952"/>
                    <a:pt x="503909" y="416667"/>
                  </a:cubicBezTo>
                  <a:close/>
                  <a:moveTo>
                    <a:pt x="421993" y="189972"/>
                  </a:moveTo>
                  <a:cubicBezTo>
                    <a:pt x="294358" y="558589"/>
                    <a:pt x="166723" y="928159"/>
                    <a:pt x="37183" y="1296777"/>
                  </a:cubicBezTo>
                  <a:cubicBezTo>
                    <a:pt x="301978" y="1389169"/>
                    <a:pt x="567726" y="1480609"/>
                    <a:pt x="832521" y="1573954"/>
                  </a:cubicBezTo>
                  <a:cubicBezTo>
                    <a:pt x="960156" y="1204384"/>
                    <a:pt x="1088743" y="834814"/>
                    <a:pt x="1217331" y="466197"/>
                  </a:cubicBezTo>
                  <a:cubicBezTo>
                    <a:pt x="952536" y="373804"/>
                    <a:pt x="687741" y="281412"/>
                    <a:pt x="421993" y="189972"/>
                  </a:cubicBezTo>
                  <a:close/>
                  <a:moveTo>
                    <a:pt x="422946" y="157587"/>
                  </a:moveTo>
                  <a:cubicBezTo>
                    <a:pt x="655356" y="237597"/>
                    <a:pt x="886813" y="319512"/>
                    <a:pt x="1119223" y="399522"/>
                  </a:cubicBezTo>
                  <a:cubicBezTo>
                    <a:pt x="1164943" y="415714"/>
                    <a:pt x="1211616" y="430002"/>
                    <a:pt x="1256383" y="450957"/>
                  </a:cubicBezTo>
                  <a:cubicBezTo>
                    <a:pt x="1277339" y="492867"/>
                    <a:pt x="1285911" y="540492"/>
                    <a:pt x="1310676" y="579544"/>
                  </a:cubicBezTo>
                  <a:cubicBezTo>
                    <a:pt x="1280196" y="688129"/>
                    <a:pt x="1242096" y="793857"/>
                    <a:pt x="1208758" y="901489"/>
                  </a:cubicBezTo>
                  <a:cubicBezTo>
                    <a:pt x="1123986" y="1165332"/>
                    <a:pt x="1039213" y="1429174"/>
                    <a:pt x="953488" y="1693017"/>
                  </a:cubicBezTo>
                  <a:cubicBezTo>
                    <a:pt x="947773" y="1707304"/>
                    <a:pt x="939201" y="1733022"/>
                    <a:pt x="919198" y="1725402"/>
                  </a:cubicBezTo>
                  <a:cubicBezTo>
                    <a:pt x="651546" y="1636819"/>
                    <a:pt x="383893" y="1546332"/>
                    <a:pt x="116241" y="1457749"/>
                  </a:cubicBezTo>
                  <a:cubicBezTo>
                    <a:pt x="70521" y="1439652"/>
                    <a:pt x="23848" y="1409172"/>
                    <a:pt x="5751" y="1361547"/>
                  </a:cubicBezTo>
                  <a:cubicBezTo>
                    <a:pt x="-6632" y="1335829"/>
                    <a:pt x="3846" y="1306302"/>
                    <a:pt x="10513" y="1280584"/>
                  </a:cubicBezTo>
                  <a:cubicBezTo>
                    <a:pt x="139101" y="912919"/>
                    <a:pt x="266736" y="545254"/>
                    <a:pt x="394371" y="177589"/>
                  </a:cubicBezTo>
                  <a:cubicBezTo>
                    <a:pt x="397228" y="165207"/>
                    <a:pt x="407706" y="149967"/>
                    <a:pt x="422946" y="157587"/>
                  </a:cubicBezTo>
                  <a:close/>
                  <a:moveTo>
                    <a:pt x="661601" y="368"/>
                  </a:moveTo>
                  <a:cubicBezTo>
                    <a:pt x="680934" y="3270"/>
                    <a:pt x="698258" y="22915"/>
                    <a:pt x="694686" y="43632"/>
                  </a:cubicBezTo>
                  <a:cubicBezTo>
                    <a:pt x="692781" y="72207"/>
                    <a:pt x="653728" y="87447"/>
                    <a:pt x="632773" y="67445"/>
                  </a:cubicBezTo>
                  <a:cubicBezTo>
                    <a:pt x="610866" y="50299"/>
                    <a:pt x="616581" y="13152"/>
                    <a:pt x="642298" y="3627"/>
                  </a:cubicBezTo>
                  <a:cubicBezTo>
                    <a:pt x="648489" y="293"/>
                    <a:pt x="655157" y="-600"/>
                    <a:pt x="661601" y="368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sp>
        <p:nvSpPr>
          <p:cNvPr id="5" name="Circle: Hollow 4">
            <a:extLst>
              <a:ext uri="{FF2B5EF4-FFF2-40B4-BE49-F238E27FC236}">
                <a16:creationId xmlns:a16="http://schemas.microsoft.com/office/drawing/2014/main" id="{98983FF4-A6F9-86C4-DD1D-CE70EB33EBA9}"/>
              </a:ext>
            </a:extLst>
          </p:cNvPr>
          <p:cNvSpPr/>
          <p:nvPr/>
        </p:nvSpPr>
        <p:spPr>
          <a:xfrm>
            <a:off x="2555424" y="-466593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A person with his arms crossed in front of a chalkboard&#10;&#10;Description automatically generated">
            <a:extLst>
              <a:ext uri="{FF2B5EF4-FFF2-40B4-BE49-F238E27FC236}">
                <a16:creationId xmlns:a16="http://schemas.microsoft.com/office/drawing/2014/main" id="{2C9EF526-DD94-B18E-701F-038162B0B0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9FEA09A2-D1D3-D89A-C26F-50FB38C9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07" y="209462"/>
            <a:ext cx="11557594" cy="809957"/>
          </a:xfrm>
        </p:spPr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latin typeface="+mj-lt"/>
              </a:rPr>
              <a:t>Teacher Testimonials</a:t>
            </a:r>
            <a:endParaRPr lang="en-CA" sz="32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E65BA-AC27-F036-640E-AAC680B4F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F3D7A-2CD6-4C52-A6DE-4FC7D1F9C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C2589AD-32FC-FC12-0A81-1DC7C2033B7F}"/>
              </a:ext>
            </a:extLst>
          </p:cNvPr>
          <p:cNvSpPr txBox="1"/>
          <p:nvPr/>
        </p:nvSpPr>
        <p:spPr>
          <a:xfrm>
            <a:off x="1795151" y="4637497"/>
            <a:ext cx="4073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b="1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C917CB-D22C-0D87-F1AF-222CF48535CD}"/>
              </a:ext>
            </a:extLst>
          </p:cNvPr>
          <p:cNvSpPr txBox="1"/>
          <p:nvPr/>
        </p:nvSpPr>
        <p:spPr>
          <a:xfrm>
            <a:off x="1795151" y="4948908"/>
            <a:ext cx="40733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sz="1400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D9BB36-2ECC-DC7E-32AC-B526EEC743EE}"/>
              </a:ext>
            </a:extLst>
          </p:cNvPr>
          <p:cNvGrpSpPr/>
          <p:nvPr/>
        </p:nvGrpSpPr>
        <p:grpSpPr>
          <a:xfrm>
            <a:off x="6974033" y="3992829"/>
            <a:ext cx="2003062" cy="2003058"/>
            <a:chOff x="8451768" y="1870944"/>
            <a:chExt cx="2220408" cy="222040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BC78CD7-04D1-65E0-5DF9-B6ABA83F59C4}"/>
                </a:ext>
              </a:extLst>
            </p:cNvPr>
            <p:cNvSpPr/>
            <p:nvPr/>
          </p:nvSpPr>
          <p:spPr>
            <a:xfrm>
              <a:off x="8451768" y="1870944"/>
              <a:ext cx="2220408" cy="22204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65D6674-F2C6-EF40-BDB1-A17C95D40D33}"/>
                </a:ext>
              </a:extLst>
            </p:cNvPr>
            <p:cNvSpPr/>
            <p:nvPr/>
          </p:nvSpPr>
          <p:spPr>
            <a:xfrm>
              <a:off x="9099032" y="2371234"/>
              <a:ext cx="925880" cy="1219824"/>
            </a:xfrm>
            <a:custGeom>
              <a:avLst/>
              <a:gdLst>
                <a:gd name="connsiteX0" fmla="*/ 651308 w 1310676"/>
                <a:gd name="connsiteY0" fmla="*/ 1560144 h 1726784"/>
                <a:gd name="connsiteX1" fmla="*/ 666786 w 1310676"/>
                <a:gd name="connsiteY1" fmla="*/ 1563477 h 1726784"/>
                <a:gd name="connsiteX2" fmla="*/ 778228 w 1310676"/>
                <a:gd name="connsiteY2" fmla="*/ 1600625 h 1726784"/>
                <a:gd name="connsiteX3" fmla="*/ 817281 w 1310676"/>
                <a:gd name="connsiteY3" fmla="*/ 1634915 h 1726784"/>
                <a:gd name="connsiteX4" fmla="*/ 806803 w 1310676"/>
                <a:gd name="connsiteY4" fmla="*/ 1640630 h 1726784"/>
                <a:gd name="connsiteX5" fmla="*/ 656308 w 1310676"/>
                <a:gd name="connsiteY5" fmla="*/ 1592052 h 1726784"/>
                <a:gd name="connsiteX6" fmla="*/ 640116 w 1310676"/>
                <a:gd name="connsiteY6" fmla="*/ 1568240 h 1726784"/>
                <a:gd name="connsiteX7" fmla="*/ 651308 w 1310676"/>
                <a:gd name="connsiteY7" fmla="*/ 1560144 h 1726784"/>
                <a:gd name="connsiteX8" fmla="*/ 230065 w 1310676"/>
                <a:gd name="connsiteY8" fmla="*/ 1417625 h 1726784"/>
                <a:gd name="connsiteX9" fmla="*/ 244829 w 1310676"/>
                <a:gd name="connsiteY9" fmla="*/ 1421554 h 1726784"/>
                <a:gd name="connsiteX10" fmla="*/ 529626 w 1310676"/>
                <a:gd name="connsiteY10" fmla="*/ 1521567 h 1726784"/>
                <a:gd name="connsiteX11" fmla="*/ 548676 w 1310676"/>
                <a:gd name="connsiteY11" fmla="*/ 1549189 h 1726784"/>
                <a:gd name="connsiteX12" fmla="*/ 521054 w 1310676"/>
                <a:gd name="connsiteY12" fmla="*/ 1550142 h 1726784"/>
                <a:gd name="connsiteX13" fmla="*/ 223874 w 1310676"/>
                <a:gd name="connsiteY13" fmla="*/ 1446319 h 1726784"/>
                <a:gd name="connsiteX14" fmla="*/ 215301 w 1310676"/>
                <a:gd name="connsiteY14" fmla="*/ 1418697 h 1726784"/>
                <a:gd name="connsiteX15" fmla="*/ 230065 w 1310676"/>
                <a:gd name="connsiteY15" fmla="*/ 1417625 h 1726784"/>
                <a:gd name="connsiteX16" fmla="*/ 687775 w 1310676"/>
                <a:gd name="connsiteY16" fmla="*/ 1312544 h 1726784"/>
                <a:gd name="connsiteX17" fmla="*/ 719208 w 1310676"/>
                <a:gd name="connsiteY17" fmla="*/ 1337309 h 1726784"/>
                <a:gd name="connsiteX18" fmla="*/ 681108 w 1310676"/>
                <a:gd name="connsiteY18" fmla="*/ 1347786 h 1726784"/>
                <a:gd name="connsiteX19" fmla="*/ 687775 w 1310676"/>
                <a:gd name="connsiteY19" fmla="*/ 1312544 h 1726784"/>
                <a:gd name="connsiteX20" fmla="*/ 469618 w 1310676"/>
                <a:gd name="connsiteY20" fmla="*/ 706227 h 1726784"/>
                <a:gd name="connsiteX21" fmla="*/ 837283 w 1310676"/>
                <a:gd name="connsiteY21" fmla="*/ 826242 h 1726784"/>
                <a:gd name="connsiteX22" fmla="*/ 857286 w 1310676"/>
                <a:gd name="connsiteY22" fmla="*/ 852912 h 1726784"/>
                <a:gd name="connsiteX23" fmla="*/ 822043 w 1310676"/>
                <a:gd name="connsiteY23" fmla="*/ 853864 h 1726784"/>
                <a:gd name="connsiteX24" fmla="*/ 506766 w 1310676"/>
                <a:gd name="connsiteY24" fmla="*/ 746232 h 1726784"/>
                <a:gd name="connsiteX25" fmla="*/ 455331 w 1310676"/>
                <a:gd name="connsiteY25" fmla="*/ 727182 h 1726784"/>
                <a:gd name="connsiteX26" fmla="*/ 469618 w 1310676"/>
                <a:gd name="connsiteY26" fmla="*/ 706227 h 1726784"/>
                <a:gd name="connsiteX27" fmla="*/ 1211616 w 1310676"/>
                <a:gd name="connsiteY27" fmla="*/ 666222 h 1726784"/>
                <a:gd name="connsiteX28" fmla="*/ 1223046 w 1310676"/>
                <a:gd name="connsiteY28" fmla="*/ 694797 h 1726784"/>
                <a:gd name="connsiteX29" fmla="*/ 963966 w 1310676"/>
                <a:gd name="connsiteY29" fmla="*/ 1467275 h 1726784"/>
                <a:gd name="connsiteX30" fmla="*/ 937296 w 1310676"/>
                <a:gd name="connsiteY30" fmla="*/ 1456798 h 1726784"/>
                <a:gd name="connsiteX31" fmla="*/ 1192566 w 1310676"/>
                <a:gd name="connsiteY31" fmla="*/ 692892 h 1726784"/>
                <a:gd name="connsiteX32" fmla="*/ 1211616 w 1310676"/>
                <a:gd name="connsiteY32" fmla="*/ 666222 h 1726784"/>
                <a:gd name="connsiteX33" fmla="*/ 506647 w 1310676"/>
                <a:gd name="connsiteY33" fmla="*/ 617645 h 1726784"/>
                <a:gd name="connsiteX34" fmla="*/ 529626 w 1310676"/>
                <a:gd name="connsiteY34" fmla="*/ 621454 h 1726784"/>
                <a:gd name="connsiteX35" fmla="*/ 862049 w 1310676"/>
                <a:gd name="connsiteY35" fmla="*/ 740517 h 1726784"/>
                <a:gd name="connsiteX36" fmla="*/ 894433 w 1310676"/>
                <a:gd name="connsiteY36" fmla="*/ 754804 h 1726784"/>
                <a:gd name="connsiteX37" fmla="*/ 874431 w 1310676"/>
                <a:gd name="connsiteY37" fmla="*/ 776712 h 1726784"/>
                <a:gd name="connsiteX38" fmla="*/ 523911 w 1310676"/>
                <a:gd name="connsiteY38" fmla="*/ 650029 h 1726784"/>
                <a:gd name="connsiteX39" fmla="*/ 491526 w 1310676"/>
                <a:gd name="connsiteY39" fmla="*/ 630979 h 1726784"/>
                <a:gd name="connsiteX40" fmla="*/ 506647 w 1310676"/>
                <a:gd name="connsiteY40" fmla="*/ 617645 h 1726784"/>
                <a:gd name="connsiteX41" fmla="*/ 529835 w 1310676"/>
                <a:gd name="connsiteY41" fmla="*/ 531220 h 1726784"/>
                <a:gd name="connsiteX42" fmla="*/ 540104 w 1310676"/>
                <a:gd name="connsiteY42" fmla="*/ 532872 h 1726784"/>
                <a:gd name="connsiteX43" fmla="*/ 877289 w 1310676"/>
                <a:gd name="connsiteY43" fmla="*/ 645267 h 1726784"/>
                <a:gd name="connsiteX44" fmla="*/ 913484 w 1310676"/>
                <a:gd name="connsiteY44" fmla="*/ 661459 h 1726784"/>
                <a:gd name="connsiteX45" fmla="*/ 900149 w 1310676"/>
                <a:gd name="connsiteY45" fmla="*/ 685272 h 1726784"/>
                <a:gd name="connsiteX46" fmla="*/ 525816 w 1310676"/>
                <a:gd name="connsiteY46" fmla="*/ 555732 h 1726784"/>
                <a:gd name="connsiteX47" fmla="*/ 529835 w 1310676"/>
                <a:gd name="connsiteY47" fmla="*/ 531220 h 1726784"/>
                <a:gd name="connsiteX48" fmla="*/ 1241143 w 1310676"/>
                <a:gd name="connsiteY48" fmla="*/ 491914 h 1726784"/>
                <a:gd name="connsiteX49" fmla="*/ 875383 w 1310676"/>
                <a:gd name="connsiteY49" fmla="*/ 1542522 h 1726784"/>
                <a:gd name="connsiteX50" fmla="*/ 846808 w 1310676"/>
                <a:gd name="connsiteY50" fmla="*/ 1608244 h 1726784"/>
                <a:gd name="connsiteX51" fmla="*/ 25753 w 1310676"/>
                <a:gd name="connsiteY51" fmla="*/ 1325352 h 1726784"/>
                <a:gd name="connsiteX52" fmla="*/ 144816 w 1310676"/>
                <a:gd name="connsiteY52" fmla="*/ 1435842 h 1726784"/>
                <a:gd name="connsiteX53" fmla="*/ 863953 w 1310676"/>
                <a:gd name="connsiteY53" fmla="*/ 1675872 h 1726784"/>
                <a:gd name="connsiteX54" fmla="*/ 918246 w 1310676"/>
                <a:gd name="connsiteY54" fmla="*/ 1696827 h 1726784"/>
                <a:gd name="connsiteX55" fmla="*/ 871573 w 1310676"/>
                <a:gd name="connsiteY55" fmla="*/ 1643487 h 1726784"/>
                <a:gd name="connsiteX56" fmla="*/ 858238 w 1310676"/>
                <a:gd name="connsiteY56" fmla="*/ 1615864 h 1726784"/>
                <a:gd name="connsiteX57" fmla="*/ 903958 w 1310676"/>
                <a:gd name="connsiteY57" fmla="*/ 1640629 h 1726784"/>
                <a:gd name="connsiteX58" fmla="*/ 932533 w 1310676"/>
                <a:gd name="connsiteY58" fmla="*/ 1672062 h 1726784"/>
                <a:gd name="connsiteX59" fmla="*/ 945868 w 1310676"/>
                <a:gd name="connsiteY59" fmla="*/ 1614912 h 1726784"/>
                <a:gd name="connsiteX60" fmla="*/ 1276386 w 1310676"/>
                <a:gd name="connsiteY60" fmla="*/ 587164 h 1726784"/>
                <a:gd name="connsiteX61" fmla="*/ 1241143 w 1310676"/>
                <a:gd name="connsiteY61" fmla="*/ 491914 h 1726784"/>
                <a:gd name="connsiteX62" fmla="*/ 507719 w 1310676"/>
                <a:gd name="connsiteY62" fmla="*/ 450957 h 1726784"/>
                <a:gd name="connsiteX63" fmla="*/ 401991 w 1310676"/>
                <a:gd name="connsiteY63" fmla="*/ 743375 h 1726784"/>
                <a:gd name="connsiteX64" fmla="*/ 879194 w 1310676"/>
                <a:gd name="connsiteY64" fmla="*/ 913872 h 1726784"/>
                <a:gd name="connsiteX65" fmla="*/ 983969 w 1310676"/>
                <a:gd name="connsiteY65" fmla="*/ 620502 h 1726784"/>
                <a:gd name="connsiteX66" fmla="*/ 507719 w 1310676"/>
                <a:gd name="connsiteY66" fmla="*/ 450957 h 1726784"/>
                <a:gd name="connsiteX67" fmla="*/ 503909 w 1310676"/>
                <a:gd name="connsiteY67" fmla="*/ 416667 h 1726784"/>
                <a:gd name="connsiteX68" fmla="*/ 976349 w 1310676"/>
                <a:gd name="connsiteY68" fmla="*/ 586212 h 1726784"/>
                <a:gd name="connsiteX69" fmla="*/ 1013496 w 1310676"/>
                <a:gd name="connsiteY69" fmla="*/ 601452 h 1726784"/>
                <a:gd name="connsiteX70" fmla="*/ 1007781 w 1310676"/>
                <a:gd name="connsiteY70" fmla="*/ 638600 h 1726784"/>
                <a:gd name="connsiteX71" fmla="*/ 900149 w 1310676"/>
                <a:gd name="connsiteY71" fmla="*/ 935780 h 1726784"/>
                <a:gd name="connsiteX72" fmla="*/ 871574 w 1310676"/>
                <a:gd name="connsiteY72" fmla="*/ 942447 h 1726784"/>
                <a:gd name="connsiteX73" fmla="*/ 381036 w 1310676"/>
                <a:gd name="connsiteY73" fmla="*/ 767187 h 1726784"/>
                <a:gd name="connsiteX74" fmla="*/ 368654 w 1310676"/>
                <a:gd name="connsiteY74" fmla="*/ 744327 h 1726784"/>
                <a:gd name="connsiteX75" fmla="*/ 478191 w 1310676"/>
                <a:gd name="connsiteY75" fmla="*/ 432860 h 1726784"/>
                <a:gd name="connsiteX76" fmla="*/ 503909 w 1310676"/>
                <a:gd name="connsiteY76" fmla="*/ 416667 h 1726784"/>
                <a:gd name="connsiteX77" fmla="*/ 421993 w 1310676"/>
                <a:gd name="connsiteY77" fmla="*/ 189972 h 1726784"/>
                <a:gd name="connsiteX78" fmla="*/ 37183 w 1310676"/>
                <a:gd name="connsiteY78" fmla="*/ 1296777 h 1726784"/>
                <a:gd name="connsiteX79" fmla="*/ 832521 w 1310676"/>
                <a:gd name="connsiteY79" fmla="*/ 1573954 h 1726784"/>
                <a:gd name="connsiteX80" fmla="*/ 1217331 w 1310676"/>
                <a:gd name="connsiteY80" fmla="*/ 466197 h 1726784"/>
                <a:gd name="connsiteX81" fmla="*/ 421993 w 1310676"/>
                <a:gd name="connsiteY81" fmla="*/ 189972 h 1726784"/>
                <a:gd name="connsiteX82" fmla="*/ 422946 w 1310676"/>
                <a:gd name="connsiteY82" fmla="*/ 157587 h 1726784"/>
                <a:gd name="connsiteX83" fmla="*/ 1119223 w 1310676"/>
                <a:gd name="connsiteY83" fmla="*/ 399522 h 1726784"/>
                <a:gd name="connsiteX84" fmla="*/ 1256383 w 1310676"/>
                <a:gd name="connsiteY84" fmla="*/ 450957 h 1726784"/>
                <a:gd name="connsiteX85" fmla="*/ 1310676 w 1310676"/>
                <a:gd name="connsiteY85" fmla="*/ 579544 h 1726784"/>
                <a:gd name="connsiteX86" fmla="*/ 1208758 w 1310676"/>
                <a:gd name="connsiteY86" fmla="*/ 901489 h 1726784"/>
                <a:gd name="connsiteX87" fmla="*/ 953488 w 1310676"/>
                <a:gd name="connsiteY87" fmla="*/ 1693017 h 1726784"/>
                <a:gd name="connsiteX88" fmla="*/ 919198 w 1310676"/>
                <a:gd name="connsiteY88" fmla="*/ 1725402 h 1726784"/>
                <a:gd name="connsiteX89" fmla="*/ 116241 w 1310676"/>
                <a:gd name="connsiteY89" fmla="*/ 1457749 h 1726784"/>
                <a:gd name="connsiteX90" fmla="*/ 5751 w 1310676"/>
                <a:gd name="connsiteY90" fmla="*/ 1361547 h 1726784"/>
                <a:gd name="connsiteX91" fmla="*/ 10513 w 1310676"/>
                <a:gd name="connsiteY91" fmla="*/ 1280584 h 1726784"/>
                <a:gd name="connsiteX92" fmla="*/ 394371 w 1310676"/>
                <a:gd name="connsiteY92" fmla="*/ 177589 h 1726784"/>
                <a:gd name="connsiteX93" fmla="*/ 422946 w 1310676"/>
                <a:gd name="connsiteY93" fmla="*/ 157587 h 1726784"/>
                <a:gd name="connsiteX94" fmla="*/ 661601 w 1310676"/>
                <a:gd name="connsiteY94" fmla="*/ 368 h 1726784"/>
                <a:gd name="connsiteX95" fmla="*/ 694686 w 1310676"/>
                <a:gd name="connsiteY95" fmla="*/ 43632 h 1726784"/>
                <a:gd name="connsiteX96" fmla="*/ 632773 w 1310676"/>
                <a:gd name="connsiteY96" fmla="*/ 67445 h 1726784"/>
                <a:gd name="connsiteX97" fmla="*/ 642298 w 1310676"/>
                <a:gd name="connsiteY97" fmla="*/ 3627 h 1726784"/>
                <a:gd name="connsiteX98" fmla="*/ 661601 w 1310676"/>
                <a:gd name="connsiteY98" fmla="*/ 368 h 17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310676" h="1726784">
                  <a:moveTo>
                    <a:pt x="651308" y="1560144"/>
                  </a:moveTo>
                  <a:cubicBezTo>
                    <a:pt x="656546" y="1560382"/>
                    <a:pt x="662500" y="1562525"/>
                    <a:pt x="666786" y="1563477"/>
                  </a:cubicBezTo>
                  <a:cubicBezTo>
                    <a:pt x="703933" y="1574907"/>
                    <a:pt x="741081" y="1588242"/>
                    <a:pt x="778228" y="1600625"/>
                  </a:cubicBezTo>
                  <a:cubicBezTo>
                    <a:pt x="793468" y="1607292"/>
                    <a:pt x="828711" y="1611102"/>
                    <a:pt x="817281" y="1634915"/>
                  </a:cubicBezTo>
                  <a:cubicBezTo>
                    <a:pt x="814423" y="1635867"/>
                    <a:pt x="808708" y="1638725"/>
                    <a:pt x="806803" y="1640630"/>
                  </a:cubicBezTo>
                  <a:cubicBezTo>
                    <a:pt x="755368" y="1628247"/>
                    <a:pt x="706791" y="1607292"/>
                    <a:pt x="656308" y="1592052"/>
                  </a:cubicBezTo>
                  <a:cubicBezTo>
                    <a:pt x="646783" y="1590147"/>
                    <a:pt x="632496" y="1579670"/>
                    <a:pt x="640116" y="1568240"/>
                  </a:cubicBezTo>
                  <a:cubicBezTo>
                    <a:pt x="641545" y="1561573"/>
                    <a:pt x="646069" y="1559906"/>
                    <a:pt x="651308" y="1560144"/>
                  </a:cubicBezTo>
                  <a:close/>
                  <a:moveTo>
                    <a:pt x="230065" y="1417625"/>
                  </a:moveTo>
                  <a:cubicBezTo>
                    <a:pt x="235066" y="1418697"/>
                    <a:pt x="240067" y="1420602"/>
                    <a:pt x="244829" y="1421554"/>
                  </a:cubicBezTo>
                  <a:cubicBezTo>
                    <a:pt x="339126" y="1455844"/>
                    <a:pt x="434376" y="1489182"/>
                    <a:pt x="529626" y="1521567"/>
                  </a:cubicBezTo>
                  <a:cubicBezTo>
                    <a:pt x="541057" y="1524424"/>
                    <a:pt x="561059" y="1535854"/>
                    <a:pt x="548676" y="1549189"/>
                  </a:cubicBezTo>
                  <a:cubicBezTo>
                    <a:pt x="543914" y="1560619"/>
                    <a:pt x="529626" y="1552047"/>
                    <a:pt x="521054" y="1550142"/>
                  </a:cubicBezTo>
                  <a:cubicBezTo>
                    <a:pt x="421994" y="1515852"/>
                    <a:pt x="321982" y="1481562"/>
                    <a:pt x="223874" y="1446319"/>
                  </a:cubicBezTo>
                  <a:cubicBezTo>
                    <a:pt x="211491" y="1444414"/>
                    <a:pt x="202919" y="1427269"/>
                    <a:pt x="215301" y="1418697"/>
                  </a:cubicBezTo>
                  <a:cubicBezTo>
                    <a:pt x="220064" y="1416316"/>
                    <a:pt x="225064" y="1416554"/>
                    <a:pt x="230065" y="1417625"/>
                  </a:cubicBezTo>
                  <a:close/>
                  <a:moveTo>
                    <a:pt x="687775" y="1312544"/>
                  </a:moveTo>
                  <a:cubicBezTo>
                    <a:pt x="703015" y="1303971"/>
                    <a:pt x="723970" y="1320164"/>
                    <a:pt x="719208" y="1337309"/>
                  </a:cubicBezTo>
                  <a:cubicBezTo>
                    <a:pt x="716350" y="1354454"/>
                    <a:pt x="691585" y="1361121"/>
                    <a:pt x="681108" y="1347786"/>
                  </a:cubicBezTo>
                  <a:cubicBezTo>
                    <a:pt x="669678" y="1337309"/>
                    <a:pt x="673488" y="1317306"/>
                    <a:pt x="687775" y="1312544"/>
                  </a:cubicBezTo>
                  <a:close/>
                  <a:moveTo>
                    <a:pt x="469618" y="706227"/>
                  </a:moveTo>
                  <a:cubicBezTo>
                    <a:pt x="594396" y="740517"/>
                    <a:pt x="715363" y="786237"/>
                    <a:pt x="837283" y="826242"/>
                  </a:cubicBezTo>
                  <a:cubicBezTo>
                    <a:pt x="849666" y="828147"/>
                    <a:pt x="865858" y="838624"/>
                    <a:pt x="857286" y="852912"/>
                  </a:cubicBezTo>
                  <a:cubicBezTo>
                    <a:pt x="847761" y="863389"/>
                    <a:pt x="833473" y="856722"/>
                    <a:pt x="822043" y="853864"/>
                  </a:cubicBezTo>
                  <a:cubicBezTo>
                    <a:pt x="717268" y="818622"/>
                    <a:pt x="613446" y="779569"/>
                    <a:pt x="506766" y="746232"/>
                  </a:cubicBezTo>
                  <a:cubicBezTo>
                    <a:pt x="489621" y="740517"/>
                    <a:pt x="470571" y="737659"/>
                    <a:pt x="455331" y="727182"/>
                  </a:cubicBezTo>
                  <a:cubicBezTo>
                    <a:pt x="447711" y="716704"/>
                    <a:pt x="456283" y="702417"/>
                    <a:pt x="469618" y="706227"/>
                  </a:cubicBezTo>
                  <a:close/>
                  <a:moveTo>
                    <a:pt x="1211616" y="666222"/>
                  </a:moveTo>
                  <a:cubicBezTo>
                    <a:pt x="1226856" y="665270"/>
                    <a:pt x="1228761" y="684320"/>
                    <a:pt x="1223046" y="694797"/>
                  </a:cubicBezTo>
                  <a:cubicBezTo>
                    <a:pt x="1136368" y="951972"/>
                    <a:pt x="1051596" y="1210100"/>
                    <a:pt x="963966" y="1467275"/>
                  </a:cubicBezTo>
                  <a:cubicBezTo>
                    <a:pt x="959203" y="1487277"/>
                    <a:pt x="927771" y="1472990"/>
                    <a:pt x="937296" y="1456798"/>
                  </a:cubicBezTo>
                  <a:cubicBezTo>
                    <a:pt x="1021116" y="1201527"/>
                    <a:pt x="1107793" y="947210"/>
                    <a:pt x="1192566" y="692892"/>
                  </a:cubicBezTo>
                  <a:cubicBezTo>
                    <a:pt x="1196376" y="683367"/>
                    <a:pt x="1197328" y="667175"/>
                    <a:pt x="1211616" y="666222"/>
                  </a:cubicBezTo>
                  <a:close/>
                  <a:moveTo>
                    <a:pt x="506647" y="617645"/>
                  </a:moveTo>
                  <a:cubicBezTo>
                    <a:pt x="513910" y="617406"/>
                    <a:pt x="522483" y="620026"/>
                    <a:pt x="529626" y="621454"/>
                  </a:cubicBezTo>
                  <a:cubicBezTo>
                    <a:pt x="642021" y="654792"/>
                    <a:pt x="751559" y="698607"/>
                    <a:pt x="862049" y="740517"/>
                  </a:cubicBezTo>
                  <a:cubicBezTo>
                    <a:pt x="872526" y="744327"/>
                    <a:pt x="883956" y="748137"/>
                    <a:pt x="894433" y="754804"/>
                  </a:cubicBezTo>
                  <a:cubicBezTo>
                    <a:pt x="903958" y="767187"/>
                    <a:pt x="887766" y="784332"/>
                    <a:pt x="874431" y="776712"/>
                  </a:cubicBezTo>
                  <a:cubicBezTo>
                    <a:pt x="757274" y="735754"/>
                    <a:pt x="642974" y="684319"/>
                    <a:pt x="523911" y="650029"/>
                  </a:cubicBezTo>
                  <a:cubicBezTo>
                    <a:pt x="512481" y="646219"/>
                    <a:pt x="496289" y="645267"/>
                    <a:pt x="491526" y="630979"/>
                  </a:cubicBezTo>
                  <a:cubicBezTo>
                    <a:pt x="493431" y="620978"/>
                    <a:pt x="499384" y="617883"/>
                    <a:pt x="506647" y="617645"/>
                  </a:cubicBezTo>
                  <a:close/>
                  <a:moveTo>
                    <a:pt x="529835" y="531220"/>
                  </a:moveTo>
                  <a:cubicBezTo>
                    <a:pt x="532960" y="530193"/>
                    <a:pt x="536532" y="530491"/>
                    <a:pt x="540104" y="532872"/>
                  </a:cubicBezTo>
                  <a:cubicBezTo>
                    <a:pt x="652499" y="570019"/>
                    <a:pt x="764894" y="607167"/>
                    <a:pt x="877289" y="645267"/>
                  </a:cubicBezTo>
                  <a:cubicBezTo>
                    <a:pt x="889671" y="650029"/>
                    <a:pt x="903006" y="652887"/>
                    <a:pt x="913484" y="661459"/>
                  </a:cubicBezTo>
                  <a:cubicBezTo>
                    <a:pt x="924914" y="670984"/>
                    <a:pt x="913484" y="690034"/>
                    <a:pt x="900149" y="685272"/>
                  </a:cubicBezTo>
                  <a:cubicBezTo>
                    <a:pt x="775371" y="642409"/>
                    <a:pt x="649641" y="600499"/>
                    <a:pt x="525816" y="555732"/>
                  </a:cubicBezTo>
                  <a:cubicBezTo>
                    <a:pt x="515101" y="549302"/>
                    <a:pt x="520458" y="534301"/>
                    <a:pt x="529835" y="531220"/>
                  </a:cubicBezTo>
                  <a:close/>
                  <a:moveTo>
                    <a:pt x="1241143" y="491914"/>
                  </a:moveTo>
                  <a:cubicBezTo>
                    <a:pt x="1118271" y="841482"/>
                    <a:pt x="998256" y="1192954"/>
                    <a:pt x="875383" y="1542522"/>
                  </a:cubicBezTo>
                  <a:cubicBezTo>
                    <a:pt x="866811" y="1564429"/>
                    <a:pt x="862048" y="1589194"/>
                    <a:pt x="846808" y="1608244"/>
                  </a:cubicBezTo>
                  <a:cubicBezTo>
                    <a:pt x="572488" y="1515852"/>
                    <a:pt x="300073" y="1417744"/>
                    <a:pt x="25753" y="1325352"/>
                  </a:cubicBezTo>
                  <a:cubicBezTo>
                    <a:pt x="32421" y="1386312"/>
                    <a:pt x="91476" y="1419649"/>
                    <a:pt x="144816" y="1435842"/>
                  </a:cubicBezTo>
                  <a:cubicBezTo>
                    <a:pt x="384846" y="1515852"/>
                    <a:pt x="623923" y="1595862"/>
                    <a:pt x="863953" y="1675872"/>
                  </a:cubicBezTo>
                  <a:cubicBezTo>
                    <a:pt x="882051" y="1681587"/>
                    <a:pt x="901101" y="1687302"/>
                    <a:pt x="918246" y="1696827"/>
                  </a:cubicBezTo>
                  <a:cubicBezTo>
                    <a:pt x="902053" y="1678729"/>
                    <a:pt x="884908" y="1662537"/>
                    <a:pt x="871573" y="1643487"/>
                  </a:cubicBezTo>
                  <a:cubicBezTo>
                    <a:pt x="864906" y="1635867"/>
                    <a:pt x="851571" y="1628247"/>
                    <a:pt x="858238" y="1615864"/>
                  </a:cubicBezTo>
                  <a:cubicBezTo>
                    <a:pt x="877288" y="1602529"/>
                    <a:pt x="902053" y="1619674"/>
                    <a:pt x="903958" y="1640629"/>
                  </a:cubicBezTo>
                  <a:cubicBezTo>
                    <a:pt x="915388" y="1649202"/>
                    <a:pt x="923961" y="1660632"/>
                    <a:pt x="932533" y="1672062"/>
                  </a:cubicBezTo>
                  <a:cubicBezTo>
                    <a:pt x="929676" y="1652059"/>
                    <a:pt x="941106" y="1633962"/>
                    <a:pt x="945868" y="1614912"/>
                  </a:cubicBezTo>
                  <a:cubicBezTo>
                    <a:pt x="1055406" y="1272012"/>
                    <a:pt x="1166848" y="930064"/>
                    <a:pt x="1276386" y="587164"/>
                  </a:cubicBezTo>
                  <a:cubicBezTo>
                    <a:pt x="1264003" y="555732"/>
                    <a:pt x="1253526" y="524299"/>
                    <a:pt x="1241143" y="491914"/>
                  </a:cubicBezTo>
                  <a:close/>
                  <a:moveTo>
                    <a:pt x="507719" y="450957"/>
                  </a:moveTo>
                  <a:cubicBezTo>
                    <a:pt x="469619" y="547160"/>
                    <a:pt x="438186" y="646220"/>
                    <a:pt x="401991" y="743375"/>
                  </a:cubicBezTo>
                  <a:cubicBezTo>
                    <a:pt x="561059" y="799572"/>
                    <a:pt x="720126" y="856722"/>
                    <a:pt x="879194" y="913872"/>
                  </a:cubicBezTo>
                  <a:cubicBezTo>
                    <a:pt x="912531" y="815765"/>
                    <a:pt x="948726" y="718610"/>
                    <a:pt x="983969" y="620502"/>
                  </a:cubicBezTo>
                  <a:cubicBezTo>
                    <a:pt x="824901" y="564305"/>
                    <a:pt x="665834" y="506202"/>
                    <a:pt x="507719" y="450957"/>
                  </a:cubicBezTo>
                  <a:close/>
                  <a:moveTo>
                    <a:pt x="503909" y="416667"/>
                  </a:moveTo>
                  <a:cubicBezTo>
                    <a:pt x="662024" y="473817"/>
                    <a:pt x="819186" y="530015"/>
                    <a:pt x="976349" y="586212"/>
                  </a:cubicBezTo>
                  <a:cubicBezTo>
                    <a:pt x="988731" y="590975"/>
                    <a:pt x="1002066" y="593832"/>
                    <a:pt x="1013496" y="601452"/>
                  </a:cubicBezTo>
                  <a:cubicBezTo>
                    <a:pt x="1019211" y="613835"/>
                    <a:pt x="1011591" y="627170"/>
                    <a:pt x="1007781" y="638600"/>
                  </a:cubicBezTo>
                  <a:cubicBezTo>
                    <a:pt x="971586" y="737660"/>
                    <a:pt x="938249" y="837672"/>
                    <a:pt x="900149" y="935780"/>
                  </a:cubicBezTo>
                  <a:cubicBezTo>
                    <a:pt x="897291" y="950067"/>
                    <a:pt x="881099" y="947210"/>
                    <a:pt x="871574" y="942447"/>
                  </a:cubicBezTo>
                  <a:cubicBezTo>
                    <a:pt x="707744" y="884345"/>
                    <a:pt x="544866" y="826242"/>
                    <a:pt x="381036" y="767187"/>
                  </a:cubicBezTo>
                  <a:cubicBezTo>
                    <a:pt x="370559" y="766235"/>
                    <a:pt x="363891" y="752900"/>
                    <a:pt x="368654" y="744327"/>
                  </a:cubicBezTo>
                  <a:cubicBezTo>
                    <a:pt x="402944" y="639552"/>
                    <a:pt x="442949" y="537635"/>
                    <a:pt x="478191" y="432860"/>
                  </a:cubicBezTo>
                  <a:cubicBezTo>
                    <a:pt x="480096" y="421430"/>
                    <a:pt x="491526" y="410952"/>
                    <a:pt x="503909" y="416667"/>
                  </a:cubicBezTo>
                  <a:close/>
                  <a:moveTo>
                    <a:pt x="421993" y="189972"/>
                  </a:moveTo>
                  <a:cubicBezTo>
                    <a:pt x="294358" y="558589"/>
                    <a:pt x="166723" y="928159"/>
                    <a:pt x="37183" y="1296777"/>
                  </a:cubicBezTo>
                  <a:cubicBezTo>
                    <a:pt x="301978" y="1389169"/>
                    <a:pt x="567726" y="1480609"/>
                    <a:pt x="832521" y="1573954"/>
                  </a:cubicBezTo>
                  <a:cubicBezTo>
                    <a:pt x="960156" y="1204384"/>
                    <a:pt x="1088743" y="834814"/>
                    <a:pt x="1217331" y="466197"/>
                  </a:cubicBezTo>
                  <a:cubicBezTo>
                    <a:pt x="952536" y="373804"/>
                    <a:pt x="687741" y="281412"/>
                    <a:pt x="421993" y="189972"/>
                  </a:cubicBezTo>
                  <a:close/>
                  <a:moveTo>
                    <a:pt x="422946" y="157587"/>
                  </a:moveTo>
                  <a:cubicBezTo>
                    <a:pt x="655356" y="237597"/>
                    <a:pt x="886813" y="319512"/>
                    <a:pt x="1119223" y="399522"/>
                  </a:cubicBezTo>
                  <a:cubicBezTo>
                    <a:pt x="1164943" y="415714"/>
                    <a:pt x="1211616" y="430002"/>
                    <a:pt x="1256383" y="450957"/>
                  </a:cubicBezTo>
                  <a:cubicBezTo>
                    <a:pt x="1277339" y="492867"/>
                    <a:pt x="1285911" y="540492"/>
                    <a:pt x="1310676" y="579544"/>
                  </a:cubicBezTo>
                  <a:cubicBezTo>
                    <a:pt x="1280196" y="688129"/>
                    <a:pt x="1242096" y="793857"/>
                    <a:pt x="1208758" y="901489"/>
                  </a:cubicBezTo>
                  <a:cubicBezTo>
                    <a:pt x="1123986" y="1165332"/>
                    <a:pt x="1039213" y="1429174"/>
                    <a:pt x="953488" y="1693017"/>
                  </a:cubicBezTo>
                  <a:cubicBezTo>
                    <a:pt x="947773" y="1707304"/>
                    <a:pt x="939201" y="1733022"/>
                    <a:pt x="919198" y="1725402"/>
                  </a:cubicBezTo>
                  <a:cubicBezTo>
                    <a:pt x="651546" y="1636819"/>
                    <a:pt x="383893" y="1546332"/>
                    <a:pt x="116241" y="1457749"/>
                  </a:cubicBezTo>
                  <a:cubicBezTo>
                    <a:pt x="70521" y="1439652"/>
                    <a:pt x="23848" y="1409172"/>
                    <a:pt x="5751" y="1361547"/>
                  </a:cubicBezTo>
                  <a:cubicBezTo>
                    <a:pt x="-6632" y="1335829"/>
                    <a:pt x="3846" y="1306302"/>
                    <a:pt x="10513" y="1280584"/>
                  </a:cubicBezTo>
                  <a:cubicBezTo>
                    <a:pt x="139101" y="912919"/>
                    <a:pt x="266736" y="545254"/>
                    <a:pt x="394371" y="177589"/>
                  </a:cubicBezTo>
                  <a:cubicBezTo>
                    <a:pt x="397228" y="165207"/>
                    <a:pt x="407706" y="149967"/>
                    <a:pt x="422946" y="157587"/>
                  </a:cubicBezTo>
                  <a:close/>
                  <a:moveTo>
                    <a:pt x="661601" y="368"/>
                  </a:moveTo>
                  <a:cubicBezTo>
                    <a:pt x="680934" y="3270"/>
                    <a:pt x="698258" y="22915"/>
                    <a:pt x="694686" y="43632"/>
                  </a:cubicBezTo>
                  <a:cubicBezTo>
                    <a:pt x="692781" y="72207"/>
                    <a:pt x="653728" y="87447"/>
                    <a:pt x="632773" y="67445"/>
                  </a:cubicBezTo>
                  <a:cubicBezTo>
                    <a:pt x="610866" y="50299"/>
                    <a:pt x="616581" y="13152"/>
                    <a:pt x="642298" y="3627"/>
                  </a:cubicBezTo>
                  <a:cubicBezTo>
                    <a:pt x="648489" y="293"/>
                    <a:pt x="655157" y="-600"/>
                    <a:pt x="661601" y="368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EC0EA6-7E71-FA18-3CA2-3741FD03D679}"/>
              </a:ext>
            </a:extLst>
          </p:cNvPr>
          <p:cNvGrpSpPr/>
          <p:nvPr/>
        </p:nvGrpSpPr>
        <p:grpSpPr>
          <a:xfrm>
            <a:off x="1795151" y="2712666"/>
            <a:ext cx="5285157" cy="2295384"/>
            <a:chOff x="1795151" y="2712666"/>
            <a:chExt cx="5285157" cy="229538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1795151" y="2712666"/>
              <a:ext cx="5285157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18FBFF-1795-1A2C-B002-F5105700773F}"/>
                </a:ext>
              </a:extLst>
            </p:cNvPr>
            <p:cNvSpPr txBox="1"/>
            <p:nvPr/>
          </p:nvSpPr>
          <p:spPr>
            <a:xfrm>
              <a:off x="1795151" y="4546385"/>
              <a:ext cx="32282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2400" b="1" i="0" dirty="0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Name of the person</a:t>
              </a:r>
              <a:endParaRPr lang="en-CA" sz="2400" b="1" dirty="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0917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ircle: Hollow 36">
            <a:extLst>
              <a:ext uri="{FF2B5EF4-FFF2-40B4-BE49-F238E27FC236}">
                <a16:creationId xmlns:a16="http://schemas.microsoft.com/office/drawing/2014/main" id="{239B6565-568F-46F9-AD33-BDCAD826391E}"/>
              </a:ext>
            </a:extLst>
          </p:cNvPr>
          <p:cNvSpPr/>
          <p:nvPr/>
        </p:nvSpPr>
        <p:spPr>
          <a:xfrm>
            <a:off x="4487242" y="1284235"/>
            <a:ext cx="3232087" cy="3232087"/>
          </a:xfrm>
          <a:prstGeom prst="donut">
            <a:avLst>
              <a:gd name="adj" fmla="val 567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Circle: Hollow 74">
            <a:extLst>
              <a:ext uri="{FF2B5EF4-FFF2-40B4-BE49-F238E27FC236}">
                <a16:creationId xmlns:a16="http://schemas.microsoft.com/office/drawing/2014/main" id="{33FC817F-61D5-4344-8473-D05B571586E4}"/>
              </a:ext>
            </a:extLst>
          </p:cNvPr>
          <p:cNvSpPr/>
          <p:nvPr/>
        </p:nvSpPr>
        <p:spPr>
          <a:xfrm>
            <a:off x="8436216" y="1852728"/>
            <a:ext cx="2663594" cy="2663594"/>
          </a:xfrm>
          <a:prstGeom prst="donut">
            <a:avLst>
              <a:gd name="adj" fmla="val 628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6" name="Circle: Hollow 75">
            <a:extLst>
              <a:ext uri="{FF2B5EF4-FFF2-40B4-BE49-F238E27FC236}">
                <a16:creationId xmlns:a16="http://schemas.microsoft.com/office/drawing/2014/main" id="{2F833550-4697-44C0-B330-7FFD6955E640}"/>
              </a:ext>
            </a:extLst>
          </p:cNvPr>
          <p:cNvSpPr/>
          <p:nvPr/>
        </p:nvSpPr>
        <p:spPr>
          <a:xfrm>
            <a:off x="953723" y="1699690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25734-A71A-7474-C435-5FC27A13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/>
              <a:t>Technology in Learning</a:t>
            </a:r>
            <a:endParaRPr lang="en-CA" sz="320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88DFD-CC4A-C08B-CE38-13B1D350E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CEEC0-D9D7-A823-52BC-3FC960CB5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951838" y="4732941"/>
            <a:ext cx="10288325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24" name="Picture Placeholder 23" descr="A group of students in a classroom&#10;&#10;Description automatically generated">
            <a:extLst>
              <a:ext uri="{FF2B5EF4-FFF2-40B4-BE49-F238E27FC236}">
                <a16:creationId xmlns:a16="http://schemas.microsoft.com/office/drawing/2014/main" id="{18BCE82F-B6AC-F999-29F8-9966412DAA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1602" y="1943186"/>
            <a:ext cx="2287166" cy="2290324"/>
          </a:xfrm>
        </p:spPr>
      </p:pic>
      <p:pic>
        <p:nvPicPr>
          <p:cNvPr id="20" name="Picture Placeholder 19" descr="A child standing in front of lockers&#10;&#10;Description automatically generated">
            <a:extLst>
              <a:ext uri="{FF2B5EF4-FFF2-40B4-BE49-F238E27FC236}">
                <a16:creationId xmlns:a16="http://schemas.microsoft.com/office/drawing/2014/main" id="{29C97AA8-A7BA-A0B1-584E-5ACE1465A85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67933" y="1567048"/>
            <a:ext cx="2662786" cy="2666462"/>
          </a:xfrm>
        </p:spPr>
      </p:pic>
      <p:pic>
        <p:nvPicPr>
          <p:cNvPr id="22" name="Picture Placeholder 21" descr="A person in a blue shirt&#10;&#10;Description automatically generated">
            <a:extLst>
              <a:ext uri="{FF2B5EF4-FFF2-40B4-BE49-F238E27FC236}">
                <a16:creationId xmlns:a16="http://schemas.microsoft.com/office/drawing/2014/main" id="{9EAE62F3-C636-EBA5-0D5F-EDDCF000BE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99883" y="2121232"/>
            <a:ext cx="2109366" cy="2112278"/>
          </a:xfrm>
        </p:spPr>
      </p:pic>
    </p:spTree>
    <p:extLst>
      <p:ext uri="{BB962C8B-B14F-4D97-AF65-F5344CB8AC3E}">
        <p14:creationId xmlns:p14="http://schemas.microsoft.com/office/powerpoint/2010/main" val="671858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010E3-2279-74C1-D468-45B3D5239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Facilities</a:t>
            </a:r>
            <a:endParaRPr lang="en-CA" sz="3200" dirty="0">
              <a:solidFill>
                <a:schemeClr val="accent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7ED2D4-AD62-994E-7FFB-568D47146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A44851-7C15-A620-2C2D-A18E75AAD8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561B53F-3B54-7231-4855-ECA26B825A07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90" name="Google Shape;12;p2">
              <a:extLst>
                <a:ext uri="{FF2B5EF4-FFF2-40B4-BE49-F238E27FC236}">
                  <a16:creationId xmlns:a16="http://schemas.microsoft.com/office/drawing/2014/main" id="{007F6E0D-2378-5127-1822-FC9BBD8743FA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13;p2">
              <a:extLst>
                <a:ext uri="{FF2B5EF4-FFF2-40B4-BE49-F238E27FC236}">
                  <a16:creationId xmlns:a16="http://schemas.microsoft.com/office/drawing/2014/main" id="{A8A7DCF1-69AB-E463-C572-154FE60648AF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14;p2">
              <a:extLst>
                <a:ext uri="{FF2B5EF4-FFF2-40B4-BE49-F238E27FC236}">
                  <a16:creationId xmlns:a16="http://schemas.microsoft.com/office/drawing/2014/main" id="{79F7199E-9319-54D3-7F0D-5F64227205AD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15;p2">
              <a:extLst>
                <a:ext uri="{FF2B5EF4-FFF2-40B4-BE49-F238E27FC236}">
                  <a16:creationId xmlns:a16="http://schemas.microsoft.com/office/drawing/2014/main" id="{1F075F71-89E6-29BF-5814-4FFBF8A41470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16;p2">
              <a:extLst>
                <a:ext uri="{FF2B5EF4-FFF2-40B4-BE49-F238E27FC236}">
                  <a16:creationId xmlns:a16="http://schemas.microsoft.com/office/drawing/2014/main" id="{32619F72-206A-457B-4B8F-221A23A1BE31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17;p2">
              <a:extLst>
                <a:ext uri="{FF2B5EF4-FFF2-40B4-BE49-F238E27FC236}">
                  <a16:creationId xmlns:a16="http://schemas.microsoft.com/office/drawing/2014/main" id="{64309C32-A8AE-6F63-1FC7-5FF3712BA0B1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18;p2">
              <a:extLst>
                <a:ext uri="{FF2B5EF4-FFF2-40B4-BE49-F238E27FC236}">
                  <a16:creationId xmlns:a16="http://schemas.microsoft.com/office/drawing/2014/main" id="{70A43FA0-82D1-5C53-2D55-D28E4DE0A51F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19;p2">
              <a:extLst>
                <a:ext uri="{FF2B5EF4-FFF2-40B4-BE49-F238E27FC236}">
                  <a16:creationId xmlns:a16="http://schemas.microsoft.com/office/drawing/2014/main" id="{06E3C2AA-B8FE-2C36-6658-C25BA5737CB0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12;p2">
              <a:extLst>
                <a:ext uri="{FF2B5EF4-FFF2-40B4-BE49-F238E27FC236}">
                  <a16:creationId xmlns:a16="http://schemas.microsoft.com/office/drawing/2014/main" id="{472674DA-13C1-2A44-CE25-88227EB92B1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13;p2">
              <a:extLst>
                <a:ext uri="{FF2B5EF4-FFF2-40B4-BE49-F238E27FC236}">
                  <a16:creationId xmlns:a16="http://schemas.microsoft.com/office/drawing/2014/main" id="{C908880E-A43A-FC15-6B9B-E218E70AB64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4;p2">
              <a:extLst>
                <a:ext uri="{FF2B5EF4-FFF2-40B4-BE49-F238E27FC236}">
                  <a16:creationId xmlns:a16="http://schemas.microsoft.com/office/drawing/2014/main" id="{9F5B7CDD-919F-8951-6A2A-DE4D2CCAD807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5;p2">
              <a:extLst>
                <a:ext uri="{FF2B5EF4-FFF2-40B4-BE49-F238E27FC236}">
                  <a16:creationId xmlns:a16="http://schemas.microsoft.com/office/drawing/2014/main" id="{0C688187-8BDC-7314-97F3-390364376576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6;p2">
              <a:extLst>
                <a:ext uri="{FF2B5EF4-FFF2-40B4-BE49-F238E27FC236}">
                  <a16:creationId xmlns:a16="http://schemas.microsoft.com/office/drawing/2014/main" id="{F1471F19-ACC4-67FB-4B41-D432A1AE487E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7;p2">
              <a:extLst>
                <a:ext uri="{FF2B5EF4-FFF2-40B4-BE49-F238E27FC236}">
                  <a16:creationId xmlns:a16="http://schemas.microsoft.com/office/drawing/2014/main" id="{998D42FA-778E-45D0-E543-FE917E34A7C6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8;p2">
              <a:extLst>
                <a:ext uri="{FF2B5EF4-FFF2-40B4-BE49-F238E27FC236}">
                  <a16:creationId xmlns:a16="http://schemas.microsoft.com/office/drawing/2014/main" id="{307F99D7-AC3B-E09D-EB1C-7BFC51A02C1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9;p2">
              <a:extLst>
                <a:ext uri="{FF2B5EF4-FFF2-40B4-BE49-F238E27FC236}">
                  <a16:creationId xmlns:a16="http://schemas.microsoft.com/office/drawing/2014/main" id="{3B95735E-1C5C-6A9F-9D73-4A98E1FDC21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26ED30BC-9EA1-A36B-09A3-4C8053054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139483"/>
              </p:ext>
            </p:extLst>
          </p:nvPr>
        </p:nvGraphicFramePr>
        <p:xfrm>
          <a:off x="554182" y="1160462"/>
          <a:ext cx="11083636" cy="5332168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2770909">
                  <a:extLst>
                    <a:ext uri="{9D8B030D-6E8A-4147-A177-3AD203B41FA5}">
                      <a16:colId xmlns:a16="http://schemas.microsoft.com/office/drawing/2014/main" val="527399936"/>
                    </a:ext>
                  </a:extLst>
                </a:gridCol>
                <a:gridCol w="2770909">
                  <a:extLst>
                    <a:ext uri="{9D8B030D-6E8A-4147-A177-3AD203B41FA5}">
                      <a16:colId xmlns:a16="http://schemas.microsoft.com/office/drawing/2014/main" val="1891346495"/>
                    </a:ext>
                  </a:extLst>
                </a:gridCol>
                <a:gridCol w="2770909">
                  <a:extLst>
                    <a:ext uri="{9D8B030D-6E8A-4147-A177-3AD203B41FA5}">
                      <a16:colId xmlns:a16="http://schemas.microsoft.com/office/drawing/2014/main" val="2778687943"/>
                    </a:ext>
                  </a:extLst>
                </a:gridCol>
                <a:gridCol w="2770909">
                  <a:extLst>
                    <a:ext uri="{9D8B030D-6E8A-4147-A177-3AD203B41FA5}">
                      <a16:colId xmlns:a16="http://schemas.microsoft.com/office/drawing/2014/main" val="3498907831"/>
                    </a:ext>
                  </a:extLst>
                </a:gridCol>
              </a:tblGrid>
              <a:tr h="441331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Facility</a:t>
                      </a:r>
                      <a:endParaRPr lang="en-CA" sz="1600" b="1" i="0" u="none" strike="noStrike" dirty="0">
                        <a:solidFill>
                          <a:schemeClr val="bg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1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Description</a:t>
                      </a:r>
                      <a:endParaRPr lang="en-CA" sz="1600" b="1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1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Key Features</a:t>
                      </a:r>
                      <a:endParaRPr lang="en-CA" sz="1600" b="1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1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Capacity/Size</a:t>
                      </a:r>
                      <a:endParaRPr lang="en-CA" sz="1600" b="1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549389"/>
                  </a:ext>
                </a:extLst>
              </a:tr>
              <a:tr h="8151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Library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A well-stocked resource center for students.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Thousands of books, digital resources, quiet study zones.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 dirty="0">
                          <a:effectLst/>
                        </a:rPr>
                        <a:t>200+ seating capacity.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278601"/>
                  </a:ext>
                </a:extLst>
              </a:tr>
              <a:tr h="713247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Science Labs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Labs for physics, chemistry, and biology experiments.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>
                          <a:effectLst/>
                        </a:rPr>
                        <a:t>Modern equipment, safety measures, project support.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Accommodates 30 students per lab.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73773"/>
                  </a:ext>
                </a:extLst>
              </a:tr>
              <a:tr h="713247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Sports Complex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Facilities for sports and fitness activities.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Basketball court, football field, gymnasium.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>
                          <a:effectLst/>
                        </a:rPr>
                        <a:t>Multi-sport capabilities.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159147"/>
                  </a:ext>
                </a:extLst>
              </a:tr>
              <a:tr h="8151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Computer Lab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>
                          <a:effectLst/>
                        </a:rPr>
                        <a:t>Advanced tech center for computer education.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High-speed internet, updated software, 1:1 systems.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 dirty="0">
                          <a:effectLst/>
                        </a:rPr>
                        <a:t>40 systems.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86870"/>
                  </a:ext>
                </a:extLst>
              </a:tr>
              <a:tr h="611354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Art Studio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Dedicated space for art and creative work.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Art supplies, easels, gallery display area.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 dirty="0">
                          <a:effectLst/>
                        </a:rPr>
                        <a:t>25 students.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735659"/>
                  </a:ext>
                </a:extLst>
              </a:tr>
              <a:tr h="713247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Auditorium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Venue for school events and performances.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Stage, sound system, seating arrangement.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 dirty="0">
                          <a:effectLst/>
                        </a:rPr>
                        <a:t>500+ seating capacity.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61486"/>
                  </a:ext>
                </a:extLst>
              </a:tr>
              <a:tr h="509462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Cafeteria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Dining area for students and staff.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Healthy meal options, hygienic facilities.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 dirty="0">
                          <a:effectLst/>
                        </a:rPr>
                        <a:t>Seats 300 people.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917479"/>
                  </a:ext>
                </a:extLst>
              </a:tr>
            </a:tbl>
          </a:graphicData>
        </a:graphic>
      </p:graphicFrame>
      <p:sp>
        <p:nvSpPr>
          <p:cNvPr id="47" name="Circle: Hollow 46">
            <a:extLst>
              <a:ext uri="{FF2B5EF4-FFF2-40B4-BE49-F238E27FC236}">
                <a16:creationId xmlns:a16="http://schemas.microsoft.com/office/drawing/2014/main" id="{DDA54D35-7DE0-2B0A-34DC-94A6DA740B6B}"/>
              </a:ext>
            </a:extLst>
          </p:cNvPr>
          <p:cNvSpPr/>
          <p:nvPr/>
        </p:nvSpPr>
        <p:spPr>
          <a:xfrm>
            <a:off x="7485902" y="-515066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2778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F51-0F00-6A45-FB5E-1CC45C534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/>
              <a:t>Achievements of Alumni</a:t>
            </a:r>
            <a:endParaRPr lang="en-US" sz="3200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7B96C-6834-A7C9-A369-BB9F76545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FA846-8219-2CA0-81C9-A37D35BBA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5CF3280-921D-4A3A-990C-1953F354A968}"/>
              </a:ext>
            </a:extLst>
          </p:cNvPr>
          <p:cNvGrpSpPr/>
          <p:nvPr/>
        </p:nvGrpSpPr>
        <p:grpSpPr>
          <a:xfrm>
            <a:off x="87816" y="1126131"/>
            <a:ext cx="11810304" cy="5236399"/>
            <a:chOff x="-29147" y="1126131"/>
            <a:chExt cx="11810304" cy="523639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A2AE828-B608-451B-9FC1-07FE8E761B28}"/>
                </a:ext>
              </a:extLst>
            </p:cNvPr>
            <p:cNvGrpSpPr/>
            <p:nvPr/>
          </p:nvGrpSpPr>
          <p:grpSpPr>
            <a:xfrm>
              <a:off x="379782" y="1558228"/>
              <a:ext cx="11401375" cy="606461"/>
              <a:chOff x="294718" y="1558228"/>
              <a:chExt cx="11401375" cy="606461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5E49153-70C1-1578-306F-2305152AC037}"/>
                  </a:ext>
                </a:extLst>
              </p:cNvPr>
              <p:cNvGrpSpPr/>
              <p:nvPr/>
            </p:nvGrpSpPr>
            <p:grpSpPr>
              <a:xfrm>
                <a:off x="294718" y="1558228"/>
                <a:ext cx="5384354" cy="606461"/>
                <a:chOff x="305158" y="6048886"/>
                <a:chExt cx="2560103" cy="248908"/>
              </a:xfrm>
            </p:grpSpPr>
            <p:sp>
              <p:nvSpPr>
                <p:cNvPr id="10" name="Rectangle: Rounded Corners 9">
                  <a:extLst>
                    <a:ext uri="{FF2B5EF4-FFF2-40B4-BE49-F238E27FC236}">
                      <a16:creationId xmlns:a16="http://schemas.microsoft.com/office/drawing/2014/main" id="{79BF09B5-1B81-68FB-292E-C8B5358F768A}"/>
                    </a:ext>
                  </a:extLst>
                </p:cNvPr>
                <p:cNvSpPr/>
                <p:nvPr/>
              </p:nvSpPr>
              <p:spPr>
                <a:xfrm>
                  <a:off x="574815" y="6048886"/>
                  <a:ext cx="2290446" cy="248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2000" dirty="0">
                    <a:solidFill>
                      <a:schemeClr val="bg2"/>
                    </a:solidFill>
                    <a:latin typeface="+mj-lt"/>
                    <a:cs typeface="Poppins Light" panose="00000400000000000000" pitchFamily="2" charset="0"/>
                  </a:endParaRPr>
                </a:p>
              </p:txBody>
            </p:sp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05E921A3-E57F-7F17-842F-FEAF5761023D}"/>
                    </a:ext>
                  </a:extLst>
                </p:cNvPr>
                <p:cNvSpPr/>
                <p:nvPr/>
              </p:nvSpPr>
              <p:spPr>
                <a:xfrm>
                  <a:off x="305158" y="6048886"/>
                  <a:ext cx="2405897" cy="248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CA" sz="1400" dirty="0">
                    <a:solidFill>
                      <a:schemeClr val="bg2"/>
                    </a:solidFill>
                    <a:latin typeface="+mj-lt"/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C6A5FA29-F423-483A-88B8-7758F958D5A9}"/>
                  </a:ext>
                </a:extLst>
              </p:cNvPr>
              <p:cNvSpPr txBox="1"/>
              <p:nvPr/>
            </p:nvSpPr>
            <p:spPr>
              <a:xfrm>
                <a:off x="6246209" y="1687503"/>
                <a:ext cx="5449884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96B14601-358A-4FD2-8193-BCAEDB5771DD}"/>
                </a:ext>
              </a:extLst>
            </p:cNvPr>
            <p:cNvGrpSpPr/>
            <p:nvPr/>
          </p:nvGrpSpPr>
          <p:grpSpPr>
            <a:xfrm>
              <a:off x="55459" y="1126131"/>
              <a:ext cx="1470657" cy="1470654"/>
              <a:chOff x="6864886" y="2218099"/>
              <a:chExt cx="2017898" cy="2017894"/>
            </a:xfrm>
          </p:grpSpPr>
          <p:sp>
            <p:nvSpPr>
              <p:cNvPr id="111" name="Block Arc 110">
                <a:extLst>
                  <a:ext uri="{FF2B5EF4-FFF2-40B4-BE49-F238E27FC236}">
                    <a16:creationId xmlns:a16="http://schemas.microsoft.com/office/drawing/2014/main" id="{5FAD20C9-3D3E-4630-ACCC-8FF6D66919CA}"/>
                  </a:ext>
                </a:extLst>
              </p:cNvPr>
              <p:cNvSpPr/>
              <p:nvPr/>
            </p:nvSpPr>
            <p:spPr>
              <a:xfrm>
                <a:off x="6864886" y="2218099"/>
                <a:ext cx="2017898" cy="2017894"/>
              </a:xfrm>
              <a:prstGeom prst="blockArc">
                <a:avLst>
                  <a:gd name="adj1" fmla="val 16296287"/>
                  <a:gd name="adj2" fmla="val 14925499"/>
                  <a:gd name="adj3" fmla="val 291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443E9E14-B4D5-4067-A3C6-73FC644F0EBC}"/>
                  </a:ext>
                </a:extLst>
              </p:cNvPr>
              <p:cNvSpPr/>
              <p:nvPr userDrawn="1"/>
            </p:nvSpPr>
            <p:spPr>
              <a:xfrm>
                <a:off x="7289796" y="2643009"/>
                <a:ext cx="1168078" cy="116807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sp>
          <p:nvSpPr>
            <p:cNvPr id="119" name="타원 4">
              <a:extLst>
                <a:ext uri="{FF2B5EF4-FFF2-40B4-BE49-F238E27FC236}">
                  <a16:creationId xmlns:a16="http://schemas.microsoft.com/office/drawing/2014/main" id="{A852A275-492C-4313-A2B8-B029BD1162F1}"/>
                </a:ext>
              </a:extLst>
            </p:cNvPr>
            <p:cNvSpPr/>
            <p:nvPr/>
          </p:nvSpPr>
          <p:spPr>
            <a:xfrm>
              <a:off x="-17556" y="1584863"/>
              <a:ext cx="1616686" cy="569192"/>
            </a:xfrm>
            <a:prstGeom prst="rect">
              <a:avLst/>
            </a:pr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bg2"/>
                  </a:solidFill>
                  <a:latin typeface="+mj-lt"/>
                  <a:cs typeface="Aharoni" panose="02010803020104030203" pitchFamily="2" charset="-79"/>
                </a:rPr>
                <a:t>96%</a:t>
              </a:r>
              <a:endParaRPr lang="ko-KR" altLang="en-US" sz="2800" dirty="0">
                <a:solidFill>
                  <a:schemeClr val="bg2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EF757B3-541A-4B03-B9A5-7B4FC55C3E0D}"/>
                </a:ext>
              </a:extLst>
            </p:cNvPr>
            <p:cNvGrpSpPr/>
            <p:nvPr/>
          </p:nvGrpSpPr>
          <p:grpSpPr>
            <a:xfrm>
              <a:off x="-29147" y="2980857"/>
              <a:ext cx="11810304" cy="1470654"/>
              <a:chOff x="-29147" y="2980857"/>
              <a:chExt cx="11810304" cy="1470654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2E10445-B90F-475B-82A8-2CEB76C68C86}"/>
                  </a:ext>
                </a:extLst>
              </p:cNvPr>
              <p:cNvGrpSpPr/>
              <p:nvPr/>
            </p:nvGrpSpPr>
            <p:grpSpPr>
              <a:xfrm>
                <a:off x="379782" y="3454055"/>
                <a:ext cx="11401375" cy="606461"/>
                <a:chOff x="294718" y="3607944"/>
                <a:chExt cx="11401375" cy="606461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9C4EC49-B91C-61DE-FC84-2F4E5765CAE8}"/>
                    </a:ext>
                  </a:extLst>
                </p:cNvPr>
                <p:cNvGrpSpPr/>
                <p:nvPr/>
              </p:nvGrpSpPr>
              <p:grpSpPr>
                <a:xfrm>
                  <a:off x="294718" y="3607944"/>
                  <a:ext cx="5384354" cy="606461"/>
                  <a:chOff x="305158" y="5701841"/>
                  <a:chExt cx="2560103" cy="248908"/>
                </a:xfrm>
              </p:grpSpPr>
              <p:sp>
                <p:nvSpPr>
                  <p:cNvPr id="12" name="Rectangle: Rounded Corners 11">
                    <a:extLst>
                      <a:ext uri="{FF2B5EF4-FFF2-40B4-BE49-F238E27FC236}">
                        <a16:creationId xmlns:a16="http://schemas.microsoft.com/office/drawing/2014/main" id="{CC22860D-4B1F-DBB2-953A-6A463E8A9586}"/>
                      </a:ext>
                    </a:extLst>
                  </p:cNvPr>
                  <p:cNvSpPr/>
                  <p:nvPr/>
                </p:nvSpPr>
                <p:spPr>
                  <a:xfrm>
                    <a:off x="574815" y="5701841"/>
                    <a:ext cx="2290446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2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2000">
                      <a:solidFill>
                        <a:schemeClr val="bg2"/>
                      </a:solidFill>
                      <a:latin typeface="+mj-lt"/>
                      <a:cs typeface="Poppins Light" panose="00000400000000000000" pitchFamily="2" charset="0"/>
                    </a:endParaRPr>
                  </a:p>
                </p:txBody>
              </p:sp>
              <p:sp>
                <p:nvSpPr>
                  <p:cNvPr id="13" name="Rectangle: Rounded Corners 12">
                    <a:extLst>
                      <a:ext uri="{FF2B5EF4-FFF2-40B4-BE49-F238E27FC236}">
                        <a16:creationId xmlns:a16="http://schemas.microsoft.com/office/drawing/2014/main" id="{E27F4800-95F2-016F-5828-D4689801747E}"/>
                      </a:ext>
                    </a:extLst>
                  </p:cNvPr>
                  <p:cNvSpPr/>
                  <p:nvPr/>
                </p:nvSpPr>
                <p:spPr>
                  <a:xfrm>
                    <a:off x="305158" y="5701841"/>
                    <a:ext cx="1913801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n-CA" sz="1400" dirty="0">
                        <a:solidFill>
                          <a:schemeClr val="bg2"/>
                        </a:solidFill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</a:p>
                </p:txBody>
              </p:sp>
            </p:grp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39B2A4A5-079F-456F-9DF4-3B4A6844E42F}"/>
                    </a:ext>
                  </a:extLst>
                </p:cNvPr>
                <p:cNvSpPr txBox="1"/>
                <p:nvPr/>
              </p:nvSpPr>
              <p:spPr>
                <a:xfrm>
                  <a:off x="6246209" y="3747852"/>
                  <a:ext cx="5449884" cy="4308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E69DC3A-77A2-4BA6-88CD-A4F6C3379601}"/>
                  </a:ext>
                </a:extLst>
              </p:cNvPr>
              <p:cNvGrpSpPr/>
              <p:nvPr/>
            </p:nvGrpSpPr>
            <p:grpSpPr>
              <a:xfrm>
                <a:off x="-29147" y="2980857"/>
                <a:ext cx="1616686" cy="1470654"/>
                <a:chOff x="-29147" y="2980857"/>
                <a:chExt cx="1616686" cy="1470654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3AB7D495-48A4-45A2-AE68-2A13B429F2AA}"/>
                    </a:ext>
                  </a:extLst>
                </p:cNvPr>
                <p:cNvGrpSpPr/>
                <p:nvPr/>
              </p:nvGrpSpPr>
              <p:grpSpPr>
                <a:xfrm>
                  <a:off x="62235" y="2980857"/>
                  <a:ext cx="1470657" cy="1470654"/>
                  <a:chOff x="6864886" y="2218099"/>
                  <a:chExt cx="2017898" cy="2017894"/>
                </a:xfrm>
              </p:grpSpPr>
              <p:sp>
                <p:nvSpPr>
                  <p:cNvPr id="121" name="Block Arc 120">
                    <a:extLst>
                      <a:ext uri="{FF2B5EF4-FFF2-40B4-BE49-F238E27FC236}">
                        <a16:creationId xmlns:a16="http://schemas.microsoft.com/office/drawing/2014/main" id="{8D99CCBC-C5CD-47DE-97B3-5E872257C9A2}"/>
                      </a:ext>
                    </a:extLst>
                  </p:cNvPr>
                  <p:cNvSpPr/>
                  <p:nvPr/>
                </p:nvSpPr>
                <p:spPr>
                  <a:xfrm>
                    <a:off x="6864886" y="2218099"/>
                    <a:ext cx="2017898" cy="2017894"/>
                  </a:xfrm>
                  <a:prstGeom prst="blockArc">
                    <a:avLst>
                      <a:gd name="adj1" fmla="val 16158795"/>
                      <a:gd name="adj2" fmla="val 9984892"/>
                      <a:gd name="adj3" fmla="val 3288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4" name="Oval 123">
                    <a:extLst>
                      <a:ext uri="{FF2B5EF4-FFF2-40B4-BE49-F238E27FC236}">
                        <a16:creationId xmlns:a16="http://schemas.microsoft.com/office/drawing/2014/main" id="{141643AE-CFDC-4C99-9869-9EC38C1DFFA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7289796" y="2643009"/>
                    <a:ext cx="1168078" cy="11680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30" name="타원 4">
                  <a:extLst>
                    <a:ext uri="{FF2B5EF4-FFF2-40B4-BE49-F238E27FC236}">
                      <a16:creationId xmlns:a16="http://schemas.microsoft.com/office/drawing/2014/main" id="{14107907-C9C5-4927-A282-449528D3DDA7}"/>
                    </a:ext>
                  </a:extLst>
                </p:cNvPr>
                <p:cNvSpPr/>
                <p:nvPr/>
              </p:nvSpPr>
              <p:spPr>
                <a:xfrm>
                  <a:off x="-29147" y="3449899"/>
                  <a:ext cx="1616686" cy="569192"/>
                </a:xfrm>
                <a:prstGeom prst="rect">
                  <a:avLst/>
                </a:prstGeom>
                <a:no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ko-KR" sz="28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68%</a:t>
                  </a:r>
                  <a:endParaRPr lang="ko-KR" altLang="en-US" sz="280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45DB9C9-2EBA-4B8A-8D4C-2B27CD4CC7BB}"/>
                </a:ext>
              </a:extLst>
            </p:cNvPr>
            <p:cNvGrpSpPr/>
            <p:nvPr/>
          </p:nvGrpSpPr>
          <p:grpSpPr>
            <a:xfrm>
              <a:off x="-29147" y="4891876"/>
              <a:ext cx="11782447" cy="1470654"/>
              <a:chOff x="-29147" y="4891876"/>
              <a:chExt cx="11782447" cy="1470654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E74AA38-83EB-4996-AC8F-C3B5FBA2B8DB}"/>
                  </a:ext>
                </a:extLst>
              </p:cNvPr>
              <p:cNvGrpSpPr/>
              <p:nvPr/>
            </p:nvGrpSpPr>
            <p:grpSpPr>
              <a:xfrm>
                <a:off x="379782" y="5349883"/>
                <a:ext cx="11373518" cy="606461"/>
                <a:chOff x="294718" y="5349883"/>
                <a:chExt cx="11373518" cy="606461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486FB67-6A19-3988-57D9-2932BC95D241}"/>
                    </a:ext>
                  </a:extLst>
                </p:cNvPr>
                <p:cNvGrpSpPr/>
                <p:nvPr/>
              </p:nvGrpSpPr>
              <p:grpSpPr>
                <a:xfrm>
                  <a:off x="294718" y="5349883"/>
                  <a:ext cx="5384354" cy="606461"/>
                  <a:chOff x="305158" y="5354795"/>
                  <a:chExt cx="2560103" cy="248908"/>
                </a:xfrm>
              </p:grpSpPr>
              <p:sp>
                <p:nvSpPr>
                  <p:cNvPr id="36" name="Rectangle: Rounded Corners 35">
                    <a:extLst>
                      <a:ext uri="{FF2B5EF4-FFF2-40B4-BE49-F238E27FC236}">
                        <a16:creationId xmlns:a16="http://schemas.microsoft.com/office/drawing/2014/main" id="{91A65AAA-14E0-61F5-F818-C032CFB1F7E7}"/>
                      </a:ext>
                    </a:extLst>
                  </p:cNvPr>
                  <p:cNvSpPr/>
                  <p:nvPr/>
                </p:nvSpPr>
                <p:spPr>
                  <a:xfrm>
                    <a:off x="574815" y="5354795"/>
                    <a:ext cx="2290446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2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2000">
                      <a:solidFill>
                        <a:schemeClr val="bg2"/>
                      </a:solidFill>
                      <a:latin typeface="+mj-lt"/>
                      <a:cs typeface="Poppins Light" panose="00000400000000000000" pitchFamily="2" charset="0"/>
                    </a:endParaRPr>
                  </a:p>
                </p:txBody>
              </p:sp>
              <p:sp>
                <p:nvSpPr>
                  <p:cNvPr id="37" name="Rectangle: Rounded Corners 36">
                    <a:extLst>
                      <a:ext uri="{FF2B5EF4-FFF2-40B4-BE49-F238E27FC236}">
                        <a16:creationId xmlns:a16="http://schemas.microsoft.com/office/drawing/2014/main" id="{A0A5B56E-E4E6-9A12-EF65-B56C569324E5}"/>
                      </a:ext>
                    </a:extLst>
                  </p:cNvPr>
                  <p:cNvSpPr/>
                  <p:nvPr/>
                </p:nvSpPr>
                <p:spPr>
                  <a:xfrm>
                    <a:off x="305158" y="5354795"/>
                    <a:ext cx="2065950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CA" sz="1400" dirty="0">
                      <a:solidFill>
                        <a:schemeClr val="bg2"/>
                      </a:solidFill>
                      <a:latin typeface="+mj-lt"/>
                      <a:cs typeface="Poppins Light" panose="00000400000000000000" pitchFamily="2" charset="0"/>
                    </a:endParaRPr>
                  </a:p>
                </p:txBody>
              </p:sp>
            </p:grp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6AF414C9-1C17-48EE-A189-2901318A87ED}"/>
                    </a:ext>
                  </a:extLst>
                </p:cNvPr>
                <p:cNvSpPr txBox="1"/>
                <p:nvPr/>
              </p:nvSpPr>
              <p:spPr>
                <a:xfrm>
                  <a:off x="6218352" y="5436628"/>
                  <a:ext cx="5449884" cy="4308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FBF3D4C3-F6AA-4C49-AFB1-9EE7BBA126F9}"/>
                  </a:ext>
                </a:extLst>
              </p:cNvPr>
              <p:cNvGrpSpPr/>
              <p:nvPr/>
            </p:nvGrpSpPr>
            <p:grpSpPr>
              <a:xfrm>
                <a:off x="-29147" y="4891876"/>
                <a:ext cx="1616686" cy="1470654"/>
                <a:chOff x="-29147" y="2980857"/>
                <a:chExt cx="1616686" cy="1470654"/>
              </a:xfrm>
            </p:grpSpPr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49591277-E388-4226-AAF5-5CB7825EC976}"/>
                    </a:ext>
                  </a:extLst>
                </p:cNvPr>
                <p:cNvGrpSpPr/>
                <p:nvPr/>
              </p:nvGrpSpPr>
              <p:grpSpPr>
                <a:xfrm>
                  <a:off x="62235" y="2980857"/>
                  <a:ext cx="1470657" cy="1470654"/>
                  <a:chOff x="6864886" y="2218099"/>
                  <a:chExt cx="2017898" cy="2017894"/>
                </a:xfrm>
              </p:grpSpPr>
              <p:sp>
                <p:nvSpPr>
                  <p:cNvPr id="135" name="Block Arc 134">
                    <a:extLst>
                      <a:ext uri="{FF2B5EF4-FFF2-40B4-BE49-F238E27FC236}">
                        <a16:creationId xmlns:a16="http://schemas.microsoft.com/office/drawing/2014/main" id="{23EB20FB-C38C-48B3-9C60-E9ADD85B4356}"/>
                      </a:ext>
                    </a:extLst>
                  </p:cNvPr>
                  <p:cNvSpPr/>
                  <p:nvPr/>
                </p:nvSpPr>
                <p:spPr>
                  <a:xfrm>
                    <a:off x="6864886" y="2218099"/>
                    <a:ext cx="2017898" cy="2017894"/>
                  </a:xfrm>
                  <a:prstGeom prst="blockArc">
                    <a:avLst>
                      <a:gd name="adj1" fmla="val 16353060"/>
                      <a:gd name="adj2" fmla="val 11827983"/>
                      <a:gd name="adj3" fmla="val 3443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8" name="Oval 137">
                    <a:extLst>
                      <a:ext uri="{FF2B5EF4-FFF2-40B4-BE49-F238E27FC236}">
                        <a16:creationId xmlns:a16="http://schemas.microsoft.com/office/drawing/2014/main" id="{591921DB-D9B1-4902-9297-74C6B550F0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7289796" y="2643009"/>
                    <a:ext cx="1168078" cy="116807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34" name="타원 4">
                  <a:extLst>
                    <a:ext uri="{FF2B5EF4-FFF2-40B4-BE49-F238E27FC236}">
                      <a16:creationId xmlns:a16="http://schemas.microsoft.com/office/drawing/2014/main" id="{C829B250-07E6-4229-B3A8-05AD4CDC0AD7}"/>
                    </a:ext>
                  </a:extLst>
                </p:cNvPr>
                <p:cNvSpPr/>
                <p:nvPr/>
              </p:nvSpPr>
              <p:spPr>
                <a:xfrm>
                  <a:off x="-29147" y="3449899"/>
                  <a:ext cx="1616686" cy="569192"/>
                </a:xfrm>
                <a:prstGeom prst="rect">
                  <a:avLst/>
                </a:prstGeom>
                <a:no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ko-KR" sz="28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80%</a:t>
                  </a:r>
                  <a:endParaRPr lang="ko-KR" altLang="en-US" sz="280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</p:grpSp>
        </p:grp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781B15A3-FD76-4CEE-96C0-4A62A6256DDA}"/>
                </a:ext>
              </a:extLst>
            </p:cNvPr>
            <p:cNvSpPr txBox="1"/>
            <p:nvPr/>
          </p:nvSpPr>
          <p:spPr>
            <a:xfrm>
              <a:off x="2092941" y="1674019"/>
              <a:ext cx="30106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spc="0" dirty="0">
                  <a:solidFill>
                    <a:schemeClr val="bg2"/>
                  </a:solidFill>
                  <a:latin typeface="+mj-lt"/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8909166-7FB1-4435-8B91-EB780C050A99}"/>
                </a:ext>
              </a:extLst>
            </p:cNvPr>
            <p:cNvSpPr txBox="1"/>
            <p:nvPr/>
          </p:nvSpPr>
          <p:spPr>
            <a:xfrm>
              <a:off x="2092975" y="3586484"/>
              <a:ext cx="30106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spc="0" dirty="0">
                  <a:solidFill>
                    <a:schemeClr val="bg2"/>
                  </a:solidFill>
                  <a:latin typeface="+mj-lt"/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CFCF645-2E12-4C7D-82EC-147373CCF727}"/>
                </a:ext>
              </a:extLst>
            </p:cNvPr>
            <p:cNvSpPr txBox="1"/>
            <p:nvPr/>
          </p:nvSpPr>
          <p:spPr>
            <a:xfrm>
              <a:off x="2072172" y="5479228"/>
              <a:ext cx="30106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spc="0" dirty="0">
                  <a:solidFill>
                    <a:schemeClr val="bg2"/>
                  </a:solidFill>
                  <a:latin typeface="+mj-lt"/>
                  <a:cs typeface="Aharoni" panose="02010803020104030203" pitchFamily="2" charset="-79"/>
                </a:rPr>
                <a:t>PLACEHOLDER TITLE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08E680-1DDE-30D8-8726-2AC694071C13}"/>
              </a:ext>
            </a:extLst>
          </p:cNvPr>
          <p:cNvGrpSpPr/>
          <p:nvPr/>
        </p:nvGrpSpPr>
        <p:grpSpPr>
          <a:xfrm>
            <a:off x="10274668" y="850798"/>
            <a:ext cx="1595595" cy="533888"/>
            <a:chOff x="4844307" y="5029935"/>
            <a:chExt cx="1595595" cy="533888"/>
          </a:xfrm>
        </p:grpSpPr>
        <p:sp>
          <p:nvSpPr>
            <p:cNvPr id="19" name="Google Shape;12;p2">
              <a:extLst>
                <a:ext uri="{FF2B5EF4-FFF2-40B4-BE49-F238E27FC236}">
                  <a16:creationId xmlns:a16="http://schemas.microsoft.com/office/drawing/2014/main" id="{B24F6FE6-F53E-2F1F-E344-D21250C070D4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3;p2">
              <a:extLst>
                <a:ext uri="{FF2B5EF4-FFF2-40B4-BE49-F238E27FC236}">
                  <a16:creationId xmlns:a16="http://schemas.microsoft.com/office/drawing/2014/main" id="{E98B0636-4D80-5B99-3772-DDDB1A5C4630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4;p2">
              <a:extLst>
                <a:ext uri="{FF2B5EF4-FFF2-40B4-BE49-F238E27FC236}">
                  <a16:creationId xmlns:a16="http://schemas.microsoft.com/office/drawing/2014/main" id="{9F1E18FC-F5E9-35A9-6E22-D28985B6A885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5;p2">
              <a:extLst>
                <a:ext uri="{FF2B5EF4-FFF2-40B4-BE49-F238E27FC236}">
                  <a16:creationId xmlns:a16="http://schemas.microsoft.com/office/drawing/2014/main" id="{B55AD88E-F1B1-4B7D-6125-0416E85DBA5B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6;p2">
              <a:extLst>
                <a:ext uri="{FF2B5EF4-FFF2-40B4-BE49-F238E27FC236}">
                  <a16:creationId xmlns:a16="http://schemas.microsoft.com/office/drawing/2014/main" id="{0F4EDE66-7293-25A5-3AE8-612AEE4D3550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7;p2">
              <a:extLst>
                <a:ext uri="{FF2B5EF4-FFF2-40B4-BE49-F238E27FC236}">
                  <a16:creationId xmlns:a16="http://schemas.microsoft.com/office/drawing/2014/main" id="{2B784C66-9A62-58DC-7952-8F98037935EB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8;p2">
              <a:extLst>
                <a:ext uri="{FF2B5EF4-FFF2-40B4-BE49-F238E27FC236}">
                  <a16:creationId xmlns:a16="http://schemas.microsoft.com/office/drawing/2014/main" id="{5AE89ADC-984C-1055-339B-C684C72174C8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9;p2">
              <a:extLst>
                <a:ext uri="{FF2B5EF4-FFF2-40B4-BE49-F238E27FC236}">
                  <a16:creationId xmlns:a16="http://schemas.microsoft.com/office/drawing/2014/main" id="{69CE51AC-BC56-A837-E2F8-01393966BF64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2;p2">
              <a:extLst>
                <a:ext uri="{FF2B5EF4-FFF2-40B4-BE49-F238E27FC236}">
                  <a16:creationId xmlns:a16="http://schemas.microsoft.com/office/drawing/2014/main" id="{313944D3-415E-560D-E382-99C318F8CC71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;p2">
              <a:extLst>
                <a:ext uri="{FF2B5EF4-FFF2-40B4-BE49-F238E27FC236}">
                  <a16:creationId xmlns:a16="http://schemas.microsoft.com/office/drawing/2014/main" id="{BCA7CEE4-E570-5C65-57CD-FD97D044B6EA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4;p2">
              <a:extLst>
                <a:ext uri="{FF2B5EF4-FFF2-40B4-BE49-F238E27FC236}">
                  <a16:creationId xmlns:a16="http://schemas.microsoft.com/office/drawing/2014/main" id="{38E98E25-00F9-01D6-83A0-236FD4CBE32A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5;p2">
              <a:extLst>
                <a:ext uri="{FF2B5EF4-FFF2-40B4-BE49-F238E27FC236}">
                  <a16:creationId xmlns:a16="http://schemas.microsoft.com/office/drawing/2014/main" id="{6F5BE6FF-A7A6-4364-DCDB-E53B4F2291D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;p2">
              <a:extLst>
                <a:ext uri="{FF2B5EF4-FFF2-40B4-BE49-F238E27FC236}">
                  <a16:creationId xmlns:a16="http://schemas.microsoft.com/office/drawing/2014/main" id="{B0404D67-7DE3-64F9-7D01-C1FBD7CF7D18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7;p2">
              <a:extLst>
                <a:ext uri="{FF2B5EF4-FFF2-40B4-BE49-F238E27FC236}">
                  <a16:creationId xmlns:a16="http://schemas.microsoft.com/office/drawing/2014/main" id="{BDBD8F5D-11CF-7FC0-F3FD-C728909693D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8;p2">
              <a:extLst>
                <a:ext uri="{FF2B5EF4-FFF2-40B4-BE49-F238E27FC236}">
                  <a16:creationId xmlns:a16="http://schemas.microsoft.com/office/drawing/2014/main" id="{F21E2BC6-869C-F01A-A5D0-7EE99757335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9;p2">
              <a:extLst>
                <a:ext uri="{FF2B5EF4-FFF2-40B4-BE49-F238E27FC236}">
                  <a16:creationId xmlns:a16="http://schemas.microsoft.com/office/drawing/2014/main" id="{19966A52-7AC7-95E6-4B5D-D89DD393B6C7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1390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Academic Support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0F774BE-70C9-F7FD-A3B0-5F01A376C8DC}"/>
              </a:ext>
            </a:extLst>
          </p:cNvPr>
          <p:cNvGrpSpPr/>
          <p:nvPr/>
        </p:nvGrpSpPr>
        <p:grpSpPr>
          <a:xfrm>
            <a:off x="0" y="2430636"/>
            <a:ext cx="12192000" cy="3647585"/>
            <a:chOff x="31899" y="2281776"/>
            <a:chExt cx="12192000" cy="364758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BD1A7D7-9F04-22BC-AEE8-72ADFAA017C7}"/>
                </a:ext>
              </a:extLst>
            </p:cNvPr>
            <p:cNvGrpSpPr/>
            <p:nvPr/>
          </p:nvGrpSpPr>
          <p:grpSpPr>
            <a:xfrm>
              <a:off x="31899" y="2281776"/>
              <a:ext cx="12192000" cy="947953"/>
              <a:chOff x="31899" y="4270064"/>
              <a:chExt cx="12192000" cy="947953"/>
            </a:xfrm>
          </p:grpSpPr>
          <p:cxnSp>
            <p:nvCxnSpPr>
              <p:cNvPr id="41" name="Google Shape;633;p31">
                <a:extLst>
                  <a:ext uri="{FF2B5EF4-FFF2-40B4-BE49-F238E27FC236}">
                    <a16:creationId xmlns:a16="http://schemas.microsoft.com/office/drawing/2014/main" id="{07538544-C01C-98AD-A7D4-5060256381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99" y="5071017"/>
                <a:ext cx="12192000" cy="0"/>
              </a:xfrm>
              <a:prstGeom prst="straightConnector1">
                <a:avLst/>
              </a:prstGeom>
              <a:noFill/>
              <a:ln w="635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2" name="Google Shape;634;p31">
                <a:extLst>
                  <a:ext uri="{FF2B5EF4-FFF2-40B4-BE49-F238E27FC236}">
                    <a16:creationId xmlns:a16="http://schemas.microsoft.com/office/drawing/2014/main" id="{A959CE86-F0D2-F9E3-ACBC-4469B5A7DFB3}"/>
                  </a:ext>
                </a:extLst>
              </p:cNvPr>
              <p:cNvSpPr/>
              <p:nvPr/>
            </p:nvSpPr>
            <p:spPr>
              <a:xfrm>
                <a:off x="1718617" y="4924017"/>
                <a:ext cx="294000" cy="294000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635;p31">
                <a:extLst>
                  <a:ext uri="{FF2B5EF4-FFF2-40B4-BE49-F238E27FC236}">
                    <a16:creationId xmlns:a16="http://schemas.microsoft.com/office/drawing/2014/main" id="{C463203F-9AC8-962D-4AA6-00B8C2F634C2}"/>
                  </a:ext>
                </a:extLst>
              </p:cNvPr>
              <p:cNvSpPr/>
              <p:nvPr/>
            </p:nvSpPr>
            <p:spPr>
              <a:xfrm>
                <a:off x="5948984" y="4924017"/>
                <a:ext cx="294000" cy="294000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636;p31">
                <a:extLst>
                  <a:ext uri="{FF2B5EF4-FFF2-40B4-BE49-F238E27FC236}">
                    <a16:creationId xmlns:a16="http://schemas.microsoft.com/office/drawing/2014/main" id="{B215C083-3428-0389-D871-97EA9D0B8D2C}"/>
                  </a:ext>
                </a:extLst>
              </p:cNvPr>
              <p:cNvSpPr/>
              <p:nvPr/>
            </p:nvSpPr>
            <p:spPr>
              <a:xfrm>
                <a:off x="10167517" y="4924017"/>
                <a:ext cx="294000" cy="294000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638;p31">
                <a:extLst>
                  <a:ext uri="{FF2B5EF4-FFF2-40B4-BE49-F238E27FC236}">
                    <a16:creationId xmlns:a16="http://schemas.microsoft.com/office/drawing/2014/main" id="{45580657-179C-85AE-3C40-EFD74E78694E}"/>
                  </a:ext>
                </a:extLst>
              </p:cNvPr>
              <p:cNvSpPr/>
              <p:nvPr/>
            </p:nvSpPr>
            <p:spPr>
              <a:xfrm>
                <a:off x="1049133" y="4270064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2024</a:t>
                </a:r>
                <a:endParaRPr sz="2133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47" name="Google Shape;639;p31">
                <a:extLst>
                  <a:ext uri="{FF2B5EF4-FFF2-40B4-BE49-F238E27FC236}">
                    <a16:creationId xmlns:a16="http://schemas.microsoft.com/office/drawing/2014/main" id="{977AE28E-06F0-86A5-4481-103D2084E63F}"/>
                  </a:ext>
                </a:extLst>
              </p:cNvPr>
              <p:cNvSpPr/>
              <p:nvPr/>
            </p:nvSpPr>
            <p:spPr>
              <a:xfrm>
                <a:off x="5267600" y="4270064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2025</a:t>
                </a:r>
                <a:endParaRPr sz="2133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48" name="Google Shape;640;p31">
                <a:extLst>
                  <a:ext uri="{FF2B5EF4-FFF2-40B4-BE49-F238E27FC236}">
                    <a16:creationId xmlns:a16="http://schemas.microsoft.com/office/drawing/2014/main" id="{04B2DF6F-8869-9BEC-8AA5-68B011030EDA}"/>
                  </a:ext>
                </a:extLst>
              </p:cNvPr>
              <p:cNvSpPr/>
              <p:nvPr/>
            </p:nvSpPr>
            <p:spPr>
              <a:xfrm>
                <a:off x="9486067" y="4270064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2026</a:t>
                </a:r>
                <a:endParaRPr sz="2133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8A46FE2-CAD0-2CE6-75AC-90274AA5800B}"/>
                </a:ext>
              </a:extLst>
            </p:cNvPr>
            <p:cNvGrpSpPr/>
            <p:nvPr/>
          </p:nvGrpSpPr>
          <p:grpSpPr>
            <a:xfrm>
              <a:off x="261257" y="3488863"/>
              <a:ext cx="3423140" cy="2440498"/>
              <a:chOff x="573825" y="3895313"/>
              <a:chExt cx="3423140" cy="2440498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1E17778-D344-49C2-B3B4-1D3422173008}"/>
                  </a:ext>
                </a:extLst>
              </p:cNvPr>
              <p:cNvGrpSpPr/>
              <p:nvPr/>
            </p:nvGrpSpPr>
            <p:grpSpPr>
              <a:xfrm>
                <a:off x="573825" y="4308003"/>
                <a:ext cx="3423140" cy="2027808"/>
                <a:chOff x="573825" y="4308003"/>
                <a:chExt cx="3423140" cy="2027808"/>
              </a:xfrm>
            </p:grpSpPr>
            <p:sp>
              <p:nvSpPr>
                <p:cNvPr id="39" name="Google Shape;201;p29">
                  <a:extLst>
                    <a:ext uri="{FF2B5EF4-FFF2-40B4-BE49-F238E27FC236}">
                      <a16:creationId xmlns:a16="http://schemas.microsoft.com/office/drawing/2014/main" id="{83242ADA-F047-3278-2190-CC6B3DE6CF8D}"/>
                    </a:ext>
                  </a:extLst>
                </p:cNvPr>
                <p:cNvSpPr/>
                <p:nvPr/>
              </p:nvSpPr>
              <p:spPr>
                <a:xfrm>
                  <a:off x="573825" y="4308003"/>
                  <a:ext cx="3423140" cy="2027808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/>
                  <a:endParaRPr sz="2000" dirty="0">
                    <a:solidFill>
                      <a:schemeClr val="accent6"/>
                    </a:solidFill>
                    <a:latin typeface="Fira Sans Extra Condensed SemiBold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1E6D0B5-BE52-EBDD-3EF5-4A8429DDCA75}"/>
                    </a:ext>
                  </a:extLst>
                </p:cNvPr>
                <p:cNvSpPr txBox="1"/>
                <p:nvPr/>
              </p:nvSpPr>
              <p:spPr>
                <a:xfrm>
                  <a:off x="832691" y="4454934"/>
                  <a:ext cx="2905409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78550F8-6F18-A404-5474-63DACFDFE549}"/>
                  </a:ext>
                </a:extLst>
              </p:cNvPr>
              <p:cNvSpPr txBox="1"/>
              <p:nvPr/>
            </p:nvSpPr>
            <p:spPr>
              <a:xfrm>
                <a:off x="787120" y="3895313"/>
                <a:ext cx="293743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2"/>
                    </a:solidFill>
                    <a:latin typeface="+mj-lt"/>
                  </a:rPr>
                  <a:t>Placeholder Title </a:t>
                </a:r>
                <a:endParaRPr lang="en-CA" sz="14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3BEB6CF-E2D8-E555-3562-A7F574EA5695}"/>
                </a:ext>
              </a:extLst>
            </p:cNvPr>
            <p:cNvGrpSpPr/>
            <p:nvPr/>
          </p:nvGrpSpPr>
          <p:grpSpPr>
            <a:xfrm>
              <a:off x="4422333" y="3488863"/>
              <a:ext cx="3423140" cy="2440498"/>
              <a:chOff x="573825" y="3895313"/>
              <a:chExt cx="3423140" cy="2440498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8124930-DC8A-FA49-4A24-516745372BB5}"/>
                  </a:ext>
                </a:extLst>
              </p:cNvPr>
              <p:cNvGrpSpPr/>
              <p:nvPr/>
            </p:nvGrpSpPr>
            <p:grpSpPr>
              <a:xfrm>
                <a:off x="573825" y="4308003"/>
                <a:ext cx="3423140" cy="2027808"/>
                <a:chOff x="573825" y="4308003"/>
                <a:chExt cx="3423140" cy="2027808"/>
              </a:xfrm>
            </p:grpSpPr>
            <p:sp>
              <p:nvSpPr>
                <p:cNvPr id="35" name="Google Shape;201;p29">
                  <a:extLst>
                    <a:ext uri="{FF2B5EF4-FFF2-40B4-BE49-F238E27FC236}">
                      <a16:creationId xmlns:a16="http://schemas.microsoft.com/office/drawing/2014/main" id="{AADF972F-8CAE-F365-6017-9CDC37DE9B30}"/>
                    </a:ext>
                  </a:extLst>
                </p:cNvPr>
                <p:cNvSpPr/>
                <p:nvPr/>
              </p:nvSpPr>
              <p:spPr>
                <a:xfrm>
                  <a:off x="573825" y="4308003"/>
                  <a:ext cx="3423140" cy="2027808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/>
                  <a:endParaRPr sz="2000" dirty="0">
                    <a:solidFill>
                      <a:schemeClr val="accent6"/>
                    </a:solidFill>
                    <a:latin typeface="Fira Sans Extra Condensed SemiBold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2632D11-FCA1-739E-DA00-59543CC4F839}"/>
                    </a:ext>
                  </a:extLst>
                </p:cNvPr>
                <p:cNvSpPr txBox="1"/>
                <p:nvPr/>
              </p:nvSpPr>
              <p:spPr>
                <a:xfrm>
                  <a:off x="832691" y="4454934"/>
                  <a:ext cx="2905409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B76DB95-9C45-07E8-9233-DA576504CD75}"/>
                  </a:ext>
                </a:extLst>
              </p:cNvPr>
              <p:cNvSpPr txBox="1"/>
              <p:nvPr/>
            </p:nvSpPr>
            <p:spPr>
              <a:xfrm>
                <a:off x="787120" y="3895313"/>
                <a:ext cx="293743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2"/>
                    </a:solidFill>
                    <a:latin typeface="+mj-lt"/>
                  </a:rPr>
                  <a:t>Placeholder Title </a:t>
                </a:r>
                <a:endParaRPr lang="en-CA" sz="14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7CAC4FD-FAD2-BFD5-F17A-7B3FA2BF2A33}"/>
                </a:ext>
              </a:extLst>
            </p:cNvPr>
            <p:cNvGrpSpPr/>
            <p:nvPr/>
          </p:nvGrpSpPr>
          <p:grpSpPr>
            <a:xfrm>
              <a:off x="8583408" y="3488863"/>
              <a:ext cx="3423140" cy="2440498"/>
              <a:chOff x="573825" y="3895313"/>
              <a:chExt cx="3423140" cy="244049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4EEDC5BE-850F-9785-975D-8C42F647A04B}"/>
                  </a:ext>
                </a:extLst>
              </p:cNvPr>
              <p:cNvGrpSpPr/>
              <p:nvPr/>
            </p:nvGrpSpPr>
            <p:grpSpPr>
              <a:xfrm>
                <a:off x="573825" y="4308003"/>
                <a:ext cx="3423140" cy="2027808"/>
                <a:chOff x="573825" y="4308003"/>
                <a:chExt cx="3423140" cy="2027808"/>
              </a:xfrm>
            </p:grpSpPr>
            <p:sp>
              <p:nvSpPr>
                <p:cNvPr id="31" name="Google Shape;201;p29">
                  <a:extLst>
                    <a:ext uri="{FF2B5EF4-FFF2-40B4-BE49-F238E27FC236}">
                      <a16:creationId xmlns:a16="http://schemas.microsoft.com/office/drawing/2014/main" id="{FEE8C68B-1DAD-30C3-71C6-18CE8FB3D0CC}"/>
                    </a:ext>
                  </a:extLst>
                </p:cNvPr>
                <p:cNvSpPr/>
                <p:nvPr/>
              </p:nvSpPr>
              <p:spPr>
                <a:xfrm>
                  <a:off x="573825" y="4308003"/>
                  <a:ext cx="3423140" cy="2027808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/>
                  <a:endParaRPr sz="2000" dirty="0">
                    <a:solidFill>
                      <a:schemeClr val="accent6"/>
                    </a:solidFill>
                    <a:latin typeface="Fira Sans Extra Condensed SemiBold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F5BFECA-D76A-78C3-0401-829A7F8FF18A}"/>
                    </a:ext>
                  </a:extLst>
                </p:cNvPr>
                <p:cNvSpPr txBox="1"/>
                <p:nvPr/>
              </p:nvSpPr>
              <p:spPr>
                <a:xfrm>
                  <a:off x="832691" y="4454934"/>
                  <a:ext cx="2905409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42003EB-377E-90A9-D97B-C8F3600E395D}"/>
                  </a:ext>
                </a:extLst>
              </p:cNvPr>
              <p:cNvSpPr txBox="1"/>
              <p:nvPr/>
            </p:nvSpPr>
            <p:spPr>
              <a:xfrm>
                <a:off x="787120" y="3895313"/>
                <a:ext cx="293743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2"/>
                    </a:solidFill>
                    <a:latin typeface="+mj-lt"/>
                  </a:rPr>
                  <a:t>Placeholder Title </a:t>
                </a:r>
                <a:endParaRPr lang="en-CA" sz="14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88E98C9-FD25-60B4-03D8-E759CC975F76}"/>
              </a:ext>
            </a:extLst>
          </p:cNvPr>
          <p:cNvGrpSpPr/>
          <p:nvPr/>
        </p:nvGrpSpPr>
        <p:grpSpPr>
          <a:xfrm>
            <a:off x="1237652" y="1085107"/>
            <a:ext cx="1215964" cy="1215962"/>
            <a:chOff x="1519827" y="1870942"/>
            <a:chExt cx="2220406" cy="2220404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BAE24A0-CC5F-50D0-4D80-8041F6F10996}"/>
                </a:ext>
              </a:extLst>
            </p:cNvPr>
            <p:cNvSpPr/>
            <p:nvPr/>
          </p:nvSpPr>
          <p:spPr>
            <a:xfrm>
              <a:off x="1519827" y="1870942"/>
              <a:ext cx="2220406" cy="22204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BEB0822-6CEF-D08F-BBD4-2ECFCDE8643E}"/>
                </a:ext>
              </a:extLst>
            </p:cNvPr>
            <p:cNvSpPr/>
            <p:nvPr/>
          </p:nvSpPr>
          <p:spPr>
            <a:xfrm>
              <a:off x="2103501" y="2389231"/>
              <a:ext cx="1053058" cy="1183826"/>
            </a:xfrm>
            <a:custGeom>
              <a:avLst/>
              <a:gdLst>
                <a:gd name="connsiteX0" fmla="*/ 973281 w 1490708"/>
                <a:gd name="connsiteY0" fmla="*/ 1190625 h 1675824"/>
                <a:gd name="connsiteX1" fmla="*/ 938038 w 1490708"/>
                <a:gd name="connsiteY1" fmla="*/ 1193483 h 1675824"/>
                <a:gd name="connsiteX2" fmla="*/ 975185 w 1490708"/>
                <a:gd name="connsiteY2" fmla="*/ 1216343 h 1675824"/>
                <a:gd name="connsiteX3" fmla="*/ 973281 w 1490708"/>
                <a:gd name="connsiteY3" fmla="*/ 1190625 h 1675824"/>
                <a:gd name="connsiteX4" fmla="*/ 136985 w 1490708"/>
                <a:gd name="connsiteY4" fmla="*/ 1108710 h 1675824"/>
                <a:gd name="connsiteX5" fmla="*/ 149368 w 1490708"/>
                <a:gd name="connsiteY5" fmla="*/ 1317308 h 1675824"/>
                <a:gd name="connsiteX6" fmla="*/ 299863 w 1490708"/>
                <a:gd name="connsiteY6" fmla="*/ 1428750 h 1675824"/>
                <a:gd name="connsiteX7" fmla="*/ 562753 w 1490708"/>
                <a:gd name="connsiteY7" fmla="*/ 1466850 h 1675824"/>
                <a:gd name="connsiteX8" fmla="*/ 775160 w 1490708"/>
                <a:gd name="connsiteY8" fmla="*/ 1455420 h 1675824"/>
                <a:gd name="connsiteX9" fmla="*/ 854218 w 1490708"/>
                <a:gd name="connsiteY9" fmla="*/ 1356360 h 1675824"/>
                <a:gd name="connsiteX10" fmla="*/ 879935 w 1490708"/>
                <a:gd name="connsiteY10" fmla="*/ 1203960 h 1675824"/>
                <a:gd name="connsiteX11" fmla="*/ 483696 w 1490708"/>
                <a:gd name="connsiteY11" fmla="*/ 1177290 h 1675824"/>
                <a:gd name="connsiteX12" fmla="*/ 136985 w 1490708"/>
                <a:gd name="connsiteY12" fmla="*/ 1108710 h 1675824"/>
                <a:gd name="connsiteX13" fmla="*/ 341773 w 1490708"/>
                <a:gd name="connsiteY13" fmla="*/ 946785 h 1675824"/>
                <a:gd name="connsiteX14" fmla="*/ 196993 w 1490708"/>
                <a:gd name="connsiteY14" fmla="*/ 958215 h 1675824"/>
                <a:gd name="connsiteX15" fmla="*/ 138891 w 1490708"/>
                <a:gd name="connsiteY15" fmla="*/ 1074420 h 1675824"/>
                <a:gd name="connsiteX16" fmla="*/ 317008 w 1490708"/>
                <a:gd name="connsiteY16" fmla="*/ 1117283 h 1675824"/>
                <a:gd name="connsiteX17" fmla="*/ 879935 w 1490708"/>
                <a:gd name="connsiteY17" fmla="*/ 1168718 h 1675824"/>
                <a:gd name="connsiteX18" fmla="*/ 763731 w 1490708"/>
                <a:gd name="connsiteY18" fmla="*/ 997268 h 1675824"/>
                <a:gd name="connsiteX19" fmla="*/ 341773 w 1490708"/>
                <a:gd name="connsiteY19" fmla="*/ 946785 h 1675824"/>
                <a:gd name="connsiteX20" fmla="*/ 306412 w 1490708"/>
                <a:gd name="connsiteY20" fmla="*/ 912138 h 1675824"/>
                <a:gd name="connsiteX21" fmla="*/ 406543 w 1490708"/>
                <a:gd name="connsiteY21" fmla="*/ 914400 h 1675824"/>
                <a:gd name="connsiteX22" fmla="*/ 782781 w 1490708"/>
                <a:gd name="connsiteY22" fmla="*/ 965835 h 1675824"/>
                <a:gd name="connsiteX23" fmla="*/ 917083 w 1490708"/>
                <a:gd name="connsiteY23" fmla="*/ 1164908 h 1675824"/>
                <a:gd name="connsiteX24" fmla="*/ 985663 w 1490708"/>
                <a:gd name="connsiteY24" fmla="*/ 1159193 h 1675824"/>
                <a:gd name="connsiteX25" fmla="*/ 1009476 w 1490708"/>
                <a:gd name="connsiteY25" fmla="*/ 1226820 h 1675824"/>
                <a:gd name="connsiteX26" fmla="*/ 979948 w 1490708"/>
                <a:gd name="connsiteY26" fmla="*/ 1254443 h 1675824"/>
                <a:gd name="connsiteX27" fmla="*/ 916131 w 1490708"/>
                <a:gd name="connsiteY27" fmla="*/ 1224915 h 1675824"/>
                <a:gd name="connsiteX28" fmla="*/ 886603 w 1490708"/>
                <a:gd name="connsiteY28" fmla="*/ 1374458 h 1675824"/>
                <a:gd name="connsiteX29" fmla="*/ 786591 w 1490708"/>
                <a:gd name="connsiteY29" fmla="*/ 1491615 h 1675824"/>
                <a:gd name="connsiteX30" fmla="*/ 553228 w 1490708"/>
                <a:gd name="connsiteY30" fmla="*/ 1503998 h 1675824"/>
                <a:gd name="connsiteX31" fmla="*/ 307483 w 1490708"/>
                <a:gd name="connsiteY31" fmla="*/ 1468755 h 1675824"/>
                <a:gd name="connsiteX32" fmla="*/ 139843 w 1490708"/>
                <a:gd name="connsiteY32" fmla="*/ 1380173 h 1675824"/>
                <a:gd name="connsiteX33" fmla="*/ 96028 w 1490708"/>
                <a:gd name="connsiteY33" fmla="*/ 1198245 h 1675824"/>
                <a:gd name="connsiteX34" fmla="*/ 118888 w 1490708"/>
                <a:gd name="connsiteY34" fmla="*/ 987743 h 1675824"/>
                <a:gd name="connsiteX35" fmla="*/ 205566 w 1490708"/>
                <a:gd name="connsiteY35" fmla="*/ 919163 h 1675824"/>
                <a:gd name="connsiteX36" fmla="*/ 306412 w 1490708"/>
                <a:gd name="connsiteY36" fmla="*/ 912138 h 1675824"/>
                <a:gd name="connsiteX37" fmla="*/ 412258 w 1490708"/>
                <a:gd name="connsiteY37" fmla="*/ 399097 h 1675824"/>
                <a:gd name="connsiteX38" fmla="*/ 381778 w 1490708"/>
                <a:gd name="connsiteY38" fmla="*/ 646747 h 1675824"/>
                <a:gd name="connsiteX39" fmla="*/ 725631 w 1490708"/>
                <a:gd name="connsiteY39" fmla="*/ 687705 h 1675824"/>
                <a:gd name="connsiteX40" fmla="*/ 754206 w 1490708"/>
                <a:gd name="connsiteY40" fmla="*/ 440055 h 1675824"/>
                <a:gd name="connsiteX41" fmla="*/ 412258 w 1490708"/>
                <a:gd name="connsiteY41" fmla="*/ 399097 h 1675824"/>
                <a:gd name="connsiteX42" fmla="*/ 393446 w 1490708"/>
                <a:gd name="connsiteY42" fmla="*/ 362664 h 1675824"/>
                <a:gd name="connsiteX43" fmla="*/ 414163 w 1490708"/>
                <a:gd name="connsiteY43" fmla="*/ 363855 h 1675824"/>
                <a:gd name="connsiteX44" fmla="*/ 775160 w 1490708"/>
                <a:gd name="connsiteY44" fmla="*/ 409575 h 1675824"/>
                <a:gd name="connsiteX45" fmla="*/ 791353 w 1490708"/>
                <a:gd name="connsiteY45" fmla="*/ 446722 h 1675824"/>
                <a:gd name="connsiteX46" fmla="*/ 761826 w 1490708"/>
                <a:gd name="connsiteY46" fmla="*/ 691515 h 1675824"/>
                <a:gd name="connsiteX47" fmla="*/ 750396 w 1490708"/>
                <a:gd name="connsiteY47" fmla="*/ 728662 h 1675824"/>
                <a:gd name="connsiteX48" fmla="*/ 347488 w 1490708"/>
                <a:gd name="connsiteY48" fmla="*/ 679132 h 1675824"/>
                <a:gd name="connsiteX49" fmla="*/ 350346 w 1490708"/>
                <a:gd name="connsiteY49" fmla="*/ 601028 h 1675824"/>
                <a:gd name="connsiteX50" fmla="*/ 379873 w 1490708"/>
                <a:gd name="connsiteY50" fmla="*/ 374332 h 1675824"/>
                <a:gd name="connsiteX51" fmla="*/ 393446 w 1490708"/>
                <a:gd name="connsiteY51" fmla="*/ 362664 h 1675824"/>
                <a:gd name="connsiteX52" fmla="*/ 1144731 w 1490708"/>
                <a:gd name="connsiteY52" fmla="*/ 271463 h 1675824"/>
                <a:gd name="connsiteX53" fmla="*/ 1258078 w 1490708"/>
                <a:gd name="connsiteY53" fmla="*/ 558165 h 1675824"/>
                <a:gd name="connsiteX54" fmla="*/ 1302846 w 1490708"/>
                <a:gd name="connsiteY54" fmla="*/ 1039178 h 1675824"/>
                <a:gd name="connsiteX55" fmla="*/ 1350471 w 1490708"/>
                <a:gd name="connsiteY55" fmla="*/ 709613 h 1675824"/>
                <a:gd name="connsiteX56" fmla="*/ 1234266 w 1490708"/>
                <a:gd name="connsiteY56" fmla="*/ 351472 h 1675824"/>
                <a:gd name="connsiteX57" fmla="*/ 1144731 w 1490708"/>
                <a:gd name="connsiteY57" fmla="*/ 271463 h 1675824"/>
                <a:gd name="connsiteX58" fmla="*/ 1142826 w 1490708"/>
                <a:gd name="connsiteY58" fmla="*/ 165496 h 1675824"/>
                <a:gd name="connsiteX59" fmla="*/ 1067578 w 1490708"/>
                <a:gd name="connsiteY59" fmla="*/ 192405 h 1675824"/>
                <a:gd name="connsiteX60" fmla="*/ 1118061 w 1490708"/>
                <a:gd name="connsiteY60" fmla="*/ 238125 h 1675824"/>
                <a:gd name="connsiteX61" fmla="*/ 1258078 w 1490708"/>
                <a:gd name="connsiteY61" fmla="*/ 321945 h 1675824"/>
                <a:gd name="connsiteX62" fmla="*/ 1388571 w 1490708"/>
                <a:gd name="connsiteY62" fmla="*/ 826770 h 1675824"/>
                <a:gd name="connsiteX63" fmla="*/ 1302846 w 1490708"/>
                <a:gd name="connsiteY63" fmla="*/ 1121093 h 1675824"/>
                <a:gd name="connsiteX64" fmla="*/ 1278081 w 1490708"/>
                <a:gd name="connsiteY64" fmla="*/ 1242060 h 1675824"/>
                <a:gd name="connsiteX65" fmla="*/ 1421908 w 1490708"/>
                <a:gd name="connsiteY65" fmla="*/ 1035368 h 1675824"/>
                <a:gd name="connsiteX66" fmla="*/ 1447626 w 1490708"/>
                <a:gd name="connsiteY66" fmla="*/ 706755 h 1675824"/>
                <a:gd name="connsiteX67" fmla="*/ 1318086 w 1490708"/>
                <a:gd name="connsiteY67" fmla="*/ 279082 h 1675824"/>
                <a:gd name="connsiteX68" fmla="*/ 1220931 w 1490708"/>
                <a:gd name="connsiteY68" fmla="*/ 180022 h 1675824"/>
                <a:gd name="connsiteX69" fmla="*/ 1142826 w 1490708"/>
                <a:gd name="connsiteY69" fmla="*/ 165496 h 1675824"/>
                <a:gd name="connsiteX70" fmla="*/ 813261 w 1490708"/>
                <a:gd name="connsiteY70" fmla="*/ 147638 h 1675824"/>
                <a:gd name="connsiteX71" fmla="*/ 938038 w 1490708"/>
                <a:gd name="connsiteY71" fmla="*/ 260032 h 1675824"/>
                <a:gd name="connsiteX72" fmla="*/ 1042813 w 1490708"/>
                <a:gd name="connsiteY72" fmla="*/ 549593 h 1675824"/>
                <a:gd name="connsiteX73" fmla="*/ 1079961 w 1490708"/>
                <a:gd name="connsiteY73" fmla="*/ 1135380 h 1675824"/>
                <a:gd name="connsiteX74" fmla="*/ 970423 w 1490708"/>
                <a:gd name="connsiteY74" fmla="*/ 1532573 h 1675824"/>
                <a:gd name="connsiteX75" fmla="*/ 1217121 w 1490708"/>
                <a:gd name="connsiteY75" fmla="*/ 1300163 h 1675824"/>
                <a:gd name="connsiteX76" fmla="*/ 1270461 w 1490708"/>
                <a:gd name="connsiteY76" fmla="*/ 942975 h 1675824"/>
                <a:gd name="connsiteX77" fmla="*/ 1156161 w 1490708"/>
                <a:gd name="connsiteY77" fmla="*/ 374332 h 1675824"/>
                <a:gd name="connsiteX78" fmla="*/ 1052338 w 1490708"/>
                <a:gd name="connsiteY78" fmla="*/ 229553 h 1675824"/>
                <a:gd name="connsiteX79" fmla="*/ 813261 w 1490708"/>
                <a:gd name="connsiteY79" fmla="*/ 147638 h 1675824"/>
                <a:gd name="connsiteX80" fmla="*/ 553705 w 1490708"/>
                <a:gd name="connsiteY80" fmla="*/ 119375 h 1675824"/>
                <a:gd name="connsiteX81" fmla="*/ 386541 w 1490708"/>
                <a:gd name="connsiteY81" fmla="*/ 181928 h 1675824"/>
                <a:gd name="connsiteX82" fmla="*/ 196041 w 1490708"/>
                <a:gd name="connsiteY82" fmla="*/ 406718 h 1675824"/>
                <a:gd name="connsiteX83" fmla="*/ 116031 w 1490708"/>
                <a:gd name="connsiteY83" fmla="*/ 630555 h 1675824"/>
                <a:gd name="connsiteX84" fmla="*/ 57928 w 1490708"/>
                <a:gd name="connsiteY84" fmla="*/ 887730 h 1675824"/>
                <a:gd name="connsiteX85" fmla="*/ 46498 w 1490708"/>
                <a:gd name="connsiteY85" fmla="*/ 1283018 h 1675824"/>
                <a:gd name="connsiteX86" fmla="*/ 103648 w 1490708"/>
                <a:gd name="connsiteY86" fmla="*/ 1471613 h 1675824"/>
                <a:gd name="connsiteX87" fmla="*/ 242713 w 1490708"/>
                <a:gd name="connsiteY87" fmla="*/ 1584007 h 1675824"/>
                <a:gd name="connsiteX88" fmla="*/ 551323 w 1490708"/>
                <a:gd name="connsiteY88" fmla="*/ 1639253 h 1675824"/>
                <a:gd name="connsiteX89" fmla="*/ 873269 w 1490708"/>
                <a:gd name="connsiteY89" fmla="*/ 1574482 h 1675824"/>
                <a:gd name="connsiteX90" fmla="*/ 999951 w 1490708"/>
                <a:gd name="connsiteY90" fmla="*/ 1366838 h 1675824"/>
                <a:gd name="connsiteX91" fmla="*/ 1038051 w 1490708"/>
                <a:gd name="connsiteY91" fmla="*/ 780097 h 1675824"/>
                <a:gd name="connsiteX92" fmla="*/ 954231 w 1490708"/>
                <a:gd name="connsiteY92" fmla="*/ 368618 h 1675824"/>
                <a:gd name="connsiteX93" fmla="*/ 614188 w 1490708"/>
                <a:gd name="connsiteY93" fmla="*/ 120968 h 1675824"/>
                <a:gd name="connsiteX94" fmla="*/ 553705 w 1490708"/>
                <a:gd name="connsiteY94" fmla="*/ 119375 h 1675824"/>
                <a:gd name="connsiteX95" fmla="*/ 701819 w 1490708"/>
                <a:gd name="connsiteY95" fmla="*/ 37028 h 1675824"/>
                <a:gd name="connsiteX96" fmla="*/ 580851 w 1490708"/>
                <a:gd name="connsiteY96" fmla="*/ 80010 h 1675824"/>
                <a:gd name="connsiteX97" fmla="*/ 916131 w 1490708"/>
                <a:gd name="connsiteY97" fmla="*/ 129540 h 1675824"/>
                <a:gd name="connsiteX98" fmla="*/ 828501 w 1490708"/>
                <a:gd name="connsiteY98" fmla="*/ 53340 h 1675824"/>
                <a:gd name="connsiteX99" fmla="*/ 701819 w 1490708"/>
                <a:gd name="connsiteY99" fmla="*/ 37028 h 1675824"/>
                <a:gd name="connsiteX100" fmla="*/ 724678 w 1490708"/>
                <a:gd name="connsiteY100" fmla="*/ 0 h 1675824"/>
                <a:gd name="connsiteX101" fmla="*/ 901844 w 1490708"/>
                <a:gd name="connsiteY101" fmla="*/ 55245 h 1675824"/>
                <a:gd name="connsiteX102" fmla="*/ 960898 w 1490708"/>
                <a:gd name="connsiteY102" fmla="*/ 140970 h 1675824"/>
                <a:gd name="connsiteX103" fmla="*/ 1038051 w 1490708"/>
                <a:gd name="connsiteY103" fmla="*/ 172403 h 1675824"/>
                <a:gd name="connsiteX104" fmla="*/ 1247601 w 1490708"/>
                <a:gd name="connsiteY104" fmla="*/ 154305 h 1675824"/>
                <a:gd name="connsiteX105" fmla="*/ 1391428 w 1490708"/>
                <a:gd name="connsiteY105" fmla="*/ 335280 h 1675824"/>
                <a:gd name="connsiteX106" fmla="*/ 1490488 w 1490708"/>
                <a:gd name="connsiteY106" fmla="*/ 815340 h 1675824"/>
                <a:gd name="connsiteX107" fmla="*/ 1408573 w 1490708"/>
                <a:gd name="connsiteY107" fmla="*/ 1147763 h 1675824"/>
                <a:gd name="connsiteX108" fmla="*/ 1259983 w 1490708"/>
                <a:gd name="connsiteY108" fmla="*/ 1292543 h 1675824"/>
                <a:gd name="connsiteX109" fmla="*/ 1112346 w 1490708"/>
                <a:gd name="connsiteY109" fmla="*/ 1481138 h 1675824"/>
                <a:gd name="connsiteX110" fmla="*/ 961851 w 1490708"/>
                <a:gd name="connsiteY110" fmla="*/ 1578293 h 1675824"/>
                <a:gd name="connsiteX111" fmla="*/ 878983 w 1490708"/>
                <a:gd name="connsiteY111" fmla="*/ 1622107 h 1675824"/>
                <a:gd name="connsiteX112" fmla="*/ 731346 w 1490708"/>
                <a:gd name="connsiteY112" fmla="*/ 1663065 h 1675824"/>
                <a:gd name="connsiteX113" fmla="*/ 357966 w 1490708"/>
                <a:gd name="connsiteY113" fmla="*/ 1659255 h 1675824"/>
                <a:gd name="connsiteX114" fmla="*/ 83646 w 1490708"/>
                <a:gd name="connsiteY114" fmla="*/ 1504950 h 1675824"/>
                <a:gd name="connsiteX115" fmla="*/ 13161 w 1490708"/>
                <a:gd name="connsiteY115" fmla="*/ 1307782 h 1675824"/>
                <a:gd name="connsiteX116" fmla="*/ 22686 w 1490708"/>
                <a:gd name="connsiteY116" fmla="*/ 883920 h 1675824"/>
                <a:gd name="connsiteX117" fmla="*/ 105553 w 1490708"/>
                <a:gd name="connsiteY117" fmla="*/ 536257 h 1675824"/>
                <a:gd name="connsiteX118" fmla="*/ 338916 w 1490708"/>
                <a:gd name="connsiteY118" fmla="*/ 172403 h 1675824"/>
                <a:gd name="connsiteX119" fmla="*/ 530369 w 1490708"/>
                <a:gd name="connsiteY119" fmla="*/ 81915 h 1675824"/>
                <a:gd name="connsiteX120" fmla="*/ 724678 w 1490708"/>
                <a:gd name="connsiteY120" fmla="*/ 0 h 1675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490708" h="1675824">
                  <a:moveTo>
                    <a:pt x="973281" y="1190625"/>
                  </a:moveTo>
                  <a:cubicBezTo>
                    <a:pt x="961851" y="1191578"/>
                    <a:pt x="949468" y="1192530"/>
                    <a:pt x="938038" y="1193483"/>
                  </a:cubicBezTo>
                  <a:cubicBezTo>
                    <a:pt x="950421" y="1202055"/>
                    <a:pt x="962803" y="1208723"/>
                    <a:pt x="975185" y="1216343"/>
                  </a:cubicBezTo>
                  <a:cubicBezTo>
                    <a:pt x="974233" y="1207770"/>
                    <a:pt x="974233" y="1199198"/>
                    <a:pt x="973281" y="1190625"/>
                  </a:cubicBezTo>
                  <a:close/>
                  <a:moveTo>
                    <a:pt x="136985" y="1108710"/>
                  </a:moveTo>
                  <a:cubicBezTo>
                    <a:pt x="133176" y="1178243"/>
                    <a:pt x="129366" y="1249680"/>
                    <a:pt x="149368" y="1317308"/>
                  </a:cubicBezTo>
                  <a:cubicBezTo>
                    <a:pt x="170323" y="1382078"/>
                    <a:pt x="236998" y="1415415"/>
                    <a:pt x="299863" y="1428750"/>
                  </a:cubicBezTo>
                  <a:cubicBezTo>
                    <a:pt x="386541" y="1445895"/>
                    <a:pt x="475123" y="1456373"/>
                    <a:pt x="562753" y="1466850"/>
                  </a:cubicBezTo>
                  <a:cubicBezTo>
                    <a:pt x="633238" y="1472565"/>
                    <a:pt x="706581" y="1478280"/>
                    <a:pt x="775160" y="1455420"/>
                  </a:cubicBezTo>
                  <a:cubicBezTo>
                    <a:pt x="818976" y="1443038"/>
                    <a:pt x="841835" y="1397318"/>
                    <a:pt x="854218" y="1356360"/>
                  </a:cubicBezTo>
                  <a:cubicBezTo>
                    <a:pt x="866601" y="1306830"/>
                    <a:pt x="878031" y="1255395"/>
                    <a:pt x="879935" y="1203960"/>
                  </a:cubicBezTo>
                  <a:cubicBezTo>
                    <a:pt x="747538" y="1204913"/>
                    <a:pt x="615141" y="1192530"/>
                    <a:pt x="483696" y="1177290"/>
                  </a:cubicBezTo>
                  <a:cubicBezTo>
                    <a:pt x="367491" y="1160145"/>
                    <a:pt x="248428" y="1147763"/>
                    <a:pt x="136985" y="1108710"/>
                  </a:cubicBezTo>
                  <a:close/>
                  <a:moveTo>
                    <a:pt x="341773" y="946785"/>
                  </a:moveTo>
                  <a:cubicBezTo>
                    <a:pt x="293196" y="943928"/>
                    <a:pt x="243666" y="945833"/>
                    <a:pt x="196993" y="958215"/>
                  </a:cubicBezTo>
                  <a:cubicBezTo>
                    <a:pt x="148416" y="973455"/>
                    <a:pt x="146510" y="1032510"/>
                    <a:pt x="138891" y="1074420"/>
                  </a:cubicBezTo>
                  <a:cubicBezTo>
                    <a:pt x="195088" y="1098233"/>
                    <a:pt x="257001" y="1105853"/>
                    <a:pt x="317008" y="1117283"/>
                  </a:cubicBezTo>
                  <a:cubicBezTo>
                    <a:pt x="503698" y="1145858"/>
                    <a:pt x="691341" y="1166813"/>
                    <a:pt x="879935" y="1168718"/>
                  </a:cubicBezTo>
                  <a:cubicBezTo>
                    <a:pt x="876126" y="1097280"/>
                    <a:pt x="838026" y="1018223"/>
                    <a:pt x="763731" y="997268"/>
                  </a:cubicBezTo>
                  <a:cubicBezTo>
                    <a:pt x="626571" y="961073"/>
                    <a:pt x="483696" y="951548"/>
                    <a:pt x="341773" y="946785"/>
                  </a:cubicBezTo>
                  <a:close/>
                  <a:moveTo>
                    <a:pt x="306412" y="912138"/>
                  </a:moveTo>
                  <a:cubicBezTo>
                    <a:pt x="339868" y="912018"/>
                    <a:pt x="373206" y="913448"/>
                    <a:pt x="406543" y="914400"/>
                  </a:cubicBezTo>
                  <a:cubicBezTo>
                    <a:pt x="533226" y="920115"/>
                    <a:pt x="660860" y="929640"/>
                    <a:pt x="782781" y="965835"/>
                  </a:cubicBezTo>
                  <a:cubicBezTo>
                    <a:pt x="866601" y="991553"/>
                    <a:pt x="913273" y="1082040"/>
                    <a:pt x="917083" y="1164908"/>
                  </a:cubicBezTo>
                  <a:cubicBezTo>
                    <a:pt x="938991" y="1161098"/>
                    <a:pt x="962803" y="1153478"/>
                    <a:pt x="985663" y="1159193"/>
                  </a:cubicBezTo>
                  <a:cubicBezTo>
                    <a:pt x="1012333" y="1168718"/>
                    <a:pt x="1013285" y="1203008"/>
                    <a:pt x="1009476" y="1226820"/>
                  </a:cubicBezTo>
                  <a:cubicBezTo>
                    <a:pt x="1008523" y="1242060"/>
                    <a:pt x="996141" y="1255395"/>
                    <a:pt x="979948" y="1254443"/>
                  </a:cubicBezTo>
                  <a:cubicBezTo>
                    <a:pt x="957088" y="1249680"/>
                    <a:pt x="937085" y="1235393"/>
                    <a:pt x="916131" y="1224915"/>
                  </a:cubicBezTo>
                  <a:cubicBezTo>
                    <a:pt x="912321" y="1275398"/>
                    <a:pt x="899938" y="1325880"/>
                    <a:pt x="886603" y="1374458"/>
                  </a:cubicBezTo>
                  <a:cubicBezTo>
                    <a:pt x="872316" y="1424940"/>
                    <a:pt x="839931" y="1476375"/>
                    <a:pt x="786591" y="1491615"/>
                  </a:cubicBezTo>
                  <a:cubicBezTo>
                    <a:pt x="711343" y="1516380"/>
                    <a:pt x="631333" y="1510665"/>
                    <a:pt x="553228" y="1503998"/>
                  </a:cubicBezTo>
                  <a:cubicBezTo>
                    <a:pt x="471313" y="1494473"/>
                    <a:pt x="389398" y="1483995"/>
                    <a:pt x="307483" y="1468755"/>
                  </a:cubicBezTo>
                  <a:cubicBezTo>
                    <a:pt x="244618" y="1456373"/>
                    <a:pt x="178896" y="1433513"/>
                    <a:pt x="139843" y="1380173"/>
                  </a:cubicBezTo>
                  <a:cubicBezTo>
                    <a:pt x="100791" y="1327785"/>
                    <a:pt x="96981" y="1260158"/>
                    <a:pt x="96028" y="1198245"/>
                  </a:cubicBezTo>
                  <a:cubicBezTo>
                    <a:pt x="97933" y="1127760"/>
                    <a:pt x="96028" y="1055370"/>
                    <a:pt x="118888" y="987743"/>
                  </a:cubicBezTo>
                  <a:cubicBezTo>
                    <a:pt x="131271" y="950595"/>
                    <a:pt x="167466" y="923925"/>
                    <a:pt x="205566" y="919163"/>
                  </a:cubicBezTo>
                  <a:cubicBezTo>
                    <a:pt x="239380" y="913924"/>
                    <a:pt x="272955" y="912257"/>
                    <a:pt x="306412" y="912138"/>
                  </a:cubicBezTo>
                  <a:close/>
                  <a:moveTo>
                    <a:pt x="412258" y="399097"/>
                  </a:moveTo>
                  <a:cubicBezTo>
                    <a:pt x="400828" y="481965"/>
                    <a:pt x="392256" y="564832"/>
                    <a:pt x="381778" y="646747"/>
                  </a:cubicBezTo>
                  <a:cubicBezTo>
                    <a:pt x="496078" y="660082"/>
                    <a:pt x="611331" y="675322"/>
                    <a:pt x="725631" y="687705"/>
                  </a:cubicBezTo>
                  <a:cubicBezTo>
                    <a:pt x="733251" y="604837"/>
                    <a:pt x="745633" y="522922"/>
                    <a:pt x="754206" y="440055"/>
                  </a:cubicBezTo>
                  <a:cubicBezTo>
                    <a:pt x="639906" y="428625"/>
                    <a:pt x="525606" y="413385"/>
                    <a:pt x="412258" y="399097"/>
                  </a:cubicBezTo>
                  <a:close/>
                  <a:moveTo>
                    <a:pt x="393446" y="362664"/>
                  </a:moveTo>
                  <a:cubicBezTo>
                    <a:pt x="400352" y="361950"/>
                    <a:pt x="408448" y="363379"/>
                    <a:pt x="414163" y="363855"/>
                  </a:cubicBezTo>
                  <a:cubicBezTo>
                    <a:pt x="535131" y="378143"/>
                    <a:pt x="655146" y="390525"/>
                    <a:pt x="775160" y="409575"/>
                  </a:cubicBezTo>
                  <a:cubicBezTo>
                    <a:pt x="796116" y="408622"/>
                    <a:pt x="793258" y="432435"/>
                    <a:pt x="791353" y="446722"/>
                  </a:cubicBezTo>
                  <a:cubicBezTo>
                    <a:pt x="780876" y="528637"/>
                    <a:pt x="771351" y="610553"/>
                    <a:pt x="761826" y="691515"/>
                  </a:cubicBezTo>
                  <a:cubicBezTo>
                    <a:pt x="760873" y="704850"/>
                    <a:pt x="756110" y="717232"/>
                    <a:pt x="750396" y="728662"/>
                  </a:cubicBezTo>
                  <a:cubicBezTo>
                    <a:pt x="616093" y="714375"/>
                    <a:pt x="481791" y="699135"/>
                    <a:pt x="347488" y="679132"/>
                  </a:cubicBezTo>
                  <a:cubicBezTo>
                    <a:pt x="340821" y="653415"/>
                    <a:pt x="347488" y="626745"/>
                    <a:pt x="350346" y="601028"/>
                  </a:cubicBezTo>
                  <a:cubicBezTo>
                    <a:pt x="360823" y="525780"/>
                    <a:pt x="366538" y="449580"/>
                    <a:pt x="379873" y="374332"/>
                  </a:cubicBezTo>
                  <a:cubicBezTo>
                    <a:pt x="380826" y="366236"/>
                    <a:pt x="386541" y="363379"/>
                    <a:pt x="393446" y="362664"/>
                  </a:cubicBezTo>
                  <a:close/>
                  <a:moveTo>
                    <a:pt x="1144731" y="271463"/>
                  </a:moveTo>
                  <a:cubicBezTo>
                    <a:pt x="1197119" y="360045"/>
                    <a:pt x="1231408" y="458153"/>
                    <a:pt x="1258078" y="558165"/>
                  </a:cubicBezTo>
                  <a:cubicBezTo>
                    <a:pt x="1299036" y="714375"/>
                    <a:pt x="1314276" y="878205"/>
                    <a:pt x="1302846" y="1039178"/>
                  </a:cubicBezTo>
                  <a:cubicBezTo>
                    <a:pt x="1345708" y="935355"/>
                    <a:pt x="1358091" y="821055"/>
                    <a:pt x="1350471" y="709613"/>
                  </a:cubicBezTo>
                  <a:cubicBezTo>
                    <a:pt x="1341898" y="582930"/>
                    <a:pt x="1301894" y="458153"/>
                    <a:pt x="1234266" y="351472"/>
                  </a:cubicBezTo>
                  <a:cubicBezTo>
                    <a:pt x="1212358" y="316230"/>
                    <a:pt x="1183783" y="284797"/>
                    <a:pt x="1144731" y="271463"/>
                  </a:cubicBezTo>
                  <a:close/>
                  <a:moveTo>
                    <a:pt x="1142826" y="165496"/>
                  </a:moveTo>
                  <a:cubicBezTo>
                    <a:pt x="1116156" y="167878"/>
                    <a:pt x="1089962" y="177165"/>
                    <a:pt x="1067578" y="192405"/>
                  </a:cubicBezTo>
                  <a:cubicBezTo>
                    <a:pt x="1084723" y="206693"/>
                    <a:pt x="1101869" y="221932"/>
                    <a:pt x="1118061" y="238125"/>
                  </a:cubicBezTo>
                  <a:cubicBezTo>
                    <a:pt x="1178069" y="233363"/>
                    <a:pt x="1226646" y="275272"/>
                    <a:pt x="1258078" y="321945"/>
                  </a:cubicBezTo>
                  <a:cubicBezTo>
                    <a:pt x="1358091" y="468630"/>
                    <a:pt x="1400001" y="650557"/>
                    <a:pt x="1388571" y="826770"/>
                  </a:cubicBezTo>
                  <a:cubicBezTo>
                    <a:pt x="1380951" y="929640"/>
                    <a:pt x="1359044" y="1033463"/>
                    <a:pt x="1302846" y="1121093"/>
                  </a:cubicBezTo>
                  <a:cubicBezTo>
                    <a:pt x="1289511" y="1160145"/>
                    <a:pt x="1288558" y="1202055"/>
                    <a:pt x="1278081" y="1242060"/>
                  </a:cubicBezTo>
                  <a:cubicBezTo>
                    <a:pt x="1347613" y="1191578"/>
                    <a:pt x="1392381" y="1114425"/>
                    <a:pt x="1421908" y="1035368"/>
                  </a:cubicBezTo>
                  <a:cubicBezTo>
                    <a:pt x="1460961" y="930593"/>
                    <a:pt x="1457151" y="816293"/>
                    <a:pt x="1447626" y="706755"/>
                  </a:cubicBezTo>
                  <a:cubicBezTo>
                    <a:pt x="1434291" y="557213"/>
                    <a:pt x="1399048" y="406718"/>
                    <a:pt x="1318086" y="279082"/>
                  </a:cubicBezTo>
                  <a:cubicBezTo>
                    <a:pt x="1292369" y="240030"/>
                    <a:pt x="1261888" y="202882"/>
                    <a:pt x="1220931" y="180022"/>
                  </a:cubicBezTo>
                  <a:cubicBezTo>
                    <a:pt x="1196642" y="167639"/>
                    <a:pt x="1169496" y="163115"/>
                    <a:pt x="1142826" y="165496"/>
                  </a:cubicBezTo>
                  <a:close/>
                  <a:moveTo>
                    <a:pt x="813261" y="147638"/>
                  </a:moveTo>
                  <a:cubicBezTo>
                    <a:pt x="857076" y="181928"/>
                    <a:pt x="906606" y="212407"/>
                    <a:pt x="938038" y="260032"/>
                  </a:cubicBezTo>
                  <a:cubicBezTo>
                    <a:pt x="997094" y="345757"/>
                    <a:pt x="1022811" y="449580"/>
                    <a:pt x="1042813" y="549593"/>
                  </a:cubicBezTo>
                  <a:cubicBezTo>
                    <a:pt x="1079008" y="741997"/>
                    <a:pt x="1095201" y="940118"/>
                    <a:pt x="1079961" y="1135380"/>
                  </a:cubicBezTo>
                  <a:cubicBezTo>
                    <a:pt x="1065673" y="1272540"/>
                    <a:pt x="1039956" y="1411605"/>
                    <a:pt x="970423" y="1532573"/>
                  </a:cubicBezTo>
                  <a:cubicBezTo>
                    <a:pt x="1069483" y="1476375"/>
                    <a:pt x="1169496" y="1406843"/>
                    <a:pt x="1217121" y="1300163"/>
                  </a:cubicBezTo>
                  <a:cubicBezTo>
                    <a:pt x="1265698" y="1187768"/>
                    <a:pt x="1268556" y="1062990"/>
                    <a:pt x="1270461" y="942975"/>
                  </a:cubicBezTo>
                  <a:cubicBezTo>
                    <a:pt x="1270461" y="748665"/>
                    <a:pt x="1233313" y="552450"/>
                    <a:pt x="1156161" y="374332"/>
                  </a:cubicBezTo>
                  <a:cubicBezTo>
                    <a:pt x="1132348" y="319088"/>
                    <a:pt x="1100916" y="265747"/>
                    <a:pt x="1052338" y="229553"/>
                  </a:cubicBezTo>
                  <a:cubicBezTo>
                    <a:pt x="983758" y="174307"/>
                    <a:pt x="896128" y="161925"/>
                    <a:pt x="813261" y="147638"/>
                  </a:cubicBezTo>
                  <a:close/>
                  <a:moveTo>
                    <a:pt x="553705" y="119375"/>
                  </a:moveTo>
                  <a:cubicBezTo>
                    <a:pt x="493161" y="123349"/>
                    <a:pt x="433690" y="144066"/>
                    <a:pt x="386541" y="181928"/>
                  </a:cubicBezTo>
                  <a:cubicBezTo>
                    <a:pt x="309388" y="243840"/>
                    <a:pt x="244619" y="320993"/>
                    <a:pt x="196041" y="406718"/>
                  </a:cubicBezTo>
                  <a:cubicBezTo>
                    <a:pt x="155083" y="476250"/>
                    <a:pt x="137938" y="554355"/>
                    <a:pt x="116031" y="630555"/>
                  </a:cubicBezTo>
                  <a:cubicBezTo>
                    <a:pt x="96028" y="716280"/>
                    <a:pt x="73169" y="801053"/>
                    <a:pt x="57928" y="887730"/>
                  </a:cubicBezTo>
                  <a:cubicBezTo>
                    <a:pt x="30306" y="1017270"/>
                    <a:pt x="31258" y="1151573"/>
                    <a:pt x="46498" y="1283018"/>
                  </a:cubicBezTo>
                  <a:cubicBezTo>
                    <a:pt x="54119" y="1348740"/>
                    <a:pt x="66501" y="1416368"/>
                    <a:pt x="103648" y="1471613"/>
                  </a:cubicBezTo>
                  <a:cubicBezTo>
                    <a:pt x="137938" y="1521143"/>
                    <a:pt x="189373" y="1557338"/>
                    <a:pt x="242713" y="1584007"/>
                  </a:cubicBezTo>
                  <a:cubicBezTo>
                    <a:pt x="337963" y="1631632"/>
                    <a:pt x="446548" y="1637348"/>
                    <a:pt x="551323" y="1639253"/>
                  </a:cubicBezTo>
                  <a:cubicBezTo>
                    <a:pt x="660861" y="1637348"/>
                    <a:pt x="777066" y="1633538"/>
                    <a:pt x="873269" y="1574482"/>
                  </a:cubicBezTo>
                  <a:cubicBezTo>
                    <a:pt x="945658" y="1529715"/>
                    <a:pt x="975186" y="1443990"/>
                    <a:pt x="999951" y="1366838"/>
                  </a:cubicBezTo>
                  <a:cubicBezTo>
                    <a:pt x="1055196" y="1177290"/>
                    <a:pt x="1056148" y="976313"/>
                    <a:pt x="1038051" y="780097"/>
                  </a:cubicBezTo>
                  <a:cubicBezTo>
                    <a:pt x="1023763" y="641032"/>
                    <a:pt x="1004713" y="500063"/>
                    <a:pt x="954231" y="368618"/>
                  </a:cubicBezTo>
                  <a:cubicBezTo>
                    <a:pt x="904701" y="228600"/>
                    <a:pt x="760873" y="134303"/>
                    <a:pt x="614188" y="120968"/>
                  </a:cubicBezTo>
                  <a:cubicBezTo>
                    <a:pt x="594186" y="118587"/>
                    <a:pt x="573886" y="118051"/>
                    <a:pt x="553705" y="119375"/>
                  </a:cubicBezTo>
                  <a:close/>
                  <a:moveTo>
                    <a:pt x="701819" y="37028"/>
                  </a:moveTo>
                  <a:cubicBezTo>
                    <a:pt x="658956" y="41433"/>
                    <a:pt x="617046" y="55721"/>
                    <a:pt x="580851" y="80010"/>
                  </a:cubicBezTo>
                  <a:cubicBezTo>
                    <a:pt x="692294" y="96203"/>
                    <a:pt x="804688" y="106680"/>
                    <a:pt x="916131" y="129540"/>
                  </a:cubicBezTo>
                  <a:cubicBezTo>
                    <a:pt x="896128" y="95250"/>
                    <a:pt x="866601" y="66675"/>
                    <a:pt x="828501" y="53340"/>
                  </a:cubicBezTo>
                  <a:cubicBezTo>
                    <a:pt x="788496" y="38100"/>
                    <a:pt x="744681" y="32623"/>
                    <a:pt x="701819" y="37028"/>
                  </a:cubicBezTo>
                  <a:close/>
                  <a:moveTo>
                    <a:pt x="724678" y="0"/>
                  </a:moveTo>
                  <a:cubicBezTo>
                    <a:pt x="787544" y="0"/>
                    <a:pt x="854219" y="13335"/>
                    <a:pt x="901844" y="55245"/>
                  </a:cubicBezTo>
                  <a:cubicBezTo>
                    <a:pt x="929466" y="78105"/>
                    <a:pt x="946611" y="109538"/>
                    <a:pt x="960898" y="140970"/>
                  </a:cubicBezTo>
                  <a:cubicBezTo>
                    <a:pt x="987569" y="150495"/>
                    <a:pt x="1013286" y="160020"/>
                    <a:pt x="1038051" y="172403"/>
                  </a:cubicBezTo>
                  <a:cubicBezTo>
                    <a:pt x="1095201" y="123825"/>
                    <a:pt x="1183783" y="115253"/>
                    <a:pt x="1247601" y="154305"/>
                  </a:cubicBezTo>
                  <a:cubicBezTo>
                    <a:pt x="1315228" y="196215"/>
                    <a:pt x="1358091" y="265747"/>
                    <a:pt x="1391428" y="335280"/>
                  </a:cubicBezTo>
                  <a:cubicBezTo>
                    <a:pt x="1463819" y="483870"/>
                    <a:pt x="1485726" y="651510"/>
                    <a:pt x="1490488" y="815340"/>
                  </a:cubicBezTo>
                  <a:cubicBezTo>
                    <a:pt x="1493346" y="930593"/>
                    <a:pt x="1468581" y="1047750"/>
                    <a:pt x="1408573" y="1147763"/>
                  </a:cubicBezTo>
                  <a:cubicBezTo>
                    <a:pt x="1372378" y="1206818"/>
                    <a:pt x="1324753" y="1263968"/>
                    <a:pt x="1259983" y="1292543"/>
                  </a:cubicBezTo>
                  <a:cubicBezTo>
                    <a:pt x="1229503" y="1367790"/>
                    <a:pt x="1177116" y="1432560"/>
                    <a:pt x="1112346" y="1481138"/>
                  </a:cubicBezTo>
                  <a:cubicBezTo>
                    <a:pt x="1065673" y="1519238"/>
                    <a:pt x="1012333" y="1545907"/>
                    <a:pt x="961851" y="1578293"/>
                  </a:cubicBezTo>
                  <a:cubicBezTo>
                    <a:pt x="935181" y="1593532"/>
                    <a:pt x="909463" y="1612582"/>
                    <a:pt x="878983" y="1622107"/>
                  </a:cubicBezTo>
                  <a:cubicBezTo>
                    <a:pt x="829453" y="1634490"/>
                    <a:pt x="781828" y="1657350"/>
                    <a:pt x="731346" y="1663065"/>
                  </a:cubicBezTo>
                  <a:cubicBezTo>
                    <a:pt x="607521" y="1680210"/>
                    <a:pt x="480838" y="1681163"/>
                    <a:pt x="357966" y="1659255"/>
                  </a:cubicBezTo>
                  <a:cubicBezTo>
                    <a:pt x="253191" y="1640205"/>
                    <a:pt x="151273" y="1588770"/>
                    <a:pt x="83646" y="1504950"/>
                  </a:cubicBezTo>
                  <a:cubicBezTo>
                    <a:pt x="40783" y="1448753"/>
                    <a:pt x="22686" y="1377315"/>
                    <a:pt x="13161" y="1307782"/>
                  </a:cubicBezTo>
                  <a:cubicBezTo>
                    <a:pt x="-3984" y="1166813"/>
                    <a:pt x="-7794" y="1022985"/>
                    <a:pt x="22686" y="883920"/>
                  </a:cubicBezTo>
                  <a:cubicBezTo>
                    <a:pt x="43641" y="766763"/>
                    <a:pt x="74121" y="650557"/>
                    <a:pt x="105553" y="536257"/>
                  </a:cubicBezTo>
                  <a:cubicBezTo>
                    <a:pt x="140796" y="393382"/>
                    <a:pt x="231283" y="269557"/>
                    <a:pt x="338916" y="172403"/>
                  </a:cubicBezTo>
                  <a:cubicBezTo>
                    <a:pt x="391303" y="123825"/>
                    <a:pt x="458931" y="91440"/>
                    <a:pt x="530369" y="81915"/>
                  </a:cubicBezTo>
                  <a:cubicBezTo>
                    <a:pt x="577994" y="29528"/>
                    <a:pt x="652288" y="953"/>
                    <a:pt x="724678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21EC360-FA2C-8F0A-A0AC-AB1910E87F95}"/>
              </a:ext>
            </a:extLst>
          </p:cNvPr>
          <p:cNvGrpSpPr/>
          <p:nvPr/>
        </p:nvGrpSpPr>
        <p:grpSpPr>
          <a:xfrm>
            <a:off x="5456118" y="1085107"/>
            <a:ext cx="1215964" cy="1215962"/>
            <a:chOff x="4983240" y="1870942"/>
            <a:chExt cx="2220406" cy="2220404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3004398-875D-0BF6-D249-41E9AFBB6E35}"/>
                </a:ext>
              </a:extLst>
            </p:cNvPr>
            <p:cNvSpPr/>
            <p:nvPr/>
          </p:nvSpPr>
          <p:spPr>
            <a:xfrm>
              <a:off x="4983240" y="1870942"/>
              <a:ext cx="2220406" cy="22204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B7B3F1B-AE58-3CF5-3F32-B6303AE2D627}"/>
                </a:ext>
              </a:extLst>
            </p:cNvPr>
            <p:cNvSpPr/>
            <p:nvPr/>
          </p:nvSpPr>
          <p:spPr>
            <a:xfrm rot="1713121">
              <a:off x="5470513" y="2499661"/>
              <a:ext cx="1245860" cy="962966"/>
            </a:xfrm>
            <a:custGeom>
              <a:avLst/>
              <a:gdLst>
                <a:gd name="connsiteX0" fmla="*/ 1401477 w 1763638"/>
                <a:gd name="connsiteY0" fmla="*/ 1006812 h 1363174"/>
                <a:gd name="connsiteX1" fmla="*/ 1325212 w 1763638"/>
                <a:gd name="connsiteY1" fmla="*/ 1286227 h 1363174"/>
                <a:gd name="connsiteX2" fmla="*/ 1445870 w 1763638"/>
                <a:gd name="connsiteY2" fmla="*/ 1329933 h 1363174"/>
                <a:gd name="connsiteX3" fmla="*/ 1474950 w 1763638"/>
                <a:gd name="connsiteY3" fmla="*/ 1311638 h 1363174"/>
                <a:gd name="connsiteX4" fmla="*/ 1528510 w 1763638"/>
                <a:gd name="connsiteY4" fmla="*/ 1139448 h 1363174"/>
                <a:gd name="connsiteX5" fmla="*/ 1537874 w 1763638"/>
                <a:gd name="connsiteY5" fmla="*/ 1070129 h 1363174"/>
                <a:gd name="connsiteX6" fmla="*/ 1505725 w 1763638"/>
                <a:gd name="connsiteY6" fmla="*/ 1045460 h 1363174"/>
                <a:gd name="connsiteX7" fmla="*/ 1401477 w 1763638"/>
                <a:gd name="connsiteY7" fmla="*/ 1006812 h 1363174"/>
                <a:gd name="connsiteX8" fmla="*/ 1364730 w 1763638"/>
                <a:gd name="connsiteY8" fmla="*/ 996703 h 1363174"/>
                <a:gd name="connsiteX9" fmla="*/ 1283372 w 1763638"/>
                <a:gd name="connsiteY9" fmla="*/ 1268966 h 1363174"/>
                <a:gd name="connsiteX10" fmla="*/ 1297474 w 1763638"/>
                <a:gd name="connsiteY10" fmla="*/ 1275413 h 1363174"/>
                <a:gd name="connsiteX11" fmla="*/ 1371200 w 1763638"/>
                <a:gd name="connsiteY11" fmla="*/ 998311 h 1363174"/>
                <a:gd name="connsiteX12" fmla="*/ 1364730 w 1763638"/>
                <a:gd name="connsiteY12" fmla="*/ 996703 h 1363174"/>
                <a:gd name="connsiteX13" fmla="*/ 327346 w 1763638"/>
                <a:gd name="connsiteY13" fmla="*/ 767526 h 1363174"/>
                <a:gd name="connsiteX14" fmla="*/ 264940 w 1763638"/>
                <a:gd name="connsiteY14" fmla="*/ 896298 h 1363174"/>
                <a:gd name="connsiteX15" fmla="*/ 1252401 w 1763638"/>
                <a:gd name="connsiteY15" fmla="*/ 1259311 h 1363174"/>
                <a:gd name="connsiteX16" fmla="*/ 1292857 w 1763638"/>
                <a:gd name="connsiteY16" fmla="*/ 1128031 h 1363174"/>
                <a:gd name="connsiteX17" fmla="*/ 327346 w 1763638"/>
                <a:gd name="connsiteY17" fmla="*/ 767526 h 1363174"/>
                <a:gd name="connsiteX18" fmla="*/ 371245 w 1763638"/>
                <a:gd name="connsiteY18" fmla="*/ 622380 h 1363174"/>
                <a:gd name="connsiteX19" fmla="*/ 335152 w 1763638"/>
                <a:gd name="connsiteY19" fmla="*/ 736096 h 1363174"/>
                <a:gd name="connsiteX20" fmla="*/ 1302741 w 1763638"/>
                <a:gd name="connsiteY20" fmla="*/ 1096135 h 1363174"/>
                <a:gd name="connsiteX21" fmla="*/ 1333516 w 1763638"/>
                <a:gd name="connsiteY21" fmla="*/ 980119 h 1363174"/>
                <a:gd name="connsiteX22" fmla="*/ 371245 w 1763638"/>
                <a:gd name="connsiteY22" fmla="*/ 622380 h 1363174"/>
                <a:gd name="connsiteX23" fmla="*/ 969180 w 1763638"/>
                <a:gd name="connsiteY23" fmla="*/ 289312 h 1363174"/>
                <a:gd name="connsiteX24" fmla="*/ 889717 w 1763638"/>
                <a:gd name="connsiteY24" fmla="*/ 362781 h 1363174"/>
                <a:gd name="connsiteX25" fmla="*/ 1371683 w 1763638"/>
                <a:gd name="connsiteY25" fmla="*/ 538993 h 1363174"/>
                <a:gd name="connsiteX26" fmla="*/ 1144035 w 1763638"/>
                <a:gd name="connsiteY26" fmla="*/ 261816 h 1363174"/>
                <a:gd name="connsiteX27" fmla="*/ 1072151 w 1763638"/>
                <a:gd name="connsiteY27" fmla="*/ 257232 h 1363174"/>
                <a:gd name="connsiteX28" fmla="*/ 969180 w 1763638"/>
                <a:gd name="connsiteY28" fmla="*/ 289312 h 1363174"/>
                <a:gd name="connsiteX29" fmla="*/ 951169 w 1763638"/>
                <a:gd name="connsiteY29" fmla="*/ 254306 h 1363174"/>
                <a:gd name="connsiteX30" fmla="*/ 1066764 w 1763638"/>
                <a:gd name="connsiteY30" fmla="*/ 218760 h 1363174"/>
                <a:gd name="connsiteX31" fmla="*/ 1147845 w 1763638"/>
                <a:gd name="connsiteY31" fmla="*/ 222764 h 1363174"/>
                <a:gd name="connsiteX32" fmla="*/ 1408830 w 1763638"/>
                <a:gd name="connsiteY32" fmla="*/ 561854 h 1363174"/>
                <a:gd name="connsiteX33" fmla="*/ 1365967 w 1763638"/>
                <a:gd name="connsiteY33" fmla="*/ 577093 h 1363174"/>
                <a:gd name="connsiteX34" fmla="*/ 849712 w 1763638"/>
                <a:gd name="connsiteY34" fmla="*/ 389451 h 1363174"/>
                <a:gd name="connsiteX35" fmla="*/ 862095 w 1763638"/>
                <a:gd name="connsiteY35" fmla="*/ 335158 h 1363174"/>
                <a:gd name="connsiteX36" fmla="*/ 951169 w 1763638"/>
                <a:gd name="connsiteY36" fmla="*/ 254306 h 1363174"/>
                <a:gd name="connsiteX37" fmla="*/ 178146 w 1763638"/>
                <a:gd name="connsiteY37" fmla="*/ 641160 h 1363174"/>
                <a:gd name="connsiteX38" fmla="*/ 129359 w 1763638"/>
                <a:gd name="connsiteY38" fmla="*/ 762519 h 1363174"/>
                <a:gd name="connsiteX39" fmla="*/ 236035 w 1763638"/>
                <a:gd name="connsiteY39" fmla="*/ 878324 h 1363174"/>
                <a:gd name="connsiteX40" fmla="*/ 295052 w 1763638"/>
                <a:gd name="connsiteY40" fmla="*/ 798763 h 1363174"/>
                <a:gd name="connsiteX41" fmla="*/ 277862 w 1763638"/>
                <a:gd name="connsiteY41" fmla="*/ 737571 h 1363174"/>
                <a:gd name="connsiteX42" fmla="*/ 301626 w 1763638"/>
                <a:gd name="connsiteY42" fmla="*/ 716973 h 1363174"/>
                <a:gd name="connsiteX43" fmla="*/ 336117 w 1763638"/>
                <a:gd name="connsiteY43" fmla="*/ 613656 h 1363174"/>
                <a:gd name="connsiteX44" fmla="*/ 178146 w 1763638"/>
                <a:gd name="connsiteY44" fmla="*/ 641160 h 1363174"/>
                <a:gd name="connsiteX45" fmla="*/ 39345 w 1763638"/>
                <a:gd name="connsiteY45" fmla="*/ 666557 h 1363174"/>
                <a:gd name="connsiteX46" fmla="*/ 109227 w 1763638"/>
                <a:gd name="connsiteY46" fmla="*/ 740835 h 1363174"/>
                <a:gd name="connsiteX47" fmla="*/ 147894 w 1763638"/>
                <a:gd name="connsiteY47" fmla="*/ 648369 h 1363174"/>
                <a:gd name="connsiteX48" fmla="*/ 39345 w 1763638"/>
                <a:gd name="connsiteY48" fmla="*/ 666557 h 1363174"/>
                <a:gd name="connsiteX49" fmla="*/ 18241 w 1763638"/>
                <a:gd name="connsiteY49" fmla="*/ 637730 h 1363174"/>
                <a:gd name="connsiteX50" fmla="*/ 32825 w 1763638"/>
                <a:gd name="connsiteY50" fmla="*/ 633531 h 1363174"/>
                <a:gd name="connsiteX51" fmla="*/ 345766 w 1763638"/>
                <a:gd name="connsiteY51" fmla="*/ 578758 h 1363174"/>
                <a:gd name="connsiteX52" fmla="*/ 1489719 w 1763638"/>
                <a:gd name="connsiteY52" fmla="*/ 1003210 h 1363174"/>
                <a:gd name="connsiteX53" fmla="*/ 1557921 w 1763638"/>
                <a:gd name="connsiteY53" fmla="*/ 1036832 h 1363174"/>
                <a:gd name="connsiteX54" fmla="*/ 1564314 w 1763638"/>
                <a:gd name="connsiteY54" fmla="*/ 1137545 h 1363174"/>
                <a:gd name="connsiteX55" fmla="*/ 1505462 w 1763638"/>
                <a:gd name="connsiteY55" fmla="*/ 1323141 h 1363174"/>
                <a:gd name="connsiteX56" fmla="*/ 1447538 w 1763638"/>
                <a:gd name="connsiteY56" fmla="*/ 1362735 h 1363174"/>
                <a:gd name="connsiteX57" fmla="*/ 1324113 w 1763638"/>
                <a:gd name="connsiteY57" fmla="*/ 1322267 h 1363174"/>
                <a:gd name="connsiteX58" fmla="*/ 241419 w 1763638"/>
                <a:gd name="connsiteY58" fmla="*/ 923825 h 1363174"/>
                <a:gd name="connsiteX59" fmla="*/ 206031 w 1763638"/>
                <a:gd name="connsiteY59" fmla="*/ 896390 h 1363174"/>
                <a:gd name="connsiteX60" fmla="*/ 3553 w 1763638"/>
                <a:gd name="connsiteY60" fmla="*/ 676314 h 1363174"/>
                <a:gd name="connsiteX61" fmla="*/ 18241 w 1763638"/>
                <a:gd name="connsiteY61" fmla="*/ 637730 h 1363174"/>
                <a:gd name="connsiteX62" fmla="*/ 864000 w 1763638"/>
                <a:gd name="connsiteY62" fmla="*/ 98939 h 1363174"/>
                <a:gd name="connsiteX63" fmla="*/ 653498 w 1763638"/>
                <a:gd name="connsiteY63" fmla="*/ 325634 h 1363174"/>
                <a:gd name="connsiteX64" fmla="*/ 627780 w 1763638"/>
                <a:gd name="connsiteY64" fmla="*/ 341826 h 1363174"/>
                <a:gd name="connsiteX65" fmla="*/ 534435 w 1763638"/>
                <a:gd name="connsiteY65" fmla="*/ 318014 h 1363174"/>
                <a:gd name="connsiteX66" fmla="*/ 487763 w 1763638"/>
                <a:gd name="connsiteY66" fmla="*/ 485654 h 1363174"/>
                <a:gd name="connsiteX67" fmla="*/ 566820 w 1763638"/>
                <a:gd name="connsiteY67" fmla="*/ 513276 h 1363174"/>
                <a:gd name="connsiteX68" fmla="*/ 594443 w 1763638"/>
                <a:gd name="connsiteY68" fmla="*/ 441839 h 1363174"/>
                <a:gd name="connsiteX69" fmla="*/ 623970 w 1763638"/>
                <a:gd name="connsiteY69" fmla="*/ 453269 h 1363174"/>
                <a:gd name="connsiteX70" fmla="*/ 601110 w 1763638"/>
                <a:gd name="connsiteY70" fmla="*/ 524706 h 1363174"/>
                <a:gd name="connsiteX71" fmla="*/ 717315 w 1763638"/>
                <a:gd name="connsiteY71" fmla="*/ 564711 h 1363174"/>
                <a:gd name="connsiteX72" fmla="*/ 757320 w 1763638"/>
                <a:gd name="connsiteY72" fmla="*/ 493274 h 1363174"/>
                <a:gd name="connsiteX73" fmla="*/ 772560 w 1763638"/>
                <a:gd name="connsiteY73" fmla="*/ 511371 h 1363174"/>
                <a:gd name="connsiteX74" fmla="*/ 752558 w 1763638"/>
                <a:gd name="connsiteY74" fmla="*/ 577094 h 1363174"/>
                <a:gd name="connsiteX75" fmla="*/ 885908 w 1763638"/>
                <a:gd name="connsiteY75" fmla="*/ 622814 h 1363174"/>
                <a:gd name="connsiteX76" fmla="*/ 926865 w 1763638"/>
                <a:gd name="connsiteY76" fmla="*/ 556139 h 1363174"/>
                <a:gd name="connsiteX77" fmla="*/ 919245 w 1763638"/>
                <a:gd name="connsiteY77" fmla="*/ 635196 h 1363174"/>
                <a:gd name="connsiteX78" fmla="*/ 1055453 w 1763638"/>
                <a:gd name="connsiteY78" fmla="*/ 680917 h 1363174"/>
                <a:gd name="connsiteX79" fmla="*/ 1092600 w 1763638"/>
                <a:gd name="connsiteY79" fmla="*/ 617099 h 1363174"/>
                <a:gd name="connsiteX80" fmla="*/ 1087838 w 1763638"/>
                <a:gd name="connsiteY80" fmla="*/ 693299 h 1363174"/>
                <a:gd name="connsiteX81" fmla="*/ 1235475 w 1763638"/>
                <a:gd name="connsiteY81" fmla="*/ 742829 h 1363174"/>
                <a:gd name="connsiteX82" fmla="*/ 1257383 w 1763638"/>
                <a:gd name="connsiteY82" fmla="*/ 679964 h 1363174"/>
                <a:gd name="connsiteX83" fmla="*/ 1286910 w 1763638"/>
                <a:gd name="connsiteY83" fmla="*/ 694252 h 1363174"/>
                <a:gd name="connsiteX84" fmla="*/ 1268813 w 1763638"/>
                <a:gd name="connsiteY84" fmla="*/ 755211 h 1363174"/>
                <a:gd name="connsiteX85" fmla="*/ 1422165 w 1763638"/>
                <a:gd name="connsiteY85" fmla="*/ 806646 h 1363174"/>
                <a:gd name="connsiteX86" fmla="*/ 1462170 w 1763638"/>
                <a:gd name="connsiteY86" fmla="*/ 739971 h 1363174"/>
                <a:gd name="connsiteX87" fmla="*/ 1457408 w 1763638"/>
                <a:gd name="connsiteY87" fmla="*/ 818077 h 1363174"/>
                <a:gd name="connsiteX88" fmla="*/ 1601235 w 1763638"/>
                <a:gd name="connsiteY88" fmla="*/ 869511 h 1363174"/>
                <a:gd name="connsiteX89" fmla="*/ 1621238 w 1763638"/>
                <a:gd name="connsiteY89" fmla="*/ 788549 h 1363174"/>
                <a:gd name="connsiteX90" fmla="*/ 1642193 w 1763638"/>
                <a:gd name="connsiteY90" fmla="*/ 794264 h 1363174"/>
                <a:gd name="connsiteX91" fmla="*/ 1635525 w 1763638"/>
                <a:gd name="connsiteY91" fmla="*/ 881894 h 1363174"/>
                <a:gd name="connsiteX92" fmla="*/ 1667910 w 1763638"/>
                <a:gd name="connsiteY92" fmla="*/ 892371 h 1363174"/>
                <a:gd name="connsiteX93" fmla="*/ 1724108 w 1763638"/>
                <a:gd name="connsiteY93" fmla="*/ 707586 h 1363174"/>
                <a:gd name="connsiteX94" fmla="*/ 1603140 w 1763638"/>
                <a:gd name="connsiteY94" fmla="*/ 670439 h 1363174"/>
                <a:gd name="connsiteX95" fmla="*/ 1597425 w 1763638"/>
                <a:gd name="connsiteY95" fmla="*/ 635196 h 1363174"/>
                <a:gd name="connsiteX96" fmla="*/ 1574565 w 1763638"/>
                <a:gd name="connsiteY96" fmla="*/ 348494 h 1363174"/>
                <a:gd name="connsiteX97" fmla="*/ 1270718 w 1763638"/>
                <a:gd name="connsiteY97" fmla="*/ 66554 h 1363174"/>
                <a:gd name="connsiteX98" fmla="*/ 1062716 w 1763638"/>
                <a:gd name="connsiteY98" fmla="*/ 40598 h 1363174"/>
                <a:gd name="connsiteX99" fmla="*/ 864000 w 1763638"/>
                <a:gd name="connsiteY99" fmla="*/ 98939 h 1363174"/>
                <a:gd name="connsiteX100" fmla="*/ 805466 w 1763638"/>
                <a:gd name="connsiteY100" fmla="*/ 88759 h 1363174"/>
                <a:gd name="connsiteX101" fmla="*/ 887813 w 1763638"/>
                <a:gd name="connsiteY101" fmla="*/ 44646 h 1363174"/>
                <a:gd name="connsiteX102" fmla="*/ 1129510 w 1763638"/>
                <a:gd name="connsiteY102" fmla="*/ 593 h 1363174"/>
                <a:gd name="connsiteX103" fmla="*/ 1366920 w 1763638"/>
                <a:gd name="connsiteY103" fmla="*/ 66554 h 1363174"/>
                <a:gd name="connsiteX104" fmla="*/ 1590758 w 1763638"/>
                <a:gd name="connsiteY104" fmla="*/ 295154 h 1363174"/>
                <a:gd name="connsiteX105" fmla="*/ 1633620 w 1763638"/>
                <a:gd name="connsiteY105" fmla="*/ 639006 h 1363174"/>
                <a:gd name="connsiteX106" fmla="*/ 1754588 w 1763638"/>
                <a:gd name="connsiteY106" fmla="*/ 678059 h 1363174"/>
                <a:gd name="connsiteX107" fmla="*/ 1756493 w 1763638"/>
                <a:gd name="connsiteY107" fmla="*/ 724731 h 1363174"/>
                <a:gd name="connsiteX108" fmla="*/ 1695533 w 1763638"/>
                <a:gd name="connsiteY108" fmla="*/ 920946 h 1363174"/>
                <a:gd name="connsiteX109" fmla="*/ 1654575 w 1763638"/>
                <a:gd name="connsiteY109" fmla="*/ 926661 h 1363174"/>
                <a:gd name="connsiteX110" fmla="*/ 454425 w 1763638"/>
                <a:gd name="connsiteY110" fmla="*/ 514229 h 1363174"/>
                <a:gd name="connsiteX111" fmla="*/ 446805 w 1763638"/>
                <a:gd name="connsiteY111" fmla="*/ 491369 h 1363174"/>
                <a:gd name="connsiteX112" fmla="*/ 495383 w 1763638"/>
                <a:gd name="connsiteY112" fmla="*/ 311346 h 1363174"/>
                <a:gd name="connsiteX113" fmla="*/ 519195 w 1763638"/>
                <a:gd name="connsiteY113" fmla="*/ 276104 h 1363174"/>
                <a:gd name="connsiteX114" fmla="*/ 623970 w 1763638"/>
                <a:gd name="connsiteY114" fmla="*/ 296106 h 1363174"/>
                <a:gd name="connsiteX115" fmla="*/ 805466 w 1763638"/>
                <a:gd name="connsiteY115" fmla="*/ 88759 h 136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763638" h="1363174">
                  <a:moveTo>
                    <a:pt x="1401477" y="1006812"/>
                  </a:moveTo>
                  <a:cubicBezTo>
                    <a:pt x="1381062" y="1100866"/>
                    <a:pt x="1359493" y="1195616"/>
                    <a:pt x="1325212" y="1286227"/>
                  </a:cubicBezTo>
                  <a:cubicBezTo>
                    <a:pt x="1364968" y="1300027"/>
                    <a:pt x="1405190" y="1315905"/>
                    <a:pt x="1445870" y="1329933"/>
                  </a:cubicBezTo>
                  <a:cubicBezTo>
                    <a:pt x="1459278" y="1335226"/>
                    <a:pt x="1471041" y="1323425"/>
                    <a:pt x="1474950" y="1311638"/>
                  </a:cubicBezTo>
                  <a:cubicBezTo>
                    <a:pt x="1497733" y="1255466"/>
                    <a:pt x="1512197" y="1197227"/>
                    <a:pt x="1528510" y="1139448"/>
                  </a:cubicBezTo>
                  <a:cubicBezTo>
                    <a:pt x="1534020" y="1117262"/>
                    <a:pt x="1540913" y="1093457"/>
                    <a:pt x="1537874" y="1070129"/>
                  </a:cubicBezTo>
                  <a:cubicBezTo>
                    <a:pt x="1534618" y="1055580"/>
                    <a:pt x="1517978" y="1051447"/>
                    <a:pt x="1505725" y="1045460"/>
                  </a:cubicBezTo>
                  <a:cubicBezTo>
                    <a:pt x="1470820" y="1031885"/>
                    <a:pt x="1435687" y="1019233"/>
                    <a:pt x="1401477" y="1006812"/>
                  </a:cubicBezTo>
                  <a:close/>
                  <a:moveTo>
                    <a:pt x="1364730" y="996703"/>
                  </a:moveTo>
                  <a:cubicBezTo>
                    <a:pt x="1339923" y="1088686"/>
                    <a:pt x="1312571" y="1179056"/>
                    <a:pt x="1283372" y="1268966"/>
                  </a:cubicBezTo>
                  <a:cubicBezTo>
                    <a:pt x="1285915" y="1270579"/>
                    <a:pt x="1292851" y="1274265"/>
                    <a:pt x="1297474" y="1275413"/>
                  </a:cubicBezTo>
                  <a:cubicBezTo>
                    <a:pt x="1330601" y="1185496"/>
                    <a:pt x="1349167" y="1090982"/>
                    <a:pt x="1371200" y="998311"/>
                  </a:cubicBezTo>
                  <a:cubicBezTo>
                    <a:pt x="1369352" y="997851"/>
                    <a:pt x="1366579" y="997162"/>
                    <a:pt x="1364730" y="996703"/>
                  </a:cubicBezTo>
                  <a:close/>
                  <a:moveTo>
                    <a:pt x="327346" y="767526"/>
                  </a:moveTo>
                  <a:cubicBezTo>
                    <a:pt x="332277" y="818804"/>
                    <a:pt x="308098" y="868740"/>
                    <a:pt x="264940" y="896298"/>
                  </a:cubicBezTo>
                  <a:cubicBezTo>
                    <a:pt x="594324" y="1016379"/>
                    <a:pt x="923477" y="1137383"/>
                    <a:pt x="1252401" y="1259311"/>
                  </a:cubicBezTo>
                  <a:cubicBezTo>
                    <a:pt x="1267119" y="1215857"/>
                    <a:pt x="1279063" y="1171715"/>
                    <a:pt x="1292857" y="1128031"/>
                  </a:cubicBezTo>
                  <a:cubicBezTo>
                    <a:pt x="971328" y="1007940"/>
                    <a:pt x="648645" y="888543"/>
                    <a:pt x="327346" y="767526"/>
                  </a:cubicBezTo>
                  <a:close/>
                  <a:moveTo>
                    <a:pt x="371245" y="622380"/>
                  </a:moveTo>
                  <a:cubicBezTo>
                    <a:pt x="371077" y="662577"/>
                    <a:pt x="365139" y="706248"/>
                    <a:pt x="335152" y="736096"/>
                  </a:cubicBezTo>
                  <a:cubicBezTo>
                    <a:pt x="657834" y="855493"/>
                    <a:pt x="980288" y="975814"/>
                    <a:pt x="1302741" y="1096135"/>
                  </a:cubicBezTo>
                  <a:cubicBezTo>
                    <a:pt x="1313307" y="1057540"/>
                    <a:pt x="1323874" y="1018944"/>
                    <a:pt x="1333516" y="980119"/>
                  </a:cubicBezTo>
                  <a:cubicBezTo>
                    <a:pt x="1012683" y="861181"/>
                    <a:pt x="691850" y="742243"/>
                    <a:pt x="371245" y="622380"/>
                  </a:cubicBezTo>
                  <a:close/>
                  <a:moveTo>
                    <a:pt x="969180" y="289312"/>
                  </a:moveTo>
                  <a:cubicBezTo>
                    <a:pt x="937670" y="307238"/>
                    <a:pt x="910077" y="332063"/>
                    <a:pt x="889717" y="362781"/>
                  </a:cubicBezTo>
                  <a:cubicBezTo>
                    <a:pt x="1049737" y="423741"/>
                    <a:pt x="1211662" y="478033"/>
                    <a:pt x="1371683" y="538993"/>
                  </a:cubicBezTo>
                  <a:cubicBezTo>
                    <a:pt x="1376445" y="407549"/>
                    <a:pt x="1272622" y="285629"/>
                    <a:pt x="1144035" y="261816"/>
                  </a:cubicBezTo>
                  <a:cubicBezTo>
                    <a:pt x="1120461" y="256577"/>
                    <a:pt x="1096172" y="255149"/>
                    <a:pt x="1072151" y="257232"/>
                  </a:cubicBezTo>
                  <a:cubicBezTo>
                    <a:pt x="1036119" y="260358"/>
                    <a:pt x="1000691" y="271386"/>
                    <a:pt x="969180" y="289312"/>
                  </a:cubicBezTo>
                  <a:close/>
                  <a:moveTo>
                    <a:pt x="951169" y="254306"/>
                  </a:moveTo>
                  <a:cubicBezTo>
                    <a:pt x="986486" y="234621"/>
                    <a:pt x="1026223" y="222488"/>
                    <a:pt x="1066764" y="218760"/>
                  </a:cubicBezTo>
                  <a:cubicBezTo>
                    <a:pt x="1093791" y="216275"/>
                    <a:pt x="1121175" y="217525"/>
                    <a:pt x="1147845" y="222764"/>
                  </a:cubicBezTo>
                  <a:cubicBezTo>
                    <a:pt x="1303102" y="248481"/>
                    <a:pt x="1428833" y="402786"/>
                    <a:pt x="1408830" y="561854"/>
                  </a:cubicBezTo>
                  <a:cubicBezTo>
                    <a:pt x="1408830" y="584714"/>
                    <a:pt x="1381208" y="584714"/>
                    <a:pt x="1365967" y="577093"/>
                  </a:cubicBezTo>
                  <a:cubicBezTo>
                    <a:pt x="1194517" y="514229"/>
                    <a:pt x="1021162" y="453268"/>
                    <a:pt x="849712" y="389451"/>
                  </a:cubicBezTo>
                  <a:cubicBezTo>
                    <a:pt x="833520" y="372306"/>
                    <a:pt x="852570" y="351351"/>
                    <a:pt x="862095" y="335158"/>
                  </a:cubicBezTo>
                  <a:cubicBezTo>
                    <a:pt x="884955" y="301226"/>
                    <a:pt x="915852" y="273990"/>
                    <a:pt x="951169" y="254306"/>
                  </a:cubicBezTo>
                  <a:close/>
                  <a:moveTo>
                    <a:pt x="178146" y="641160"/>
                  </a:moveTo>
                  <a:cubicBezTo>
                    <a:pt x="175904" y="685750"/>
                    <a:pt x="160958" y="730128"/>
                    <a:pt x="129359" y="762519"/>
                  </a:cubicBezTo>
                  <a:cubicBezTo>
                    <a:pt x="164535" y="802661"/>
                    <a:pt x="200399" y="840031"/>
                    <a:pt x="236035" y="878324"/>
                  </a:cubicBezTo>
                  <a:cubicBezTo>
                    <a:pt x="262572" y="858415"/>
                    <a:pt x="291180" y="834114"/>
                    <a:pt x="295052" y="798763"/>
                  </a:cubicBezTo>
                  <a:cubicBezTo>
                    <a:pt x="300562" y="776577"/>
                    <a:pt x="286901" y="756500"/>
                    <a:pt x="277862" y="737571"/>
                  </a:cubicBezTo>
                  <a:cubicBezTo>
                    <a:pt x="275300" y="724176"/>
                    <a:pt x="294012" y="723915"/>
                    <a:pt x="301626" y="716973"/>
                  </a:cubicBezTo>
                  <a:cubicBezTo>
                    <a:pt x="339483" y="698895"/>
                    <a:pt x="341947" y="649455"/>
                    <a:pt x="336117" y="613656"/>
                  </a:cubicBezTo>
                  <a:cubicBezTo>
                    <a:pt x="283461" y="624133"/>
                    <a:pt x="231266" y="632762"/>
                    <a:pt x="178146" y="641160"/>
                  </a:cubicBezTo>
                  <a:close/>
                  <a:moveTo>
                    <a:pt x="39345" y="666557"/>
                  </a:moveTo>
                  <a:cubicBezTo>
                    <a:pt x="61561" y="691703"/>
                    <a:pt x="84931" y="716154"/>
                    <a:pt x="109227" y="740835"/>
                  </a:cubicBezTo>
                  <a:cubicBezTo>
                    <a:pt x="130439" y="714698"/>
                    <a:pt x="146329" y="682330"/>
                    <a:pt x="147894" y="648369"/>
                  </a:cubicBezTo>
                  <a:cubicBezTo>
                    <a:pt x="112095" y="654200"/>
                    <a:pt x="76068" y="660955"/>
                    <a:pt x="39345" y="666557"/>
                  </a:cubicBezTo>
                  <a:close/>
                  <a:moveTo>
                    <a:pt x="18241" y="637730"/>
                  </a:moveTo>
                  <a:cubicBezTo>
                    <a:pt x="22865" y="635106"/>
                    <a:pt x="27916" y="633538"/>
                    <a:pt x="32825" y="633531"/>
                  </a:cubicBezTo>
                  <a:cubicBezTo>
                    <a:pt x="137447" y="615350"/>
                    <a:pt x="241373" y="596014"/>
                    <a:pt x="345766" y="578758"/>
                  </a:cubicBezTo>
                  <a:cubicBezTo>
                    <a:pt x="727388" y="717699"/>
                    <a:pt x="1107632" y="862188"/>
                    <a:pt x="1489719" y="1003210"/>
                  </a:cubicBezTo>
                  <a:cubicBezTo>
                    <a:pt x="1512835" y="1012876"/>
                    <a:pt x="1538719" y="1019305"/>
                    <a:pt x="1557921" y="1036832"/>
                  </a:cubicBezTo>
                  <a:cubicBezTo>
                    <a:pt x="1583376" y="1064745"/>
                    <a:pt x="1570501" y="1104731"/>
                    <a:pt x="1564314" y="1137545"/>
                  </a:cubicBezTo>
                  <a:cubicBezTo>
                    <a:pt x="1547778" y="1200176"/>
                    <a:pt x="1529393" y="1262347"/>
                    <a:pt x="1505462" y="1323141"/>
                  </a:cubicBezTo>
                  <a:cubicBezTo>
                    <a:pt x="1497643" y="1346717"/>
                    <a:pt x="1474110" y="1366390"/>
                    <a:pt x="1447538" y="1362735"/>
                  </a:cubicBezTo>
                  <a:cubicBezTo>
                    <a:pt x="1404785" y="1353099"/>
                    <a:pt x="1364794" y="1336296"/>
                    <a:pt x="1324113" y="1322267"/>
                  </a:cubicBezTo>
                  <a:cubicBezTo>
                    <a:pt x="963524" y="1189530"/>
                    <a:pt x="602010" y="1056563"/>
                    <a:pt x="241419" y="923825"/>
                  </a:cubicBezTo>
                  <a:cubicBezTo>
                    <a:pt x="226858" y="919228"/>
                    <a:pt x="216212" y="906770"/>
                    <a:pt x="206031" y="896390"/>
                  </a:cubicBezTo>
                  <a:cubicBezTo>
                    <a:pt x="139153" y="821875"/>
                    <a:pt x="69507" y="750599"/>
                    <a:pt x="3553" y="676314"/>
                  </a:cubicBezTo>
                  <a:cubicBezTo>
                    <a:pt x="-5651" y="662987"/>
                    <a:pt x="4371" y="645602"/>
                    <a:pt x="18241" y="637730"/>
                  </a:cubicBezTo>
                  <a:close/>
                  <a:moveTo>
                    <a:pt x="864000" y="98939"/>
                  </a:moveTo>
                  <a:cubicBezTo>
                    <a:pt x="771608" y="148469"/>
                    <a:pt x="695408" y="229431"/>
                    <a:pt x="653498" y="325634"/>
                  </a:cubicBezTo>
                  <a:cubicBezTo>
                    <a:pt x="650640" y="336111"/>
                    <a:pt x="640163" y="347542"/>
                    <a:pt x="627780" y="341826"/>
                  </a:cubicBezTo>
                  <a:cubicBezTo>
                    <a:pt x="597300" y="331349"/>
                    <a:pt x="565868" y="324681"/>
                    <a:pt x="534435" y="318014"/>
                  </a:cubicBezTo>
                  <a:cubicBezTo>
                    <a:pt x="518243" y="374211"/>
                    <a:pt x="503003" y="429456"/>
                    <a:pt x="487763" y="485654"/>
                  </a:cubicBezTo>
                  <a:cubicBezTo>
                    <a:pt x="514433" y="494226"/>
                    <a:pt x="540150" y="503751"/>
                    <a:pt x="566820" y="513276"/>
                  </a:cubicBezTo>
                  <a:cubicBezTo>
                    <a:pt x="576345" y="489464"/>
                    <a:pt x="580155" y="462794"/>
                    <a:pt x="594443" y="441839"/>
                  </a:cubicBezTo>
                  <a:cubicBezTo>
                    <a:pt x="602063" y="429456"/>
                    <a:pt x="627780" y="438981"/>
                    <a:pt x="623970" y="453269"/>
                  </a:cubicBezTo>
                  <a:cubicBezTo>
                    <a:pt x="619208" y="478034"/>
                    <a:pt x="608730" y="500894"/>
                    <a:pt x="601110" y="524706"/>
                  </a:cubicBezTo>
                  <a:cubicBezTo>
                    <a:pt x="639210" y="538994"/>
                    <a:pt x="678263" y="552329"/>
                    <a:pt x="717315" y="564711"/>
                  </a:cubicBezTo>
                  <a:cubicBezTo>
                    <a:pt x="728745" y="539946"/>
                    <a:pt x="726840" y="503751"/>
                    <a:pt x="757320" y="493274"/>
                  </a:cubicBezTo>
                  <a:cubicBezTo>
                    <a:pt x="761130" y="498036"/>
                    <a:pt x="768750" y="506609"/>
                    <a:pt x="772560" y="511371"/>
                  </a:cubicBezTo>
                  <a:cubicBezTo>
                    <a:pt x="765893" y="533279"/>
                    <a:pt x="759225" y="555186"/>
                    <a:pt x="752558" y="577094"/>
                  </a:cubicBezTo>
                  <a:cubicBezTo>
                    <a:pt x="797325" y="591381"/>
                    <a:pt x="841140" y="606621"/>
                    <a:pt x="885908" y="622814"/>
                  </a:cubicBezTo>
                  <a:cubicBezTo>
                    <a:pt x="893528" y="599002"/>
                    <a:pt x="891623" y="548519"/>
                    <a:pt x="926865" y="556139"/>
                  </a:cubicBezTo>
                  <a:cubicBezTo>
                    <a:pt x="945915" y="578999"/>
                    <a:pt x="923055" y="610431"/>
                    <a:pt x="919245" y="635196"/>
                  </a:cubicBezTo>
                  <a:cubicBezTo>
                    <a:pt x="964013" y="650436"/>
                    <a:pt x="1008780" y="667581"/>
                    <a:pt x="1055453" y="680917"/>
                  </a:cubicBezTo>
                  <a:cubicBezTo>
                    <a:pt x="1066883" y="659961"/>
                    <a:pt x="1064025" y="621861"/>
                    <a:pt x="1092600" y="617099"/>
                  </a:cubicBezTo>
                  <a:cubicBezTo>
                    <a:pt x="1124033" y="632339"/>
                    <a:pt x="1091648" y="669486"/>
                    <a:pt x="1087838" y="693299"/>
                  </a:cubicBezTo>
                  <a:cubicBezTo>
                    <a:pt x="1137368" y="708539"/>
                    <a:pt x="1185945" y="725684"/>
                    <a:pt x="1235475" y="742829"/>
                  </a:cubicBezTo>
                  <a:cubicBezTo>
                    <a:pt x="1242143" y="721874"/>
                    <a:pt x="1248810" y="699967"/>
                    <a:pt x="1257383" y="679964"/>
                  </a:cubicBezTo>
                  <a:cubicBezTo>
                    <a:pt x="1268813" y="667581"/>
                    <a:pt x="1288815" y="678059"/>
                    <a:pt x="1286910" y="694252"/>
                  </a:cubicBezTo>
                  <a:cubicBezTo>
                    <a:pt x="1284053" y="715206"/>
                    <a:pt x="1275480" y="735209"/>
                    <a:pt x="1268813" y="755211"/>
                  </a:cubicBezTo>
                  <a:cubicBezTo>
                    <a:pt x="1319295" y="773309"/>
                    <a:pt x="1370730" y="789502"/>
                    <a:pt x="1422165" y="806646"/>
                  </a:cubicBezTo>
                  <a:cubicBezTo>
                    <a:pt x="1435500" y="785692"/>
                    <a:pt x="1432643" y="744734"/>
                    <a:pt x="1462170" y="739971"/>
                  </a:cubicBezTo>
                  <a:cubicBezTo>
                    <a:pt x="1493603" y="756164"/>
                    <a:pt x="1460265" y="793311"/>
                    <a:pt x="1457408" y="818077"/>
                  </a:cubicBezTo>
                  <a:cubicBezTo>
                    <a:pt x="1505033" y="835221"/>
                    <a:pt x="1552658" y="852367"/>
                    <a:pt x="1601235" y="869511"/>
                  </a:cubicBezTo>
                  <a:cubicBezTo>
                    <a:pt x="1608855" y="842842"/>
                    <a:pt x="1604093" y="810456"/>
                    <a:pt x="1621238" y="788549"/>
                  </a:cubicBezTo>
                  <a:cubicBezTo>
                    <a:pt x="1626953" y="789502"/>
                    <a:pt x="1636478" y="792359"/>
                    <a:pt x="1642193" y="794264"/>
                  </a:cubicBezTo>
                  <a:cubicBezTo>
                    <a:pt x="1652670" y="822839"/>
                    <a:pt x="1637430" y="853319"/>
                    <a:pt x="1635525" y="881894"/>
                  </a:cubicBezTo>
                  <a:cubicBezTo>
                    <a:pt x="1646003" y="885704"/>
                    <a:pt x="1657433" y="888561"/>
                    <a:pt x="1667910" y="892371"/>
                  </a:cubicBezTo>
                  <a:cubicBezTo>
                    <a:pt x="1687913" y="831411"/>
                    <a:pt x="1706963" y="769499"/>
                    <a:pt x="1724108" y="707586"/>
                  </a:cubicBezTo>
                  <a:cubicBezTo>
                    <a:pt x="1684103" y="693299"/>
                    <a:pt x="1643145" y="682821"/>
                    <a:pt x="1603140" y="670439"/>
                  </a:cubicBezTo>
                  <a:cubicBezTo>
                    <a:pt x="1588853" y="663771"/>
                    <a:pt x="1595520" y="646627"/>
                    <a:pt x="1597425" y="635196"/>
                  </a:cubicBezTo>
                  <a:cubicBezTo>
                    <a:pt x="1620285" y="539946"/>
                    <a:pt x="1611713" y="438981"/>
                    <a:pt x="1574565" y="348494"/>
                  </a:cubicBezTo>
                  <a:cubicBezTo>
                    <a:pt x="1521225" y="216096"/>
                    <a:pt x="1406925" y="110369"/>
                    <a:pt x="1270718" y="66554"/>
                  </a:cubicBezTo>
                  <a:cubicBezTo>
                    <a:pt x="1203567" y="43217"/>
                    <a:pt x="1132367" y="34883"/>
                    <a:pt x="1062716" y="40598"/>
                  </a:cubicBezTo>
                  <a:cubicBezTo>
                    <a:pt x="993064" y="46313"/>
                    <a:pt x="924960" y="66078"/>
                    <a:pt x="864000" y="98939"/>
                  </a:cubicBezTo>
                  <a:close/>
                  <a:moveTo>
                    <a:pt x="805466" y="88759"/>
                  </a:moveTo>
                  <a:cubicBezTo>
                    <a:pt x="831437" y="71614"/>
                    <a:pt x="859000" y="56790"/>
                    <a:pt x="887813" y="44646"/>
                  </a:cubicBezTo>
                  <a:cubicBezTo>
                    <a:pt x="963537" y="11308"/>
                    <a:pt x="1046880" y="-3217"/>
                    <a:pt x="1129510" y="593"/>
                  </a:cubicBezTo>
                  <a:cubicBezTo>
                    <a:pt x="1212139" y="4403"/>
                    <a:pt x="1294054" y="26549"/>
                    <a:pt x="1366920" y="66554"/>
                  </a:cubicBezTo>
                  <a:cubicBezTo>
                    <a:pt x="1462170" y="117989"/>
                    <a:pt x="1542180" y="197999"/>
                    <a:pt x="1590758" y="295154"/>
                  </a:cubicBezTo>
                  <a:cubicBezTo>
                    <a:pt x="1644098" y="399929"/>
                    <a:pt x="1660290" y="524706"/>
                    <a:pt x="1633620" y="639006"/>
                  </a:cubicBezTo>
                  <a:cubicBezTo>
                    <a:pt x="1673625" y="652342"/>
                    <a:pt x="1715535" y="661867"/>
                    <a:pt x="1754588" y="678059"/>
                  </a:cubicBezTo>
                  <a:cubicBezTo>
                    <a:pt x="1770780" y="689489"/>
                    <a:pt x="1761255" y="710444"/>
                    <a:pt x="1756493" y="724731"/>
                  </a:cubicBezTo>
                  <a:cubicBezTo>
                    <a:pt x="1734585" y="789502"/>
                    <a:pt x="1720298" y="857129"/>
                    <a:pt x="1695533" y="920946"/>
                  </a:cubicBezTo>
                  <a:cubicBezTo>
                    <a:pt x="1689818" y="939044"/>
                    <a:pt x="1666958" y="931424"/>
                    <a:pt x="1654575" y="926661"/>
                  </a:cubicBezTo>
                  <a:cubicBezTo>
                    <a:pt x="1254525" y="787596"/>
                    <a:pt x="853523" y="653294"/>
                    <a:pt x="454425" y="514229"/>
                  </a:cubicBezTo>
                  <a:cubicBezTo>
                    <a:pt x="447758" y="507561"/>
                    <a:pt x="444900" y="499942"/>
                    <a:pt x="446805" y="491369"/>
                  </a:cubicBezTo>
                  <a:cubicBezTo>
                    <a:pt x="460140" y="430409"/>
                    <a:pt x="481095" y="371354"/>
                    <a:pt x="495383" y="311346"/>
                  </a:cubicBezTo>
                  <a:cubicBezTo>
                    <a:pt x="500145" y="298964"/>
                    <a:pt x="502050" y="278009"/>
                    <a:pt x="519195" y="276104"/>
                  </a:cubicBezTo>
                  <a:cubicBezTo>
                    <a:pt x="554438" y="278961"/>
                    <a:pt x="588728" y="291344"/>
                    <a:pt x="623970" y="296106"/>
                  </a:cubicBezTo>
                  <a:cubicBezTo>
                    <a:pt x="663975" y="212525"/>
                    <a:pt x="727554" y="140194"/>
                    <a:pt x="805466" y="88759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DA17DBF-C741-5B66-E0C4-245AAB0914D4}"/>
              </a:ext>
            </a:extLst>
          </p:cNvPr>
          <p:cNvGrpSpPr/>
          <p:nvPr/>
        </p:nvGrpSpPr>
        <p:grpSpPr>
          <a:xfrm>
            <a:off x="9674585" y="1085107"/>
            <a:ext cx="1215966" cy="1215964"/>
            <a:chOff x="8451768" y="1870944"/>
            <a:chExt cx="2220408" cy="2220404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41A7A8D-02F8-D8D2-AA6A-2CD58846E66B}"/>
                </a:ext>
              </a:extLst>
            </p:cNvPr>
            <p:cNvSpPr/>
            <p:nvPr/>
          </p:nvSpPr>
          <p:spPr>
            <a:xfrm>
              <a:off x="8451768" y="1870944"/>
              <a:ext cx="2220408" cy="22204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4EE78A2-A791-6FF9-AC12-5E6D45272FE1}"/>
                </a:ext>
              </a:extLst>
            </p:cNvPr>
            <p:cNvSpPr/>
            <p:nvPr/>
          </p:nvSpPr>
          <p:spPr>
            <a:xfrm>
              <a:off x="9099032" y="2371234"/>
              <a:ext cx="925880" cy="1219824"/>
            </a:xfrm>
            <a:custGeom>
              <a:avLst/>
              <a:gdLst>
                <a:gd name="connsiteX0" fmla="*/ 651308 w 1310676"/>
                <a:gd name="connsiteY0" fmla="*/ 1560144 h 1726784"/>
                <a:gd name="connsiteX1" fmla="*/ 666786 w 1310676"/>
                <a:gd name="connsiteY1" fmla="*/ 1563477 h 1726784"/>
                <a:gd name="connsiteX2" fmla="*/ 778228 w 1310676"/>
                <a:gd name="connsiteY2" fmla="*/ 1600625 h 1726784"/>
                <a:gd name="connsiteX3" fmla="*/ 817281 w 1310676"/>
                <a:gd name="connsiteY3" fmla="*/ 1634915 h 1726784"/>
                <a:gd name="connsiteX4" fmla="*/ 806803 w 1310676"/>
                <a:gd name="connsiteY4" fmla="*/ 1640630 h 1726784"/>
                <a:gd name="connsiteX5" fmla="*/ 656308 w 1310676"/>
                <a:gd name="connsiteY5" fmla="*/ 1592052 h 1726784"/>
                <a:gd name="connsiteX6" fmla="*/ 640116 w 1310676"/>
                <a:gd name="connsiteY6" fmla="*/ 1568240 h 1726784"/>
                <a:gd name="connsiteX7" fmla="*/ 651308 w 1310676"/>
                <a:gd name="connsiteY7" fmla="*/ 1560144 h 1726784"/>
                <a:gd name="connsiteX8" fmla="*/ 230065 w 1310676"/>
                <a:gd name="connsiteY8" fmla="*/ 1417625 h 1726784"/>
                <a:gd name="connsiteX9" fmla="*/ 244829 w 1310676"/>
                <a:gd name="connsiteY9" fmla="*/ 1421554 h 1726784"/>
                <a:gd name="connsiteX10" fmla="*/ 529626 w 1310676"/>
                <a:gd name="connsiteY10" fmla="*/ 1521567 h 1726784"/>
                <a:gd name="connsiteX11" fmla="*/ 548676 w 1310676"/>
                <a:gd name="connsiteY11" fmla="*/ 1549189 h 1726784"/>
                <a:gd name="connsiteX12" fmla="*/ 521054 w 1310676"/>
                <a:gd name="connsiteY12" fmla="*/ 1550142 h 1726784"/>
                <a:gd name="connsiteX13" fmla="*/ 223874 w 1310676"/>
                <a:gd name="connsiteY13" fmla="*/ 1446319 h 1726784"/>
                <a:gd name="connsiteX14" fmla="*/ 215301 w 1310676"/>
                <a:gd name="connsiteY14" fmla="*/ 1418697 h 1726784"/>
                <a:gd name="connsiteX15" fmla="*/ 230065 w 1310676"/>
                <a:gd name="connsiteY15" fmla="*/ 1417625 h 1726784"/>
                <a:gd name="connsiteX16" fmla="*/ 687775 w 1310676"/>
                <a:gd name="connsiteY16" fmla="*/ 1312544 h 1726784"/>
                <a:gd name="connsiteX17" fmla="*/ 719208 w 1310676"/>
                <a:gd name="connsiteY17" fmla="*/ 1337309 h 1726784"/>
                <a:gd name="connsiteX18" fmla="*/ 681108 w 1310676"/>
                <a:gd name="connsiteY18" fmla="*/ 1347786 h 1726784"/>
                <a:gd name="connsiteX19" fmla="*/ 687775 w 1310676"/>
                <a:gd name="connsiteY19" fmla="*/ 1312544 h 1726784"/>
                <a:gd name="connsiteX20" fmla="*/ 469618 w 1310676"/>
                <a:gd name="connsiteY20" fmla="*/ 706227 h 1726784"/>
                <a:gd name="connsiteX21" fmla="*/ 837283 w 1310676"/>
                <a:gd name="connsiteY21" fmla="*/ 826242 h 1726784"/>
                <a:gd name="connsiteX22" fmla="*/ 857286 w 1310676"/>
                <a:gd name="connsiteY22" fmla="*/ 852912 h 1726784"/>
                <a:gd name="connsiteX23" fmla="*/ 822043 w 1310676"/>
                <a:gd name="connsiteY23" fmla="*/ 853864 h 1726784"/>
                <a:gd name="connsiteX24" fmla="*/ 506766 w 1310676"/>
                <a:gd name="connsiteY24" fmla="*/ 746232 h 1726784"/>
                <a:gd name="connsiteX25" fmla="*/ 455331 w 1310676"/>
                <a:gd name="connsiteY25" fmla="*/ 727182 h 1726784"/>
                <a:gd name="connsiteX26" fmla="*/ 469618 w 1310676"/>
                <a:gd name="connsiteY26" fmla="*/ 706227 h 1726784"/>
                <a:gd name="connsiteX27" fmla="*/ 1211616 w 1310676"/>
                <a:gd name="connsiteY27" fmla="*/ 666222 h 1726784"/>
                <a:gd name="connsiteX28" fmla="*/ 1223046 w 1310676"/>
                <a:gd name="connsiteY28" fmla="*/ 694797 h 1726784"/>
                <a:gd name="connsiteX29" fmla="*/ 963966 w 1310676"/>
                <a:gd name="connsiteY29" fmla="*/ 1467275 h 1726784"/>
                <a:gd name="connsiteX30" fmla="*/ 937296 w 1310676"/>
                <a:gd name="connsiteY30" fmla="*/ 1456798 h 1726784"/>
                <a:gd name="connsiteX31" fmla="*/ 1192566 w 1310676"/>
                <a:gd name="connsiteY31" fmla="*/ 692892 h 1726784"/>
                <a:gd name="connsiteX32" fmla="*/ 1211616 w 1310676"/>
                <a:gd name="connsiteY32" fmla="*/ 666222 h 1726784"/>
                <a:gd name="connsiteX33" fmla="*/ 506647 w 1310676"/>
                <a:gd name="connsiteY33" fmla="*/ 617645 h 1726784"/>
                <a:gd name="connsiteX34" fmla="*/ 529626 w 1310676"/>
                <a:gd name="connsiteY34" fmla="*/ 621454 h 1726784"/>
                <a:gd name="connsiteX35" fmla="*/ 862049 w 1310676"/>
                <a:gd name="connsiteY35" fmla="*/ 740517 h 1726784"/>
                <a:gd name="connsiteX36" fmla="*/ 894433 w 1310676"/>
                <a:gd name="connsiteY36" fmla="*/ 754804 h 1726784"/>
                <a:gd name="connsiteX37" fmla="*/ 874431 w 1310676"/>
                <a:gd name="connsiteY37" fmla="*/ 776712 h 1726784"/>
                <a:gd name="connsiteX38" fmla="*/ 523911 w 1310676"/>
                <a:gd name="connsiteY38" fmla="*/ 650029 h 1726784"/>
                <a:gd name="connsiteX39" fmla="*/ 491526 w 1310676"/>
                <a:gd name="connsiteY39" fmla="*/ 630979 h 1726784"/>
                <a:gd name="connsiteX40" fmla="*/ 506647 w 1310676"/>
                <a:gd name="connsiteY40" fmla="*/ 617645 h 1726784"/>
                <a:gd name="connsiteX41" fmla="*/ 529835 w 1310676"/>
                <a:gd name="connsiteY41" fmla="*/ 531220 h 1726784"/>
                <a:gd name="connsiteX42" fmla="*/ 540104 w 1310676"/>
                <a:gd name="connsiteY42" fmla="*/ 532872 h 1726784"/>
                <a:gd name="connsiteX43" fmla="*/ 877289 w 1310676"/>
                <a:gd name="connsiteY43" fmla="*/ 645267 h 1726784"/>
                <a:gd name="connsiteX44" fmla="*/ 913484 w 1310676"/>
                <a:gd name="connsiteY44" fmla="*/ 661459 h 1726784"/>
                <a:gd name="connsiteX45" fmla="*/ 900149 w 1310676"/>
                <a:gd name="connsiteY45" fmla="*/ 685272 h 1726784"/>
                <a:gd name="connsiteX46" fmla="*/ 525816 w 1310676"/>
                <a:gd name="connsiteY46" fmla="*/ 555732 h 1726784"/>
                <a:gd name="connsiteX47" fmla="*/ 529835 w 1310676"/>
                <a:gd name="connsiteY47" fmla="*/ 531220 h 1726784"/>
                <a:gd name="connsiteX48" fmla="*/ 1241143 w 1310676"/>
                <a:gd name="connsiteY48" fmla="*/ 491914 h 1726784"/>
                <a:gd name="connsiteX49" fmla="*/ 875383 w 1310676"/>
                <a:gd name="connsiteY49" fmla="*/ 1542522 h 1726784"/>
                <a:gd name="connsiteX50" fmla="*/ 846808 w 1310676"/>
                <a:gd name="connsiteY50" fmla="*/ 1608244 h 1726784"/>
                <a:gd name="connsiteX51" fmla="*/ 25753 w 1310676"/>
                <a:gd name="connsiteY51" fmla="*/ 1325352 h 1726784"/>
                <a:gd name="connsiteX52" fmla="*/ 144816 w 1310676"/>
                <a:gd name="connsiteY52" fmla="*/ 1435842 h 1726784"/>
                <a:gd name="connsiteX53" fmla="*/ 863953 w 1310676"/>
                <a:gd name="connsiteY53" fmla="*/ 1675872 h 1726784"/>
                <a:gd name="connsiteX54" fmla="*/ 918246 w 1310676"/>
                <a:gd name="connsiteY54" fmla="*/ 1696827 h 1726784"/>
                <a:gd name="connsiteX55" fmla="*/ 871573 w 1310676"/>
                <a:gd name="connsiteY55" fmla="*/ 1643487 h 1726784"/>
                <a:gd name="connsiteX56" fmla="*/ 858238 w 1310676"/>
                <a:gd name="connsiteY56" fmla="*/ 1615864 h 1726784"/>
                <a:gd name="connsiteX57" fmla="*/ 903958 w 1310676"/>
                <a:gd name="connsiteY57" fmla="*/ 1640629 h 1726784"/>
                <a:gd name="connsiteX58" fmla="*/ 932533 w 1310676"/>
                <a:gd name="connsiteY58" fmla="*/ 1672062 h 1726784"/>
                <a:gd name="connsiteX59" fmla="*/ 945868 w 1310676"/>
                <a:gd name="connsiteY59" fmla="*/ 1614912 h 1726784"/>
                <a:gd name="connsiteX60" fmla="*/ 1276386 w 1310676"/>
                <a:gd name="connsiteY60" fmla="*/ 587164 h 1726784"/>
                <a:gd name="connsiteX61" fmla="*/ 1241143 w 1310676"/>
                <a:gd name="connsiteY61" fmla="*/ 491914 h 1726784"/>
                <a:gd name="connsiteX62" fmla="*/ 507719 w 1310676"/>
                <a:gd name="connsiteY62" fmla="*/ 450957 h 1726784"/>
                <a:gd name="connsiteX63" fmla="*/ 401991 w 1310676"/>
                <a:gd name="connsiteY63" fmla="*/ 743375 h 1726784"/>
                <a:gd name="connsiteX64" fmla="*/ 879194 w 1310676"/>
                <a:gd name="connsiteY64" fmla="*/ 913872 h 1726784"/>
                <a:gd name="connsiteX65" fmla="*/ 983969 w 1310676"/>
                <a:gd name="connsiteY65" fmla="*/ 620502 h 1726784"/>
                <a:gd name="connsiteX66" fmla="*/ 507719 w 1310676"/>
                <a:gd name="connsiteY66" fmla="*/ 450957 h 1726784"/>
                <a:gd name="connsiteX67" fmla="*/ 503909 w 1310676"/>
                <a:gd name="connsiteY67" fmla="*/ 416667 h 1726784"/>
                <a:gd name="connsiteX68" fmla="*/ 976349 w 1310676"/>
                <a:gd name="connsiteY68" fmla="*/ 586212 h 1726784"/>
                <a:gd name="connsiteX69" fmla="*/ 1013496 w 1310676"/>
                <a:gd name="connsiteY69" fmla="*/ 601452 h 1726784"/>
                <a:gd name="connsiteX70" fmla="*/ 1007781 w 1310676"/>
                <a:gd name="connsiteY70" fmla="*/ 638600 h 1726784"/>
                <a:gd name="connsiteX71" fmla="*/ 900149 w 1310676"/>
                <a:gd name="connsiteY71" fmla="*/ 935780 h 1726784"/>
                <a:gd name="connsiteX72" fmla="*/ 871574 w 1310676"/>
                <a:gd name="connsiteY72" fmla="*/ 942447 h 1726784"/>
                <a:gd name="connsiteX73" fmla="*/ 381036 w 1310676"/>
                <a:gd name="connsiteY73" fmla="*/ 767187 h 1726784"/>
                <a:gd name="connsiteX74" fmla="*/ 368654 w 1310676"/>
                <a:gd name="connsiteY74" fmla="*/ 744327 h 1726784"/>
                <a:gd name="connsiteX75" fmla="*/ 478191 w 1310676"/>
                <a:gd name="connsiteY75" fmla="*/ 432860 h 1726784"/>
                <a:gd name="connsiteX76" fmla="*/ 503909 w 1310676"/>
                <a:gd name="connsiteY76" fmla="*/ 416667 h 1726784"/>
                <a:gd name="connsiteX77" fmla="*/ 421993 w 1310676"/>
                <a:gd name="connsiteY77" fmla="*/ 189972 h 1726784"/>
                <a:gd name="connsiteX78" fmla="*/ 37183 w 1310676"/>
                <a:gd name="connsiteY78" fmla="*/ 1296777 h 1726784"/>
                <a:gd name="connsiteX79" fmla="*/ 832521 w 1310676"/>
                <a:gd name="connsiteY79" fmla="*/ 1573954 h 1726784"/>
                <a:gd name="connsiteX80" fmla="*/ 1217331 w 1310676"/>
                <a:gd name="connsiteY80" fmla="*/ 466197 h 1726784"/>
                <a:gd name="connsiteX81" fmla="*/ 421993 w 1310676"/>
                <a:gd name="connsiteY81" fmla="*/ 189972 h 1726784"/>
                <a:gd name="connsiteX82" fmla="*/ 422946 w 1310676"/>
                <a:gd name="connsiteY82" fmla="*/ 157587 h 1726784"/>
                <a:gd name="connsiteX83" fmla="*/ 1119223 w 1310676"/>
                <a:gd name="connsiteY83" fmla="*/ 399522 h 1726784"/>
                <a:gd name="connsiteX84" fmla="*/ 1256383 w 1310676"/>
                <a:gd name="connsiteY84" fmla="*/ 450957 h 1726784"/>
                <a:gd name="connsiteX85" fmla="*/ 1310676 w 1310676"/>
                <a:gd name="connsiteY85" fmla="*/ 579544 h 1726784"/>
                <a:gd name="connsiteX86" fmla="*/ 1208758 w 1310676"/>
                <a:gd name="connsiteY86" fmla="*/ 901489 h 1726784"/>
                <a:gd name="connsiteX87" fmla="*/ 953488 w 1310676"/>
                <a:gd name="connsiteY87" fmla="*/ 1693017 h 1726784"/>
                <a:gd name="connsiteX88" fmla="*/ 919198 w 1310676"/>
                <a:gd name="connsiteY88" fmla="*/ 1725402 h 1726784"/>
                <a:gd name="connsiteX89" fmla="*/ 116241 w 1310676"/>
                <a:gd name="connsiteY89" fmla="*/ 1457749 h 1726784"/>
                <a:gd name="connsiteX90" fmla="*/ 5751 w 1310676"/>
                <a:gd name="connsiteY90" fmla="*/ 1361547 h 1726784"/>
                <a:gd name="connsiteX91" fmla="*/ 10513 w 1310676"/>
                <a:gd name="connsiteY91" fmla="*/ 1280584 h 1726784"/>
                <a:gd name="connsiteX92" fmla="*/ 394371 w 1310676"/>
                <a:gd name="connsiteY92" fmla="*/ 177589 h 1726784"/>
                <a:gd name="connsiteX93" fmla="*/ 422946 w 1310676"/>
                <a:gd name="connsiteY93" fmla="*/ 157587 h 1726784"/>
                <a:gd name="connsiteX94" fmla="*/ 661601 w 1310676"/>
                <a:gd name="connsiteY94" fmla="*/ 368 h 1726784"/>
                <a:gd name="connsiteX95" fmla="*/ 694686 w 1310676"/>
                <a:gd name="connsiteY95" fmla="*/ 43632 h 1726784"/>
                <a:gd name="connsiteX96" fmla="*/ 632773 w 1310676"/>
                <a:gd name="connsiteY96" fmla="*/ 67445 h 1726784"/>
                <a:gd name="connsiteX97" fmla="*/ 642298 w 1310676"/>
                <a:gd name="connsiteY97" fmla="*/ 3627 h 1726784"/>
                <a:gd name="connsiteX98" fmla="*/ 661601 w 1310676"/>
                <a:gd name="connsiteY98" fmla="*/ 368 h 17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310676" h="1726784">
                  <a:moveTo>
                    <a:pt x="651308" y="1560144"/>
                  </a:moveTo>
                  <a:cubicBezTo>
                    <a:pt x="656546" y="1560382"/>
                    <a:pt x="662500" y="1562525"/>
                    <a:pt x="666786" y="1563477"/>
                  </a:cubicBezTo>
                  <a:cubicBezTo>
                    <a:pt x="703933" y="1574907"/>
                    <a:pt x="741081" y="1588242"/>
                    <a:pt x="778228" y="1600625"/>
                  </a:cubicBezTo>
                  <a:cubicBezTo>
                    <a:pt x="793468" y="1607292"/>
                    <a:pt x="828711" y="1611102"/>
                    <a:pt x="817281" y="1634915"/>
                  </a:cubicBezTo>
                  <a:cubicBezTo>
                    <a:pt x="814423" y="1635867"/>
                    <a:pt x="808708" y="1638725"/>
                    <a:pt x="806803" y="1640630"/>
                  </a:cubicBezTo>
                  <a:cubicBezTo>
                    <a:pt x="755368" y="1628247"/>
                    <a:pt x="706791" y="1607292"/>
                    <a:pt x="656308" y="1592052"/>
                  </a:cubicBezTo>
                  <a:cubicBezTo>
                    <a:pt x="646783" y="1590147"/>
                    <a:pt x="632496" y="1579670"/>
                    <a:pt x="640116" y="1568240"/>
                  </a:cubicBezTo>
                  <a:cubicBezTo>
                    <a:pt x="641545" y="1561573"/>
                    <a:pt x="646069" y="1559906"/>
                    <a:pt x="651308" y="1560144"/>
                  </a:cubicBezTo>
                  <a:close/>
                  <a:moveTo>
                    <a:pt x="230065" y="1417625"/>
                  </a:moveTo>
                  <a:cubicBezTo>
                    <a:pt x="235066" y="1418697"/>
                    <a:pt x="240067" y="1420602"/>
                    <a:pt x="244829" y="1421554"/>
                  </a:cubicBezTo>
                  <a:cubicBezTo>
                    <a:pt x="339126" y="1455844"/>
                    <a:pt x="434376" y="1489182"/>
                    <a:pt x="529626" y="1521567"/>
                  </a:cubicBezTo>
                  <a:cubicBezTo>
                    <a:pt x="541057" y="1524424"/>
                    <a:pt x="561059" y="1535854"/>
                    <a:pt x="548676" y="1549189"/>
                  </a:cubicBezTo>
                  <a:cubicBezTo>
                    <a:pt x="543914" y="1560619"/>
                    <a:pt x="529626" y="1552047"/>
                    <a:pt x="521054" y="1550142"/>
                  </a:cubicBezTo>
                  <a:cubicBezTo>
                    <a:pt x="421994" y="1515852"/>
                    <a:pt x="321982" y="1481562"/>
                    <a:pt x="223874" y="1446319"/>
                  </a:cubicBezTo>
                  <a:cubicBezTo>
                    <a:pt x="211491" y="1444414"/>
                    <a:pt x="202919" y="1427269"/>
                    <a:pt x="215301" y="1418697"/>
                  </a:cubicBezTo>
                  <a:cubicBezTo>
                    <a:pt x="220064" y="1416316"/>
                    <a:pt x="225064" y="1416554"/>
                    <a:pt x="230065" y="1417625"/>
                  </a:cubicBezTo>
                  <a:close/>
                  <a:moveTo>
                    <a:pt x="687775" y="1312544"/>
                  </a:moveTo>
                  <a:cubicBezTo>
                    <a:pt x="703015" y="1303971"/>
                    <a:pt x="723970" y="1320164"/>
                    <a:pt x="719208" y="1337309"/>
                  </a:cubicBezTo>
                  <a:cubicBezTo>
                    <a:pt x="716350" y="1354454"/>
                    <a:pt x="691585" y="1361121"/>
                    <a:pt x="681108" y="1347786"/>
                  </a:cubicBezTo>
                  <a:cubicBezTo>
                    <a:pt x="669678" y="1337309"/>
                    <a:pt x="673488" y="1317306"/>
                    <a:pt x="687775" y="1312544"/>
                  </a:cubicBezTo>
                  <a:close/>
                  <a:moveTo>
                    <a:pt x="469618" y="706227"/>
                  </a:moveTo>
                  <a:cubicBezTo>
                    <a:pt x="594396" y="740517"/>
                    <a:pt x="715363" y="786237"/>
                    <a:pt x="837283" y="826242"/>
                  </a:cubicBezTo>
                  <a:cubicBezTo>
                    <a:pt x="849666" y="828147"/>
                    <a:pt x="865858" y="838624"/>
                    <a:pt x="857286" y="852912"/>
                  </a:cubicBezTo>
                  <a:cubicBezTo>
                    <a:pt x="847761" y="863389"/>
                    <a:pt x="833473" y="856722"/>
                    <a:pt x="822043" y="853864"/>
                  </a:cubicBezTo>
                  <a:cubicBezTo>
                    <a:pt x="717268" y="818622"/>
                    <a:pt x="613446" y="779569"/>
                    <a:pt x="506766" y="746232"/>
                  </a:cubicBezTo>
                  <a:cubicBezTo>
                    <a:pt x="489621" y="740517"/>
                    <a:pt x="470571" y="737659"/>
                    <a:pt x="455331" y="727182"/>
                  </a:cubicBezTo>
                  <a:cubicBezTo>
                    <a:pt x="447711" y="716704"/>
                    <a:pt x="456283" y="702417"/>
                    <a:pt x="469618" y="706227"/>
                  </a:cubicBezTo>
                  <a:close/>
                  <a:moveTo>
                    <a:pt x="1211616" y="666222"/>
                  </a:moveTo>
                  <a:cubicBezTo>
                    <a:pt x="1226856" y="665270"/>
                    <a:pt x="1228761" y="684320"/>
                    <a:pt x="1223046" y="694797"/>
                  </a:cubicBezTo>
                  <a:cubicBezTo>
                    <a:pt x="1136368" y="951972"/>
                    <a:pt x="1051596" y="1210100"/>
                    <a:pt x="963966" y="1467275"/>
                  </a:cubicBezTo>
                  <a:cubicBezTo>
                    <a:pt x="959203" y="1487277"/>
                    <a:pt x="927771" y="1472990"/>
                    <a:pt x="937296" y="1456798"/>
                  </a:cubicBezTo>
                  <a:cubicBezTo>
                    <a:pt x="1021116" y="1201527"/>
                    <a:pt x="1107793" y="947210"/>
                    <a:pt x="1192566" y="692892"/>
                  </a:cubicBezTo>
                  <a:cubicBezTo>
                    <a:pt x="1196376" y="683367"/>
                    <a:pt x="1197328" y="667175"/>
                    <a:pt x="1211616" y="666222"/>
                  </a:cubicBezTo>
                  <a:close/>
                  <a:moveTo>
                    <a:pt x="506647" y="617645"/>
                  </a:moveTo>
                  <a:cubicBezTo>
                    <a:pt x="513910" y="617406"/>
                    <a:pt x="522483" y="620026"/>
                    <a:pt x="529626" y="621454"/>
                  </a:cubicBezTo>
                  <a:cubicBezTo>
                    <a:pt x="642021" y="654792"/>
                    <a:pt x="751559" y="698607"/>
                    <a:pt x="862049" y="740517"/>
                  </a:cubicBezTo>
                  <a:cubicBezTo>
                    <a:pt x="872526" y="744327"/>
                    <a:pt x="883956" y="748137"/>
                    <a:pt x="894433" y="754804"/>
                  </a:cubicBezTo>
                  <a:cubicBezTo>
                    <a:pt x="903958" y="767187"/>
                    <a:pt x="887766" y="784332"/>
                    <a:pt x="874431" y="776712"/>
                  </a:cubicBezTo>
                  <a:cubicBezTo>
                    <a:pt x="757274" y="735754"/>
                    <a:pt x="642974" y="684319"/>
                    <a:pt x="523911" y="650029"/>
                  </a:cubicBezTo>
                  <a:cubicBezTo>
                    <a:pt x="512481" y="646219"/>
                    <a:pt x="496289" y="645267"/>
                    <a:pt x="491526" y="630979"/>
                  </a:cubicBezTo>
                  <a:cubicBezTo>
                    <a:pt x="493431" y="620978"/>
                    <a:pt x="499384" y="617883"/>
                    <a:pt x="506647" y="617645"/>
                  </a:cubicBezTo>
                  <a:close/>
                  <a:moveTo>
                    <a:pt x="529835" y="531220"/>
                  </a:moveTo>
                  <a:cubicBezTo>
                    <a:pt x="532960" y="530193"/>
                    <a:pt x="536532" y="530491"/>
                    <a:pt x="540104" y="532872"/>
                  </a:cubicBezTo>
                  <a:cubicBezTo>
                    <a:pt x="652499" y="570019"/>
                    <a:pt x="764894" y="607167"/>
                    <a:pt x="877289" y="645267"/>
                  </a:cubicBezTo>
                  <a:cubicBezTo>
                    <a:pt x="889671" y="650029"/>
                    <a:pt x="903006" y="652887"/>
                    <a:pt x="913484" y="661459"/>
                  </a:cubicBezTo>
                  <a:cubicBezTo>
                    <a:pt x="924914" y="670984"/>
                    <a:pt x="913484" y="690034"/>
                    <a:pt x="900149" y="685272"/>
                  </a:cubicBezTo>
                  <a:cubicBezTo>
                    <a:pt x="775371" y="642409"/>
                    <a:pt x="649641" y="600499"/>
                    <a:pt x="525816" y="555732"/>
                  </a:cubicBezTo>
                  <a:cubicBezTo>
                    <a:pt x="515101" y="549302"/>
                    <a:pt x="520458" y="534301"/>
                    <a:pt x="529835" y="531220"/>
                  </a:cubicBezTo>
                  <a:close/>
                  <a:moveTo>
                    <a:pt x="1241143" y="491914"/>
                  </a:moveTo>
                  <a:cubicBezTo>
                    <a:pt x="1118271" y="841482"/>
                    <a:pt x="998256" y="1192954"/>
                    <a:pt x="875383" y="1542522"/>
                  </a:cubicBezTo>
                  <a:cubicBezTo>
                    <a:pt x="866811" y="1564429"/>
                    <a:pt x="862048" y="1589194"/>
                    <a:pt x="846808" y="1608244"/>
                  </a:cubicBezTo>
                  <a:cubicBezTo>
                    <a:pt x="572488" y="1515852"/>
                    <a:pt x="300073" y="1417744"/>
                    <a:pt x="25753" y="1325352"/>
                  </a:cubicBezTo>
                  <a:cubicBezTo>
                    <a:pt x="32421" y="1386312"/>
                    <a:pt x="91476" y="1419649"/>
                    <a:pt x="144816" y="1435842"/>
                  </a:cubicBezTo>
                  <a:cubicBezTo>
                    <a:pt x="384846" y="1515852"/>
                    <a:pt x="623923" y="1595862"/>
                    <a:pt x="863953" y="1675872"/>
                  </a:cubicBezTo>
                  <a:cubicBezTo>
                    <a:pt x="882051" y="1681587"/>
                    <a:pt x="901101" y="1687302"/>
                    <a:pt x="918246" y="1696827"/>
                  </a:cubicBezTo>
                  <a:cubicBezTo>
                    <a:pt x="902053" y="1678729"/>
                    <a:pt x="884908" y="1662537"/>
                    <a:pt x="871573" y="1643487"/>
                  </a:cubicBezTo>
                  <a:cubicBezTo>
                    <a:pt x="864906" y="1635867"/>
                    <a:pt x="851571" y="1628247"/>
                    <a:pt x="858238" y="1615864"/>
                  </a:cubicBezTo>
                  <a:cubicBezTo>
                    <a:pt x="877288" y="1602529"/>
                    <a:pt x="902053" y="1619674"/>
                    <a:pt x="903958" y="1640629"/>
                  </a:cubicBezTo>
                  <a:cubicBezTo>
                    <a:pt x="915388" y="1649202"/>
                    <a:pt x="923961" y="1660632"/>
                    <a:pt x="932533" y="1672062"/>
                  </a:cubicBezTo>
                  <a:cubicBezTo>
                    <a:pt x="929676" y="1652059"/>
                    <a:pt x="941106" y="1633962"/>
                    <a:pt x="945868" y="1614912"/>
                  </a:cubicBezTo>
                  <a:cubicBezTo>
                    <a:pt x="1055406" y="1272012"/>
                    <a:pt x="1166848" y="930064"/>
                    <a:pt x="1276386" y="587164"/>
                  </a:cubicBezTo>
                  <a:cubicBezTo>
                    <a:pt x="1264003" y="555732"/>
                    <a:pt x="1253526" y="524299"/>
                    <a:pt x="1241143" y="491914"/>
                  </a:cubicBezTo>
                  <a:close/>
                  <a:moveTo>
                    <a:pt x="507719" y="450957"/>
                  </a:moveTo>
                  <a:cubicBezTo>
                    <a:pt x="469619" y="547160"/>
                    <a:pt x="438186" y="646220"/>
                    <a:pt x="401991" y="743375"/>
                  </a:cubicBezTo>
                  <a:cubicBezTo>
                    <a:pt x="561059" y="799572"/>
                    <a:pt x="720126" y="856722"/>
                    <a:pt x="879194" y="913872"/>
                  </a:cubicBezTo>
                  <a:cubicBezTo>
                    <a:pt x="912531" y="815765"/>
                    <a:pt x="948726" y="718610"/>
                    <a:pt x="983969" y="620502"/>
                  </a:cubicBezTo>
                  <a:cubicBezTo>
                    <a:pt x="824901" y="564305"/>
                    <a:pt x="665834" y="506202"/>
                    <a:pt x="507719" y="450957"/>
                  </a:cubicBezTo>
                  <a:close/>
                  <a:moveTo>
                    <a:pt x="503909" y="416667"/>
                  </a:moveTo>
                  <a:cubicBezTo>
                    <a:pt x="662024" y="473817"/>
                    <a:pt x="819186" y="530015"/>
                    <a:pt x="976349" y="586212"/>
                  </a:cubicBezTo>
                  <a:cubicBezTo>
                    <a:pt x="988731" y="590975"/>
                    <a:pt x="1002066" y="593832"/>
                    <a:pt x="1013496" y="601452"/>
                  </a:cubicBezTo>
                  <a:cubicBezTo>
                    <a:pt x="1019211" y="613835"/>
                    <a:pt x="1011591" y="627170"/>
                    <a:pt x="1007781" y="638600"/>
                  </a:cubicBezTo>
                  <a:cubicBezTo>
                    <a:pt x="971586" y="737660"/>
                    <a:pt x="938249" y="837672"/>
                    <a:pt x="900149" y="935780"/>
                  </a:cubicBezTo>
                  <a:cubicBezTo>
                    <a:pt x="897291" y="950067"/>
                    <a:pt x="881099" y="947210"/>
                    <a:pt x="871574" y="942447"/>
                  </a:cubicBezTo>
                  <a:cubicBezTo>
                    <a:pt x="707744" y="884345"/>
                    <a:pt x="544866" y="826242"/>
                    <a:pt x="381036" y="767187"/>
                  </a:cubicBezTo>
                  <a:cubicBezTo>
                    <a:pt x="370559" y="766235"/>
                    <a:pt x="363891" y="752900"/>
                    <a:pt x="368654" y="744327"/>
                  </a:cubicBezTo>
                  <a:cubicBezTo>
                    <a:pt x="402944" y="639552"/>
                    <a:pt x="442949" y="537635"/>
                    <a:pt x="478191" y="432860"/>
                  </a:cubicBezTo>
                  <a:cubicBezTo>
                    <a:pt x="480096" y="421430"/>
                    <a:pt x="491526" y="410952"/>
                    <a:pt x="503909" y="416667"/>
                  </a:cubicBezTo>
                  <a:close/>
                  <a:moveTo>
                    <a:pt x="421993" y="189972"/>
                  </a:moveTo>
                  <a:cubicBezTo>
                    <a:pt x="294358" y="558589"/>
                    <a:pt x="166723" y="928159"/>
                    <a:pt x="37183" y="1296777"/>
                  </a:cubicBezTo>
                  <a:cubicBezTo>
                    <a:pt x="301978" y="1389169"/>
                    <a:pt x="567726" y="1480609"/>
                    <a:pt x="832521" y="1573954"/>
                  </a:cubicBezTo>
                  <a:cubicBezTo>
                    <a:pt x="960156" y="1204384"/>
                    <a:pt x="1088743" y="834814"/>
                    <a:pt x="1217331" y="466197"/>
                  </a:cubicBezTo>
                  <a:cubicBezTo>
                    <a:pt x="952536" y="373804"/>
                    <a:pt x="687741" y="281412"/>
                    <a:pt x="421993" y="189972"/>
                  </a:cubicBezTo>
                  <a:close/>
                  <a:moveTo>
                    <a:pt x="422946" y="157587"/>
                  </a:moveTo>
                  <a:cubicBezTo>
                    <a:pt x="655356" y="237597"/>
                    <a:pt x="886813" y="319512"/>
                    <a:pt x="1119223" y="399522"/>
                  </a:cubicBezTo>
                  <a:cubicBezTo>
                    <a:pt x="1164943" y="415714"/>
                    <a:pt x="1211616" y="430002"/>
                    <a:pt x="1256383" y="450957"/>
                  </a:cubicBezTo>
                  <a:cubicBezTo>
                    <a:pt x="1277339" y="492867"/>
                    <a:pt x="1285911" y="540492"/>
                    <a:pt x="1310676" y="579544"/>
                  </a:cubicBezTo>
                  <a:cubicBezTo>
                    <a:pt x="1280196" y="688129"/>
                    <a:pt x="1242096" y="793857"/>
                    <a:pt x="1208758" y="901489"/>
                  </a:cubicBezTo>
                  <a:cubicBezTo>
                    <a:pt x="1123986" y="1165332"/>
                    <a:pt x="1039213" y="1429174"/>
                    <a:pt x="953488" y="1693017"/>
                  </a:cubicBezTo>
                  <a:cubicBezTo>
                    <a:pt x="947773" y="1707304"/>
                    <a:pt x="939201" y="1733022"/>
                    <a:pt x="919198" y="1725402"/>
                  </a:cubicBezTo>
                  <a:cubicBezTo>
                    <a:pt x="651546" y="1636819"/>
                    <a:pt x="383893" y="1546332"/>
                    <a:pt x="116241" y="1457749"/>
                  </a:cubicBezTo>
                  <a:cubicBezTo>
                    <a:pt x="70521" y="1439652"/>
                    <a:pt x="23848" y="1409172"/>
                    <a:pt x="5751" y="1361547"/>
                  </a:cubicBezTo>
                  <a:cubicBezTo>
                    <a:pt x="-6632" y="1335829"/>
                    <a:pt x="3846" y="1306302"/>
                    <a:pt x="10513" y="1280584"/>
                  </a:cubicBezTo>
                  <a:cubicBezTo>
                    <a:pt x="139101" y="912919"/>
                    <a:pt x="266736" y="545254"/>
                    <a:pt x="394371" y="177589"/>
                  </a:cubicBezTo>
                  <a:cubicBezTo>
                    <a:pt x="397228" y="165207"/>
                    <a:pt x="407706" y="149967"/>
                    <a:pt x="422946" y="157587"/>
                  </a:cubicBezTo>
                  <a:close/>
                  <a:moveTo>
                    <a:pt x="661601" y="368"/>
                  </a:moveTo>
                  <a:cubicBezTo>
                    <a:pt x="680934" y="3270"/>
                    <a:pt x="698258" y="22915"/>
                    <a:pt x="694686" y="43632"/>
                  </a:cubicBezTo>
                  <a:cubicBezTo>
                    <a:pt x="692781" y="72207"/>
                    <a:pt x="653728" y="87447"/>
                    <a:pt x="632773" y="67445"/>
                  </a:cubicBezTo>
                  <a:cubicBezTo>
                    <a:pt x="610866" y="50299"/>
                    <a:pt x="616581" y="13152"/>
                    <a:pt x="642298" y="3627"/>
                  </a:cubicBezTo>
                  <a:cubicBezTo>
                    <a:pt x="648489" y="293"/>
                    <a:pt x="655157" y="-600"/>
                    <a:pt x="661601" y="368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5F47AE0A-8F8B-798D-7770-E786D6449053}"/>
              </a:ext>
            </a:extLst>
          </p:cNvPr>
          <p:cNvSpPr/>
          <p:nvPr/>
        </p:nvSpPr>
        <p:spPr>
          <a:xfrm>
            <a:off x="9610265" y="-567082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C6FF9-2F6B-FDF3-6DF7-0C5A753E1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Safety and Security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CBA71F-4417-5A22-242E-142320104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FA396-5493-2E7B-7446-4B3DFFB695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pic>
        <p:nvPicPr>
          <p:cNvPr id="7" name="Picture Placeholder 6" descr="Students sitting in a classroom&#10;&#10;Description automatically generated">
            <a:extLst>
              <a:ext uri="{FF2B5EF4-FFF2-40B4-BE49-F238E27FC236}">
                <a16:creationId xmlns:a16="http://schemas.microsoft.com/office/drawing/2014/main" id="{A83AEF16-B074-1A64-9534-3B5222268B7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6F94CD0-DB92-7891-BF9D-1A755F8CC3CE}"/>
              </a:ext>
            </a:extLst>
          </p:cNvPr>
          <p:cNvGrpSpPr/>
          <p:nvPr/>
        </p:nvGrpSpPr>
        <p:grpSpPr>
          <a:xfrm>
            <a:off x="300043" y="3637785"/>
            <a:ext cx="5596582" cy="1720833"/>
            <a:chOff x="6165634" y="1860566"/>
            <a:chExt cx="5596582" cy="172083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AA56F13-4B01-1C3D-68EE-3E58CB6D77DF}"/>
                </a:ext>
              </a:extLst>
            </p:cNvPr>
            <p:cNvGrpSpPr/>
            <p:nvPr/>
          </p:nvGrpSpPr>
          <p:grpSpPr>
            <a:xfrm>
              <a:off x="6165634" y="1860566"/>
              <a:ext cx="5596582" cy="1720833"/>
              <a:chOff x="6165634" y="1860566"/>
              <a:chExt cx="5596582" cy="1720833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0FE6E9D-B53B-8C66-67BE-AAD04568CB4D}"/>
                  </a:ext>
                </a:extLst>
              </p:cNvPr>
              <p:cNvSpPr/>
              <p:nvPr/>
            </p:nvSpPr>
            <p:spPr>
              <a:xfrm>
                <a:off x="6165634" y="1861977"/>
                <a:ext cx="832472" cy="1718011"/>
              </a:xfrm>
              <a:custGeom>
                <a:avLst/>
                <a:gdLst>
                  <a:gd name="connsiteX0" fmla="*/ 0 w 832472"/>
                  <a:gd name="connsiteY0" fmla="*/ 859005 h 1718011"/>
                  <a:gd name="connsiteX1" fmla="*/ 0 w 832472"/>
                  <a:gd name="connsiteY1" fmla="*/ 859006 h 1718011"/>
                  <a:gd name="connsiteX2" fmla="*/ 0 w 832472"/>
                  <a:gd name="connsiteY2" fmla="*/ 859006 h 1718011"/>
                  <a:gd name="connsiteX3" fmla="*/ 832472 w 832472"/>
                  <a:gd name="connsiteY3" fmla="*/ 0 h 1718011"/>
                  <a:gd name="connsiteX4" fmla="*/ 832472 w 832472"/>
                  <a:gd name="connsiteY4" fmla="*/ 1718011 h 1718011"/>
                  <a:gd name="connsiteX5" fmla="*/ 772445 w 832472"/>
                  <a:gd name="connsiteY5" fmla="*/ 1714980 h 1718011"/>
                  <a:gd name="connsiteX6" fmla="*/ 17481 w 832472"/>
                  <a:gd name="connsiteY6" fmla="*/ 1032409 h 1718011"/>
                  <a:gd name="connsiteX7" fmla="*/ 0 w 832472"/>
                  <a:gd name="connsiteY7" fmla="*/ 859006 h 1718011"/>
                  <a:gd name="connsiteX8" fmla="*/ 17481 w 832472"/>
                  <a:gd name="connsiteY8" fmla="*/ 685602 h 1718011"/>
                  <a:gd name="connsiteX9" fmla="*/ 772445 w 832472"/>
                  <a:gd name="connsiteY9" fmla="*/ 3031 h 17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2472" h="1718011">
                    <a:moveTo>
                      <a:pt x="0" y="859005"/>
                    </a:moveTo>
                    <a:lnTo>
                      <a:pt x="0" y="859006"/>
                    </a:lnTo>
                    <a:lnTo>
                      <a:pt x="0" y="859006"/>
                    </a:lnTo>
                    <a:close/>
                    <a:moveTo>
                      <a:pt x="832472" y="0"/>
                    </a:moveTo>
                    <a:lnTo>
                      <a:pt x="832472" y="1718011"/>
                    </a:lnTo>
                    <a:lnTo>
                      <a:pt x="772445" y="1714980"/>
                    </a:lnTo>
                    <a:cubicBezTo>
                      <a:pt x="396424" y="1676793"/>
                      <a:pt x="91981" y="1396481"/>
                      <a:pt x="17481" y="1032409"/>
                    </a:cubicBezTo>
                    <a:lnTo>
                      <a:pt x="0" y="859006"/>
                    </a:lnTo>
                    <a:lnTo>
                      <a:pt x="17481" y="685602"/>
                    </a:lnTo>
                    <a:cubicBezTo>
                      <a:pt x="91981" y="321530"/>
                      <a:pt x="396424" y="41218"/>
                      <a:pt x="772445" y="30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tx2"/>
                  </a:solidFill>
                  <a:latin typeface="+mj-lt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B111C18-90EA-1F7F-83A2-DAB3CDB6FB32}"/>
                  </a:ext>
                </a:extLst>
              </p:cNvPr>
              <p:cNvGrpSpPr/>
              <p:nvPr/>
            </p:nvGrpSpPr>
            <p:grpSpPr>
              <a:xfrm>
                <a:off x="7069178" y="1860566"/>
                <a:ext cx="4693038" cy="1720833"/>
                <a:chOff x="8407573" y="2510323"/>
                <a:chExt cx="4693038" cy="1720833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E51F031D-BEC5-0C67-9CE6-CDC43CA39FBA}"/>
                    </a:ext>
                  </a:extLst>
                </p:cNvPr>
                <p:cNvGrpSpPr/>
                <p:nvPr/>
              </p:nvGrpSpPr>
              <p:grpSpPr>
                <a:xfrm>
                  <a:off x="8407573" y="2510323"/>
                  <a:ext cx="4693038" cy="1720833"/>
                  <a:chOff x="6445516" y="3144377"/>
                  <a:chExt cx="4693038" cy="1720833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60FC3D8A-FBD6-F490-CC5C-33183C8BE49F}"/>
                      </a:ext>
                    </a:extLst>
                  </p:cNvPr>
                  <p:cNvSpPr/>
                  <p:nvPr/>
                </p:nvSpPr>
                <p:spPr>
                  <a:xfrm>
                    <a:off x="6445516" y="3144377"/>
                    <a:ext cx="4693038" cy="1720833"/>
                  </a:xfrm>
                  <a:prstGeom prst="rect">
                    <a:avLst/>
                  </a:prstGeom>
                  <a:solidFill>
                    <a:schemeClr val="bg2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75954E7-72D2-A76E-1C02-707A95339A1B}"/>
                      </a:ext>
                    </a:extLst>
                  </p:cNvPr>
                  <p:cNvSpPr txBox="1"/>
                  <p:nvPr/>
                </p:nvSpPr>
                <p:spPr>
                  <a:xfrm>
                    <a:off x="6561073" y="3406581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tx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91BC7497-C7D8-D8F5-ED48-74A9315BCA9B}"/>
                    </a:ext>
                  </a:extLst>
                </p:cNvPr>
                <p:cNvSpPr txBox="1"/>
                <p:nvPr/>
              </p:nvSpPr>
              <p:spPr>
                <a:xfrm>
                  <a:off x="8523130" y="3113479"/>
                  <a:ext cx="4470381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02039CD-662B-1A95-FEA6-127BD18D46F4}"/>
                </a:ext>
              </a:extLst>
            </p:cNvPr>
            <p:cNvSpPr txBox="1"/>
            <p:nvPr/>
          </p:nvSpPr>
          <p:spPr>
            <a:xfrm>
              <a:off x="6166675" y="2357330"/>
              <a:ext cx="973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600" u="sng" dirty="0">
                  <a:solidFill>
                    <a:schemeClr val="tx2"/>
                  </a:solidFill>
                  <a:latin typeface="+mj-lt"/>
                  <a:cs typeface="Aharoni" panose="02010803020104030203" pitchFamily="2" charset="-79"/>
                </a:rPr>
                <a:t>01.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B1532A-93B7-0BF1-D5AA-2624AEF1C9C5}"/>
              </a:ext>
            </a:extLst>
          </p:cNvPr>
          <p:cNvGrpSpPr/>
          <p:nvPr/>
        </p:nvGrpSpPr>
        <p:grpSpPr>
          <a:xfrm>
            <a:off x="6295375" y="3637785"/>
            <a:ext cx="5596582" cy="1720833"/>
            <a:chOff x="6165634" y="1860566"/>
            <a:chExt cx="5596582" cy="172083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6A430B4-FBAC-4E24-4A2D-7B5A27607598}"/>
                </a:ext>
              </a:extLst>
            </p:cNvPr>
            <p:cNvGrpSpPr/>
            <p:nvPr/>
          </p:nvGrpSpPr>
          <p:grpSpPr>
            <a:xfrm>
              <a:off x="6165634" y="1860566"/>
              <a:ext cx="5596582" cy="1720833"/>
              <a:chOff x="6165634" y="1860566"/>
              <a:chExt cx="5596582" cy="1720833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EDAFD5A-BEFB-2A22-3956-7CC1B35D5EFF}"/>
                  </a:ext>
                </a:extLst>
              </p:cNvPr>
              <p:cNvSpPr/>
              <p:nvPr/>
            </p:nvSpPr>
            <p:spPr>
              <a:xfrm>
                <a:off x="6165634" y="1861977"/>
                <a:ext cx="832472" cy="1718011"/>
              </a:xfrm>
              <a:custGeom>
                <a:avLst/>
                <a:gdLst>
                  <a:gd name="connsiteX0" fmla="*/ 0 w 832472"/>
                  <a:gd name="connsiteY0" fmla="*/ 859005 h 1718011"/>
                  <a:gd name="connsiteX1" fmla="*/ 0 w 832472"/>
                  <a:gd name="connsiteY1" fmla="*/ 859006 h 1718011"/>
                  <a:gd name="connsiteX2" fmla="*/ 0 w 832472"/>
                  <a:gd name="connsiteY2" fmla="*/ 859006 h 1718011"/>
                  <a:gd name="connsiteX3" fmla="*/ 832472 w 832472"/>
                  <a:gd name="connsiteY3" fmla="*/ 0 h 1718011"/>
                  <a:gd name="connsiteX4" fmla="*/ 832472 w 832472"/>
                  <a:gd name="connsiteY4" fmla="*/ 1718011 h 1718011"/>
                  <a:gd name="connsiteX5" fmla="*/ 772445 w 832472"/>
                  <a:gd name="connsiteY5" fmla="*/ 1714980 h 1718011"/>
                  <a:gd name="connsiteX6" fmla="*/ 17481 w 832472"/>
                  <a:gd name="connsiteY6" fmla="*/ 1032409 h 1718011"/>
                  <a:gd name="connsiteX7" fmla="*/ 0 w 832472"/>
                  <a:gd name="connsiteY7" fmla="*/ 859006 h 1718011"/>
                  <a:gd name="connsiteX8" fmla="*/ 17481 w 832472"/>
                  <a:gd name="connsiteY8" fmla="*/ 685602 h 1718011"/>
                  <a:gd name="connsiteX9" fmla="*/ 772445 w 832472"/>
                  <a:gd name="connsiteY9" fmla="*/ 3031 h 17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2472" h="1718011">
                    <a:moveTo>
                      <a:pt x="0" y="859005"/>
                    </a:moveTo>
                    <a:lnTo>
                      <a:pt x="0" y="859006"/>
                    </a:lnTo>
                    <a:lnTo>
                      <a:pt x="0" y="859006"/>
                    </a:lnTo>
                    <a:close/>
                    <a:moveTo>
                      <a:pt x="832472" y="0"/>
                    </a:moveTo>
                    <a:lnTo>
                      <a:pt x="832472" y="1718011"/>
                    </a:lnTo>
                    <a:lnTo>
                      <a:pt x="772445" y="1714980"/>
                    </a:lnTo>
                    <a:cubicBezTo>
                      <a:pt x="396424" y="1676793"/>
                      <a:pt x="91981" y="1396481"/>
                      <a:pt x="17481" y="1032409"/>
                    </a:cubicBezTo>
                    <a:lnTo>
                      <a:pt x="0" y="859006"/>
                    </a:lnTo>
                    <a:lnTo>
                      <a:pt x="17481" y="685602"/>
                    </a:lnTo>
                    <a:cubicBezTo>
                      <a:pt x="91981" y="321530"/>
                      <a:pt x="396424" y="41218"/>
                      <a:pt x="772445" y="30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tx2"/>
                  </a:solidFill>
                  <a:latin typeface="+mj-lt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95F603F-4BF6-D9E1-DE1F-0ADBB792E4BC}"/>
                  </a:ext>
                </a:extLst>
              </p:cNvPr>
              <p:cNvGrpSpPr/>
              <p:nvPr/>
            </p:nvGrpSpPr>
            <p:grpSpPr>
              <a:xfrm>
                <a:off x="7069178" y="1860566"/>
                <a:ext cx="4693038" cy="1720833"/>
                <a:chOff x="8407573" y="2510323"/>
                <a:chExt cx="4693038" cy="1720833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1CC9AA96-38AC-3BDE-74A5-4433C8E9BD20}"/>
                    </a:ext>
                  </a:extLst>
                </p:cNvPr>
                <p:cNvGrpSpPr/>
                <p:nvPr/>
              </p:nvGrpSpPr>
              <p:grpSpPr>
                <a:xfrm>
                  <a:off x="8407573" y="2510323"/>
                  <a:ext cx="4693038" cy="1720833"/>
                  <a:chOff x="6445516" y="3144377"/>
                  <a:chExt cx="4693038" cy="1720833"/>
                </a:xfrm>
              </p:grpSpPr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504047A9-18FD-B198-B72C-F11CADCC2741}"/>
                      </a:ext>
                    </a:extLst>
                  </p:cNvPr>
                  <p:cNvSpPr/>
                  <p:nvPr/>
                </p:nvSpPr>
                <p:spPr>
                  <a:xfrm>
                    <a:off x="6445516" y="3144377"/>
                    <a:ext cx="4693038" cy="1720833"/>
                  </a:xfrm>
                  <a:prstGeom prst="rect">
                    <a:avLst/>
                  </a:prstGeom>
                  <a:solidFill>
                    <a:schemeClr val="bg2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0F8531DE-2467-2876-86FB-67FDF6730710}"/>
                      </a:ext>
                    </a:extLst>
                  </p:cNvPr>
                  <p:cNvSpPr txBox="1"/>
                  <p:nvPr/>
                </p:nvSpPr>
                <p:spPr>
                  <a:xfrm>
                    <a:off x="6561073" y="3406581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tx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D91C7EA-9DBF-EC94-319B-8281110F8C86}"/>
                    </a:ext>
                  </a:extLst>
                </p:cNvPr>
                <p:cNvSpPr txBox="1"/>
                <p:nvPr/>
              </p:nvSpPr>
              <p:spPr>
                <a:xfrm>
                  <a:off x="8523130" y="3113479"/>
                  <a:ext cx="4418649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1045148-6BCA-3E43-D5A5-BE9594432C39}"/>
                </a:ext>
              </a:extLst>
            </p:cNvPr>
            <p:cNvSpPr txBox="1"/>
            <p:nvPr/>
          </p:nvSpPr>
          <p:spPr>
            <a:xfrm>
              <a:off x="6166675" y="2357330"/>
              <a:ext cx="973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600" u="sng" dirty="0">
                  <a:solidFill>
                    <a:schemeClr val="tx2"/>
                  </a:solidFill>
                  <a:latin typeface="+mj-lt"/>
                  <a:cs typeface="Aharoni" panose="02010803020104030203" pitchFamily="2" charset="-79"/>
                </a:rPr>
                <a:t>02.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9869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latin typeface="+mj-lt"/>
              </a:rPr>
              <a:t>Our Professionals</a:t>
            </a:r>
            <a:endParaRPr lang="en-CA" sz="32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MARK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RUSSELL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279CA13-707E-37EF-05C6-CF26B86C79A4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60" name="Google Shape;12;p2">
              <a:extLst>
                <a:ext uri="{FF2B5EF4-FFF2-40B4-BE49-F238E27FC236}">
                  <a16:creationId xmlns:a16="http://schemas.microsoft.com/office/drawing/2014/main" id="{B55BDB8A-542A-47B7-CFAE-ABBD0019E03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3;p2">
              <a:extLst>
                <a:ext uri="{FF2B5EF4-FFF2-40B4-BE49-F238E27FC236}">
                  <a16:creationId xmlns:a16="http://schemas.microsoft.com/office/drawing/2014/main" id="{B69C1D50-9F69-4B76-290B-BE4CF7603326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4;p2">
              <a:extLst>
                <a:ext uri="{FF2B5EF4-FFF2-40B4-BE49-F238E27FC236}">
                  <a16:creationId xmlns:a16="http://schemas.microsoft.com/office/drawing/2014/main" id="{D0FA6089-EF57-1EA6-C07E-5DCB984F2E74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5;p2">
              <a:extLst>
                <a:ext uri="{FF2B5EF4-FFF2-40B4-BE49-F238E27FC236}">
                  <a16:creationId xmlns:a16="http://schemas.microsoft.com/office/drawing/2014/main" id="{3084C9AF-D009-5E60-368F-051187A1DDC1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6;p2">
              <a:extLst>
                <a:ext uri="{FF2B5EF4-FFF2-40B4-BE49-F238E27FC236}">
                  <a16:creationId xmlns:a16="http://schemas.microsoft.com/office/drawing/2014/main" id="{49C0FF78-52A3-77AF-5F23-0BEB7425DF41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7;p2">
              <a:extLst>
                <a:ext uri="{FF2B5EF4-FFF2-40B4-BE49-F238E27FC236}">
                  <a16:creationId xmlns:a16="http://schemas.microsoft.com/office/drawing/2014/main" id="{58A21421-9255-51E0-C34C-7D1148692236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8;p2">
              <a:extLst>
                <a:ext uri="{FF2B5EF4-FFF2-40B4-BE49-F238E27FC236}">
                  <a16:creationId xmlns:a16="http://schemas.microsoft.com/office/drawing/2014/main" id="{311C32A5-6026-1327-DC7F-53B94903AC7C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9;p2">
              <a:extLst>
                <a:ext uri="{FF2B5EF4-FFF2-40B4-BE49-F238E27FC236}">
                  <a16:creationId xmlns:a16="http://schemas.microsoft.com/office/drawing/2014/main" id="{22495F59-2005-2961-36B4-D3315FC5CEDA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2;p2">
              <a:extLst>
                <a:ext uri="{FF2B5EF4-FFF2-40B4-BE49-F238E27FC236}">
                  <a16:creationId xmlns:a16="http://schemas.microsoft.com/office/drawing/2014/main" id="{2F4B7907-2C79-C6DE-3379-97295546251A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3;p2">
              <a:extLst>
                <a:ext uri="{FF2B5EF4-FFF2-40B4-BE49-F238E27FC236}">
                  <a16:creationId xmlns:a16="http://schemas.microsoft.com/office/drawing/2014/main" id="{C434AFF2-9286-7574-6365-74B0A8BA994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4;p2">
              <a:extLst>
                <a:ext uri="{FF2B5EF4-FFF2-40B4-BE49-F238E27FC236}">
                  <a16:creationId xmlns:a16="http://schemas.microsoft.com/office/drawing/2014/main" id="{C77FDE5C-FD39-7F94-E875-BCD31C024BB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5;p2">
              <a:extLst>
                <a:ext uri="{FF2B5EF4-FFF2-40B4-BE49-F238E27FC236}">
                  <a16:creationId xmlns:a16="http://schemas.microsoft.com/office/drawing/2014/main" id="{D5392087-D103-31B1-940B-DE4D8F5E9FBC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6;p2">
              <a:extLst>
                <a:ext uri="{FF2B5EF4-FFF2-40B4-BE49-F238E27FC236}">
                  <a16:creationId xmlns:a16="http://schemas.microsoft.com/office/drawing/2014/main" id="{8D9846A3-65D2-FC54-C749-DB9FD3DA6FE2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7;p2">
              <a:extLst>
                <a:ext uri="{FF2B5EF4-FFF2-40B4-BE49-F238E27FC236}">
                  <a16:creationId xmlns:a16="http://schemas.microsoft.com/office/drawing/2014/main" id="{00EACDDC-A00E-0AFC-7758-FE4E2D1ABC82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8;p2">
              <a:extLst>
                <a:ext uri="{FF2B5EF4-FFF2-40B4-BE49-F238E27FC236}">
                  <a16:creationId xmlns:a16="http://schemas.microsoft.com/office/drawing/2014/main" id="{AC611255-5756-96B1-F910-B3AF21D18E3B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9;p2">
              <a:extLst>
                <a:ext uri="{FF2B5EF4-FFF2-40B4-BE49-F238E27FC236}">
                  <a16:creationId xmlns:a16="http://schemas.microsoft.com/office/drawing/2014/main" id="{C863612C-BC31-D20F-B23A-5F5877C1DB05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" name="Picture Placeholder 13" descr="A person with her arms crossed&#10;&#10;Description automatically generated">
            <a:extLst>
              <a:ext uri="{FF2B5EF4-FFF2-40B4-BE49-F238E27FC236}">
                <a16:creationId xmlns:a16="http://schemas.microsoft.com/office/drawing/2014/main" id="{952CF9F5-88CD-C12A-06F1-9746EB74698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761" y="1460078"/>
            <a:ext cx="2391812" cy="2685142"/>
          </a:xfrm>
        </p:spPr>
      </p:pic>
      <p:pic>
        <p:nvPicPr>
          <p:cNvPr id="31" name="Picture Placeholder 30" descr="A person in a classroom smiling&#10;&#10;Description automatically generated">
            <a:extLst>
              <a:ext uri="{FF2B5EF4-FFF2-40B4-BE49-F238E27FC236}">
                <a16:creationId xmlns:a16="http://schemas.microsoft.com/office/drawing/2014/main" id="{3C1A4108-B598-FF85-EA27-E41B3B635D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7368" y="1460078"/>
            <a:ext cx="2391812" cy="2685142"/>
          </a:xfrm>
        </p:spPr>
      </p:pic>
      <p:pic>
        <p:nvPicPr>
          <p:cNvPr id="35" name="Picture Placeholder 34" descr="A person with his arms crossed in front of a chalkboard&#10;&#10;Description automatically generated">
            <a:extLst>
              <a:ext uri="{FF2B5EF4-FFF2-40B4-BE49-F238E27FC236}">
                <a16:creationId xmlns:a16="http://schemas.microsoft.com/office/drawing/2014/main" id="{EF231F1B-92EE-28F0-FF77-026370FEF5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9" name="Picture Placeholder 38" descr="A person with her arms crossed&#10;&#10;Description automatically generated">
            <a:extLst>
              <a:ext uri="{FF2B5EF4-FFF2-40B4-BE49-F238E27FC236}">
                <a16:creationId xmlns:a16="http://schemas.microsoft.com/office/drawing/2014/main" id="{29D466E6-5A08-F1F8-EFC9-6EDC281F872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97"/>
          <a:stretch/>
        </p:blipFill>
        <p:spPr>
          <a:xfrm>
            <a:off x="9154582" y="1460078"/>
            <a:ext cx="2391812" cy="2685142"/>
          </a:xfrm>
        </p:spPr>
      </p:pic>
      <p:sp>
        <p:nvSpPr>
          <p:cNvPr id="5" name="Circle: Hollow 4">
            <a:extLst>
              <a:ext uri="{FF2B5EF4-FFF2-40B4-BE49-F238E27FC236}">
                <a16:creationId xmlns:a16="http://schemas.microsoft.com/office/drawing/2014/main" id="{86133B0A-F9BA-8350-4F8D-45921D4D8D56}"/>
              </a:ext>
            </a:extLst>
          </p:cNvPr>
          <p:cNvSpPr/>
          <p:nvPr/>
        </p:nvSpPr>
        <p:spPr>
          <a:xfrm>
            <a:off x="7075288" y="-539096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0915E-4DDE-7411-6A1A-EA4E9BEDB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9294A-42CF-7052-8EF5-6343D0D0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pic>
        <p:nvPicPr>
          <p:cNvPr id="7" name="Picture Placeholder 6" descr="A person standing in front of a chalkboard&#10;&#10;Description automatically generated">
            <a:extLst>
              <a:ext uri="{FF2B5EF4-FFF2-40B4-BE49-F238E27FC236}">
                <a16:creationId xmlns:a16="http://schemas.microsoft.com/office/drawing/2014/main" id="{CF56A8AA-5B99-DD79-42DB-CCD65020E9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9"/>
          <a:stretch/>
        </p:blipFill>
        <p:spPr>
          <a:xfrm>
            <a:off x="6096000" y="0"/>
            <a:ext cx="6096000" cy="6857999"/>
          </a:xfr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EA8A528-2DD9-9973-322C-BB3A1883F3FE}"/>
              </a:ext>
            </a:extLst>
          </p:cNvPr>
          <p:cNvGrpSpPr/>
          <p:nvPr/>
        </p:nvGrpSpPr>
        <p:grpSpPr>
          <a:xfrm>
            <a:off x="182401" y="1545977"/>
            <a:ext cx="7999503" cy="4631233"/>
            <a:chOff x="1506400" y="1589567"/>
            <a:chExt cx="7999503" cy="463123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AC5637B-25E2-7527-3D14-96B8736DD8DD}"/>
                </a:ext>
              </a:extLst>
            </p:cNvPr>
            <p:cNvGrpSpPr/>
            <p:nvPr/>
          </p:nvGrpSpPr>
          <p:grpSpPr>
            <a:xfrm>
              <a:off x="1506400" y="1589567"/>
              <a:ext cx="7992671" cy="2111600"/>
              <a:chOff x="1506400" y="1589567"/>
              <a:chExt cx="7992671" cy="2111600"/>
            </a:xfrm>
          </p:grpSpPr>
          <p:sp>
            <p:nvSpPr>
              <p:cNvPr id="21" name="Google Shape;294;p22">
                <a:extLst>
                  <a:ext uri="{FF2B5EF4-FFF2-40B4-BE49-F238E27FC236}">
                    <a16:creationId xmlns:a16="http://schemas.microsoft.com/office/drawing/2014/main" id="{F2406040-A7CE-5A7F-73CB-410576EF0B7B}"/>
                  </a:ext>
                </a:extLst>
              </p:cNvPr>
              <p:cNvSpPr/>
              <p:nvPr/>
            </p:nvSpPr>
            <p:spPr>
              <a:xfrm>
                <a:off x="1506400" y="1589567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+mj-lt"/>
                  <a:cs typeface="Arial"/>
                  <a:sym typeface="Arial"/>
                </a:endParaRPr>
              </a:p>
            </p:txBody>
          </p:sp>
          <p:sp>
            <p:nvSpPr>
              <p:cNvPr id="28" name="Google Shape;88;p16">
                <a:extLst>
                  <a:ext uri="{FF2B5EF4-FFF2-40B4-BE49-F238E27FC236}">
                    <a16:creationId xmlns:a16="http://schemas.microsoft.com/office/drawing/2014/main" id="{7BA2E3D5-36A4-6D69-D291-484DDE4B1295}"/>
                  </a:ext>
                </a:extLst>
              </p:cNvPr>
              <p:cNvSpPr/>
              <p:nvPr/>
            </p:nvSpPr>
            <p:spPr>
              <a:xfrm>
                <a:off x="1666357" y="1718893"/>
                <a:ext cx="1852949" cy="1852949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kern="0" dirty="0">
                    <a:solidFill>
                      <a:srgbClr val="FFFFFF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01</a:t>
                </a:r>
                <a:endParaRPr sz="3600" kern="0" dirty="0">
                  <a:solidFill>
                    <a:srgbClr val="FFFFFF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E11E5DC-6F96-C927-6A1E-ACD40E40B98B}"/>
                  </a:ext>
                </a:extLst>
              </p:cNvPr>
              <p:cNvGrpSpPr/>
              <p:nvPr/>
            </p:nvGrpSpPr>
            <p:grpSpPr>
              <a:xfrm>
                <a:off x="3814364" y="1971653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1A1300-2B65-60AC-4060-32BD42410829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120E0B1-5BB8-D223-AAA7-7A9C5277E931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79DB16-E0CE-E9E1-9F53-C8AA79199755}"/>
                </a:ext>
              </a:extLst>
            </p:cNvPr>
            <p:cNvGrpSpPr/>
            <p:nvPr/>
          </p:nvGrpSpPr>
          <p:grpSpPr>
            <a:xfrm>
              <a:off x="1506400" y="4109200"/>
              <a:ext cx="7999503" cy="2111600"/>
              <a:chOff x="1506400" y="4109200"/>
              <a:chExt cx="7999503" cy="2111600"/>
            </a:xfrm>
          </p:grpSpPr>
          <p:sp>
            <p:nvSpPr>
              <p:cNvPr id="11" name="Google Shape;290;p22">
                <a:extLst>
                  <a:ext uri="{FF2B5EF4-FFF2-40B4-BE49-F238E27FC236}">
                    <a16:creationId xmlns:a16="http://schemas.microsoft.com/office/drawing/2014/main" id="{EA48800C-8413-1A9D-5BC3-BF831B8F8D74}"/>
                  </a:ext>
                </a:extLst>
              </p:cNvPr>
              <p:cNvSpPr/>
              <p:nvPr/>
            </p:nvSpPr>
            <p:spPr>
              <a:xfrm>
                <a:off x="1506400" y="4109200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+mj-lt"/>
                  <a:cs typeface="Arial"/>
                  <a:sym typeface="Arial"/>
                </a:endParaRPr>
              </a:p>
            </p:txBody>
          </p:sp>
          <p:sp>
            <p:nvSpPr>
              <p:cNvPr id="18" name="Google Shape;88;p16">
                <a:extLst>
                  <a:ext uri="{FF2B5EF4-FFF2-40B4-BE49-F238E27FC236}">
                    <a16:creationId xmlns:a16="http://schemas.microsoft.com/office/drawing/2014/main" id="{E5221853-E083-D1A5-7DC6-BF46D5E610F7}"/>
                  </a:ext>
                </a:extLst>
              </p:cNvPr>
              <p:cNvSpPr/>
              <p:nvPr/>
            </p:nvSpPr>
            <p:spPr>
              <a:xfrm>
                <a:off x="1659526" y="4238526"/>
                <a:ext cx="1852949" cy="1852949"/>
              </a:xfrm>
              <a:prstGeom prst="ellipse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02</a:t>
                </a:r>
                <a:endParaRPr sz="3600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526B478-4C89-461A-3D95-29039CAE2DEF}"/>
                  </a:ext>
                </a:extLst>
              </p:cNvPr>
              <p:cNvGrpSpPr/>
              <p:nvPr/>
            </p:nvGrpSpPr>
            <p:grpSpPr>
              <a:xfrm>
                <a:off x="3821196" y="4491286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796520-1E18-7286-088F-9C37E9DDF8AC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72ACB28-A771-6F2D-8BA1-A0F42270836B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9EA3667-BA41-78B5-7395-2B585D5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latin typeface="+mj-lt"/>
              </a:rPr>
              <a:t>Parent and Community Engagement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542C994-BFAE-C5A5-9521-C8C93AE3A272}"/>
              </a:ext>
            </a:extLst>
          </p:cNvPr>
          <p:cNvGrpSpPr/>
          <p:nvPr/>
        </p:nvGrpSpPr>
        <p:grpSpPr>
          <a:xfrm>
            <a:off x="9921391" y="432345"/>
            <a:ext cx="1595595" cy="533888"/>
            <a:chOff x="4844307" y="5029935"/>
            <a:chExt cx="1595595" cy="533888"/>
          </a:xfrm>
        </p:grpSpPr>
        <p:sp>
          <p:nvSpPr>
            <p:cNvPr id="6" name="Google Shape;12;p2">
              <a:extLst>
                <a:ext uri="{FF2B5EF4-FFF2-40B4-BE49-F238E27FC236}">
                  <a16:creationId xmlns:a16="http://schemas.microsoft.com/office/drawing/2014/main" id="{E09FF43C-563D-DB4E-8625-B6073D4A5039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3;p2">
              <a:extLst>
                <a:ext uri="{FF2B5EF4-FFF2-40B4-BE49-F238E27FC236}">
                  <a16:creationId xmlns:a16="http://schemas.microsoft.com/office/drawing/2014/main" id="{C6E4C6DF-441E-BE24-51AE-2C7A82292740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4;p2">
              <a:extLst>
                <a:ext uri="{FF2B5EF4-FFF2-40B4-BE49-F238E27FC236}">
                  <a16:creationId xmlns:a16="http://schemas.microsoft.com/office/drawing/2014/main" id="{BD04A623-1CC5-8D37-968B-9D19ED7088FC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;p2">
              <a:extLst>
                <a:ext uri="{FF2B5EF4-FFF2-40B4-BE49-F238E27FC236}">
                  <a16:creationId xmlns:a16="http://schemas.microsoft.com/office/drawing/2014/main" id="{90188F31-F30E-481B-7FD5-4A34CBC53D8F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6;p2">
              <a:extLst>
                <a:ext uri="{FF2B5EF4-FFF2-40B4-BE49-F238E27FC236}">
                  <a16:creationId xmlns:a16="http://schemas.microsoft.com/office/drawing/2014/main" id="{DF00C64A-FEA9-B5FB-5A1F-4F01635EBF3C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7;p2">
              <a:extLst>
                <a:ext uri="{FF2B5EF4-FFF2-40B4-BE49-F238E27FC236}">
                  <a16:creationId xmlns:a16="http://schemas.microsoft.com/office/drawing/2014/main" id="{57513F9C-3B2D-991A-5C18-EE00D432174A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8;p2">
              <a:extLst>
                <a:ext uri="{FF2B5EF4-FFF2-40B4-BE49-F238E27FC236}">
                  <a16:creationId xmlns:a16="http://schemas.microsoft.com/office/drawing/2014/main" id="{ADBE406B-CA2D-CC2E-8461-12061E74D571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9;p2">
              <a:extLst>
                <a:ext uri="{FF2B5EF4-FFF2-40B4-BE49-F238E27FC236}">
                  <a16:creationId xmlns:a16="http://schemas.microsoft.com/office/drawing/2014/main" id="{4506F3F5-003D-7C8C-E777-4136298CE31A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2;p2">
              <a:extLst>
                <a:ext uri="{FF2B5EF4-FFF2-40B4-BE49-F238E27FC236}">
                  <a16:creationId xmlns:a16="http://schemas.microsoft.com/office/drawing/2014/main" id="{6E19D7AD-01F0-4141-4763-C9AA71833EEC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3;p2">
              <a:extLst>
                <a:ext uri="{FF2B5EF4-FFF2-40B4-BE49-F238E27FC236}">
                  <a16:creationId xmlns:a16="http://schemas.microsoft.com/office/drawing/2014/main" id="{0F45A231-C80B-B60C-2C4D-DD72CE49582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4;p2">
              <a:extLst>
                <a:ext uri="{FF2B5EF4-FFF2-40B4-BE49-F238E27FC236}">
                  <a16:creationId xmlns:a16="http://schemas.microsoft.com/office/drawing/2014/main" id="{28326BB2-890A-3302-6C30-2BE405986040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5;p2">
              <a:extLst>
                <a:ext uri="{FF2B5EF4-FFF2-40B4-BE49-F238E27FC236}">
                  <a16:creationId xmlns:a16="http://schemas.microsoft.com/office/drawing/2014/main" id="{EB1039F4-5279-93CD-4D06-4EB9F6A854C4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6;p2">
              <a:extLst>
                <a:ext uri="{FF2B5EF4-FFF2-40B4-BE49-F238E27FC236}">
                  <a16:creationId xmlns:a16="http://schemas.microsoft.com/office/drawing/2014/main" id="{1194AC26-E80E-C3CD-1F3A-AA4C7454AF71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7;p2">
              <a:extLst>
                <a:ext uri="{FF2B5EF4-FFF2-40B4-BE49-F238E27FC236}">
                  <a16:creationId xmlns:a16="http://schemas.microsoft.com/office/drawing/2014/main" id="{C2C5C3D9-9C34-08D6-BF22-E9996BDE89AE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8;p2">
              <a:extLst>
                <a:ext uri="{FF2B5EF4-FFF2-40B4-BE49-F238E27FC236}">
                  <a16:creationId xmlns:a16="http://schemas.microsoft.com/office/drawing/2014/main" id="{BAE6C693-2170-05FB-FE88-351CA7F7221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9;p2">
              <a:extLst>
                <a:ext uri="{FF2B5EF4-FFF2-40B4-BE49-F238E27FC236}">
                  <a16:creationId xmlns:a16="http://schemas.microsoft.com/office/drawing/2014/main" id="{9E234EEE-D024-A32C-92EC-39326344DC2E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165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dirty="0"/>
              <a:t>Future Goals and Vision</a:t>
            </a:r>
            <a:endParaRPr lang="en-IN" sz="32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cxnSp>
        <p:nvCxnSpPr>
          <p:cNvPr id="156" name="Google Shape;473;p27">
            <a:extLst>
              <a:ext uri="{FF2B5EF4-FFF2-40B4-BE49-F238E27FC236}">
                <a16:creationId xmlns:a16="http://schemas.microsoft.com/office/drawing/2014/main" id="{95C953DB-F494-B9E9-012A-5081FD06A236}"/>
              </a:ext>
            </a:extLst>
          </p:cNvPr>
          <p:cNvCxnSpPr>
            <a:cxnSpLocks/>
          </p:cNvCxnSpPr>
          <p:nvPr/>
        </p:nvCxnSpPr>
        <p:spPr>
          <a:xfrm>
            <a:off x="5" y="4021613"/>
            <a:ext cx="12191995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472;p27">
            <a:extLst>
              <a:ext uri="{FF2B5EF4-FFF2-40B4-BE49-F238E27FC236}">
                <a16:creationId xmlns:a16="http://schemas.microsoft.com/office/drawing/2014/main" id="{FBED3607-D153-C7CC-013E-67AD78E8C195}"/>
              </a:ext>
            </a:extLst>
          </p:cNvPr>
          <p:cNvSpPr/>
          <p:nvPr/>
        </p:nvSpPr>
        <p:spPr>
          <a:xfrm>
            <a:off x="5" y="3749337"/>
            <a:ext cx="12191995" cy="544553"/>
          </a:xfrm>
          <a:prstGeom prst="rect">
            <a:avLst/>
          </a:prstGeom>
          <a:solidFill>
            <a:schemeClr val="tx2">
              <a:lumMod val="65000"/>
              <a:lumOff val="35000"/>
            </a:schemeClr>
          </a:solidFill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ctr"/>
            <a:endParaRPr dirty="0">
              <a:solidFill>
                <a:srgbClr val="FFFFFF"/>
              </a:solidFill>
              <a:ea typeface="Lato Light"/>
              <a:cs typeface="Lato Light"/>
              <a:sym typeface="Lato Ligh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E11409-4D47-7E49-88A6-5C558ABF6A3F}"/>
              </a:ext>
            </a:extLst>
          </p:cNvPr>
          <p:cNvGrpSpPr/>
          <p:nvPr/>
        </p:nvGrpSpPr>
        <p:grpSpPr>
          <a:xfrm>
            <a:off x="950588" y="2974612"/>
            <a:ext cx="10015525" cy="1059205"/>
            <a:chOff x="950588" y="2974612"/>
            <a:chExt cx="10015525" cy="10592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8284003-2A0C-260B-FE14-96F97F566B5A}"/>
                </a:ext>
              </a:extLst>
            </p:cNvPr>
            <p:cNvGrpSpPr/>
            <p:nvPr/>
          </p:nvGrpSpPr>
          <p:grpSpPr>
            <a:xfrm>
              <a:off x="5574344" y="2974612"/>
              <a:ext cx="768014" cy="1059205"/>
              <a:chOff x="5574344" y="2974612"/>
              <a:chExt cx="768014" cy="1059205"/>
            </a:xfrm>
          </p:grpSpPr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B49F1026-4FE7-E375-8697-E474E78B735E}"/>
                  </a:ext>
                </a:extLst>
              </p:cNvPr>
              <p:cNvGrpSpPr/>
              <p:nvPr/>
            </p:nvGrpSpPr>
            <p:grpSpPr>
              <a:xfrm>
                <a:off x="5864177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19FD3E78-38D5-86B1-85F6-7472DB9AD39A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700D73BC-0307-899F-20C1-1603121396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294E3224-5120-326C-5045-1271075E2B27}"/>
                  </a:ext>
                </a:extLst>
              </p:cNvPr>
              <p:cNvGrpSpPr/>
              <p:nvPr/>
            </p:nvGrpSpPr>
            <p:grpSpPr>
              <a:xfrm>
                <a:off x="5574344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8918523B-5362-EB0A-3028-DE7271D2E9CA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id="{5C1EE5F5-C909-4628-CB9C-225FDCA31D98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9C38304A-2DA0-5107-9ED1-AD810784904E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70CDC338-AF07-013A-CA52-2E073290CABA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03</a:t>
                  </a: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3EDD54D-8163-2B99-4448-A8105462736F}"/>
                </a:ext>
              </a:extLst>
            </p:cNvPr>
            <p:cNvGrpSpPr/>
            <p:nvPr/>
          </p:nvGrpSpPr>
          <p:grpSpPr>
            <a:xfrm>
              <a:off x="7886222" y="2974612"/>
              <a:ext cx="768014" cy="1059205"/>
              <a:chOff x="7886222" y="2974612"/>
              <a:chExt cx="768014" cy="1059205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07ED2D9B-00BB-9324-B91E-34AB7C9E3051}"/>
                  </a:ext>
                </a:extLst>
              </p:cNvPr>
              <p:cNvGrpSpPr/>
              <p:nvPr/>
            </p:nvGrpSpPr>
            <p:grpSpPr>
              <a:xfrm>
                <a:off x="8176055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6333AF57-4EAF-00DA-8A65-233000963FCE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8DE9B178-A9DD-7B67-905C-6D7A6FDE55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6B9F8597-6AD7-4E77-B13A-B6725CA76EC1}"/>
                  </a:ext>
                </a:extLst>
              </p:cNvPr>
              <p:cNvGrpSpPr/>
              <p:nvPr/>
            </p:nvGrpSpPr>
            <p:grpSpPr>
              <a:xfrm>
                <a:off x="7886222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D69577B6-424C-22DE-4AAA-A130A584CB38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848A5EDB-87BD-A656-6C92-1857D2189442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2" name="Oval 131">
                    <a:extLst>
                      <a:ext uri="{FF2B5EF4-FFF2-40B4-BE49-F238E27FC236}">
                        <a16:creationId xmlns:a16="http://schemas.microsoft.com/office/drawing/2014/main" id="{25429DA4-7F08-FBE0-F39D-0E26C189154F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ACCD4E11-F623-82C9-EC60-E761BEF1CDB2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04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4B9D4F5-7BA8-3711-D02D-76C3B13802E9}"/>
                </a:ext>
              </a:extLst>
            </p:cNvPr>
            <p:cNvGrpSpPr/>
            <p:nvPr/>
          </p:nvGrpSpPr>
          <p:grpSpPr>
            <a:xfrm>
              <a:off x="3262466" y="2974612"/>
              <a:ext cx="768014" cy="1059205"/>
              <a:chOff x="3262466" y="2974612"/>
              <a:chExt cx="768014" cy="1059205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7CE12521-3680-1220-6360-907D0AFF1618}"/>
                  </a:ext>
                </a:extLst>
              </p:cNvPr>
              <p:cNvGrpSpPr/>
              <p:nvPr/>
            </p:nvGrpSpPr>
            <p:grpSpPr>
              <a:xfrm>
                <a:off x="3552299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5F6D97FC-2CA6-7DCB-BA37-11FBDAB9A667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67E36109-5054-B367-0E3C-F0F0E8723D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1F3C14E-9DEA-CC66-874F-D258FBEA63FE}"/>
                  </a:ext>
                </a:extLst>
              </p:cNvPr>
              <p:cNvGrpSpPr/>
              <p:nvPr/>
            </p:nvGrpSpPr>
            <p:grpSpPr>
              <a:xfrm>
                <a:off x="3262466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084E0849-944A-DE2F-8337-1011A7A865FB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870A9869-260A-5144-C00D-F0A4D6C6F624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2" name="Oval 111">
                    <a:extLst>
                      <a:ext uri="{FF2B5EF4-FFF2-40B4-BE49-F238E27FC236}">
                        <a16:creationId xmlns:a16="http://schemas.microsoft.com/office/drawing/2014/main" id="{EEB06C5D-D86C-0D77-4D97-CAF3C9206309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C10A2A1C-232C-8CD5-8E41-B5921330E8D7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1805F1F-7404-A0B8-6A55-25EAA7809449}"/>
                </a:ext>
              </a:extLst>
            </p:cNvPr>
            <p:cNvGrpSpPr/>
            <p:nvPr/>
          </p:nvGrpSpPr>
          <p:grpSpPr>
            <a:xfrm>
              <a:off x="950588" y="2974612"/>
              <a:ext cx="768014" cy="1059205"/>
              <a:chOff x="950588" y="2974612"/>
              <a:chExt cx="768014" cy="1059205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1EFD8110-E2F8-61C3-43A5-D80C763A1F94}"/>
                  </a:ext>
                </a:extLst>
              </p:cNvPr>
              <p:cNvGrpSpPr/>
              <p:nvPr/>
            </p:nvGrpSpPr>
            <p:grpSpPr>
              <a:xfrm>
                <a:off x="1240421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0A81913C-1026-9DC5-49ED-C42122DD96DC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B24E5BEA-C719-8B23-F418-D37A8D14C2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C3EACA67-B810-68B9-AF4A-40792CB45404}"/>
                  </a:ext>
                </a:extLst>
              </p:cNvPr>
              <p:cNvGrpSpPr/>
              <p:nvPr/>
            </p:nvGrpSpPr>
            <p:grpSpPr>
              <a:xfrm>
                <a:off x="950588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FBAA020D-F53A-45D0-4698-0BE27DF4C9C5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975C67CC-0A1C-DA49-1ACD-6D2F163247E7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E5DB953E-6550-0591-484B-118D57B1E6F3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415A7C58-0B27-1464-C83C-7EC6F43DC9DC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01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42F61-3DCD-7F9A-AF31-FE12C5A135EE}"/>
                </a:ext>
              </a:extLst>
            </p:cNvPr>
            <p:cNvGrpSpPr/>
            <p:nvPr/>
          </p:nvGrpSpPr>
          <p:grpSpPr>
            <a:xfrm>
              <a:off x="10198099" y="2974612"/>
              <a:ext cx="768014" cy="1059205"/>
              <a:chOff x="10198099" y="2974612"/>
              <a:chExt cx="768014" cy="1059205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B4039FF-89FA-C25B-F073-50467B434EEC}"/>
                  </a:ext>
                </a:extLst>
              </p:cNvPr>
              <p:cNvGrpSpPr/>
              <p:nvPr/>
            </p:nvGrpSpPr>
            <p:grpSpPr>
              <a:xfrm>
                <a:off x="10487932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6483BDAC-0B44-EB65-BFB1-108B0CA2B82D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E5C7560C-88E0-BF20-C7F6-507249E037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C70C5F8-6F68-EC02-AB61-B0249D23218C}"/>
                  </a:ext>
                </a:extLst>
              </p:cNvPr>
              <p:cNvGrpSpPr/>
              <p:nvPr/>
            </p:nvGrpSpPr>
            <p:grpSpPr>
              <a:xfrm>
                <a:off x="10198099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BAFBC089-286D-E250-F88A-A5B78037ED34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2E47695D-A232-BA0B-A15D-F2FB68174765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608B7BF4-379B-9EFB-8D9E-6147682CFAE6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93C07D0A-1D9F-A067-C14A-96B7A1ADBDF8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</a:p>
              </p:txBody>
            </p:sp>
          </p:grp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957B1B6-F9A6-2779-AEBB-AD7866A68371}"/>
              </a:ext>
            </a:extLst>
          </p:cNvPr>
          <p:cNvGrpSpPr/>
          <p:nvPr/>
        </p:nvGrpSpPr>
        <p:grpSpPr>
          <a:xfrm>
            <a:off x="183488" y="1512124"/>
            <a:ext cx="11825024" cy="4459957"/>
            <a:chOff x="183488" y="1512124"/>
            <a:chExt cx="11825024" cy="4459957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FB35FA17-6AC0-EFA4-A292-40EE990DAE85}"/>
                </a:ext>
              </a:extLst>
            </p:cNvPr>
            <p:cNvGrpSpPr/>
            <p:nvPr/>
          </p:nvGrpSpPr>
          <p:grpSpPr>
            <a:xfrm>
              <a:off x="2495366" y="4550840"/>
              <a:ext cx="7201269" cy="1421241"/>
              <a:chOff x="2514179" y="4550840"/>
              <a:chExt cx="7201269" cy="1421241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9883C17A-248F-7984-A0FD-76A4916099AD}"/>
                  </a:ext>
                </a:extLst>
              </p:cNvPr>
              <p:cNvGrpSpPr/>
              <p:nvPr/>
            </p:nvGrpSpPr>
            <p:grpSpPr>
              <a:xfrm>
                <a:off x="7137935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21" name="Rectangle: Rounded Corners 120">
                  <a:extLst>
                    <a:ext uri="{FF2B5EF4-FFF2-40B4-BE49-F238E27FC236}">
                      <a16:creationId xmlns:a16="http://schemas.microsoft.com/office/drawing/2014/main" id="{D02FB2E0-099C-5323-EA0E-12B49C609D1A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31FD6688-4805-7D86-628A-6F7C8C979893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6D4E4357-9B70-1834-9737-784242D1671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5B26E81F-4449-DA8B-8C5E-BD741EFC28C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6C0CC676-655E-07A8-7DA9-2E98182ED113}"/>
                  </a:ext>
                </a:extLst>
              </p:cNvPr>
              <p:cNvGrpSpPr/>
              <p:nvPr/>
            </p:nvGrpSpPr>
            <p:grpSpPr>
              <a:xfrm>
                <a:off x="2514179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9EC572A1-154A-613A-A611-B157CACF18EF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3A32DEA1-799A-B1C3-975F-23303341BA22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83C37E4B-9EB6-F901-6BBB-2B9CCE4732A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5292764D-4EC4-6147-DB8E-D09CF4ED259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99B0F736-E733-BC7F-2130-624376EDA682}"/>
                </a:ext>
              </a:extLst>
            </p:cNvPr>
            <p:cNvGrpSpPr/>
            <p:nvPr/>
          </p:nvGrpSpPr>
          <p:grpSpPr>
            <a:xfrm>
              <a:off x="183488" y="1512124"/>
              <a:ext cx="11825024" cy="1421241"/>
              <a:chOff x="248678" y="1512124"/>
              <a:chExt cx="11825024" cy="1421241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F55938E4-CDEB-8140-A765-692F73EEF4A3}"/>
                  </a:ext>
                </a:extLst>
              </p:cNvPr>
              <p:cNvGrpSpPr/>
              <p:nvPr/>
            </p:nvGrpSpPr>
            <p:grpSpPr>
              <a:xfrm>
                <a:off x="4872434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41" name="Rectangle: Rounded Corners 140">
                  <a:extLst>
                    <a:ext uri="{FF2B5EF4-FFF2-40B4-BE49-F238E27FC236}">
                      <a16:creationId xmlns:a16="http://schemas.microsoft.com/office/drawing/2014/main" id="{C347F238-0A01-3CFE-525F-F646C86F70E6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D270E3FE-D7A1-DE00-BF60-7471A033BD76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C88C51D-C483-2C11-530D-EF2638E7C50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58843AA9-4BCC-B62C-5747-A27169E03C7E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E3328FE-F556-A792-EF79-8396509B2ED1}"/>
                  </a:ext>
                </a:extLst>
              </p:cNvPr>
              <p:cNvGrpSpPr/>
              <p:nvPr/>
            </p:nvGrpSpPr>
            <p:grpSpPr>
              <a:xfrm>
                <a:off x="248678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7B19F8AC-35F4-B716-A628-6F5B9A3F27F9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3F32913A-5D13-1755-3C31-7E95A16CFE28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63A75214-4991-BBAC-C364-70D399A3177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10BAB562-55CC-7FCE-5609-98F8608BC26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31FDD3B7-A60E-F8D1-0F2C-93BE474606DD}"/>
                  </a:ext>
                </a:extLst>
              </p:cNvPr>
              <p:cNvGrpSpPr/>
              <p:nvPr/>
            </p:nvGrpSpPr>
            <p:grpSpPr>
              <a:xfrm>
                <a:off x="9496189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82F5E31A-4757-A168-89D6-0FA283FECC37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F9B1F51C-EBDE-57FA-502E-7D0C38E73AF7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C621BF57-DD44-A8DD-551F-D8825266BC0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BE13116-1E8B-9F80-F09B-74DB070F4200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03BD181-0539-E884-D8CE-2B77DD5223B9}"/>
              </a:ext>
            </a:extLst>
          </p:cNvPr>
          <p:cNvGrpSpPr/>
          <p:nvPr/>
        </p:nvGrpSpPr>
        <p:grpSpPr>
          <a:xfrm>
            <a:off x="7650677" y="1181339"/>
            <a:ext cx="1595595" cy="533888"/>
            <a:chOff x="4844307" y="5029935"/>
            <a:chExt cx="1595595" cy="533888"/>
          </a:xfrm>
        </p:grpSpPr>
        <p:sp>
          <p:nvSpPr>
            <p:cNvPr id="12" name="Google Shape;12;p2">
              <a:extLst>
                <a:ext uri="{FF2B5EF4-FFF2-40B4-BE49-F238E27FC236}">
                  <a16:creationId xmlns:a16="http://schemas.microsoft.com/office/drawing/2014/main" id="{AC06E460-7531-1645-7827-8D7C658F4931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>
              <a:extLst>
                <a:ext uri="{FF2B5EF4-FFF2-40B4-BE49-F238E27FC236}">
                  <a16:creationId xmlns:a16="http://schemas.microsoft.com/office/drawing/2014/main" id="{E0CF9E4F-9937-A493-5E46-440A877F8B2E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>
              <a:extLst>
                <a:ext uri="{FF2B5EF4-FFF2-40B4-BE49-F238E27FC236}">
                  <a16:creationId xmlns:a16="http://schemas.microsoft.com/office/drawing/2014/main" id="{18CCC332-5544-C5F5-55D4-E5E71CF24E2E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>
              <a:extLst>
                <a:ext uri="{FF2B5EF4-FFF2-40B4-BE49-F238E27FC236}">
                  <a16:creationId xmlns:a16="http://schemas.microsoft.com/office/drawing/2014/main" id="{E53A71B5-1D30-EDE3-68E1-9BD05CD22303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>
              <a:extLst>
                <a:ext uri="{FF2B5EF4-FFF2-40B4-BE49-F238E27FC236}">
                  <a16:creationId xmlns:a16="http://schemas.microsoft.com/office/drawing/2014/main" id="{3AEE8F15-85BA-C8FD-CAC0-462577E75792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>
              <a:extLst>
                <a:ext uri="{FF2B5EF4-FFF2-40B4-BE49-F238E27FC236}">
                  <a16:creationId xmlns:a16="http://schemas.microsoft.com/office/drawing/2014/main" id="{DE64F787-96F1-2CD9-24E9-2C56B775B6DF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>
              <a:extLst>
                <a:ext uri="{FF2B5EF4-FFF2-40B4-BE49-F238E27FC236}">
                  <a16:creationId xmlns:a16="http://schemas.microsoft.com/office/drawing/2014/main" id="{600DC2BE-DE32-B07E-87B1-42198715461F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>
              <a:extLst>
                <a:ext uri="{FF2B5EF4-FFF2-40B4-BE49-F238E27FC236}">
                  <a16:creationId xmlns:a16="http://schemas.microsoft.com/office/drawing/2014/main" id="{5F3B3D02-2144-9748-1ACF-3DFE065196F6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2;p2">
              <a:extLst>
                <a:ext uri="{FF2B5EF4-FFF2-40B4-BE49-F238E27FC236}">
                  <a16:creationId xmlns:a16="http://schemas.microsoft.com/office/drawing/2014/main" id="{44BC66D0-8C8C-1883-DE5E-786CF351F838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3;p2">
              <a:extLst>
                <a:ext uri="{FF2B5EF4-FFF2-40B4-BE49-F238E27FC236}">
                  <a16:creationId xmlns:a16="http://schemas.microsoft.com/office/drawing/2014/main" id="{C383860C-F489-4873-E8CF-1903073BAFB6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4;p2">
              <a:extLst>
                <a:ext uri="{FF2B5EF4-FFF2-40B4-BE49-F238E27FC236}">
                  <a16:creationId xmlns:a16="http://schemas.microsoft.com/office/drawing/2014/main" id="{1D153B0B-76F7-1A1A-2934-B2487847C80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5;p2">
              <a:extLst>
                <a:ext uri="{FF2B5EF4-FFF2-40B4-BE49-F238E27FC236}">
                  <a16:creationId xmlns:a16="http://schemas.microsoft.com/office/drawing/2014/main" id="{B634A154-01B6-1496-0618-68897A1A97C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6;p2">
              <a:extLst>
                <a:ext uri="{FF2B5EF4-FFF2-40B4-BE49-F238E27FC236}">
                  <a16:creationId xmlns:a16="http://schemas.microsoft.com/office/drawing/2014/main" id="{CC6A62FB-6EE5-AB93-81AF-B8A6EF8E6B74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7;p2">
              <a:extLst>
                <a:ext uri="{FF2B5EF4-FFF2-40B4-BE49-F238E27FC236}">
                  <a16:creationId xmlns:a16="http://schemas.microsoft.com/office/drawing/2014/main" id="{5F788382-39FE-E2DF-19E9-895931D0EEC5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8;p2">
              <a:extLst>
                <a:ext uri="{FF2B5EF4-FFF2-40B4-BE49-F238E27FC236}">
                  <a16:creationId xmlns:a16="http://schemas.microsoft.com/office/drawing/2014/main" id="{FC12EA8B-48E6-F418-0027-935979CA51F9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9;p2">
              <a:extLst>
                <a:ext uri="{FF2B5EF4-FFF2-40B4-BE49-F238E27FC236}">
                  <a16:creationId xmlns:a16="http://schemas.microsoft.com/office/drawing/2014/main" id="{431A6A9F-6E58-DF4D-4515-C77B65422B1B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" name="Circle: Hollow 43">
            <a:extLst>
              <a:ext uri="{FF2B5EF4-FFF2-40B4-BE49-F238E27FC236}">
                <a16:creationId xmlns:a16="http://schemas.microsoft.com/office/drawing/2014/main" id="{17C06D9D-7041-A5E7-F1E3-338364973F8B}"/>
              </a:ext>
            </a:extLst>
          </p:cNvPr>
          <p:cNvSpPr/>
          <p:nvPr/>
        </p:nvSpPr>
        <p:spPr>
          <a:xfrm>
            <a:off x="7075288" y="-539096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Education centres in the world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sp>
        <p:nvSpPr>
          <p:cNvPr id="415" name="Rectangle: Rounded Corners 414">
            <a:extLst>
              <a:ext uri="{FF2B5EF4-FFF2-40B4-BE49-F238E27FC236}">
                <a16:creationId xmlns:a16="http://schemas.microsoft.com/office/drawing/2014/main" id="{F5614831-1A10-4D96-F902-DB2EC8A74F2B}"/>
              </a:ext>
            </a:extLst>
          </p:cNvPr>
          <p:cNvSpPr/>
          <p:nvPr/>
        </p:nvSpPr>
        <p:spPr>
          <a:xfrm>
            <a:off x="330632" y="1533144"/>
            <a:ext cx="8109174" cy="4688979"/>
          </a:xfrm>
          <a:prstGeom prst="roundRect">
            <a:avLst>
              <a:gd name="adj" fmla="val 4979"/>
            </a:avLst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147144" y="2249435"/>
            <a:ext cx="7989878" cy="3591560"/>
            <a:chOff x="424311" y="2160202"/>
            <a:chExt cx="7171107" cy="3088959"/>
          </a:xfrm>
          <a:solidFill>
            <a:schemeClr val="bg2">
              <a:lumMod val="85000"/>
            </a:schemeClr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40FBBA-CB12-06F2-441E-15AFC5A565CE}"/>
              </a:ext>
            </a:extLst>
          </p:cNvPr>
          <p:cNvGrpSpPr/>
          <p:nvPr/>
        </p:nvGrpSpPr>
        <p:grpSpPr>
          <a:xfrm>
            <a:off x="8551757" y="1654223"/>
            <a:ext cx="3184878" cy="4446820"/>
            <a:chOff x="8551757" y="1775303"/>
            <a:chExt cx="3184878" cy="444682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2751438-51DB-CA8E-CF32-A1C9B014CFC5}"/>
                </a:ext>
              </a:extLst>
            </p:cNvPr>
            <p:cNvGrpSpPr/>
            <p:nvPr/>
          </p:nvGrpSpPr>
          <p:grpSpPr>
            <a:xfrm>
              <a:off x="8551757" y="1775303"/>
              <a:ext cx="3184875" cy="1048017"/>
              <a:chOff x="3756988" y="2019813"/>
              <a:chExt cx="3052507" cy="100446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CA72CE8-3A09-46AD-26B3-F3FAC8CB5335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  <a:endParaRPr lang="en-CA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5D0832-E25E-05E3-F806-EFB46F186B7B}"/>
                  </a:ext>
                </a:extLst>
              </p:cNvPr>
              <p:cNvSpPr txBox="1"/>
              <p:nvPr/>
            </p:nvSpPr>
            <p:spPr>
              <a:xfrm>
                <a:off x="5179564" y="2342665"/>
                <a:ext cx="1629931" cy="5604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F8A2D72-3E77-06AC-6359-E183D49AE23B}"/>
                </a:ext>
              </a:extLst>
            </p:cNvPr>
            <p:cNvGrpSpPr/>
            <p:nvPr/>
          </p:nvGrpSpPr>
          <p:grpSpPr>
            <a:xfrm>
              <a:off x="8551757" y="2908237"/>
              <a:ext cx="3184878" cy="1048017"/>
              <a:chOff x="3756988" y="2019813"/>
              <a:chExt cx="3052510" cy="100446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63AD9BD-6C4A-C9E6-AC00-A0FD37D96D61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  <a:endParaRPr lang="en-CA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7F42300-14DC-C48D-7E89-4316960FA56A}"/>
                  </a:ext>
                </a:extLst>
              </p:cNvPr>
              <p:cNvSpPr txBox="1"/>
              <p:nvPr/>
            </p:nvSpPr>
            <p:spPr>
              <a:xfrm>
                <a:off x="5179566" y="2342665"/>
                <a:ext cx="1629932" cy="5604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0364D2F-09D4-961E-63D2-1761DDF2CD4A}"/>
                </a:ext>
              </a:extLst>
            </p:cNvPr>
            <p:cNvGrpSpPr/>
            <p:nvPr/>
          </p:nvGrpSpPr>
          <p:grpSpPr>
            <a:xfrm>
              <a:off x="8551757" y="4041171"/>
              <a:ext cx="3184878" cy="1048017"/>
              <a:chOff x="3756988" y="2019813"/>
              <a:chExt cx="3052510" cy="100446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2D869EB-03B8-2189-7855-19F369F5F3ED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  <a:endParaRPr lang="en-CA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FC06179-C1B5-F7A5-9CCE-8A5637F22431}"/>
                  </a:ext>
                </a:extLst>
              </p:cNvPr>
              <p:cNvSpPr txBox="1"/>
              <p:nvPr/>
            </p:nvSpPr>
            <p:spPr>
              <a:xfrm>
                <a:off x="5179566" y="2342665"/>
                <a:ext cx="1629932" cy="5604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B6B28C7-99CF-E994-FAF7-778B3092E421}"/>
                </a:ext>
              </a:extLst>
            </p:cNvPr>
            <p:cNvGrpSpPr/>
            <p:nvPr/>
          </p:nvGrpSpPr>
          <p:grpSpPr>
            <a:xfrm>
              <a:off x="8551757" y="5174106"/>
              <a:ext cx="3184878" cy="1048017"/>
              <a:chOff x="3756988" y="2019813"/>
              <a:chExt cx="3052510" cy="100446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EF39BA5-F90F-5E0B-1BE9-CADE6EFADAE0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4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  <a:endParaRPr lang="en-CA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76D4F6-6674-516E-FC5E-3FBD90242BE7}"/>
                  </a:ext>
                </a:extLst>
              </p:cNvPr>
              <p:cNvSpPr txBox="1"/>
              <p:nvPr/>
            </p:nvSpPr>
            <p:spPr>
              <a:xfrm>
                <a:off x="5179566" y="2342665"/>
                <a:ext cx="1629932" cy="5604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rPr>
                  <a:t>Lorem Ipsum dolor</a:t>
                </a:r>
              </a:p>
            </p:txBody>
          </p:sp>
        </p:grpSp>
      </p:grpSp>
      <p:grpSp>
        <p:nvGrpSpPr>
          <p:cNvPr id="13" name="Graphic 14">
            <a:extLst>
              <a:ext uri="{FF2B5EF4-FFF2-40B4-BE49-F238E27FC236}">
                <a16:creationId xmlns:a16="http://schemas.microsoft.com/office/drawing/2014/main" id="{2C4E56A4-23DD-67D5-37A9-64D1AAA690CD}"/>
              </a:ext>
            </a:extLst>
          </p:cNvPr>
          <p:cNvGrpSpPr/>
          <p:nvPr/>
        </p:nvGrpSpPr>
        <p:grpSpPr>
          <a:xfrm>
            <a:off x="1096107" y="5393962"/>
            <a:ext cx="1108620" cy="1464038"/>
            <a:chOff x="1003504" y="1474188"/>
            <a:chExt cx="3931458" cy="51918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2976BE-65A4-5571-B41D-CB024535751A}"/>
                </a:ext>
              </a:extLst>
            </p:cNvPr>
            <p:cNvSpPr/>
            <p:nvPr/>
          </p:nvSpPr>
          <p:spPr>
            <a:xfrm>
              <a:off x="2644876" y="5720900"/>
              <a:ext cx="222098" cy="579307"/>
            </a:xfrm>
            <a:custGeom>
              <a:avLst/>
              <a:gdLst>
                <a:gd name="connsiteX0" fmla="*/ 0 w 222098"/>
                <a:gd name="connsiteY0" fmla="*/ 0 h 579307"/>
                <a:gd name="connsiteX1" fmla="*/ 222099 w 222098"/>
                <a:gd name="connsiteY1" fmla="*/ 0 h 579307"/>
                <a:gd name="connsiteX2" fmla="*/ 222099 w 222098"/>
                <a:gd name="connsiteY2" fmla="*/ 579307 h 579307"/>
                <a:gd name="connsiteX3" fmla="*/ 0 w 222098"/>
                <a:gd name="connsiteY3" fmla="*/ 579307 h 579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098" h="579307">
                  <a:moveTo>
                    <a:pt x="0" y="0"/>
                  </a:moveTo>
                  <a:lnTo>
                    <a:pt x="222099" y="0"/>
                  </a:lnTo>
                  <a:lnTo>
                    <a:pt x="222099" y="579307"/>
                  </a:lnTo>
                  <a:lnTo>
                    <a:pt x="0" y="57930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0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FC25639-4F51-DFE3-C2FA-5281EA594BA0}"/>
                </a:ext>
              </a:extLst>
            </p:cNvPr>
            <p:cNvSpPr/>
            <p:nvPr/>
          </p:nvSpPr>
          <p:spPr>
            <a:xfrm>
              <a:off x="1747535" y="6300208"/>
              <a:ext cx="2017090" cy="365845"/>
            </a:xfrm>
            <a:custGeom>
              <a:avLst/>
              <a:gdLst>
                <a:gd name="connsiteX0" fmla="*/ 2017090 w 2017090"/>
                <a:gd name="connsiteY0" fmla="*/ 365846 h 365845"/>
                <a:gd name="connsiteX1" fmla="*/ 0 w 2017090"/>
                <a:gd name="connsiteY1" fmla="*/ 365846 h 365845"/>
                <a:gd name="connsiteX2" fmla="*/ 0 w 2017090"/>
                <a:gd name="connsiteY2" fmla="*/ 365846 h 365845"/>
                <a:gd name="connsiteX3" fmla="*/ 591647 w 2017090"/>
                <a:gd name="connsiteY3" fmla="*/ 0 h 365845"/>
                <a:gd name="connsiteX4" fmla="*/ 1425443 w 2017090"/>
                <a:gd name="connsiteY4" fmla="*/ 0 h 365845"/>
                <a:gd name="connsiteX5" fmla="*/ 2017090 w 2017090"/>
                <a:gd name="connsiteY5" fmla="*/ 365846 h 365845"/>
                <a:gd name="connsiteX6" fmla="*/ 2017090 w 2017090"/>
                <a:gd name="connsiteY6" fmla="*/ 365846 h 365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7090" h="365845">
                  <a:moveTo>
                    <a:pt x="2017090" y="365846"/>
                  </a:moveTo>
                  <a:lnTo>
                    <a:pt x="0" y="365846"/>
                  </a:lnTo>
                  <a:lnTo>
                    <a:pt x="0" y="365846"/>
                  </a:lnTo>
                  <a:cubicBezTo>
                    <a:pt x="111975" y="141588"/>
                    <a:pt x="340860" y="0"/>
                    <a:pt x="591647" y="0"/>
                  </a:cubicBezTo>
                  <a:lnTo>
                    <a:pt x="1425443" y="0"/>
                  </a:lnTo>
                  <a:cubicBezTo>
                    <a:pt x="1675921" y="0"/>
                    <a:pt x="1905115" y="141588"/>
                    <a:pt x="2017090" y="365846"/>
                  </a:cubicBezTo>
                  <a:lnTo>
                    <a:pt x="2017090" y="365846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0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16" name="Graphic 14">
              <a:extLst>
                <a:ext uri="{FF2B5EF4-FFF2-40B4-BE49-F238E27FC236}">
                  <a16:creationId xmlns:a16="http://schemas.microsoft.com/office/drawing/2014/main" id="{6CC46387-621E-73F2-C23D-E537574A9E44}"/>
                </a:ext>
              </a:extLst>
            </p:cNvPr>
            <p:cNvGrpSpPr/>
            <p:nvPr/>
          </p:nvGrpSpPr>
          <p:grpSpPr>
            <a:xfrm>
              <a:off x="1407909" y="1474188"/>
              <a:ext cx="3527053" cy="4357762"/>
              <a:chOff x="1407909" y="1474188"/>
              <a:chExt cx="3527053" cy="4357762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39C39D8-7DCE-10FE-C0B4-19182AA7FDC0}"/>
                  </a:ext>
                </a:extLst>
              </p:cNvPr>
              <p:cNvSpPr/>
              <p:nvPr/>
            </p:nvSpPr>
            <p:spPr>
              <a:xfrm>
                <a:off x="2045826" y="1681480"/>
                <a:ext cx="1420507" cy="3943178"/>
              </a:xfrm>
              <a:custGeom>
                <a:avLst/>
                <a:gdLst>
                  <a:gd name="connsiteX0" fmla="*/ 83904 w 1420507"/>
                  <a:gd name="connsiteY0" fmla="*/ 3943178 h 3943178"/>
                  <a:gd name="connsiteX1" fmla="*/ 0 w 1420507"/>
                  <a:gd name="connsiteY1" fmla="*/ 3914490 h 3943178"/>
                  <a:gd name="connsiteX2" fmla="*/ 1336295 w 1420507"/>
                  <a:gd name="connsiteY2" fmla="*/ 0 h 3943178"/>
                  <a:gd name="connsiteX3" fmla="*/ 1420508 w 1420507"/>
                  <a:gd name="connsiteY3" fmla="*/ 28688 h 3943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0507" h="3943178">
                    <a:moveTo>
                      <a:pt x="83904" y="3943178"/>
                    </a:moveTo>
                    <a:lnTo>
                      <a:pt x="0" y="3914490"/>
                    </a:lnTo>
                    <a:lnTo>
                      <a:pt x="1336295" y="0"/>
                    </a:lnTo>
                    <a:lnTo>
                      <a:pt x="1420508" y="28688"/>
                    </a:lnTo>
                    <a:close/>
                  </a:path>
                </a:pathLst>
              </a:custGeom>
              <a:solidFill>
                <a:schemeClr val="tx2">
                  <a:lumMod val="50000"/>
                  <a:lumOff val="50000"/>
                </a:schemeClr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C4680E7-D771-231E-D8B1-929E8FCC98E0}"/>
                  </a:ext>
                </a:extLst>
              </p:cNvPr>
              <p:cNvSpPr/>
              <p:nvPr/>
            </p:nvSpPr>
            <p:spPr>
              <a:xfrm>
                <a:off x="1407909" y="1474188"/>
                <a:ext cx="3527053" cy="4357762"/>
              </a:xfrm>
              <a:custGeom>
                <a:avLst/>
                <a:gdLst>
                  <a:gd name="connsiteX0" fmla="*/ 1348017 w 3527053"/>
                  <a:gd name="connsiteY0" fmla="*/ 4357763 h 4357762"/>
                  <a:gd name="connsiteX1" fmla="*/ 0 w 3527053"/>
                  <a:gd name="connsiteY1" fmla="*/ 3890738 h 4357762"/>
                  <a:gd name="connsiteX2" fmla="*/ 137578 w 3527053"/>
                  <a:gd name="connsiteY2" fmla="*/ 3716144 h 4357762"/>
                  <a:gd name="connsiteX3" fmla="*/ 1348017 w 3527053"/>
                  <a:gd name="connsiteY3" fmla="*/ 4135355 h 4357762"/>
                  <a:gd name="connsiteX4" fmla="*/ 3304647 w 3527053"/>
                  <a:gd name="connsiteY4" fmla="*/ 2178727 h 4357762"/>
                  <a:gd name="connsiteX5" fmla="*/ 1348017 w 3527053"/>
                  <a:gd name="connsiteY5" fmla="*/ 222099 h 4357762"/>
                  <a:gd name="connsiteX6" fmla="*/ 1331051 w 3527053"/>
                  <a:gd name="connsiteY6" fmla="*/ 222099 h 4357762"/>
                  <a:gd name="connsiteX7" fmla="*/ 1329509 w 3527053"/>
                  <a:gd name="connsiteY7" fmla="*/ 0 h 4357762"/>
                  <a:gd name="connsiteX8" fmla="*/ 1348326 w 3527053"/>
                  <a:gd name="connsiteY8" fmla="*/ 0 h 4357762"/>
                  <a:gd name="connsiteX9" fmla="*/ 3527054 w 3527053"/>
                  <a:gd name="connsiteY9" fmla="*/ 2178727 h 4357762"/>
                  <a:gd name="connsiteX10" fmla="*/ 1348017 w 3527053"/>
                  <a:gd name="connsiteY10" fmla="*/ 4357763 h 4357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7053" h="4357762">
                    <a:moveTo>
                      <a:pt x="1348017" y="4357763"/>
                    </a:moveTo>
                    <a:cubicBezTo>
                      <a:pt x="853538" y="4357763"/>
                      <a:pt x="387439" y="4196124"/>
                      <a:pt x="0" y="3890738"/>
                    </a:cubicBezTo>
                    <a:lnTo>
                      <a:pt x="137578" y="3716144"/>
                    </a:lnTo>
                    <a:cubicBezTo>
                      <a:pt x="485533" y="3990374"/>
                      <a:pt x="904128" y="4135355"/>
                      <a:pt x="1348017" y="4135355"/>
                    </a:cubicBezTo>
                    <a:cubicBezTo>
                      <a:pt x="2427048" y="4135355"/>
                      <a:pt x="3304647" y="3257757"/>
                      <a:pt x="3304647" y="2178727"/>
                    </a:cubicBezTo>
                    <a:cubicBezTo>
                      <a:pt x="3304647" y="1099697"/>
                      <a:pt x="2427048" y="222099"/>
                      <a:pt x="1348017" y="222099"/>
                    </a:cubicBezTo>
                    <a:lnTo>
                      <a:pt x="1331051" y="222099"/>
                    </a:lnTo>
                    <a:lnTo>
                      <a:pt x="1329509" y="0"/>
                    </a:lnTo>
                    <a:lnTo>
                      <a:pt x="1348326" y="0"/>
                    </a:lnTo>
                    <a:cubicBezTo>
                      <a:pt x="2549819" y="0"/>
                      <a:pt x="3527054" y="977543"/>
                      <a:pt x="3527054" y="2178727"/>
                    </a:cubicBezTo>
                    <a:cubicBezTo>
                      <a:pt x="3527054" y="3380220"/>
                      <a:pt x="2549511" y="4357763"/>
                      <a:pt x="1348017" y="4357763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lumOff val="50000"/>
                </a:schemeClr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7" name="Graphic 14">
              <a:extLst>
                <a:ext uri="{FF2B5EF4-FFF2-40B4-BE49-F238E27FC236}">
                  <a16:creationId xmlns:a16="http://schemas.microsoft.com/office/drawing/2014/main" id="{ED1F7372-8D26-3A6E-05CD-E9115C0E3C33}"/>
                </a:ext>
              </a:extLst>
            </p:cNvPr>
            <p:cNvGrpSpPr/>
            <p:nvPr/>
          </p:nvGrpSpPr>
          <p:grpSpPr>
            <a:xfrm>
              <a:off x="1003504" y="1900802"/>
              <a:ext cx="3505461" cy="3504533"/>
              <a:chOff x="1003504" y="1900802"/>
              <a:chExt cx="3505461" cy="3504533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102A918-3712-B7B1-5A58-D49FCC1D66F0}"/>
                  </a:ext>
                </a:extLst>
              </p:cNvPr>
              <p:cNvSpPr/>
              <p:nvPr/>
            </p:nvSpPr>
            <p:spPr>
              <a:xfrm>
                <a:off x="1003504" y="1901111"/>
                <a:ext cx="3505461" cy="3504224"/>
              </a:xfrm>
              <a:custGeom>
                <a:avLst/>
                <a:gdLst>
                  <a:gd name="connsiteX0" fmla="*/ 3500217 w 3505461"/>
                  <a:gd name="connsiteY0" fmla="*/ 1624714 h 3504224"/>
                  <a:gd name="connsiteX1" fmla="*/ 3322538 w 3505461"/>
                  <a:gd name="connsiteY1" fmla="*/ 1530631 h 3504224"/>
                  <a:gd name="connsiteX2" fmla="*/ 3232773 w 3505461"/>
                  <a:gd name="connsiteY2" fmla="*/ 1485594 h 3504224"/>
                  <a:gd name="connsiteX3" fmla="*/ 3279352 w 3505461"/>
                  <a:gd name="connsiteY3" fmla="*/ 1261027 h 3504224"/>
                  <a:gd name="connsiteX4" fmla="*/ 3123266 w 3505461"/>
                  <a:gd name="connsiteY4" fmla="*/ 1296193 h 3504224"/>
                  <a:gd name="connsiteX5" fmla="*/ 3010366 w 3505461"/>
                  <a:gd name="connsiteY5" fmla="*/ 1263804 h 3504224"/>
                  <a:gd name="connsiteX6" fmla="*/ 2990007 w 3505461"/>
                  <a:gd name="connsiteY6" fmla="*/ 1330433 h 3504224"/>
                  <a:gd name="connsiteX7" fmla="*/ 3092728 w 3505461"/>
                  <a:gd name="connsiteY7" fmla="*/ 1452279 h 3504224"/>
                  <a:gd name="connsiteX8" fmla="*/ 2969956 w 3505461"/>
                  <a:gd name="connsiteY8" fmla="*/ 1586464 h 3504224"/>
                  <a:gd name="connsiteX9" fmla="*/ 2918442 w 3505461"/>
                  <a:gd name="connsiteY9" fmla="*/ 1530322 h 3504224"/>
                  <a:gd name="connsiteX10" fmla="*/ 2686780 w 3505461"/>
                  <a:gd name="connsiteY10" fmla="*/ 1548213 h 3504224"/>
                  <a:gd name="connsiteX11" fmla="*/ 2643286 w 3505461"/>
                  <a:gd name="connsiteY11" fmla="*/ 1683015 h 3504224"/>
                  <a:gd name="connsiteX12" fmla="*/ 2733051 w 3505461"/>
                  <a:gd name="connsiteY12" fmla="*/ 1707384 h 3504224"/>
                  <a:gd name="connsiteX13" fmla="*/ 2899625 w 3505461"/>
                  <a:gd name="connsiteY13" fmla="*/ 1810105 h 3504224"/>
                  <a:gd name="connsiteX14" fmla="*/ 2803690 w 3505461"/>
                  <a:gd name="connsiteY14" fmla="*/ 1817508 h 3504224"/>
                  <a:gd name="connsiteX15" fmla="*/ 2632181 w 3505461"/>
                  <a:gd name="connsiteY15" fmla="*/ 1822444 h 3504224"/>
                  <a:gd name="connsiteX16" fmla="*/ 2495220 w 3505461"/>
                  <a:gd name="connsiteY16" fmla="*/ 1597569 h 3504224"/>
                  <a:gd name="connsiteX17" fmla="*/ 2481339 w 3505461"/>
                  <a:gd name="connsiteY17" fmla="*/ 1725892 h 3504224"/>
                  <a:gd name="connsiteX18" fmla="*/ 2430749 w 3505461"/>
                  <a:gd name="connsiteY18" fmla="*/ 1883521 h 3504224"/>
                  <a:gd name="connsiteX19" fmla="*/ 2291321 w 3505461"/>
                  <a:gd name="connsiteY19" fmla="*/ 1927015 h 3504224"/>
                  <a:gd name="connsiteX20" fmla="*/ 2153126 w 3505461"/>
                  <a:gd name="connsiteY20" fmla="*/ 1952310 h 3504224"/>
                  <a:gd name="connsiteX21" fmla="*/ 2045161 w 3505461"/>
                  <a:gd name="connsiteY21" fmla="*/ 1963106 h 3504224"/>
                  <a:gd name="connsiteX22" fmla="*/ 1947067 w 3505461"/>
                  <a:gd name="connsiteY22" fmla="*/ 2192917 h 3504224"/>
                  <a:gd name="connsiteX23" fmla="*/ 1858536 w 3505461"/>
                  <a:gd name="connsiteY23" fmla="*/ 2058115 h 3504224"/>
                  <a:gd name="connsiteX24" fmla="*/ 1741626 w 3505461"/>
                  <a:gd name="connsiteY24" fmla="*/ 1740391 h 3504224"/>
                  <a:gd name="connsiteX25" fmla="*/ 1623481 w 3505461"/>
                  <a:gd name="connsiteY25" fmla="*/ 1825837 h 3504224"/>
                  <a:gd name="connsiteX26" fmla="*/ 1542971 w 3505461"/>
                  <a:gd name="connsiteY26" fmla="*/ 1852982 h 3504224"/>
                  <a:gd name="connsiteX27" fmla="*/ 1512740 w 3505461"/>
                  <a:gd name="connsiteY27" fmla="*/ 1916219 h 3504224"/>
                  <a:gd name="connsiteX28" fmla="*/ 1395522 w 3505461"/>
                  <a:gd name="connsiteY28" fmla="*/ 1922388 h 3504224"/>
                  <a:gd name="connsiteX29" fmla="*/ 1376396 w 3505461"/>
                  <a:gd name="connsiteY29" fmla="*/ 1855142 h 3504224"/>
                  <a:gd name="connsiteX30" fmla="*/ 1374237 w 3505461"/>
                  <a:gd name="connsiteY30" fmla="*/ 1766302 h 3504224"/>
                  <a:gd name="connsiteX31" fmla="*/ 1343082 w 3505461"/>
                  <a:gd name="connsiteY31" fmla="*/ 1536492 h 3504224"/>
                  <a:gd name="connsiteX32" fmla="*/ 1203036 w 3505461"/>
                  <a:gd name="connsiteY32" fmla="*/ 1380405 h 3504224"/>
                  <a:gd name="connsiteX33" fmla="*/ 1107410 w 3505461"/>
                  <a:gd name="connsiteY33" fmla="*/ 1250539 h 3504224"/>
                  <a:gd name="connsiteX34" fmla="*/ 1075946 w 3505461"/>
                  <a:gd name="connsiteY34" fmla="*/ 1370226 h 3504224"/>
                  <a:gd name="connsiteX35" fmla="*/ 1187921 w 3505461"/>
                  <a:gd name="connsiteY35" fmla="*/ 1505028 h 3504224"/>
                  <a:gd name="connsiteX36" fmla="*/ 872972 w 3505461"/>
                  <a:gd name="connsiteY36" fmla="*/ 1612992 h 3504224"/>
                  <a:gd name="connsiteX37" fmla="*/ 831329 w 3505461"/>
                  <a:gd name="connsiteY37" fmla="*/ 1850823 h 3504224"/>
                  <a:gd name="connsiteX38" fmla="*/ 664137 w 3505461"/>
                  <a:gd name="connsiteY38" fmla="*/ 2001973 h 3504224"/>
                  <a:gd name="connsiteX39" fmla="*/ 582393 w 3505461"/>
                  <a:gd name="connsiteY39" fmla="*/ 2149114 h 3504224"/>
                  <a:gd name="connsiteX40" fmla="*/ 459621 w 3505461"/>
                  <a:gd name="connsiteY40" fmla="*/ 2206798 h 3504224"/>
                  <a:gd name="connsiteX41" fmla="*/ 395768 w 3505461"/>
                  <a:gd name="connsiteY41" fmla="*/ 2305508 h 3504224"/>
                  <a:gd name="connsiteX42" fmla="*/ 332531 w 3505461"/>
                  <a:gd name="connsiteY42" fmla="*/ 2171632 h 3504224"/>
                  <a:gd name="connsiteX43" fmla="*/ 313715 w 3505461"/>
                  <a:gd name="connsiteY43" fmla="*/ 1847121 h 3504224"/>
                  <a:gd name="connsiteX44" fmla="*/ 369856 w 3505461"/>
                  <a:gd name="connsiteY44" fmla="*/ 1736072 h 3504224"/>
                  <a:gd name="connsiteX45" fmla="*/ 359060 w 3505461"/>
                  <a:gd name="connsiteY45" fmla="*/ 1575976 h 3504224"/>
                  <a:gd name="connsiteX46" fmla="*/ 344870 w 3505461"/>
                  <a:gd name="connsiteY46" fmla="*/ 1480967 h 3504224"/>
                  <a:gd name="connsiteX47" fmla="*/ 303535 w 3505461"/>
                  <a:gd name="connsiteY47" fmla="*/ 1418656 h 3504224"/>
                  <a:gd name="connsiteX48" fmla="*/ 276081 w 3505461"/>
                  <a:gd name="connsiteY48" fmla="*/ 1247455 h 3504224"/>
                  <a:gd name="connsiteX49" fmla="*/ 216855 w 3505461"/>
                  <a:gd name="connsiteY49" fmla="*/ 1094453 h 3504224"/>
                  <a:gd name="connsiteX50" fmla="*/ 291505 w 3505461"/>
                  <a:gd name="connsiteY50" fmla="*/ 1017953 h 3504224"/>
                  <a:gd name="connsiteX51" fmla="*/ 304461 w 3505461"/>
                  <a:gd name="connsiteY51" fmla="*/ 953174 h 3504224"/>
                  <a:gd name="connsiteX52" fmla="*/ 430317 w 3505461"/>
                  <a:gd name="connsiteY52" fmla="*/ 601517 h 3504224"/>
                  <a:gd name="connsiteX53" fmla="*/ 0 w 3505461"/>
                  <a:gd name="connsiteY53" fmla="*/ 1751804 h 3504224"/>
                  <a:gd name="connsiteX54" fmla="*/ 1752422 w 3505461"/>
                  <a:gd name="connsiteY54" fmla="*/ 3504225 h 3504224"/>
                  <a:gd name="connsiteX55" fmla="*/ 2053798 w 3505461"/>
                  <a:gd name="connsiteY55" fmla="*/ 3478313 h 3504224"/>
                  <a:gd name="connsiteX56" fmla="*/ 2080018 w 3505461"/>
                  <a:gd name="connsiteY56" fmla="*/ 3308038 h 3504224"/>
                  <a:gd name="connsiteX57" fmla="*/ 2024802 w 3505461"/>
                  <a:gd name="connsiteY57" fmla="*/ 3263618 h 3504224"/>
                  <a:gd name="connsiteX58" fmla="*/ 1984392 w 3505461"/>
                  <a:gd name="connsiteY58" fmla="*/ 3199147 h 3504224"/>
                  <a:gd name="connsiteX59" fmla="*/ 1844963 w 3505461"/>
                  <a:gd name="connsiteY59" fmla="*/ 3176938 h 3504224"/>
                  <a:gd name="connsiteX60" fmla="*/ 1788205 w 3505461"/>
                  <a:gd name="connsiteY60" fmla="*/ 3143931 h 3504224"/>
                  <a:gd name="connsiteX61" fmla="*/ 1683633 w 3505461"/>
                  <a:gd name="connsiteY61" fmla="*/ 3124497 h 3504224"/>
                  <a:gd name="connsiteX62" fmla="*/ 1738849 w 3505461"/>
                  <a:gd name="connsiteY62" fmla="*/ 2967486 h 3504224"/>
                  <a:gd name="connsiteX63" fmla="*/ 1898020 w 3505461"/>
                  <a:gd name="connsiteY63" fmla="*/ 2894996 h 3504224"/>
                  <a:gd name="connsiteX64" fmla="*/ 2037141 w 3505461"/>
                  <a:gd name="connsiteY64" fmla="*/ 2827440 h 3504224"/>
                  <a:gd name="connsiteX65" fmla="*/ 2119502 w 3505461"/>
                  <a:gd name="connsiteY65" fmla="*/ 2812325 h 3504224"/>
                  <a:gd name="connsiteX66" fmla="*/ 2254304 w 3505461"/>
                  <a:gd name="connsiteY66" fmla="*/ 2809549 h 3504224"/>
                  <a:gd name="connsiteX67" fmla="*/ 2316924 w 3505461"/>
                  <a:gd name="connsiteY67" fmla="*/ 2908260 h 3504224"/>
                  <a:gd name="connsiteX68" fmla="*/ 2377692 w 3505461"/>
                  <a:gd name="connsiteY68" fmla="*/ 2903324 h 3504224"/>
                  <a:gd name="connsiteX69" fmla="*/ 2402678 w 3505461"/>
                  <a:gd name="connsiteY69" fmla="*/ 3040594 h 3504224"/>
                  <a:gd name="connsiteX70" fmla="*/ 2381394 w 3505461"/>
                  <a:gd name="connsiteY70" fmla="*/ 3116169 h 3504224"/>
                  <a:gd name="connsiteX71" fmla="*/ 2415017 w 3505461"/>
                  <a:gd name="connsiteY71" fmla="*/ 3196680 h 3504224"/>
                  <a:gd name="connsiteX72" fmla="*/ 2376767 w 3505461"/>
                  <a:gd name="connsiteY72" fmla="*/ 3389474 h 3504224"/>
                  <a:gd name="connsiteX73" fmla="*/ 3505461 w 3505461"/>
                  <a:gd name="connsiteY73" fmla="*/ 1751495 h 3504224"/>
                  <a:gd name="connsiteX74" fmla="*/ 3500217 w 3505461"/>
                  <a:gd name="connsiteY74" fmla="*/ 1624714 h 3504224"/>
                  <a:gd name="connsiteX75" fmla="*/ 750509 w 3505461"/>
                  <a:gd name="connsiteY75" fmla="*/ 2263865 h 3504224"/>
                  <a:gd name="connsiteX76" fmla="*/ 715035 w 3505461"/>
                  <a:gd name="connsiteY76" fmla="*/ 2291936 h 3504224"/>
                  <a:gd name="connsiteX77" fmla="*/ 724289 w 3505461"/>
                  <a:gd name="connsiteY77" fmla="*/ 2326484 h 3504224"/>
                  <a:gd name="connsiteX78" fmla="*/ 658893 w 3505461"/>
                  <a:gd name="connsiteY78" fmla="*/ 2392189 h 3504224"/>
                  <a:gd name="connsiteX79" fmla="*/ 646555 w 3505461"/>
                  <a:gd name="connsiteY79" fmla="*/ 2319390 h 3504224"/>
                  <a:gd name="connsiteX80" fmla="*/ 625270 w 3505461"/>
                  <a:gd name="connsiteY80" fmla="*/ 2241963 h 3504224"/>
                  <a:gd name="connsiteX81" fmla="*/ 674009 w 3505461"/>
                  <a:gd name="connsiteY81" fmla="*/ 2174409 h 3504224"/>
                  <a:gd name="connsiteX82" fmla="*/ 738787 w 3505461"/>
                  <a:gd name="connsiteY82" fmla="*/ 2096982 h 3504224"/>
                  <a:gd name="connsiteX83" fmla="*/ 750509 w 3505461"/>
                  <a:gd name="connsiteY83" fmla="*/ 2263865 h 3504224"/>
                  <a:gd name="connsiteX84" fmla="*/ 1845272 w 3505461"/>
                  <a:gd name="connsiteY84" fmla="*/ 2273119 h 3504224"/>
                  <a:gd name="connsiteX85" fmla="*/ 1823062 w 3505461"/>
                  <a:gd name="connsiteY85" fmla="*/ 2372138 h 3504224"/>
                  <a:gd name="connsiteX86" fmla="*/ 1843113 w 3505461"/>
                  <a:gd name="connsiteY86" fmla="*/ 2435375 h 3504224"/>
                  <a:gd name="connsiteX87" fmla="*/ 1836943 w 3505461"/>
                  <a:gd name="connsiteY87" fmla="*/ 2468998 h 3504224"/>
                  <a:gd name="connsiteX88" fmla="*/ 1825530 w 3505461"/>
                  <a:gd name="connsiteY88" fmla="*/ 2557529 h 3504224"/>
                  <a:gd name="connsiteX89" fmla="*/ 1789130 w 3505461"/>
                  <a:gd name="connsiteY89" fmla="*/ 2569868 h 3504224"/>
                  <a:gd name="connsiteX90" fmla="*/ 1772164 w 3505461"/>
                  <a:gd name="connsiteY90" fmla="*/ 2564007 h 3504224"/>
                  <a:gd name="connsiteX91" fmla="*/ 1767229 w 3505461"/>
                  <a:gd name="connsiteY91" fmla="*/ 2527607 h 3504224"/>
                  <a:gd name="connsiteX92" fmla="*/ 1736999 w 3505461"/>
                  <a:gd name="connsiteY92" fmla="*/ 2493059 h 3504224"/>
                  <a:gd name="connsiteX93" fmla="*/ 1738849 w 3505461"/>
                  <a:gd name="connsiteY93" fmla="*/ 2452649 h 3504224"/>
                  <a:gd name="connsiteX94" fmla="*/ 1709853 w 3505461"/>
                  <a:gd name="connsiteY94" fmla="*/ 2363809 h 3504224"/>
                  <a:gd name="connsiteX95" fmla="*/ 1735148 w 3505461"/>
                  <a:gd name="connsiteY95" fmla="*/ 2307668 h 3504224"/>
                  <a:gd name="connsiteX96" fmla="*/ 1720341 w 3505461"/>
                  <a:gd name="connsiteY96" fmla="*/ 2247208 h 3504224"/>
                  <a:gd name="connsiteX97" fmla="*/ 1766612 w 3505461"/>
                  <a:gd name="connsiteY97" fmla="*/ 2106853 h 3504224"/>
                  <a:gd name="connsiteX98" fmla="*/ 1771547 w 3505461"/>
                  <a:gd name="connsiteY98" fmla="*/ 2109630 h 3504224"/>
                  <a:gd name="connsiteX99" fmla="*/ 1805788 w 3505461"/>
                  <a:gd name="connsiteY99" fmla="*/ 2170398 h 3504224"/>
                  <a:gd name="connsiteX100" fmla="*/ 1845272 w 3505461"/>
                  <a:gd name="connsiteY100" fmla="*/ 2273119 h 3504224"/>
                  <a:gd name="connsiteX101" fmla="*/ 1954470 w 3505461"/>
                  <a:gd name="connsiteY101" fmla="*/ 2319081 h 3504224"/>
                  <a:gd name="connsiteX102" fmla="*/ 1994572 w 3505461"/>
                  <a:gd name="connsiteY102" fmla="*/ 2330186 h 3504224"/>
                  <a:gd name="connsiteX103" fmla="*/ 2054106 w 3505461"/>
                  <a:gd name="connsiteY103" fmla="*/ 2325867 h 3504224"/>
                  <a:gd name="connsiteX104" fmla="*/ 2154668 w 3505461"/>
                  <a:gd name="connsiteY104" fmla="*/ 2329569 h 3504224"/>
                  <a:gd name="connsiteX105" fmla="*/ 2150658 w 3505461"/>
                  <a:gd name="connsiteY105" fmla="*/ 2405453 h 3504224"/>
                  <a:gd name="connsiteX106" fmla="*/ 2118268 w 3505461"/>
                  <a:gd name="connsiteY106" fmla="*/ 2485347 h 3504224"/>
                  <a:gd name="connsiteX107" fmla="*/ 2117343 w 3505461"/>
                  <a:gd name="connsiteY107" fmla="*/ 2564932 h 3504224"/>
                  <a:gd name="connsiteX108" fmla="*/ 2027578 w 3505461"/>
                  <a:gd name="connsiteY108" fmla="*/ 2540563 h 3504224"/>
                  <a:gd name="connsiteX109" fmla="*/ 2001358 w 3505461"/>
                  <a:gd name="connsiteY109" fmla="*/ 2508482 h 3504224"/>
                  <a:gd name="connsiteX110" fmla="*/ 1943674 w 3505461"/>
                  <a:gd name="connsiteY110" fmla="*/ 2491208 h 3504224"/>
                  <a:gd name="connsiteX111" fmla="*/ 1945525 w 3505461"/>
                  <a:gd name="connsiteY111" fmla="*/ 2449564 h 3504224"/>
                  <a:gd name="connsiteX112" fmla="*/ 1930410 w 3505461"/>
                  <a:gd name="connsiteY112" fmla="*/ 2423344 h 3504224"/>
                  <a:gd name="connsiteX113" fmla="*/ 1954470 w 3505461"/>
                  <a:gd name="connsiteY113" fmla="*/ 2319081 h 3504224"/>
                  <a:gd name="connsiteX114" fmla="*/ 2121045 w 3505461"/>
                  <a:gd name="connsiteY114" fmla="*/ 2750940 h 3504224"/>
                  <a:gd name="connsiteX115" fmla="*/ 2118268 w 3505461"/>
                  <a:gd name="connsiteY115" fmla="*/ 2750940 h 3504224"/>
                  <a:gd name="connsiteX116" fmla="*/ 2024802 w 3505461"/>
                  <a:gd name="connsiteY116" fmla="*/ 2694798 h 3504224"/>
                  <a:gd name="connsiteX117" fmla="*/ 1959406 w 3505461"/>
                  <a:gd name="connsiteY117" fmla="*/ 2691097 h 3504224"/>
                  <a:gd name="connsiteX118" fmla="*/ 1937196 w 3505461"/>
                  <a:gd name="connsiteY118" fmla="*/ 2651921 h 3504224"/>
                  <a:gd name="connsiteX119" fmla="*/ 1876427 w 3505461"/>
                  <a:gd name="connsiteY119" fmla="*/ 2616447 h 3504224"/>
                  <a:gd name="connsiteX120" fmla="*/ 1869024 w 3505461"/>
                  <a:gd name="connsiteY120" fmla="*/ 2602257 h 3504224"/>
                  <a:gd name="connsiteX121" fmla="*/ 1886915 w 3505461"/>
                  <a:gd name="connsiteY121" fmla="*/ 2589301 h 3504224"/>
                  <a:gd name="connsiteX122" fmla="*/ 1960331 w 3505461"/>
                  <a:gd name="connsiteY122" fmla="*/ 2600406 h 3504224"/>
                  <a:gd name="connsiteX123" fmla="*/ 2040225 w 3505461"/>
                  <a:gd name="connsiteY123" fmla="*/ 2633412 h 3504224"/>
                  <a:gd name="connsiteX124" fmla="*/ 2137085 w 3505461"/>
                  <a:gd name="connsiteY124" fmla="*/ 2669812 h 3504224"/>
                  <a:gd name="connsiteX125" fmla="*/ 2121045 w 3505461"/>
                  <a:gd name="connsiteY125" fmla="*/ 2750940 h 3504224"/>
                  <a:gd name="connsiteX126" fmla="*/ 2578815 w 3505461"/>
                  <a:gd name="connsiteY126" fmla="*/ 2900240 h 3504224"/>
                  <a:gd name="connsiteX127" fmla="*/ 2530077 w 3505461"/>
                  <a:gd name="connsiteY127" fmla="*/ 2895921 h 3504224"/>
                  <a:gd name="connsiteX128" fmla="*/ 2487816 w 3505461"/>
                  <a:gd name="connsiteY128" fmla="*/ 2834535 h 3504224"/>
                  <a:gd name="connsiteX129" fmla="*/ 2435376 w 3505461"/>
                  <a:gd name="connsiteY129" fmla="*/ 2857671 h 3504224"/>
                  <a:gd name="connsiteX130" fmla="*/ 2405455 w 3505461"/>
                  <a:gd name="connsiteY130" fmla="*/ 2820654 h 3504224"/>
                  <a:gd name="connsiteX131" fmla="*/ 2347771 w 3505461"/>
                  <a:gd name="connsiteY131" fmla="*/ 2803380 h 3504224"/>
                  <a:gd name="connsiteX132" fmla="*/ 2332656 w 3505461"/>
                  <a:gd name="connsiteY132" fmla="*/ 2777160 h 3504224"/>
                  <a:gd name="connsiteX133" fmla="*/ 2337900 w 3505461"/>
                  <a:gd name="connsiteY133" fmla="*/ 2679375 h 3504224"/>
                  <a:gd name="connsiteX134" fmla="*/ 2285151 w 3505461"/>
                  <a:gd name="connsiteY134" fmla="*/ 2633721 h 3504224"/>
                  <a:gd name="connsiteX135" fmla="*/ 2316615 w 3505461"/>
                  <a:gd name="connsiteY135" fmla="*/ 2555061 h 3504224"/>
                  <a:gd name="connsiteX136" fmla="*/ 2382320 w 3505461"/>
                  <a:gd name="connsiteY136" fmla="*/ 2625392 h 3504224"/>
                  <a:gd name="connsiteX137" fmla="*/ 2426431 w 3505461"/>
                  <a:gd name="connsiteY137" fmla="*/ 2616447 h 3504224"/>
                  <a:gd name="connsiteX138" fmla="*/ 2485040 w 3505461"/>
                  <a:gd name="connsiteY138" fmla="*/ 2630636 h 3504224"/>
                  <a:gd name="connsiteX139" fmla="*/ 2543341 w 3505461"/>
                  <a:gd name="connsiteY139" fmla="*/ 2721635 h 3504224"/>
                  <a:gd name="connsiteX140" fmla="*/ 2533470 w 3505461"/>
                  <a:gd name="connsiteY140" fmla="*/ 2791349 h 3504224"/>
                  <a:gd name="connsiteX141" fmla="*/ 2578815 w 3505461"/>
                  <a:gd name="connsiteY141" fmla="*/ 2900240 h 3504224"/>
                  <a:gd name="connsiteX142" fmla="*/ 1790056 w 3505461"/>
                  <a:gd name="connsiteY142" fmla="*/ 132951 h 3504224"/>
                  <a:gd name="connsiteX143" fmla="*/ 1831082 w 3505461"/>
                  <a:gd name="connsiteY143" fmla="*/ 170584 h 3504224"/>
                  <a:gd name="connsiteX144" fmla="*/ 1879512 w 3505461"/>
                  <a:gd name="connsiteY144" fmla="*/ 252020 h 3504224"/>
                  <a:gd name="connsiteX145" fmla="*/ 2072923 w 3505461"/>
                  <a:gd name="connsiteY145" fmla="*/ 254797 h 3504224"/>
                  <a:gd name="connsiteX146" fmla="*/ 2172868 w 3505461"/>
                  <a:gd name="connsiteY146" fmla="*/ 327287 h 3504224"/>
                  <a:gd name="connsiteX147" fmla="*/ 2322168 w 3505461"/>
                  <a:gd name="connsiteY147" fmla="*/ 292122 h 3504224"/>
                  <a:gd name="connsiteX148" fmla="*/ 2549819 w 3505461"/>
                  <a:gd name="connsiteY148" fmla="*/ 368005 h 3504224"/>
                  <a:gd name="connsiteX149" fmla="*/ 2848419 w 3505461"/>
                  <a:gd name="connsiteY149" fmla="*/ 384354 h 3504224"/>
                  <a:gd name="connsiteX150" fmla="*/ 1784812 w 3505461"/>
                  <a:gd name="connsiteY150" fmla="*/ 0 h 3504224"/>
                  <a:gd name="connsiteX151" fmla="*/ 1784812 w 3505461"/>
                  <a:gd name="connsiteY151" fmla="*/ 17891 h 3504224"/>
                  <a:gd name="connsiteX152" fmla="*/ 1790056 w 3505461"/>
                  <a:gd name="connsiteY152" fmla="*/ 132951 h 3504224"/>
                  <a:gd name="connsiteX153" fmla="*/ 545376 w 3505461"/>
                  <a:gd name="connsiteY153" fmla="*/ 725831 h 3504224"/>
                  <a:gd name="connsiteX154" fmla="*/ 649331 w 3505461"/>
                  <a:gd name="connsiteY154" fmla="*/ 763156 h 3504224"/>
                  <a:gd name="connsiteX155" fmla="*/ 630514 w 3505461"/>
                  <a:gd name="connsiteY155" fmla="*/ 825467 h 3504224"/>
                  <a:gd name="connsiteX156" fmla="*/ 661053 w 3505461"/>
                  <a:gd name="connsiteY156" fmla="*/ 936208 h 3504224"/>
                  <a:gd name="connsiteX157" fmla="*/ 743414 w 3505461"/>
                  <a:gd name="connsiteY157" fmla="*/ 1018570 h 3504224"/>
                  <a:gd name="connsiteX158" fmla="*/ 914924 w 3505461"/>
                  <a:gd name="connsiteY158" fmla="*/ 1064223 h 3504224"/>
                  <a:gd name="connsiteX159" fmla="*/ 891789 w 3505461"/>
                  <a:gd name="connsiteY159" fmla="*/ 922327 h 3504224"/>
                  <a:gd name="connsiteX160" fmla="*/ 883769 w 3505461"/>
                  <a:gd name="connsiteY160" fmla="*/ 805108 h 3504224"/>
                  <a:gd name="connsiteX161" fmla="*/ 824542 w 3505461"/>
                  <a:gd name="connsiteY161" fmla="*/ 752976 h 3504224"/>
                  <a:gd name="connsiteX162" fmla="*/ 886853 w 3505461"/>
                  <a:gd name="connsiteY162" fmla="*/ 719662 h 3504224"/>
                  <a:gd name="connsiteX163" fmla="*/ 1013018 w 3505461"/>
                  <a:gd name="connsiteY163" fmla="*/ 776112 h 3504224"/>
                  <a:gd name="connsiteX164" fmla="*/ 896107 w 3505461"/>
                  <a:gd name="connsiteY164" fmla="*/ 492627 h 3504224"/>
                  <a:gd name="connsiteX165" fmla="*/ 939293 w 3505461"/>
                  <a:gd name="connsiteY165" fmla="*/ 336541 h 3504224"/>
                  <a:gd name="connsiteX166" fmla="*/ 1075637 w 3505461"/>
                  <a:gd name="connsiteY166" fmla="*/ 337467 h 3504224"/>
                  <a:gd name="connsiteX167" fmla="*/ 1203961 w 3505461"/>
                  <a:gd name="connsiteY167" fmla="*/ 248627 h 3504224"/>
                  <a:gd name="connsiteX168" fmla="*/ 1400766 w 3505461"/>
                  <a:gd name="connsiteY168" fmla="*/ 272996 h 3504224"/>
                  <a:gd name="connsiteX169" fmla="*/ 1504412 w 3505461"/>
                  <a:gd name="connsiteY169" fmla="*/ 152693 h 3504224"/>
                  <a:gd name="connsiteX170" fmla="*/ 1615153 w 3505461"/>
                  <a:gd name="connsiteY170" fmla="*/ 86989 h 3504224"/>
                  <a:gd name="connsiteX171" fmla="*/ 1652786 w 3505461"/>
                  <a:gd name="connsiteY171" fmla="*/ 14498 h 3504224"/>
                  <a:gd name="connsiteX172" fmla="*/ 1651861 w 3505461"/>
                  <a:gd name="connsiteY172" fmla="*/ 2468 h 3504224"/>
                  <a:gd name="connsiteX173" fmla="*/ 496021 w 3505461"/>
                  <a:gd name="connsiteY173" fmla="*/ 530569 h 3504224"/>
                  <a:gd name="connsiteX174" fmla="*/ 545376 w 3505461"/>
                  <a:gd name="connsiteY174" fmla="*/ 725831 h 3504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3505461" h="3504224">
                    <a:moveTo>
                      <a:pt x="3500217" y="1624714"/>
                    </a:moveTo>
                    <a:cubicBezTo>
                      <a:pt x="3477082" y="1610524"/>
                      <a:pt x="3349992" y="1550064"/>
                      <a:pt x="3322538" y="1530631"/>
                    </a:cubicBezTo>
                    <a:cubicBezTo>
                      <a:pt x="3288298" y="1507187"/>
                      <a:pt x="3255291" y="1526620"/>
                      <a:pt x="3232773" y="1485594"/>
                    </a:cubicBezTo>
                    <a:cubicBezTo>
                      <a:pt x="3174472" y="1378863"/>
                      <a:pt x="3415388" y="1389660"/>
                      <a:pt x="3279352" y="1261027"/>
                    </a:cubicBezTo>
                    <a:cubicBezTo>
                      <a:pt x="3276267" y="1325806"/>
                      <a:pt x="3163676" y="1309149"/>
                      <a:pt x="3123266" y="1296193"/>
                    </a:cubicBezTo>
                    <a:cubicBezTo>
                      <a:pt x="3085633" y="1283854"/>
                      <a:pt x="3054786" y="1240051"/>
                      <a:pt x="3010366" y="1263804"/>
                    </a:cubicBezTo>
                    <a:cubicBezTo>
                      <a:pt x="2983220" y="1278610"/>
                      <a:pt x="2972732" y="1303288"/>
                      <a:pt x="2990007" y="1330433"/>
                    </a:cubicBezTo>
                    <a:cubicBezTo>
                      <a:pt x="3028566" y="1389968"/>
                      <a:pt x="3117097" y="1345240"/>
                      <a:pt x="3092728" y="1452279"/>
                    </a:cubicBezTo>
                    <a:cubicBezTo>
                      <a:pt x="3081623" y="1500400"/>
                      <a:pt x="3031342" y="1608365"/>
                      <a:pt x="2969956" y="1586464"/>
                    </a:cubicBezTo>
                    <a:cubicBezTo>
                      <a:pt x="2967180" y="1557159"/>
                      <a:pt x="2947438" y="1536800"/>
                      <a:pt x="2918442" y="1530322"/>
                    </a:cubicBezTo>
                    <a:cubicBezTo>
                      <a:pt x="2839781" y="1659263"/>
                      <a:pt x="2794128" y="1499167"/>
                      <a:pt x="2686780" y="1548213"/>
                    </a:cubicBezTo>
                    <a:cubicBezTo>
                      <a:pt x="2647296" y="1566413"/>
                      <a:pt x="2618916" y="1643222"/>
                      <a:pt x="2643286" y="1683015"/>
                    </a:cubicBezTo>
                    <a:cubicBezTo>
                      <a:pt x="2665187" y="1718181"/>
                      <a:pt x="2696960" y="1709235"/>
                      <a:pt x="2733051" y="1707384"/>
                    </a:cubicBezTo>
                    <a:cubicBezTo>
                      <a:pt x="2781172" y="1705225"/>
                      <a:pt x="2991549" y="1690418"/>
                      <a:pt x="2899625" y="1810105"/>
                    </a:cubicBezTo>
                    <a:cubicBezTo>
                      <a:pt x="2876181" y="1840026"/>
                      <a:pt x="2840398" y="1821210"/>
                      <a:pt x="2803690" y="1817508"/>
                    </a:cubicBezTo>
                    <a:cubicBezTo>
                      <a:pt x="2750942" y="1812264"/>
                      <a:pt x="2681845" y="1835399"/>
                      <a:pt x="2632181" y="1822444"/>
                    </a:cubicBezTo>
                    <a:cubicBezTo>
                      <a:pt x="2523599" y="1794990"/>
                      <a:pt x="2611822" y="1625948"/>
                      <a:pt x="2495220" y="1597569"/>
                    </a:cubicBezTo>
                    <a:cubicBezTo>
                      <a:pt x="2404529" y="1575667"/>
                      <a:pt x="2476094" y="1679930"/>
                      <a:pt x="2481339" y="1725892"/>
                    </a:cubicBezTo>
                    <a:cubicBezTo>
                      <a:pt x="2487508" y="1780492"/>
                      <a:pt x="2484115" y="1855758"/>
                      <a:pt x="2430749" y="1883521"/>
                    </a:cubicBezTo>
                    <a:cubicBezTo>
                      <a:pt x="2382011" y="1909432"/>
                      <a:pt x="2341293" y="1894934"/>
                      <a:pt x="2291321" y="1927015"/>
                    </a:cubicBezTo>
                    <a:cubicBezTo>
                      <a:pt x="2233945" y="1964032"/>
                      <a:pt x="2218830" y="1958479"/>
                      <a:pt x="2153126" y="1952310"/>
                    </a:cubicBezTo>
                    <a:cubicBezTo>
                      <a:pt x="2120119" y="1949225"/>
                      <a:pt x="2072306" y="1946140"/>
                      <a:pt x="2045161" y="1963106"/>
                    </a:cubicBezTo>
                    <a:cubicBezTo>
                      <a:pt x="2076316" y="2030970"/>
                      <a:pt x="2082794" y="2242272"/>
                      <a:pt x="1947067" y="2192917"/>
                    </a:cubicBezTo>
                    <a:cubicBezTo>
                      <a:pt x="1908508" y="2179036"/>
                      <a:pt x="1880437" y="2096057"/>
                      <a:pt x="1858536" y="2058115"/>
                    </a:cubicBezTo>
                    <a:cubicBezTo>
                      <a:pt x="1802086" y="1962181"/>
                      <a:pt x="1881671" y="1796840"/>
                      <a:pt x="1741626" y="1740391"/>
                    </a:cubicBezTo>
                    <a:cubicBezTo>
                      <a:pt x="1709545" y="1789129"/>
                      <a:pt x="1680240" y="1813190"/>
                      <a:pt x="1623481" y="1825837"/>
                    </a:cubicBezTo>
                    <a:cubicBezTo>
                      <a:pt x="1589241" y="1833240"/>
                      <a:pt x="1567031" y="1826145"/>
                      <a:pt x="1542971" y="1852982"/>
                    </a:cubicBezTo>
                    <a:cubicBezTo>
                      <a:pt x="1529089" y="1868406"/>
                      <a:pt x="1531866" y="1900178"/>
                      <a:pt x="1512740" y="1916219"/>
                    </a:cubicBezTo>
                    <a:cubicBezTo>
                      <a:pt x="1485287" y="1938737"/>
                      <a:pt x="1421742" y="1938429"/>
                      <a:pt x="1395522" y="1922388"/>
                    </a:cubicBezTo>
                    <a:cubicBezTo>
                      <a:pt x="1402308" y="1889999"/>
                      <a:pt x="1383183" y="1883212"/>
                      <a:pt x="1376396" y="1855142"/>
                    </a:cubicBezTo>
                    <a:cubicBezTo>
                      <a:pt x="1368068" y="1822135"/>
                      <a:pt x="1372695" y="1798691"/>
                      <a:pt x="1374237" y="1766302"/>
                    </a:cubicBezTo>
                    <a:cubicBezTo>
                      <a:pt x="1378247" y="1686408"/>
                      <a:pt x="1367142" y="1613918"/>
                      <a:pt x="1343082" y="1536492"/>
                    </a:cubicBezTo>
                    <a:cubicBezTo>
                      <a:pt x="1314085" y="1443950"/>
                      <a:pt x="1280462" y="1421740"/>
                      <a:pt x="1203036" y="1380405"/>
                    </a:cubicBezTo>
                    <a:cubicBezTo>
                      <a:pt x="1128694" y="1340304"/>
                      <a:pt x="1150904" y="1314701"/>
                      <a:pt x="1107410" y="1250539"/>
                    </a:cubicBezTo>
                    <a:cubicBezTo>
                      <a:pt x="1079339" y="1268739"/>
                      <a:pt x="1067309" y="1337528"/>
                      <a:pt x="1075946" y="1370226"/>
                    </a:cubicBezTo>
                    <a:cubicBezTo>
                      <a:pt x="1092295" y="1431920"/>
                      <a:pt x="1183602" y="1441483"/>
                      <a:pt x="1187921" y="1505028"/>
                    </a:cubicBezTo>
                    <a:cubicBezTo>
                      <a:pt x="1198717" y="1659263"/>
                      <a:pt x="946080" y="1612684"/>
                      <a:pt x="872972" y="1612992"/>
                    </a:cubicBezTo>
                    <a:cubicBezTo>
                      <a:pt x="846752" y="1704916"/>
                      <a:pt x="937442" y="1780492"/>
                      <a:pt x="831329" y="1850823"/>
                    </a:cubicBezTo>
                    <a:cubicBezTo>
                      <a:pt x="748350" y="1906039"/>
                      <a:pt x="708557" y="1902954"/>
                      <a:pt x="664137" y="2001973"/>
                    </a:cubicBezTo>
                    <a:cubicBezTo>
                      <a:pt x="644087" y="2047010"/>
                      <a:pt x="622494" y="2120118"/>
                      <a:pt x="582393" y="2149114"/>
                    </a:cubicBezTo>
                    <a:cubicBezTo>
                      <a:pt x="545376" y="2175642"/>
                      <a:pt x="491702" y="2165463"/>
                      <a:pt x="459621" y="2206798"/>
                    </a:cubicBezTo>
                    <a:cubicBezTo>
                      <a:pt x="432167" y="2241963"/>
                      <a:pt x="447283" y="2287309"/>
                      <a:pt x="395768" y="2305508"/>
                    </a:cubicBezTo>
                    <a:cubicBezTo>
                      <a:pt x="306928" y="2336664"/>
                      <a:pt x="327904" y="2220679"/>
                      <a:pt x="332531" y="2171632"/>
                    </a:cubicBezTo>
                    <a:cubicBezTo>
                      <a:pt x="343945" y="2058732"/>
                      <a:pt x="256648" y="1959096"/>
                      <a:pt x="313715" y="1847121"/>
                    </a:cubicBezTo>
                    <a:cubicBezTo>
                      <a:pt x="337775" y="1799925"/>
                      <a:pt x="367080" y="1790980"/>
                      <a:pt x="369856" y="1736072"/>
                    </a:cubicBezTo>
                    <a:cubicBezTo>
                      <a:pt x="372633" y="1683632"/>
                      <a:pt x="358751" y="1629958"/>
                      <a:pt x="359060" y="1575976"/>
                    </a:cubicBezTo>
                    <a:cubicBezTo>
                      <a:pt x="359060" y="1538959"/>
                      <a:pt x="363070" y="1511197"/>
                      <a:pt x="344870" y="1480967"/>
                    </a:cubicBezTo>
                    <a:cubicBezTo>
                      <a:pt x="328830" y="1454747"/>
                      <a:pt x="310630" y="1451971"/>
                      <a:pt x="303535" y="1418656"/>
                    </a:cubicBezTo>
                    <a:cubicBezTo>
                      <a:pt x="290271" y="1357887"/>
                      <a:pt x="303844" y="1308840"/>
                      <a:pt x="276081" y="1247455"/>
                    </a:cubicBezTo>
                    <a:cubicBezTo>
                      <a:pt x="255105" y="1202110"/>
                      <a:pt x="194645" y="1148744"/>
                      <a:pt x="216855" y="1094453"/>
                    </a:cubicBezTo>
                    <a:cubicBezTo>
                      <a:pt x="228885" y="1064532"/>
                      <a:pt x="276081" y="1049417"/>
                      <a:pt x="291505" y="1017953"/>
                    </a:cubicBezTo>
                    <a:cubicBezTo>
                      <a:pt x="299525" y="1000987"/>
                      <a:pt x="299525" y="971682"/>
                      <a:pt x="304461" y="953174"/>
                    </a:cubicBezTo>
                    <a:cubicBezTo>
                      <a:pt x="334382" y="845209"/>
                      <a:pt x="435561" y="722438"/>
                      <a:pt x="430317" y="601517"/>
                    </a:cubicBezTo>
                    <a:cubicBezTo>
                      <a:pt x="162256" y="909680"/>
                      <a:pt x="0" y="1311925"/>
                      <a:pt x="0" y="1751804"/>
                    </a:cubicBezTo>
                    <a:cubicBezTo>
                      <a:pt x="0" y="2719784"/>
                      <a:pt x="784750" y="3504225"/>
                      <a:pt x="1752422" y="3504225"/>
                    </a:cubicBezTo>
                    <a:cubicBezTo>
                      <a:pt x="1855143" y="3504225"/>
                      <a:pt x="1956013" y="3495279"/>
                      <a:pt x="2053798" y="3478313"/>
                    </a:cubicBezTo>
                    <a:cubicBezTo>
                      <a:pt x="2052564" y="3397802"/>
                      <a:pt x="2038683" y="3376209"/>
                      <a:pt x="2080018" y="3308038"/>
                    </a:cubicBezTo>
                    <a:cubicBezTo>
                      <a:pt x="2064595" y="3288604"/>
                      <a:pt x="2037757" y="3281818"/>
                      <a:pt x="2024802" y="3263618"/>
                    </a:cubicBezTo>
                    <a:cubicBezTo>
                      <a:pt x="2006910" y="3238323"/>
                      <a:pt x="2015548" y="3217964"/>
                      <a:pt x="1984392" y="3199147"/>
                    </a:cubicBezTo>
                    <a:cubicBezTo>
                      <a:pt x="1943366" y="3174161"/>
                      <a:pt x="1888458" y="3189276"/>
                      <a:pt x="1844963" y="3176938"/>
                    </a:cubicBezTo>
                    <a:cubicBezTo>
                      <a:pt x="1822753" y="3170768"/>
                      <a:pt x="1808872" y="3154728"/>
                      <a:pt x="1788205" y="3143931"/>
                    </a:cubicBezTo>
                    <a:cubicBezTo>
                      <a:pt x="1757975" y="3128816"/>
                      <a:pt x="1718799" y="3126040"/>
                      <a:pt x="1683633" y="3124497"/>
                    </a:cubicBezTo>
                    <a:cubicBezTo>
                      <a:pt x="1687952" y="3072058"/>
                      <a:pt x="1723734" y="3016841"/>
                      <a:pt x="1738849" y="2967486"/>
                    </a:cubicBezTo>
                    <a:cubicBezTo>
                      <a:pt x="1765069" y="2881423"/>
                      <a:pt x="1820286" y="2901782"/>
                      <a:pt x="1898020" y="2894996"/>
                    </a:cubicBezTo>
                    <a:cubicBezTo>
                      <a:pt x="1960331" y="2889751"/>
                      <a:pt x="1988711" y="2857362"/>
                      <a:pt x="2037141" y="2827440"/>
                    </a:cubicBezTo>
                    <a:cubicBezTo>
                      <a:pt x="2061201" y="2812634"/>
                      <a:pt x="2089581" y="2811092"/>
                      <a:pt x="2119502" y="2812325"/>
                    </a:cubicBezTo>
                    <a:cubicBezTo>
                      <a:pt x="2164539" y="2814485"/>
                      <a:pt x="2212969" y="2824356"/>
                      <a:pt x="2254304" y="2809549"/>
                    </a:cubicBezTo>
                    <a:cubicBezTo>
                      <a:pt x="2273121" y="2853969"/>
                      <a:pt x="2253379" y="2907026"/>
                      <a:pt x="2316924" y="2908260"/>
                    </a:cubicBezTo>
                    <a:cubicBezTo>
                      <a:pt x="2327103" y="2932629"/>
                      <a:pt x="2359493" y="2912270"/>
                      <a:pt x="2377692" y="2903324"/>
                    </a:cubicBezTo>
                    <a:cubicBezTo>
                      <a:pt x="2400828" y="2938798"/>
                      <a:pt x="2410082" y="2998950"/>
                      <a:pt x="2402678" y="3040594"/>
                    </a:cubicBezTo>
                    <a:cubicBezTo>
                      <a:pt x="2397743" y="3066814"/>
                      <a:pt x="2382320" y="3088098"/>
                      <a:pt x="2381394" y="3116169"/>
                    </a:cubicBezTo>
                    <a:cubicBezTo>
                      <a:pt x="2380160" y="3155653"/>
                      <a:pt x="2401445" y="3165524"/>
                      <a:pt x="2415017" y="3196680"/>
                    </a:cubicBezTo>
                    <a:cubicBezTo>
                      <a:pt x="2453268" y="3281200"/>
                      <a:pt x="2365354" y="3316983"/>
                      <a:pt x="2376767" y="3389474"/>
                    </a:cubicBezTo>
                    <a:cubicBezTo>
                      <a:pt x="3036586" y="3138070"/>
                      <a:pt x="3505461" y="2499228"/>
                      <a:pt x="3505461" y="1751495"/>
                    </a:cubicBezTo>
                    <a:cubicBezTo>
                      <a:pt x="3505153" y="1709235"/>
                      <a:pt x="3503610" y="1666666"/>
                      <a:pt x="3500217" y="1624714"/>
                    </a:cubicBezTo>
                    <a:close/>
                    <a:moveTo>
                      <a:pt x="750509" y="2263865"/>
                    </a:moveTo>
                    <a:cubicBezTo>
                      <a:pt x="744648" y="2278671"/>
                      <a:pt x="718120" y="2281756"/>
                      <a:pt x="715035" y="2291936"/>
                    </a:cubicBezTo>
                    <a:cubicBezTo>
                      <a:pt x="711025" y="2305200"/>
                      <a:pt x="725832" y="2321240"/>
                      <a:pt x="724289" y="2326484"/>
                    </a:cubicBezTo>
                    <a:cubicBezTo>
                      <a:pt x="719045" y="2349003"/>
                      <a:pt x="703005" y="2427663"/>
                      <a:pt x="658893" y="2392189"/>
                    </a:cubicBezTo>
                    <a:cubicBezTo>
                      <a:pt x="656117" y="2390029"/>
                      <a:pt x="648097" y="2327410"/>
                      <a:pt x="646555" y="2319390"/>
                    </a:cubicBezTo>
                    <a:cubicBezTo>
                      <a:pt x="638226" y="2287309"/>
                      <a:pt x="625270" y="2282065"/>
                      <a:pt x="625270" y="2241963"/>
                    </a:cubicBezTo>
                    <a:cubicBezTo>
                      <a:pt x="619101" y="2189215"/>
                      <a:pt x="651490" y="2198778"/>
                      <a:pt x="674009" y="2174409"/>
                    </a:cubicBezTo>
                    <a:cubicBezTo>
                      <a:pt x="688198" y="2158985"/>
                      <a:pt x="712567" y="2093898"/>
                      <a:pt x="738787" y="2096982"/>
                    </a:cubicBezTo>
                    <a:cubicBezTo>
                      <a:pt x="768709" y="2100684"/>
                      <a:pt x="760380" y="2239496"/>
                      <a:pt x="750509" y="2263865"/>
                    </a:cubicBezTo>
                    <a:close/>
                    <a:moveTo>
                      <a:pt x="1845272" y="2273119"/>
                    </a:moveTo>
                    <a:cubicBezTo>
                      <a:pt x="1836943" y="2308285"/>
                      <a:pt x="1821211" y="2335738"/>
                      <a:pt x="1823062" y="2372138"/>
                    </a:cubicBezTo>
                    <a:cubicBezTo>
                      <a:pt x="1824296" y="2398358"/>
                      <a:pt x="1839102" y="2411314"/>
                      <a:pt x="1843113" y="2435375"/>
                    </a:cubicBezTo>
                    <a:cubicBezTo>
                      <a:pt x="1844963" y="2446171"/>
                      <a:pt x="1838794" y="2457893"/>
                      <a:pt x="1836943" y="2468998"/>
                    </a:cubicBezTo>
                    <a:cubicBezTo>
                      <a:pt x="1832625" y="2492442"/>
                      <a:pt x="1843730" y="2538404"/>
                      <a:pt x="1825530" y="2557529"/>
                    </a:cubicBezTo>
                    <a:cubicBezTo>
                      <a:pt x="1818743" y="2564624"/>
                      <a:pt x="1802394" y="2569868"/>
                      <a:pt x="1789130" y="2569868"/>
                    </a:cubicBezTo>
                    <a:cubicBezTo>
                      <a:pt x="1781727" y="2569868"/>
                      <a:pt x="1775249" y="2568017"/>
                      <a:pt x="1772164" y="2564007"/>
                    </a:cubicBezTo>
                    <a:cubicBezTo>
                      <a:pt x="1766303" y="2556603"/>
                      <a:pt x="1774015" y="2538095"/>
                      <a:pt x="1767229" y="2527607"/>
                    </a:cubicBezTo>
                    <a:cubicBezTo>
                      <a:pt x="1756432" y="2511567"/>
                      <a:pt x="1741934" y="2513726"/>
                      <a:pt x="1736999" y="2493059"/>
                    </a:cubicBezTo>
                    <a:cubicBezTo>
                      <a:pt x="1734222" y="2481028"/>
                      <a:pt x="1743785" y="2465913"/>
                      <a:pt x="1738849" y="2452649"/>
                    </a:cubicBezTo>
                    <a:cubicBezTo>
                      <a:pt x="1727744" y="2421493"/>
                      <a:pt x="1699674" y="2403910"/>
                      <a:pt x="1709853" y="2363809"/>
                    </a:cubicBezTo>
                    <a:cubicBezTo>
                      <a:pt x="1714789" y="2343759"/>
                      <a:pt x="1731755" y="2328644"/>
                      <a:pt x="1735148" y="2307668"/>
                    </a:cubicBezTo>
                    <a:cubicBezTo>
                      <a:pt x="1738849" y="2283299"/>
                      <a:pt x="1724351" y="2268492"/>
                      <a:pt x="1720341" y="2247208"/>
                    </a:cubicBezTo>
                    <a:cubicBezTo>
                      <a:pt x="1710162" y="2197544"/>
                      <a:pt x="1763527" y="2154358"/>
                      <a:pt x="1766612" y="2106853"/>
                    </a:cubicBezTo>
                    <a:cubicBezTo>
                      <a:pt x="1766920" y="2112097"/>
                      <a:pt x="1767537" y="2109938"/>
                      <a:pt x="1771547" y="2109630"/>
                    </a:cubicBezTo>
                    <a:cubicBezTo>
                      <a:pt x="1786971" y="2128446"/>
                      <a:pt x="1794683" y="2149731"/>
                      <a:pt x="1805788" y="2170398"/>
                    </a:cubicBezTo>
                    <a:cubicBezTo>
                      <a:pt x="1823987" y="2205564"/>
                      <a:pt x="1855451" y="2229625"/>
                      <a:pt x="1845272" y="2273119"/>
                    </a:cubicBezTo>
                    <a:close/>
                    <a:moveTo>
                      <a:pt x="1954470" y="2319081"/>
                    </a:moveTo>
                    <a:cubicBezTo>
                      <a:pt x="1965267" y="2326484"/>
                      <a:pt x="1976680" y="2323091"/>
                      <a:pt x="1994572" y="2330186"/>
                    </a:cubicBezTo>
                    <a:cubicBezTo>
                      <a:pt x="2034056" y="2346227"/>
                      <a:pt x="2022026" y="2357640"/>
                      <a:pt x="2054106" y="2325867"/>
                    </a:cubicBezTo>
                    <a:cubicBezTo>
                      <a:pt x="2078167" y="2301807"/>
                      <a:pt x="2140170" y="2287617"/>
                      <a:pt x="2154668" y="2329569"/>
                    </a:cubicBezTo>
                    <a:cubicBezTo>
                      <a:pt x="2160838" y="2347769"/>
                      <a:pt x="2151892" y="2385094"/>
                      <a:pt x="2150658" y="2405453"/>
                    </a:cubicBezTo>
                    <a:cubicBezTo>
                      <a:pt x="2147882" y="2436608"/>
                      <a:pt x="2116418" y="2459744"/>
                      <a:pt x="2118268" y="2485347"/>
                    </a:cubicBezTo>
                    <a:cubicBezTo>
                      <a:pt x="2121045" y="2519895"/>
                      <a:pt x="2157753" y="2536861"/>
                      <a:pt x="2117343" y="2564932"/>
                    </a:cubicBezTo>
                    <a:cubicBezTo>
                      <a:pt x="2083720" y="2587450"/>
                      <a:pt x="2045469" y="2575728"/>
                      <a:pt x="2027578" y="2540563"/>
                    </a:cubicBezTo>
                    <a:cubicBezTo>
                      <a:pt x="2016473" y="2518661"/>
                      <a:pt x="2024493" y="2517428"/>
                      <a:pt x="2001358" y="2508482"/>
                    </a:cubicBezTo>
                    <a:cubicBezTo>
                      <a:pt x="1983158" y="2501387"/>
                      <a:pt x="1952928" y="2511258"/>
                      <a:pt x="1943674" y="2491208"/>
                    </a:cubicBezTo>
                    <a:cubicBezTo>
                      <a:pt x="1938738" y="2481028"/>
                      <a:pt x="1948609" y="2460978"/>
                      <a:pt x="1945525" y="2449564"/>
                    </a:cubicBezTo>
                    <a:cubicBezTo>
                      <a:pt x="1942749" y="2438768"/>
                      <a:pt x="1933186" y="2433215"/>
                      <a:pt x="1930410" y="2423344"/>
                    </a:cubicBezTo>
                    <a:cubicBezTo>
                      <a:pt x="1920847" y="2389721"/>
                      <a:pt x="1948301" y="2350545"/>
                      <a:pt x="1954470" y="2319081"/>
                    </a:cubicBezTo>
                    <a:close/>
                    <a:moveTo>
                      <a:pt x="2121045" y="2750940"/>
                    </a:moveTo>
                    <a:lnTo>
                      <a:pt x="2118268" y="2750940"/>
                    </a:lnTo>
                    <a:cubicBezTo>
                      <a:pt x="2076625" y="2749089"/>
                      <a:pt x="2065520" y="2696341"/>
                      <a:pt x="2024802" y="2694798"/>
                    </a:cubicBezTo>
                    <a:cubicBezTo>
                      <a:pt x="1995805" y="2693873"/>
                      <a:pt x="1980382" y="2717008"/>
                      <a:pt x="1959406" y="2691097"/>
                    </a:cubicBezTo>
                    <a:cubicBezTo>
                      <a:pt x="1950460" y="2679992"/>
                      <a:pt x="1949226" y="2663643"/>
                      <a:pt x="1937196" y="2651921"/>
                    </a:cubicBezTo>
                    <a:cubicBezTo>
                      <a:pt x="1924240" y="2638965"/>
                      <a:pt x="1894010" y="2618606"/>
                      <a:pt x="1876427" y="2616447"/>
                    </a:cubicBezTo>
                    <a:cubicBezTo>
                      <a:pt x="1866556" y="2612745"/>
                      <a:pt x="1865322" y="2607501"/>
                      <a:pt x="1869024" y="2602257"/>
                    </a:cubicBezTo>
                    <a:cubicBezTo>
                      <a:pt x="1872109" y="2597013"/>
                      <a:pt x="1879204" y="2592078"/>
                      <a:pt x="1886915" y="2589301"/>
                    </a:cubicBezTo>
                    <a:cubicBezTo>
                      <a:pt x="1907891" y="2582515"/>
                      <a:pt x="1939047" y="2598247"/>
                      <a:pt x="1960331" y="2600406"/>
                    </a:cubicBezTo>
                    <a:cubicBezTo>
                      <a:pt x="1994572" y="2603491"/>
                      <a:pt x="2013080" y="2611820"/>
                      <a:pt x="2040225" y="2633412"/>
                    </a:cubicBezTo>
                    <a:cubicBezTo>
                      <a:pt x="2071689" y="2658707"/>
                      <a:pt x="2098835" y="2657782"/>
                      <a:pt x="2137085" y="2669812"/>
                    </a:cubicBezTo>
                    <a:cubicBezTo>
                      <a:pt x="2190451" y="2687086"/>
                      <a:pt x="2172251" y="2750940"/>
                      <a:pt x="2121045" y="2750940"/>
                    </a:cubicBezTo>
                    <a:close/>
                    <a:moveTo>
                      <a:pt x="2578815" y="2900240"/>
                    </a:moveTo>
                    <a:cubicBezTo>
                      <a:pt x="2570795" y="2907026"/>
                      <a:pt x="2537789" y="2900548"/>
                      <a:pt x="2530077" y="2895921"/>
                    </a:cubicBezTo>
                    <a:cubicBezTo>
                      <a:pt x="2506633" y="2882040"/>
                      <a:pt x="2511569" y="2850267"/>
                      <a:pt x="2487816" y="2834535"/>
                    </a:cubicBezTo>
                    <a:cubicBezTo>
                      <a:pt x="2475786" y="2846566"/>
                      <a:pt x="2453576" y="2862915"/>
                      <a:pt x="2435376" y="2857671"/>
                    </a:cubicBezTo>
                    <a:cubicBezTo>
                      <a:pt x="2417485" y="2852426"/>
                      <a:pt x="2417485" y="2831450"/>
                      <a:pt x="2405455" y="2820654"/>
                    </a:cubicBezTo>
                    <a:cubicBezTo>
                      <a:pt x="2390648" y="2807698"/>
                      <a:pt x="2364428" y="2813251"/>
                      <a:pt x="2347771" y="2803380"/>
                    </a:cubicBezTo>
                    <a:cubicBezTo>
                      <a:pt x="2328645" y="2792583"/>
                      <a:pt x="2336357" y="2798136"/>
                      <a:pt x="2332656" y="2777160"/>
                    </a:cubicBezTo>
                    <a:cubicBezTo>
                      <a:pt x="2327720" y="2747855"/>
                      <a:pt x="2353632" y="2705286"/>
                      <a:pt x="2337900" y="2679375"/>
                    </a:cubicBezTo>
                    <a:cubicBezTo>
                      <a:pt x="2326795" y="2660558"/>
                      <a:pt x="2290395" y="2661483"/>
                      <a:pt x="2285151" y="2633721"/>
                    </a:cubicBezTo>
                    <a:cubicBezTo>
                      <a:pt x="2280216" y="2610586"/>
                      <a:pt x="2307053" y="2574495"/>
                      <a:pt x="2316615" y="2555061"/>
                    </a:cubicBezTo>
                    <a:cubicBezTo>
                      <a:pt x="2348079" y="2545190"/>
                      <a:pt x="2352706" y="2616755"/>
                      <a:pt x="2382320" y="2625392"/>
                    </a:cubicBezTo>
                    <a:cubicBezTo>
                      <a:pt x="2393733" y="2628477"/>
                      <a:pt x="2414400" y="2617989"/>
                      <a:pt x="2426431" y="2616447"/>
                    </a:cubicBezTo>
                    <a:cubicBezTo>
                      <a:pt x="2447715" y="2614596"/>
                      <a:pt x="2466532" y="2620148"/>
                      <a:pt x="2485040" y="2630636"/>
                    </a:cubicBezTo>
                    <a:cubicBezTo>
                      <a:pt x="2518046" y="2649761"/>
                      <a:pt x="2552595" y="2680300"/>
                      <a:pt x="2543341" y="2721635"/>
                    </a:cubicBezTo>
                    <a:cubicBezTo>
                      <a:pt x="2536246" y="2752791"/>
                      <a:pt x="2514036" y="2762045"/>
                      <a:pt x="2533470" y="2791349"/>
                    </a:cubicBezTo>
                    <a:cubicBezTo>
                      <a:pt x="2546426" y="2811092"/>
                      <a:pt x="2615832" y="2869701"/>
                      <a:pt x="2578815" y="2900240"/>
                    </a:cubicBezTo>
                    <a:close/>
                    <a:moveTo>
                      <a:pt x="1790056" y="132951"/>
                    </a:moveTo>
                    <a:cubicBezTo>
                      <a:pt x="1803011" y="164106"/>
                      <a:pt x="1801469" y="146832"/>
                      <a:pt x="1831082" y="170584"/>
                    </a:cubicBezTo>
                    <a:cubicBezTo>
                      <a:pt x="1861312" y="195879"/>
                      <a:pt x="1868099" y="212845"/>
                      <a:pt x="1879512" y="252020"/>
                    </a:cubicBezTo>
                    <a:cubicBezTo>
                      <a:pt x="1938738" y="287186"/>
                      <a:pt x="2011846" y="238756"/>
                      <a:pt x="2072923" y="254797"/>
                    </a:cubicBezTo>
                    <a:cubicBezTo>
                      <a:pt x="2113024" y="265593"/>
                      <a:pt x="2136160" y="314331"/>
                      <a:pt x="2172868" y="327287"/>
                    </a:cubicBezTo>
                    <a:cubicBezTo>
                      <a:pt x="2229318" y="348263"/>
                      <a:pt x="2270962" y="302301"/>
                      <a:pt x="2322168" y="292122"/>
                    </a:cubicBezTo>
                    <a:cubicBezTo>
                      <a:pt x="2412241" y="273305"/>
                      <a:pt x="2467149" y="359368"/>
                      <a:pt x="2549819" y="368005"/>
                    </a:cubicBezTo>
                    <a:cubicBezTo>
                      <a:pt x="2621384" y="375409"/>
                      <a:pt x="2776853" y="382195"/>
                      <a:pt x="2848419" y="384354"/>
                    </a:cubicBezTo>
                    <a:cubicBezTo>
                      <a:pt x="2555680" y="149917"/>
                      <a:pt x="2187057" y="7095"/>
                      <a:pt x="1784812" y="0"/>
                    </a:cubicBezTo>
                    <a:lnTo>
                      <a:pt x="1784812" y="17891"/>
                    </a:lnTo>
                    <a:cubicBezTo>
                      <a:pt x="1788205" y="50281"/>
                      <a:pt x="1777717" y="103029"/>
                      <a:pt x="1790056" y="132951"/>
                    </a:cubicBezTo>
                    <a:close/>
                    <a:moveTo>
                      <a:pt x="545376" y="725831"/>
                    </a:moveTo>
                    <a:cubicBezTo>
                      <a:pt x="574681" y="741255"/>
                      <a:pt x="634833" y="728916"/>
                      <a:pt x="649331" y="763156"/>
                    </a:cubicBezTo>
                    <a:cubicBezTo>
                      <a:pt x="656426" y="780122"/>
                      <a:pt x="634216" y="810352"/>
                      <a:pt x="630514" y="825467"/>
                    </a:cubicBezTo>
                    <a:cubicBezTo>
                      <a:pt x="620335" y="876673"/>
                      <a:pt x="623419" y="900425"/>
                      <a:pt x="661053" y="936208"/>
                    </a:cubicBezTo>
                    <a:cubicBezTo>
                      <a:pt x="697144" y="969831"/>
                      <a:pt x="715344" y="981861"/>
                      <a:pt x="743414" y="1018570"/>
                    </a:cubicBezTo>
                    <a:cubicBezTo>
                      <a:pt x="782899" y="1071010"/>
                      <a:pt x="846444" y="1091986"/>
                      <a:pt x="914924" y="1064223"/>
                    </a:cubicBezTo>
                    <a:cubicBezTo>
                      <a:pt x="913690" y="1017027"/>
                      <a:pt x="890863" y="965513"/>
                      <a:pt x="891789" y="922327"/>
                    </a:cubicBezTo>
                    <a:cubicBezTo>
                      <a:pt x="893023" y="872663"/>
                      <a:pt x="935900" y="855080"/>
                      <a:pt x="883769" y="805108"/>
                    </a:cubicBezTo>
                    <a:cubicBezTo>
                      <a:pt x="865877" y="787834"/>
                      <a:pt x="823000" y="778580"/>
                      <a:pt x="824542" y="752976"/>
                    </a:cubicBezTo>
                    <a:cubicBezTo>
                      <a:pt x="826702" y="724906"/>
                      <a:pt x="864643" y="720587"/>
                      <a:pt x="886853" y="719662"/>
                    </a:cubicBezTo>
                    <a:cubicBezTo>
                      <a:pt x="937134" y="717502"/>
                      <a:pt x="975384" y="748041"/>
                      <a:pt x="1013018" y="776112"/>
                    </a:cubicBezTo>
                    <a:cubicBezTo>
                      <a:pt x="1045099" y="675242"/>
                      <a:pt x="963663" y="558948"/>
                      <a:pt x="896107" y="492627"/>
                    </a:cubicBezTo>
                    <a:cubicBezTo>
                      <a:pt x="974767" y="439262"/>
                      <a:pt x="804183" y="359368"/>
                      <a:pt x="939293" y="336541"/>
                    </a:cubicBezTo>
                    <a:cubicBezTo>
                      <a:pt x="993584" y="327596"/>
                      <a:pt x="1026899" y="365846"/>
                      <a:pt x="1075637" y="337467"/>
                    </a:cubicBezTo>
                    <a:cubicBezTo>
                      <a:pt x="1122833" y="310013"/>
                      <a:pt x="1143501" y="260966"/>
                      <a:pt x="1203961" y="248627"/>
                    </a:cubicBezTo>
                    <a:cubicBezTo>
                      <a:pt x="1275835" y="233512"/>
                      <a:pt x="1330743" y="300142"/>
                      <a:pt x="1400766" y="272996"/>
                    </a:cubicBezTo>
                    <a:cubicBezTo>
                      <a:pt x="1464619" y="248627"/>
                      <a:pt x="1468321" y="198038"/>
                      <a:pt x="1504412" y="152693"/>
                    </a:cubicBezTo>
                    <a:cubicBezTo>
                      <a:pt x="1534642" y="115059"/>
                      <a:pt x="1582146" y="119378"/>
                      <a:pt x="1615153" y="86989"/>
                    </a:cubicBezTo>
                    <a:cubicBezTo>
                      <a:pt x="1633969" y="67864"/>
                      <a:pt x="1637671" y="37325"/>
                      <a:pt x="1652786" y="14498"/>
                    </a:cubicBezTo>
                    <a:lnTo>
                      <a:pt x="1651861" y="2468"/>
                    </a:lnTo>
                    <a:cubicBezTo>
                      <a:pt x="1199334" y="28379"/>
                      <a:pt x="792770" y="225183"/>
                      <a:pt x="496021" y="530569"/>
                    </a:cubicBezTo>
                    <a:cubicBezTo>
                      <a:pt x="530261" y="569745"/>
                      <a:pt x="569745" y="674625"/>
                      <a:pt x="545376" y="7258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D55DAEE-906F-D14B-7C76-27234161FB3E}"/>
                  </a:ext>
                </a:extLst>
              </p:cNvPr>
              <p:cNvSpPr/>
              <p:nvPr/>
            </p:nvSpPr>
            <p:spPr>
              <a:xfrm>
                <a:off x="1216149" y="1900802"/>
                <a:ext cx="3288188" cy="3479238"/>
              </a:xfrm>
              <a:custGeom>
                <a:avLst/>
                <a:gdLst>
                  <a:gd name="connsiteX0" fmla="*/ 2201755 w 3288188"/>
                  <a:gd name="connsiteY0" fmla="*/ 3197605 h 3479238"/>
                  <a:gd name="connsiteX1" fmla="*/ 2168132 w 3288188"/>
                  <a:gd name="connsiteY1" fmla="*/ 3117094 h 3479238"/>
                  <a:gd name="connsiteX2" fmla="*/ 2189417 w 3288188"/>
                  <a:gd name="connsiteY2" fmla="*/ 3041519 h 3479238"/>
                  <a:gd name="connsiteX3" fmla="*/ 2164430 w 3288188"/>
                  <a:gd name="connsiteY3" fmla="*/ 2904250 h 3479238"/>
                  <a:gd name="connsiteX4" fmla="*/ 2103661 w 3288188"/>
                  <a:gd name="connsiteY4" fmla="*/ 2909185 h 3479238"/>
                  <a:gd name="connsiteX5" fmla="*/ 2041042 w 3288188"/>
                  <a:gd name="connsiteY5" fmla="*/ 2810475 h 3479238"/>
                  <a:gd name="connsiteX6" fmla="*/ 1906240 w 3288188"/>
                  <a:gd name="connsiteY6" fmla="*/ 2813251 h 3479238"/>
                  <a:gd name="connsiteX7" fmla="*/ 1823879 w 3288188"/>
                  <a:gd name="connsiteY7" fmla="*/ 2828366 h 3479238"/>
                  <a:gd name="connsiteX8" fmla="*/ 1684758 w 3288188"/>
                  <a:gd name="connsiteY8" fmla="*/ 2895921 h 3479238"/>
                  <a:gd name="connsiteX9" fmla="*/ 1525587 w 3288188"/>
                  <a:gd name="connsiteY9" fmla="*/ 2968411 h 3479238"/>
                  <a:gd name="connsiteX10" fmla="*/ 1470371 w 3288188"/>
                  <a:gd name="connsiteY10" fmla="*/ 3125423 h 3479238"/>
                  <a:gd name="connsiteX11" fmla="*/ 1574943 w 3288188"/>
                  <a:gd name="connsiteY11" fmla="*/ 3144857 h 3479238"/>
                  <a:gd name="connsiteX12" fmla="*/ 1631701 w 3288188"/>
                  <a:gd name="connsiteY12" fmla="*/ 3177863 h 3479238"/>
                  <a:gd name="connsiteX13" fmla="*/ 1771130 w 3288188"/>
                  <a:gd name="connsiteY13" fmla="*/ 3200073 h 3479238"/>
                  <a:gd name="connsiteX14" fmla="*/ 1811540 w 3288188"/>
                  <a:gd name="connsiteY14" fmla="*/ 3264543 h 3479238"/>
                  <a:gd name="connsiteX15" fmla="*/ 1866756 w 3288188"/>
                  <a:gd name="connsiteY15" fmla="*/ 3308963 h 3479238"/>
                  <a:gd name="connsiteX16" fmla="*/ 1840536 w 3288188"/>
                  <a:gd name="connsiteY16" fmla="*/ 3479239 h 3479238"/>
                  <a:gd name="connsiteX17" fmla="*/ 2163196 w 3288188"/>
                  <a:gd name="connsiteY17" fmla="*/ 3390708 h 3479238"/>
                  <a:gd name="connsiteX18" fmla="*/ 2201755 w 3288188"/>
                  <a:gd name="connsiteY18" fmla="*/ 3197605 h 3479238"/>
                  <a:gd name="connsiteX19" fmla="*/ 2330696 w 3288188"/>
                  <a:gd name="connsiteY19" fmla="*/ 2721944 h 3479238"/>
                  <a:gd name="connsiteX20" fmla="*/ 2272395 w 3288188"/>
                  <a:gd name="connsiteY20" fmla="*/ 2630945 h 3479238"/>
                  <a:gd name="connsiteX21" fmla="*/ 2213786 w 3288188"/>
                  <a:gd name="connsiteY21" fmla="*/ 2616755 h 3479238"/>
                  <a:gd name="connsiteX22" fmla="*/ 2169674 w 3288188"/>
                  <a:gd name="connsiteY22" fmla="*/ 2625701 h 3479238"/>
                  <a:gd name="connsiteX23" fmla="*/ 2103970 w 3288188"/>
                  <a:gd name="connsiteY23" fmla="*/ 2555369 h 3479238"/>
                  <a:gd name="connsiteX24" fmla="*/ 2072506 w 3288188"/>
                  <a:gd name="connsiteY24" fmla="*/ 2634030 h 3479238"/>
                  <a:gd name="connsiteX25" fmla="*/ 2125255 w 3288188"/>
                  <a:gd name="connsiteY25" fmla="*/ 2679683 h 3479238"/>
                  <a:gd name="connsiteX26" fmla="*/ 2120011 w 3288188"/>
                  <a:gd name="connsiteY26" fmla="*/ 2777468 h 3479238"/>
                  <a:gd name="connsiteX27" fmla="*/ 2135126 w 3288188"/>
                  <a:gd name="connsiteY27" fmla="*/ 2803688 h 3479238"/>
                  <a:gd name="connsiteX28" fmla="*/ 2192810 w 3288188"/>
                  <a:gd name="connsiteY28" fmla="*/ 2820963 h 3479238"/>
                  <a:gd name="connsiteX29" fmla="*/ 2222731 w 3288188"/>
                  <a:gd name="connsiteY29" fmla="*/ 2857979 h 3479238"/>
                  <a:gd name="connsiteX30" fmla="*/ 2275171 w 3288188"/>
                  <a:gd name="connsiteY30" fmla="*/ 2834844 h 3479238"/>
                  <a:gd name="connsiteX31" fmla="*/ 2317432 w 3288188"/>
                  <a:gd name="connsiteY31" fmla="*/ 2896229 h 3479238"/>
                  <a:gd name="connsiteX32" fmla="*/ 2366170 w 3288188"/>
                  <a:gd name="connsiteY32" fmla="*/ 2900548 h 3479238"/>
                  <a:gd name="connsiteX33" fmla="*/ 2320825 w 3288188"/>
                  <a:gd name="connsiteY33" fmla="*/ 2791658 h 3479238"/>
                  <a:gd name="connsiteX34" fmla="*/ 2330696 w 3288188"/>
                  <a:gd name="connsiteY34" fmla="*/ 2721944 h 3479238"/>
                  <a:gd name="connsiteX35" fmla="*/ 1941714 w 3288188"/>
                  <a:gd name="connsiteY35" fmla="*/ 2329569 h 3479238"/>
                  <a:gd name="connsiteX36" fmla="*/ 1841153 w 3288188"/>
                  <a:gd name="connsiteY36" fmla="*/ 2325868 h 3479238"/>
                  <a:gd name="connsiteX37" fmla="*/ 1781618 w 3288188"/>
                  <a:gd name="connsiteY37" fmla="*/ 2330186 h 3479238"/>
                  <a:gd name="connsiteX38" fmla="*/ 1741517 w 3288188"/>
                  <a:gd name="connsiteY38" fmla="*/ 2319081 h 3479238"/>
                  <a:gd name="connsiteX39" fmla="*/ 1717148 w 3288188"/>
                  <a:gd name="connsiteY39" fmla="*/ 2423036 h 3479238"/>
                  <a:gd name="connsiteX40" fmla="*/ 1732263 w 3288188"/>
                  <a:gd name="connsiteY40" fmla="*/ 2449256 h 3479238"/>
                  <a:gd name="connsiteX41" fmla="*/ 1730412 w 3288188"/>
                  <a:gd name="connsiteY41" fmla="*/ 2490899 h 3479238"/>
                  <a:gd name="connsiteX42" fmla="*/ 1788096 w 3288188"/>
                  <a:gd name="connsiteY42" fmla="*/ 2508174 h 3479238"/>
                  <a:gd name="connsiteX43" fmla="*/ 1814316 w 3288188"/>
                  <a:gd name="connsiteY43" fmla="*/ 2540254 h 3479238"/>
                  <a:gd name="connsiteX44" fmla="*/ 1904081 w 3288188"/>
                  <a:gd name="connsiteY44" fmla="*/ 2564624 h 3479238"/>
                  <a:gd name="connsiteX45" fmla="*/ 1905006 w 3288188"/>
                  <a:gd name="connsiteY45" fmla="*/ 2485038 h 3479238"/>
                  <a:gd name="connsiteX46" fmla="*/ 1937396 w 3288188"/>
                  <a:gd name="connsiteY46" fmla="*/ 2405144 h 3479238"/>
                  <a:gd name="connsiteX47" fmla="*/ 1941714 w 3288188"/>
                  <a:gd name="connsiteY47" fmla="*/ 2329569 h 3479238"/>
                  <a:gd name="connsiteX48" fmla="*/ 1674270 w 3288188"/>
                  <a:gd name="connsiteY48" fmla="*/ 2589918 h 3479238"/>
                  <a:gd name="connsiteX49" fmla="*/ 1656379 w 3288188"/>
                  <a:gd name="connsiteY49" fmla="*/ 2602874 h 3479238"/>
                  <a:gd name="connsiteX50" fmla="*/ 1663782 w 3288188"/>
                  <a:gd name="connsiteY50" fmla="*/ 2617064 h 3479238"/>
                  <a:gd name="connsiteX51" fmla="*/ 1724551 w 3288188"/>
                  <a:gd name="connsiteY51" fmla="*/ 2652538 h 3479238"/>
                  <a:gd name="connsiteX52" fmla="*/ 1746761 w 3288188"/>
                  <a:gd name="connsiteY52" fmla="*/ 2691713 h 3479238"/>
                  <a:gd name="connsiteX53" fmla="*/ 1812157 w 3288188"/>
                  <a:gd name="connsiteY53" fmla="*/ 2695415 h 3479238"/>
                  <a:gd name="connsiteX54" fmla="*/ 1905623 w 3288188"/>
                  <a:gd name="connsiteY54" fmla="*/ 2751557 h 3479238"/>
                  <a:gd name="connsiteX55" fmla="*/ 1908400 w 3288188"/>
                  <a:gd name="connsiteY55" fmla="*/ 2751557 h 3479238"/>
                  <a:gd name="connsiteX56" fmla="*/ 1924440 w 3288188"/>
                  <a:gd name="connsiteY56" fmla="*/ 2670738 h 3479238"/>
                  <a:gd name="connsiteX57" fmla="*/ 1827580 w 3288188"/>
                  <a:gd name="connsiteY57" fmla="*/ 2634338 h 3479238"/>
                  <a:gd name="connsiteX58" fmla="*/ 1747686 w 3288188"/>
                  <a:gd name="connsiteY58" fmla="*/ 2601332 h 3479238"/>
                  <a:gd name="connsiteX59" fmla="*/ 1674270 w 3288188"/>
                  <a:gd name="connsiteY59" fmla="*/ 2589918 h 3479238"/>
                  <a:gd name="connsiteX60" fmla="*/ 1525896 w 3288188"/>
                  <a:gd name="connsiteY60" fmla="*/ 2452957 h 3479238"/>
                  <a:gd name="connsiteX61" fmla="*/ 1524045 w 3288188"/>
                  <a:gd name="connsiteY61" fmla="*/ 2493367 h 3479238"/>
                  <a:gd name="connsiteX62" fmla="*/ 1554275 w 3288188"/>
                  <a:gd name="connsiteY62" fmla="*/ 2527916 h 3479238"/>
                  <a:gd name="connsiteX63" fmla="*/ 1559211 w 3288188"/>
                  <a:gd name="connsiteY63" fmla="*/ 2564315 h 3479238"/>
                  <a:gd name="connsiteX64" fmla="*/ 1576177 w 3288188"/>
                  <a:gd name="connsiteY64" fmla="*/ 2570176 h 3479238"/>
                  <a:gd name="connsiteX65" fmla="*/ 1612576 w 3288188"/>
                  <a:gd name="connsiteY65" fmla="*/ 2557837 h 3479238"/>
                  <a:gd name="connsiteX66" fmla="*/ 1623990 w 3288188"/>
                  <a:gd name="connsiteY66" fmla="*/ 2469306 h 3479238"/>
                  <a:gd name="connsiteX67" fmla="*/ 1630159 w 3288188"/>
                  <a:gd name="connsiteY67" fmla="*/ 2435683 h 3479238"/>
                  <a:gd name="connsiteX68" fmla="*/ 1610108 w 3288188"/>
                  <a:gd name="connsiteY68" fmla="*/ 2372446 h 3479238"/>
                  <a:gd name="connsiteX69" fmla="*/ 1632318 w 3288188"/>
                  <a:gd name="connsiteY69" fmla="*/ 2273427 h 3479238"/>
                  <a:gd name="connsiteX70" fmla="*/ 1592834 w 3288188"/>
                  <a:gd name="connsiteY70" fmla="*/ 2170707 h 3479238"/>
                  <a:gd name="connsiteX71" fmla="*/ 1558594 w 3288188"/>
                  <a:gd name="connsiteY71" fmla="*/ 2109938 h 3479238"/>
                  <a:gd name="connsiteX72" fmla="*/ 1553658 w 3288188"/>
                  <a:gd name="connsiteY72" fmla="*/ 2107162 h 3479238"/>
                  <a:gd name="connsiteX73" fmla="*/ 1507388 w 3288188"/>
                  <a:gd name="connsiteY73" fmla="*/ 2247516 h 3479238"/>
                  <a:gd name="connsiteX74" fmla="*/ 1522194 w 3288188"/>
                  <a:gd name="connsiteY74" fmla="*/ 2307976 h 3479238"/>
                  <a:gd name="connsiteX75" fmla="*/ 1496900 w 3288188"/>
                  <a:gd name="connsiteY75" fmla="*/ 2364118 h 3479238"/>
                  <a:gd name="connsiteX76" fmla="*/ 1525896 w 3288188"/>
                  <a:gd name="connsiteY76" fmla="*/ 2452957 h 3479238"/>
                  <a:gd name="connsiteX77" fmla="*/ 526451 w 3288188"/>
                  <a:gd name="connsiteY77" fmla="*/ 2097599 h 3479238"/>
                  <a:gd name="connsiteX78" fmla="*/ 461672 w 3288188"/>
                  <a:gd name="connsiteY78" fmla="*/ 2175025 h 3479238"/>
                  <a:gd name="connsiteX79" fmla="*/ 412934 w 3288188"/>
                  <a:gd name="connsiteY79" fmla="*/ 2242580 h 3479238"/>
                  <a:gd name="connsiteX80" fmla="*/ 434218 w 3288188"/>
                  <a:gd name="connsiteY80" fmla="*/ 2320007 h 3479238"/>
                  <a:gd name="connsiteX81" fmla="*/ 446557 w 3288188"/>
                  <a:gd name="connsiteY81" fmla="*/ 2392806 h 3479238"/>
                  <a:gd name="connsiteX82" fmla="*/ 511953 w 3288188"/>
                  <a:gd name="connsiteY82" fmla="*/ 2327101 h 3479238"/>
                  <a:gd name="connsiteX83" fmla="*/ 502699 w 3288188"/>
                  <a:gd name="connsiteY83" fmla="*/ 2292553 h 3479238"/>
                  <a:gd name="connsiteX84" fmla="*/ 538173 w 3288188"/>
                  <a:gd name="connsiteY84" fmla="*/ 2264482 h 3479238"/>
                  <a:gd name="connsiteX85" fmla="*/ 526451 w 3288188"/>
                  <a:gd name="connsiteY85" fmla="*/ 2097599 h 3479238"/>
                  <a:gd name="connsiteX86" fmla="*/ 2636082 w 3288188"/>
                  <a:gd name="connsiteY86" fmla="*/ 384663 h 3479238"/>
                  <a:gd name="connsiteX87" fmla="*/ 2635773 w 3288188"/>
                  <a:gd name="connsiteY87" fmla="*/ 384663 h 3479238"/>
                  <a:gd name="connsiteX88" fmla="*/ 2337174 w 3288188"/>
                  <a:gd name="connsiteY88" fmla="*/ 368314 h 3479238"/>
                  <a:gd name="connsiteX89" fmla="*/ 2109523 w 3288188"/>
                  <a:gd name="connsiteY89" fmla="*/ 292430 h 3479238"/>
                  <a:gd name="connsiteX90" fmla="*/ 1960223 w 3288188"/>
                  <a:gd name="connsiteY90" fmla="*/ 327596 h 3479238"/>
                  <a:gd name="connsiteX91" fmla="*/ 1860278 w 3288188"/>
                  <a:gd name="connsiteY91" fmla="*/ 255105 h 3479238"/>
                  <a:gd name="connsiteX92" fmla="*/ 1666867 w 3288188"/>
                  <a:gd name="connsiteY92" fmla="*/ 252329 h 3479238"/>
                  <a:gd name="connsiteX93" fmla="*/ 1618437 w 3288188"/>
                  <a:gd name="connsiteY93" fmla="*/ 170893 h 3479238"/>
                  <a:gd name="connsiteX94" fmla="*/ 1577410 w 3288188"/>
                  <a:gd name="connsiteY94" fmla="*/ 133259 h 3479238"/>
                  <a:gd name="connsiteX95" fmla="*/ 1572167 w 3288188"/>
                  <a:gd name="connsiteY95" fmla="*/ 18200 h 3479238"/>
                  <a:gd name="connsiteX96" fmla="*/ 1572167 w 3288188"/>
                  <a:gd name="connsiteY96" fmla="*/ 308 h 3479238"/>
                  <a:gd name="connsiteX97" fmla="*/ 1539777 w 3288188"/>
                  <a:gd name="connsiteY97" fmla="*/ 0 h 3479238"/>
                  <a:gd name="connsiteX98" fmla="*/ 1439833 w 3288188"/>
                  <a:gd name="connsiteY98" fmla="*/ 2776 h 3479238"/>
                  <a:gd name="connsiteX99" fmla="*/ 1440758 w 3288188"/>
                  <a:gd name="connsiteY99" fmla="*/ 14807 h 3479238"/>
                  <a:gd name="connsiteX100" fmla="*/ 1403125 w 3288188"/>
                  <a:gd name="connsiteY100" fmla="*/ 87297 h 3479238"/>
                  <a:gd name="connsiteX101" fmla="*/ 1292384 w 3288188"/>
                  <a:gd name="connsiteY101" fmla="*/ 153001 h 3479238"/>
                  <a:gd name="connsiteX102" fmla="*/ 1188737 w 3288188"/>
                  <a:gd name="connsiteY102" fmla="*/ 273305 h 3479238"/>
                  <a:gd name="connsiteX103" fmla="*/ 991933 w 3288188"/>
                  <a:gd name="connsiteY103" fmla="*/ 248936 h 3479238"/>
                  <a:gd name="connsiteX104" fmla="*/ 863609 w 3288188"/>
                  <a:gd name="connsiteY104" fmla="*/ 337775 h 3479238"/>
                  <a:gd name="connsiteX105" fmla="*/ 727265 w 3288188"/>
                  <a:gd name="connsiteY105" fmla="*/ 336850 h 3479238"/>
                  <a:gd name="connsiteX106" fmla="*/ 684079 w 3288188"/>
                  <a:gd name="connsiteY106" fmla="*/ 492936 h 3479238"/>
                  <a:gd name="connsiteX107" fmla="*/ 800990 w 3288188"/>
                  <a:gd name="connsiteY107" fmla="*/ 776420 h 3479238"/>
                  <a:gd name="connsiteX108" fmla="*/ 674825 w 3288188"/>
                  <a:gd name="connsiteY108" fmla="*/ 719970 h 3479238"/>
                  <a:gd name="connsiteX109" fmla="*/ 612514 w 3288188"/>
                  <a:gd name="connsiteY109" fmla="*/ 753285 h 3479238"/>
                  <a:gd name="connsiteX110" fmla="*/ 671740 w 3288188"/>
                  <a:gd name="connsiteY110" fmla="*/ 805416 h 3479238"/>
                  <a:gd name="connsiteX111" fmla="*/ 679761 w 3288188"/>
                  <a:gd name="connsiteY111" fmla="*/ 922635 h 3479238"/>
                  <a:gd name="connsiteX112" fmla="*/ 702896 w 3288188"/>
                  <a:gd name="connsiteY112" fmla="*/ 1064532 h 3479238"/>
                  <a:gd name="connsiteX113" fmla="*/ 531386 w 3288188"/>
                  <a:gd name="connsiteY113" fmla="*/ 1018878 h 3479238"/>
                  <a:gd name="connsiteX114" fmla="*/ 449025 w 3288188"/>
                  <a:gd name="connsiteY114" fmla="*/ 936516 h 3479238"/>
                  <a:gd name="connsiteX115" fmla="*/ 418486 w 3288188"/>
                  <a:gd name="connsiteY115" fmla="*/ 825775 h 3479238"/>
                  <a:gd name="connsiteX116" fmla="*/ 437303 w 3288188"/>
                  <a:gd name="connsiteY116" fmla="*/ 763465 h 3479238"/>
                  <a:gd name="connsiteX117" fmla="*/ 333348 w 3288188"/>
                  <a:gd name="connsiteY117" fmla="*/ 726139 h 3479238"/>
                  <a:gd name="connsiteX118" fmla="*/ 284610 w 3288188"/>
                  <a:gd name="connsiteY118" fmla="*/ 530569 h 3479238"/>
                  <a:gd name="connsiteX119" fmla="*/ 218289 w 3288188"/>
                  <a:gd name="connsiteY119" fmla="*/ 602443 h 3479238"/>
                  <a:gd name="connsiteX120" fmla="*/ 92432 w 3288188"/>
                  <a:gd name="connsiteY120" fmla="*/ 954099 h 3479238"/>
                  <a:gd name="connsiteX121" fmla="*/ 79477 w 3288188"/>
                  <a:gd name="connsiteY121" fmla="*/ 1018878 h 3479238"/>
                  <a:gd name="connsiteX122" fmla="*/ 4827 w 3288188"/>
                  <a:gd name="connsiteY122" fmla="*/ 1095379 h 3479238"/>
                  <a:gd name="connsiteX123" fmla="*/ 64053 w 3288188"/>
                  <a:gd name="connsiteY123" fmla="*/ 1248380 h 3479238"/>
                  <a:gd name="connsiteX124" fmla="*/ 91507 w 3288188"/>
                  <a:gd name="connsiteY124" fmla="*/ 1419581 h 3479238"/>
                  <a:gd name="connsiteX125" fmla="*/ 132842 w 3288188"/>
                  <a:gd name="connsiteY125" fmla="*/ 1481892 h 3479238"/>
                  <a:gd name="connsiteX126" fmla="*/ 147032 w 3288188"/>
                  <a:gd name="connsiteY126" fmla="*/ 1576901 h 3479238"/>
                  <a:gd name="connsiteX127" fmla="*/ 157828 w 3288188"/>
                  <a:gd name="connsiteY127" fmla="*/ 1736997 h 3479238"/>
                  <a:gd name="connsiteX128" fmla="*/ 101687 w 3288188"/>
                  <a:gd name="connsiteY128" fmla="*/ 1848047 h 3479238"/>
                  <a:gd name="connsiteX129" fmla="*/ 120503 w 3288188"/>
                  <a:gd name="connsiteY129" fmla="*/ 2172558 h 3479238"/>
                  <a:gd name="connsiteX130" fmla="*/ 183740 w 3288188"/>
                  <a:gd name="connsiteY130" fmla="*/ 2306434 h 3479238"/>
                  <a:gd name="connsiteX131" fmla="*/ 247593 w 3288188"/>
                  <a:gd name="connsiteY131" fmla="*/ 2207723 h 3479238"/>
                  <a:gd name="connsiteX132" fmla="*/ 370365 w 3288188"/>
                  <a:gd name="connsiteY132" fmla="*/ 2150039 h 3479238"/>
                  <a:gd name="connsiteX133" fmla="*/ 452109 w 3288188"/>
                  <a:gd name="connsiteY133" fmla="*/ 2002899 h 3479238"/>
                  <a:gd name="connsiteX134" fmla="*/ 619300 w 3288188"/>
                  <a:gd name="connsiteY134" fmla="*/ 1851748 h 3479238"/>
                  <a:gd name="connsiteX135" fmla="*/ 660944 w 3288188"/>
                  <a:gd name="connsiteY135" fmla="*/ 1613918 h 3479238"/>
                  <a:gd name="connsiteX136" fmla="*/ 975893 w 3288188"/>
                  <a:gd name="connsiteY136" fmla="*/ 1505953 h 3479238"/>
                  <a:gd name="connsiteX137" fmla="*/ 863918 w 3288188"/>
                  <a:gd name="connsiteY137" fmla="*/ 1371151 h 3479238"/>
                  <a:gd name="connsiteX138" fmla="*/ 895382 w 3288188"/>
                  <a:gd name="connsiteY138" fmla="*/ 1251465 h 3479238"/>
                  <a:gd name="connsiteX139" fmla="*/ 991008 w 3288188"/>
                  <a:gd name="connsiteY139" fmla="*/ 1381331 h 3479238"/>
                  <a:gd name="connsiteX140" fmla="*/ 1131053 w 3288188"/>
                  <a:gd name="connsiteY140" fmla="*/ 1537417 h 3479238"/>
                  <a:gd name="connsiteX141" fmla="*/ 1162209 w 3288188"/>
                  <a:gd name="connsiteY141" fmla="*/ 1767227 h 3479238"/>
                  <a:gd name="connsiteX142" fmla="*/ 1164368 w 3288188"/>
                  <a:gd name="connsiteY142" fmla="*/ 1856067 h 3479238"/>
                  <a:gd name="connsiteX143" fmla="*/ 1183493 w 3288188"/>
                  <a:gd name="connsiteY143" fmla="*/ 1923313 h 3479238"/>
                  <a:gd name="connsiteX144" fmla="*/ 1300712 w 3288188"/>
                  <a:gd name="connsiteY144" fmla="*/ 1917144 h 3479238"/>
                  <a:gd name="connsiteX145" fmla="*/ 1330942 w 3288188"/>
                  <a:gd name="connsiteY145" fmla="*/ 1853908 h 3479238"/>
                  <a:gd name="connsiteX146" fmla="*/ 1411453 w 3288188"/>
                  <a:gd name="connsiteY146" fmla="*/ 1826762 h 3479238"/>
                  <a:gd name="connsiteX147" fmla="*/ 1529598 w 3288188"/>
                  <a:gd name="connsiteY147" fmla="*/ 1741316 h 3479238"/>
                  <a:gd name="connsiteX148" fmla="*/ 1646508 w 3288188"/>
                  <a:gd name="connsiteY148" fmla="*/ 2059041 h 3479238"/>
                  <a:gd name="connsiteX149" fmla="*/ 1735039 w 3288188"/>
                  <a:gd name="connsiteY149" fmla="*/ 2193842 h 3479238"/>
                  <a:gd name="connsiteX150" fmla="*/ 1833133 w 3288188"/>
                  <a:gd name="connsiteY150" fmla="*/ 1964032 h 3479238"/>
                  <a:gd name="connsiteX151" fmla="*/ 1941097 w 3288188"/>
                  <a:gd name="connsiteY151" fmla="*/ 1953235 h 3479238"/>
                  <a:gd name="connsiteX152" fmla="*/ 2079292 w 3288188"/>
                  <a:gd name="connsiteY152" fmla="*/ 1927941 h 3479238"/>
                  <a:gd name="connsiteX153" fmla="*/ 2218721 w 3288188"/>
                  <a:gd name="connsiteY153" fmla="*/ 1884446 h 3479238"/>
                  <a:gd name="connsiteX154" fmla="*/ 2269310 w 3288188"/>
                  <a:gd name="connsiteY154" fmla="*/ 1726818 h 3479238"/>
                  <a:gd name="connsiteX155" fmla="*/ 2283192 w 3288188"/>
                  <a:gd name="connsiteY155" fmla="*/ 1598494 h 3479238"/>
                  <a:gd name="connsiteX156" fmla="*/ 2420152 w 3288188"/>
                  <a:gd name="connsiteY156" fmla="*/ 1823369 h 3479238"/>
                  <a:gd name="connsiteX157" fmla="*/ 2591662 w 3288188"/>
                  <a:gd name="connsiteY157" fmla="*/ 1818433 h 3479238"/>
                  <a:gd name="connsiteX158" fmla="*/ 2687597 w 3288188"/>
                  <a:gd name="connsiteY158" fmla="*/ 1811030 h 3479238"/>
                  <a:gd name="connsiteX159" fmla="*/ 2521023 w 3288188"/>
                  <a:gd name="connsiteY159" fmla="*/ 1708310 h 3479238"/>
                  <a:gd name="connsiteX160" fmla="*/ 2431257 w 3288188"/>
                  <a:gd name="connsiteY160" fmla="*/ 1683940 h 3479238"/>
                  <a:gd name="connsiteX161" fmla="*/ 2474752 w 3288188"/>
                  <a:gd name="connsiteY161" fmla="*/ 1549139 h 3479238"/>
                  <a:gd name="connsiteX162" fmla="*/ 2706413 w 3288188"/>
                  <a:gd name="connsiteY162" fmla="*/ 1531248 h 3479238"/>
                  <a:gd name="connsiteX163" fmla="*/ 2757928 w 3288188"/>
                  <a:gd name="connsiteY163" fmla="*/ 1587389 h 3479238"/>
                  <a:gd name="connsiteX164" fmla="*/ 2880699 w 3288188"/>
                  <a:gd name="connsiteY164" fmla="*/ 1453204 h 3479238"/>
                  <a:gd name="connsiteX165" fmla="*/ 2777978 w 3288188"/>
                  <a:gd name="connsiteY165" fmla="*/ 1331359 h 3479238"/>
                  <a:gd name="connsiteX166" fmla="*/ 2798338 w 3288188"/>
                  <a:gd name="connsiteY166" fmla="*/ 1264729 h 3479238"/>
                  <a:gd name="connsiteX167" fmla="*/ 2911238 w 3288188"/>
                  <a:gd name="connsiteY167" fmla="*/ 1297118 h 3479238"/>
                  <a:gd name="connsiteX168" fmla="*/ 3067324 w 3288188"/>
                  <a:gd name="connsiteY168" fmla="*/ 1261953 h 3479238"/>
                  <a:gd name="connsiteX169" fmla="*/ 3020745 w 3288188"/>
                  <a:gd name="connsiteY169" fmla="*/ 1486519 h 3479238"/>
                  <a:gd name="connsiteX170" fmla="*/ 3110510 w 3288188"/>
                  <a:gd name="connsiteY170" fmla="*/ 1531556 h 3479238"/>
                  <a:gd name="connsiteX171" fmla="*/ 3288189 w 3288188"/>
                  <a:gd name="connsiteY171" fmla="*/ 1625639 h 3479238"/>
                  <a:gd name="connsiteX172" fmla="*/ 2636082 w 3288188"/>
                  <a:gd name="connsiteY172" fmla="*/ 384663 h 3479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</a:cxnLst>
                <a:rect l="l" t="t" r="r" b="b"/>
                <a:pathLst>
                  <a:path w="3288188" h="3479238">
                    <a:moveTo>
                      <a:pt x="2201755" y="3197605"/>
                    </a:moveTo>
                    <a:cubicBezTo>
                      <a:pt x="2187874" y="3166450"/>
                      <a:pt x="2166590" y="3156579"/>
                      <a:pt x="2168132" y="3117094"/>
                    </a:cubicBezTo>
                    <a:cubicBezTo>
                      <a:pt x="2169057" y="3089023"/>
                      <a:pt x="2184481" y="3067739"/>
                      <a:pt x="2189417" y="3041519"/>
                    </a:cubicBezTo>
                    <a:cubicBezTo>
                      <a:pt x="2197128" y="2999876"/>
                      <a:pt x="2187566" y="2939724"/>
                      <a:pt x="2164430" y="2904250"/>
                    </a:cubicBezTo>
                    <a:cubicBezTo>
                      <a:pt x="2146231" y="2913195"/>
                      <a:pt x="2113841" y="2933554"/>
                      <a:pt x="2103661" y="2909185"/>
                    </a:cubicBezTo>
                    <a:cubicBezTo>
                      <a:pt x="2040117" y="2907951"/>
                      <a:pt x="2059550" y="2854894"/>
                      <a:pt x="2041042" y="2810475"/>
                    </a:cubicBezTo>
                    <a:cubicBezTo>
                      <a:pt x="1999707" y="2825281"/>
                      <a:pt x="1951277" y="2815410"/>
                      <a:pt x="1906240" y="2813251"/>
                    </a:cubicBezTo>
                    <a:cubicBezTo>
                      <a:pt x="1876319" y="2812017"/>
                      <a:pt x="1847939" y="2813559"/>
                      <a:pt x="1823879" y="2828366"/>
                    </a:cubicBezTo>
                    <a:cubicBezTo>
                      <a:pt x="1775449" y="2858287"/>
                      <a:pt x="1747069" y="2890677"/>
                      <a:pt x="1684758" y="2895921"/>
                    </a:cubicBezTo>
                    <a:cubicBezTo>
                      <a:pt x="1607024" y="2902707"/>
                      <a:pt x="1551807" y="2882040"/>
                      <a:pt x="1525587" y="2968411"/>
                    </a:cubicBezTo>
                    <a:cubicBezTo>
                      <a:pt x="1510472" y="3017767"/>
                      <a:pt x="1474998" y="3072983"/>
                      <a:pt x="1470371" y="3125423"/>
                    </a:cubicBezTo>
                    <a:cubicBezTo>
                      <a:pt x="1505537" y="3127274"/>
                      <a:pt x="1544713" y="3129742"/>
                      <a:pt x="1574943" y="3144857"/>
                    </a:cubicBezTo>
                    <a:cubicBezTo>
                      <a:pt x="1595919" y="3155653"/>
                      <a:pt x="1609491" y="3171385"/>
                      <a:pt x="1631701" y="3177863"/>
                    </a:cubicBezTo>
                    <a:cubicBezTo>
                      <a:pt x="1675196" y="3190202"/>
                      <a:pt x="1730412" y="3175087"/>
                      <a:pt x="1771130" y="3200073"/>
                    </a:cubicBezTo>
                    <a:cubicBezTo>
                      <a:pt x="1802286" y="3218889"/>
                      <a:pt x="1793649" y="3239248"/>
                      <a:pt x="1811540" y="3264543"/>
                    </a:cubicBezTo>
                    <a:cubicBezTo>
                      <a:pt x="1824496" y="3282743"/>
                      <a:pt x="1851024" y="3289529"/>
                      <a:pt x="1866756" y="3308963"/>
                    </a:cubicBezTo>
                    <a:cubicBezTo>
                      <a:pt x="1825421" y="3376826"/>
                      <a:pt x="1839302" y="3398728"/>
                      <a:pt x="1840536" y="3479239"/>
                    </a:cubicBezTo>
                    <a:cubicBezTo>
                      <a:pt x="1952202" y="3460113"/>
                      <a:pt x="2060167" y="3429883"/>
                      <a:pt x="2163196" y="3390708"/>
                    </a:cubicBezTo>
                    <a:cubicBezTo>
                      <a:pt x="2152092" y="3317908"/>
                      <a:pt x="2240006" y="3281818"/>
                      <a:pt x="2201755" y="3197605"/>
                    </a:cubicBezTo>
                    <a:close/>
                    <a:moveTo>
                      <a:pt x="2330696" y="2721944"/>
                    </a:moveTo>
                    <a:cubicBezTo>
                      <a:pt x="2339950" y="2680609"/>
                      <a:pt x="2305401" y="2650070"/>
                      <a:pt x="2272395" y="2630945"/>
                    </a:cubicBezTo>
                    <a:cubicBezTo>
                      <a:pt x="2253578" y="2620148"/>
                      <a:pt x="2235070" y="2614904"/>
                      <a:pt x="2213786" y="2616755"/>
                    </a:cubicBezTo>
                    <a:cubicBezTo>
                      <a:pt x="2201755" y="2617989"/>
                      <a:pt x="2181396" y="2628786"/>
                      <a:pt x="2169674" y="2625701"/>
                    </a:cubicBezTo>
                    <a:cubicBezTo>
                      <a:pt x="2139753" y="2617372"/>
                      <a:pt x="2135434" y="2545807"/>
                      <a:pt x="2103970" y="2555369"/>
                    </a:cubicBezTo>
                    <a:cubicBezTo>
                      <a:pt x="2094099" y="2574803"/>
                      <a:pt x="2067570" y="2610894"/>
                      <a:pt x="2072506" y="2634030"/>
                    </a:cubicBezTo>
                    <a:cubicBezTo>
                      <a:pt x="2077750" y="2662100"/>
                      <a:pt x="2114150" y="2661175"/>
                      <a:pt x="2125255" y="2679683"/>
                    </a:cubicBezTo>
                    <a:cubicBezTo>
                      <a:pt x="2140678" y="2705595"/>
                      <a:pt x="2115075" y="2748163"/>
                      <a:pt x="2120011" y="2777468"/>
                    </a:cubicBezTo>
                    <a:cubicBezTo>
                      <a:pt x="2123712" y="2798444"/>
                      <a:pt x="2116000" y="2792892"/>
                      <a:pt x="2135126" y="2803688"/>
                    </a:cubicBezTo>
                    <a:cubicBezTo>
                      <a:pt x="2152092" y="2813559"/>
                      <a:pt x="2178312" y="2808007"/>
                      <a:pt x="2192810" y="2820963"/>
                    </a:cubicBezTo>
                    <a:cubicBezTo>
                      <a:pt x="2204840" y="2831759"/>
                      <a:pt x="2204840" y="2852427"/>
                      <a:pt x="2222731" y="2857979"/>
                    </a:cubicBezTo>
                    <a:cubicBezTo>
                      <a:pt x="2240931" y="2863223"/>
                      <a:pt x="2263141" y="2846874"/>
                      <a:pt x="2275171" y="2834844"/>
                    </a:cubicBezTo>
                    <a:cubicBezTo>
                      <a:pt x="2298615" y="2850267"/>
                      <a:pt x="2293988" y="2882348"/>
                      <a:pt x="2317432" y="2896229"/>
                    </a:cubicBezTo>
                    <a:cubicBezTo>
                      <a:pt x="2325452" y="2901165"/>
                      <a:pt x="2358458" y="2907334"/>
                      <a:pt x="2366170" y="2900548"/>
                    </a:cubicBezTo>
                    <a:cubicBezTo>
                      <a:pt x="2403187" y="2870009"/>
                      <a:pt x="2333781" y="2811091"/>
                      <a:pt x="2320825" y="2791658"/>
                    </a:cubicBezTo>
                    <a:cubicBezTo>
                      <a:pt x="2301391" y="2762353"/>
                      <a:pt x="2323601" y="2753099"/>
                      <a:pt x="2330696" y="2721944"/>
                    </a:cubicBezTo>
                    <a:close/>
                    <a:moveTo>
                      <a:pt x="1941714" y="2329569"/>
                    </a:moveTo>
                    <a:cubicBezTo>
                      <a:pt x="1927525" y="2287926"/>
                      <a:pt x="1865214" y="2302115"/>
                      <a:pt x="1841153" y="2325868"/>
                    </a:cubicBezTo>
                    <a:cubicBezTo>
                      <a:pt x="1809072" y="2357948"/>
                      <a:pt x="1821102" y="2346227"/>
                      <a:pt x="1781618" y="2330186"/>
                    </a:cubicBezTo>
                    <a:cubicBezTo>
                      <a:pt x="1763727" y="2323091"/>
                      <a:pt x="1752313" y="2326484"/>
                      <a:pt x="1741517" y="2319081"/>
                    </a:cubicBezTo>
                    <a:cubicBezTo>
                      <a:pt x="1735348" y="2350545"/>
                      <a:pt x="1707894" y="2389721"/>
                      <a:pt x="1717148" y="2423036"/>
                    </a:cubicBezTo>
                    <a:cubicBezTo>
                      <a:pt x="1719924" y="2432907"/>
                      <a:pt x="1729487" y="2438459"/>
                      <a:pt x="1732263" y="2449256"/>
                    </a:cubicBezTo>
                    <a:cubicBezTo>
                      <a:pt x="1735348" y="2460669"/>
                      <a:pt x="1725477" y="2480720"/>
                      <a:pt x="1730412" y="2490899"/>
                    </a:cubicBezTo>
                    <a:cubicBezTo>
                      <a:pt x="1739666" y="2510950"/>
                      <a:pt x="1769896" y="2501079"/>
                      <a:pt x="1788096" y="2508174"/>
                    </a:cubicBezTo>
                    <a:cubicBezTo>
                      <a:pt x="1811231" y="2517119"/>
                      <a:pt x="1803211" y="2518353"/>
                      <a:pt x="1814316" y="2540254"/>
                    </a:cubicBezTo>
                    <a:cubicBezTo>
                      <a:pt x="1832207" y="2575420"/>
                      <a:pt x="1870458" y="2587450"/>
                      <a:pt x="1904081" y="2564624"/>
                    </a:cubicBezTo>
                    <a:cubicBezTo>
                      <a:pt x="1944491" y="2536553"/>
                      <a:pt x="1907783" y="2519587"/>
                      <a:pt x="1905006" y="2485038"/>
                    </a:cubicBezTo>
                    <a:cubicBezTo>
                      <a:pt x="1903155" y="2459127"/>
                      <a:pt x="1934928" y="2436300"/>
                      <a:pt x="1937396" y="2405144"/>
                    </a:cubicBezTo>
                    <a:cubicBezTo>
                      <a:pt x="1939247" y="2385094"/>
                      <a:pt x="1948192" y="2347769"/>
                      <a:pt x="1941714" y="2329569"/>
                    </a:cubicBezTo>
                    <a:close/>
                    <a:moveTo>
                      <a:pt x="1674270" y="2589918"/>
                    </a:moveTo>
                    <a:cubicBezTo>
                      <a:pt x="1666867" y="2592694"/>
                      <a:pt x="1659464" y="2597321"/>
                      <a:pt x="1656379" y="2602874"/>
                    </a:cubicBezTo>
                    <a:cubicBezTo>
                      <a:pt x="1652677" y="2608118"/>
                      <a:pt x="1654220" y="2613670"/>
                      <a:pt x="1663782" y="2617064"/>
                    </a:cubicBezTo>
                    <a:cubicBezTo>
                      <a:pt x="1681674" y="2619223"/>
                      <a:pt x="1711904" y="2639582"/>
                      <a:pt x="1724551" y="2652538"/>
                    </a:cubicBezTo>
                    <a:cubicBezTo>
                      <a:pt x="1736581" y="2663951"/>
                      <a:pt x="1737815" y="2680609"/>
                      <a:pt x="1746761" y="2691713"/>
                    </a:cubicBezTo>
                    <a:cubicBezTo>
                      <a:pt x="1767737" y="2717625"/>
                      <a:pt x="1783160" y="2694490"/>
                      <a:pt x="1812157" y="2695415"/>
                    </a:cubicBezTo>
                    <a:cubicBezTo>
                      <a:pt x="1852566" y="2696649"/>
                      <a:pt x="1863671" y="2749706"/>
                      <a:pt x="1905623" y="2751557"/>
                    </a:cubicBezTo>
                    <a:lnTo>
                      <a:pt x="1908400" y="2751557"/>
                    </a:lnTo>
                    <a:cubicBezTo>
                      <a:pt x="1959606" y="2751557"/>
                      <a:pt x="1977806" y="2687703"/>
                      <a:pt x="1924440" y="2670738"/>
                    </a:cubicBezTo>
                    <a:cubicBezTo>
                      <a:pt x="1886190" y="2658707"/>
                      <a:pt x="1859044" y="2659633"/>
                      <a:pt x="1827580" y="2634338"/>
                    </a:cubicBezTo>
                    <a:cubicBezTo>
                      <a:pt x="1800435" y="2613054"/>
                      <a:pt x="1781927" y="2604416"/>
                      <a:pt x="1747686" y="2601332"/>
                    </a:cubicBezTo>
                    <a:cubicBezTo>
                      <a:pt x="1726402" y="2598864"/>
                      <a:pt x="1695246" y="2583440"/>
                      <a:pt x="1674270" y="2589918"/>
                    </a:cubicBezTo>
                    <a:close/>
                    <a:moveTo>
                      <a:pt x="1525896" y="2452957"/>
                    </a:moveTo>
                    <a:cubicBezTo>
                      <a:pt x="1530831" y="2466222"/>
                      <a:pt x="1521577" y="2481336"/>
                      <a:pt x="1524045" y="2493367"/>
                    </a:cubicBezTo>
                    <a:cubicBezTo>
                      <a:pt x="1528981" y="2514343"/>
                      <a:pt x="1543479" y="2512184"/>
                      <a:pt x="1554275" y="2527916"/>
                    </a:cubicBezTo>
                    <a:cubicBezTo>
                      <a:pt x="1561062" y="2538712"/>
                      <a:pt x="1553350" y="2556912"/>
                      <a:pt x="1559211" y="2564315"/>
                    </a:cubicBezTo>
                    <a:cubicBezTo>
                      <a:pt x="1562295" y="2568325"/>
                      <a:pt x="1568465" y="2570176"/>
                      <a:pt x="1576177" y="2570176"/>
                    </a:cubicBezTo>
                    <a:cubicBezTo>
                      <a:pt x="1589441" y="2570176"/>
                      <a:pt x="1606098" y="2564932"/>
                      <a:pt x="1612576" y="2557837"/>
                    </a:cubicBezTo>
                    <a:cubicBezTo>
                      <a:pt x="1630776" y="2538712"/>
                      <a:pt x="1619671" y="2493059"/>
                      <a:pt x="1623990" y="2469306"/>
                    </a:cubicBezTo>
                    <a:cubicBezTo>
                      <a:pt x="1625840" y="2458201"/>
                      <a:pt x="1632010" y="2446171"/>
                      <a:pt x="1630159" y="2435683"/>
                    </a:cubicBezTo>
                    <a:cubicBezTo>
                      <a:pt x="1626149" y="2411622"/>
                      <a:pt x="1611342" y="2398666"/>
                      <a:pt x="1610108" y="2372446"/>
                    </a:cubicBezTo>
                    <a:cubicBezTo>
                      <a:pt x="1608258" y="2336047"/>
                      <a:pt x="1623990" y="2308593"/>
                      <a:pt x="1632318" y="2273427"/>
                    </a:cubicBezTo>
                    <a:cubicBezTo>
                      <a:pt x="1642498" y="2229933"/>
                      <a:pt x="1611034" y="2205872"/>
                      <a:pt x="1592834" y="2170707"/>
                    </a:cubicBezTo>
                    <a:cubicBezTo>
                      <a:pt x="1581729" y="2149731"/>
                      <a:pt x="1574017" y="2128446"/>
                      <a:pt x="1558594" y="2109938"/>
                    </a:cubicBezTo>
                    <a:cubicBezTo>
                      <a:pt x="1554584" y="2110247"/>
                      <a:pt x="1554275" y="2112714"/>
                      <a:pt x="1553658" y="2107162"/>
                    </a:cubicBezTo>
                    <a:cubicBezTo>
                      <a:pt x="1550574" y="2154666"/>
                      <a:pt x="1497208" y="2197852"/>
                      <a:pt x="1507388" y="2247516"/>
                    </a:cubicBezTo>
                    <a:cubicBezTo>
                      <a:pt x="1511398" y="2268800"/>
                      <a:pt x="1525587" y="2283607"/>
                      <a:pt x="1522194" y="2307976"/>
                    </a:cubicBezTo>
                    <a:cubicBezTo>
                      <a:pt x="1518493" y="2328952"/>
                      <a:pt x="1501835" y="2344067"/>
                      <a:pt x="1496900" y="2364118"/>
                    </a:cubicBezTo>
                    <a:cubicBezTo>
                      <a:pt x="1486720" y="2404219"/>
                      <a:pt x="1514791" y="2422110"/>
                      <a:pt x="1525896" y="2452957"/>
                    </a:cubicBezTo>
                    <a:close/>
                    <a:moveTo>
                      <a:pt x="526451" y="2097599"/>
                    </a:moveTo>
                    <a:cubicBezTo>
                      <a:pt x="500231" y="2094515"/>
                      <a:pt x="475862" y="2159293"/>
                      <a:pt x="461672" y="2175025"/>
                    </a:cubicBezTo>
                    <a:cubicBezTo>
                      <a:pt x="439154" y="2199394"/>
                      <a:pt x="406456" y="2189832"/>
                      <a:pt x="412934" y="2242580"/>
                    </a:cubicBezTo>
                    <a:cubicBezTo>
                      <a:pt x="412934" y="2282682"/>
                      <a:pt x="425889" y="2287926"/>
                      <a:pt x="434218" y="2320007"/>
                    </a:cubicBezTo>
                    <a:cubicBezTo>
                      <a:pt x="436069" y="2328027"/>
                      <a:pt x="444089" y="2390646"/>
                      <a:pt x="446557" y="2392806"/>
                    </a:cubicBezTo>
                    <a:cubicBezTo>
                      <a:pt x="490668" y="2428280"/>
                      <a:pt x="506400" y="2349620"/>
                      <a:pt x="511953" y="2327101"/>
                    </a:cubicBezTo>
                    <a:cubicBezTo>
                      <a:pt x="513187" y="2321857"/>
                      <a:pt x="498688" y="2305817"/>
                      <a:pt x="502699" y="2292553"/>
                    </a:cubicBezTo>
                    <a:cubicBezTo>
                      <a:pt x="505783" y="2282373"/>
                      <a:pt x="532620" y="2279288"/>
                      <a:pt x="538173" y="2264482"/>
                    </a:cubicBezTo>
                    <a:cubicBezTo>
                      <a:pt x="547735" y="2239804"/>
                      <a:pt x="556064" y="2100993"/>
                      <a:pt x="526451" y="2097599"/>
                    </a:cubicBezTo>
                    <a:close/>
                    <a:moveTo>
                      <a:pt x="2636082" y="384663"/>
                    </a:moveTo>
                    <a:lnTo>
                      <a:pt x="2635773" y="384663"/>
                    </a:lnTo>
                    <a:cubicBezTo>
                      <a:pt x="2564208" y="382503"/>
                      <a:pt x="2408739" y="375717"/>
                      <a:pt x="2337174" y="368314"/>
                    </a:cubicBezTo>
                    <a:cubicBezTo>
                      <a:pt x="2254504" y="359368"/>
                      <a:pt x="2199904" y="273613"/>
                      <a:pt x="2109523" y="292430"/>
                    </a:cubicBezTo>
                    <a:cubicBezTo>
                      <a:pt x="2058316" y="302610"/>
                      <a:pt x="2016673" y="348572"/>
                      <a:pt x="1960223" y="327596"/>
                    </a:cubicBezTo>
                    <a:cubicBezTo>
                      <a:pt x="1923206" y="314640"/>
                      <a:pt x="1900379" y="265902"/>
                      <a:pt x="1860278" y="255105"/>
                    </a:cubicBezTo>
                    <a:cubicBezTo>
                      <a:pt x="1799510" y="239065"/>
                      <a:pt x="1726093" y="287494"/>
                      <a:pt x="1666867" y="252329"/>
                    </a:cubicBezTo>
                    <a:cubicBezTo>
                      <a:pt x="1655454" y="213153"/>
                      <a:pt x="1648667" y="196187"/>
                      <a:pt x="1618437" y="170893"/>
                    </a:cubicBezTo>
                    <a:cubicBezTo>
                      <a:pt x="1589132" y="146832"/>
                      <a:pt x="1590366" y="164106"/>
                      <a:pt x="1577410" y="133259"/>
                    </a:cubicBezTo>
                    <a:cubicBezTo>
                      <a:pt x="1565072" y="103338"/>
                      <a:pt x="1575560" y="50589"/>
                      <a:pt x="1572167" y="18200"/>
                    </a:cubicBezTo>
                    <a:lnTo>
                      <a:pt x="1572167" y="308"/>
                    </a:lnTo>
                    <a:cubicBezTo>
                      <a:pt x="1561370" y="0"/>
                      <a:pt x="1550265" y="0"/>
                      <a:pt x="1539777" y="0"/>
                    </a:cubicBezTo>
                    <a:cubicBezTo>
                      <a:pt x="1506462" y="0"/>
                      <a:pt x="1473147" y="925"/>
                      <a:pt x="1439833" y="2776"/>
                    </a:cubicBezTo>
                    <a:lnTo>
                      <a:pt x="1440758" y="14807"/>
                    </a:lnTo>
                    <a:cubicBezTo>
                      <a:pt x="1425643" y="37325"/>
                      <a:pt x="1421633" y="68172"/>
                      <a:pt x="1403125" y="87297"/>
                    </a:cubicBezTo>
                    <a:cubicBezTo>
                      <a:pt x="1370118" y="119687"/>
                      <a:pt x="1322614" y="115368"/>
                      <a:pt x="1292384" y="153001"/>
                    </a:cubicBezTo>
                    <a:cubicBezTo>
                      <a:pt x="1256292" y="198347"/>
                      <a:pt x="1252899" y="248936"/>
                      <a:pt x="1188737" y="273305"/>
                    </a:cubicBezTo>
                    <a:cubicBezTo>
                      <a:pt x="1118406" y="300450"/>
                      <a:pt x="1063807" y="233821"/>
                      <a:pt x="991933" y="248936"/>
                    </a:cubicBezTo>
                    <a:cubicBezTo>
                      <a:pt x="931473" y="261274"/>
                      <a:pt x="910497" y="310321"/>
                      <a:pt x="863609" y="337775"/>
                    </a:cubicBezTo>
                    <a:cubicBezTo>
                      <a:pt x="814871" y="366154"/>
                      <a:pt x="781248" y="327904"/>
                      <a:pt x="727265" y="336850"/>
                    </a:cubicBezTo>
                    <a:cubicBezTo>
                      <a:pt x="592155" y="359368"/>
                      <a:pt x="762739" y="439570"/>
                      <a:pt x="684079" y="492936"/>
                    </a:cubicBezTo>
                    <a:cubicBezTo>
                      <a:pt x="751634" y="559257"/>
                      <a:pt x="833071" y="675550"/>
                      <a:pt x="800990" y="776420"/>
                    </a:cubicBezTo>
                    <a:cubicBezTo>
                      <a:pt x="763356" y="748349"/>
                      <a:pt x="725106" y="717811"/>
                      <a:pt x="674825" y="719970"/>
                    </a:cubicBezTo>
                    <a:cubicBezTo>
                      <a:pt x="652615" y="720896"/>
                      <a:pt x="614982" y="725214"/>
                      <a:pt x="612514" y="753285"/>
                    </a:cubicBezTo>
                    <a:cubicBezTo>
                      <a:pt x="610663" y="778579"/>
                      <a:pt x="653849" y="787834"/>
                      <a:pt x="671740" y="805416"/>
                    </a:cubicBezTo>
                    <a:cubicBezTo>
                      <a:pt x="723872" y="855697"/>
                      <a:pt x="680995" y="872971"/>
                      <a:pt x="679761" y="922635"/>
                    </a:cubicBezTo>
                    <a:cubicBezTo>
                      <a:pt x="678835" y="965821"/>
                      <a:pt x="701662" y="1017336"/>
                      <a:pt x="702896" y="1064532"/>
                    </a:cubicBezTo>
                    <a:cubicBezTo>
                      <a:pt x="634415" y="1091986"/>
                      <a:pt x="570871" y="1071318"/>
                      <a:pt x="531386" y="1018878"/>
                    </a:cubicBezTo>
                    <a:cubicBezTo>
                      <a:pt x="503315" y="982478"/>
                      <a:pt x="485116" y="970448"/>
                      <a:pt x="449025" y="936516"/>
                    </a:cubicBezTo>
                    <a:cubicBezTo>
                      <a:pt x="411391" y="901042"/>
                      <a:pt x="407998" y="876982"/>
                      <a:pt x="418486" y="825775"/>
                    </a:cubicBezTo>
                    <a:cubicBezTo>
                      <a:pt x="422188" y="810660"/>
                      <a:pt x="444398" y="780430"/>
                      <a:pt x="437303" y="763465"/>
                    </a:cubicBezTo>
                    <a:cubicBezTo>
                      <a:pt x="422496" y="729224"/>
                      <a:pt x="362653" y="741563"/>
                      <a:pt x="333348" y="726139"/>
                    </a:cubicBezTo>
                    <a:cubicBezTo>
                      <a:pt x="357717" y="674933"/>
                      <a:pt x="318233" y="570054"/>
                      <a:pt x="284610" y="530569"/>
                    </a:cubicBezTo>
                    <a:cubicBezTo>
                      <a:pt x="262091" y="553705"/>
                      <a:pt x="239573" y="577765"/>
                      <a:pt x="218289" y="602443"/>
                    </a:cubicBezTo>
                    <a:cubicBezTo>
                      <a:pt x="223533" y="723363"/>
                      <a:pt x="122354" y="845826"/>
                      <a:pt x="92432" y="954099"/>
                    </a:cubicBezTo>
                    <a:cubicBezTo>
                      <a:pt x="87497" y="972916"/>
                      <a:pt x="87497" y="1002221"/>
                      <a:pt x="79477" y="1018878"/>
                    </a:cubicBezTo>
                    <a:cubicBezTo>
                      <a:pt x="64053" y="1050342"/>
                      <a:pt x="16857" y="1065457"/>
                      <a:pt x="4827" y="1095379"/>
                    </a:cubicBezTo>
                    <a:cubicBezTo>
                      <a:pt x="-17383" y="1149669"/>
                      <a:pt x="43077" y="1203035"/>
                      <a:pt x="64053" y="1248380"/>
                    </a:cubicBezTo>
                    <a:cubicBezTo>
                      <a:pt x="92124" y="1309766"/>
                      <a:pt x="78243" y="1358504"/>
                      <a:pt x="91507" y="1419581"/>
                    </a:cubicBezTo>
                    <a:cubicBezTo>
                      <a:pt x="98602" y="1452896"/>
                      <a:pt x="116802" y="1455672"/>
                      <a:pt x="132842" y="1481892"/>
                    </a:cubicBezTo>
                    <a:cubicBezTo>
                      <a:pt x="151042" y="1512122"/>
                      <a:pt x="147032" y="1540193"/>
                      <a:pt x="147032" y="1576901"/>
                    </a:cubicBezTo>
                    <a:cubicBezTo>
                      <a:pt x="146723" y="1630575"/>
                      <a:pt x="160296" y="1684557"/>
                      <a:pt x="157828" y="1736997"/>
                    </a:cubicBezTo>
                    <a:cubicBezTo>
                      <a:pt x="155052" y="1792214"/>
                      <a:pt x="125747" y="1800851"/>
                      <a:pt x="101687" y="1848047"/>
                    </a:cubicBezTo>
                    <a:cubicBezTo>
                      <a:pt x="44311" y="1960022"/>
                      <a:pt x="131917" y="2059657"/>
                      <a:pt x="120503" y="2172558"/>
                    </a:cubicBezTo>
                    <a:cubicBezTo>
                      <a:pt x="115568" y="2221296"/>
                      <a:pt x="94592" y="2337281"/>
                      <a:pt x="183740" y="2306434"/>
                    </a:cubicBezTo>
                    <a:cubicBezTo>
                      <a:pt x="235254" y="2288234"/>
                      <a:pt x="220139" y="2242889"/>
                      <a:pt x="247593" y="2207723"/>
                    </a:cubicBezTo>
                    <a:cubicBezTo>
                      <a:pt x="279674" y="2166388"/>
                      <a:pt x="333348" y="2176568"/>
                      <a:pt x="370365" y="2150039"/>
                    </a:cubicBezTo>
                    <a:cubicBezTo>
                      <a:pt x="410466" y="2121043"/>
                      <a:pt x="432059" y="2047936"/>
                      <a:pt x="452109" y="2002899"/>
                    </a:cubicBezTo>
                    <a:cubicBezTo>
                      <a:pt x="496529" y="1903880"/>
                      <a:pt x="536013" y="1906965"/>
                      <a:pt x="619300" y="1851748"/>
                    </a:cubicBezTo>
                    <a:cubicBezTo>
                      <a:pt x="725414" y="1781417"/>
                      <a:pt x="634724" y="1705842"/>
                      <a:pt x="660944" y="1613918"/>
                    </a:cubicBezTo>
                    <a:cubicBezTo>
                      <a:pt x="734360" y="1613609"/>
                      <a:pt x="986689" y="1660188"/>
                      <a:pt x="975893" y="1505953"/>
                    </a:cubicBezTo>
                    <a:cubicBezTo>
                      <a:pt x="971574" y="1442408"/>
                      <a:pt x="880267" y="1433154"/>
                      <a:pt x="863918" y="1371151"/>
                    </a:cubicBezTo>
                    <a:cubicBezTo>
                      <a:pt x="855589" y="1338762"/>
                      <a:pt x="867619" y="1269973"/>
                      <a:pt x="895382" y="1251465"/>
                    </a:cubicBezTo>
                    <a:cubicBezTo>
                      <a:pt x="938876" y="1315318"/>
                      <a:pt x="916666" y="1341230"/>
                      <a:pt x="991008" y="1381331"/>
                    </a:cubicBezTo>
                    <a:cubicBezTo>
                      <a:pt x="1068434" y="1422666"/>
                      <a:pt x="1102057" y="1444876"/>
                      <a:pt x="1131053" y="1537417"/>
                    </a:cubicBezTo>
                    <a:cubicBezTo>
                      <a:pt x="1155114" y="1614843"/>
                      <a:pt x="1166219" y="1687334"/>
                      <a:pt x="1162209" y="1767227"/>
                    </a:cubicBezTo>
                    <a:cubicBezTo>
                      <a:pt x="1160975" y="1799617"/>
                      <a:pt x="1156039" y="1823369"/>
                      <a:pt x="1164368" y="1856067"/>
                    </a:cubicBezTo>
                    <a:cubicBezTo>
                      <a:pt x="1171155" y="1884138"/>
                      <a:pt x="1190280" y="1890616"/>
                      <a:pt x="1183493" y="1923313"/>
                    </a:cubicBezTo>
                    <a:cubicBezTo>
                      <a:pt x="1209713" y="1939354"/>
                      <a:pt x="1273258" y="1939662"/>
                      <a:pt x="1300712" y="1917144"/>
                    </a:cubicBezTo>
                    <a:cubicBezTo>
                      <a:pt x="1319837" y="1901104"/>
                      <a:pt x="1317061" y="1869640"/>
                      <a:pt x="1330942" y="1853908"/>
                    </a:cubicBezTo>
                    <a:cubicBezTo>
                      <a:pt x="1355003" y="1827379"/>
                      <a:pt x="1377213" y="1834474"/>
                      <a:pt x="1411453" y="1826762"/>
                    </a:cubicBezTo>
                    <a:cubicBezTo>
                      <a:pt x="1468212" y="1814423"/>
                      <a:pt x="1497517" y="1790363"/>
                      <a:pt x="1529598" y="1741316"/>
                    </a:cubicBezTo>
                    <a:cubicBezTo>
                      <a:pt x="1669643" y="1797766"/>
                      <a:pt x="1590058" y="1963106"/>
                      <a:pt x="1646508" y="2059041"/>
                    </a:cubicBezTo>
                    <a:cubicBezTo>
                      <a:pt x="1668409" y="2096674"/>
                      <a:pt x="1696172" y="2179961"/>
                      <a:pt x="1735039" y="2193842"/>
                    </a:cubicBezTo>
                    <a:cubicBezTo>
                      <a:pt x="1871075" y="2243197"/>
                      <a:pt x="1864288" y="2032203"/>
                      <a:pt x="1833133" y="1964032"/>
                    </a:cubicBezTo>
                    <a:cubicBezTo>
                      <a:pt x="1860278" y="1947066"/>
                      <a:pt x="1908091" y="1950150"/>
                      <a:pt x="1941097" y="1953235"/>
                    </a:cubicBezTo>
                    <a:cubicBezTo>
                      <a:pt x="2006802" y="1959404"/>
                      <a:pt x="2021917" y="1964648"/>
                      <a:pt x="2079292" y="1927941"/>
                    </a:cubicBezTo>
                    <a:cubicBezTo>
                      <a:pt x="2129573" y="1895860"/>
                      <a:pt x="2169983" y="1910049"/>
                      <a:pt x="2218721" y="1884446"/>
                    </a:cubicBezTo>
                    <a:cubicBezTo>
                      <a:pt x="2272087" y="1856375"/>
                      <a:pt x="2275480" y="1781417"/>
                      <a:pt x="2269310" y="1726818"/>
                    </a:cubicBezTo>
                    <a:cubicBezTo>
                      <a:pt x="2264066" y="1680547"/>
                      <a:pt x="2192501" y="1576593"/>
                      <a:pt x="2283192" y="1598494"/>
                    </a:cubicBezTo>
                    <a:cubicBezTo>
                      <a:pt x="2399485" y="1626873"/>
                      <a:pt x="2311571" y="1795915"/>
                      <a:pt x="2420152" y="1823369"/>
                    </a:cubicBezTo>
                    <a:cubicBezTo>
                      <a:pt x="2469816" y="1836325"/>
                      <a:pt x="2538914" y="1813190"/>
                      <a:pt x="2591662" y="1818433"/>
                    </a:cubicBezTo>
                    <a:cubicBezTo>
                      <a:pt x="2628679" y="1822135"/>
                      <a:pt x="2664153" y="1840643"/>
                      <a:pt x="2687597" y="1811030"/>
                    </a:cubicBezTo>
                    <a:cubicBezTo>
                      <a:pt x="2779521" y="1691344"/>
                      <a:pt x="2568835" y="1706150"/>
                      <a:pt x="2521023" y="1708310"/>
                    </a:cubicBezTo>
                    <a:cubicBezTo>
                      <a:pt x="2484931" y="1710160"/>
                      <a:pt x="2453159" y="1719106"/>
                      <a:pt x="2431257" y="1683940"/>
                    </a:cubicBezTo>
                    <a:cubicBezTo>
                      <a:pt x="2406888" y="1644456"/>
                      <a:pt x="2435267" y="1567647"/>
                      <a:pt x="2474752" y="1549139"/>
                    </a:cubicBezTo>
                    <a:cubicBezTo>
                      <a:pt x="2581791" y="1500400"/>
                      <a:pt x="2627753" y="1660188"/>
                      <a:pt x="2706413" y="1531248"/>
                    </a:cubicBezTo>
                    <a:cubicBezTo>
                      <a:pt x="2735410" y="1537417"/>
                      <a:pt x="2755152" y="1557776"/>
                      <a:pt x="2757928" y="1587389"/>
                    </a:cubicBezTo>
                    <a:cubicBezTo>
                      <a:pt x="2819314" y="1609291"/>
                      <a:pt x="2869594" y="1501326"/>
                      <a:pt x="2880699" y="1453204"/>
                    </a:cubicBezTo>
                    <a:cubicBezTo>
                      <a:pt x="2905068" y="1346165"/>
                      <a:pt x="2816846" y="1390893"/>
                      <a:pt x="2777978" y="1331359"/>
                    </a:cubicBezTo>
                    <a:cubicBezTo>
                      <a:pt x="2760704" y="1304213"/>
                      <a:pt x="2771192" y="1279227"/>
                      <a:pt x="2798338" y="1264729"/>
                    </a:cubicBezTo>
                    <a:cubicBezTo>
                      <a:pt x="2842758" y="1241285"/>
                      <a:pt x="2873296" y="1284780"/>
                      <a:pt x="2911238" y="1297118"/>
                    </a:cubicBezTo>
                    <a:cubicBezTo>
                      <a:pt x="2951648" y="1310074"/>
                      <a:pt x="3064239" y="1327040"/>
                      <a:pt x="3067324" y="1261953"/>
                    </a:cubicBezTo>
                    <a:cubicBezTo>
                      <a:pt x="3203360" y="1390277"/>
                      <a:pt x="2962444" y="1379789"/>
                      <a:pt x="3020745" y="1486519"/>
                    </a:cubicBezTo>
                    <a:cubicBezTo>
                      <a:pt x="3043263" y="1527546"/>
                      <a:pt x="3076270" y="1507804"/>
                      <a:pt x="3110510" y="1531556"/>
                    </a:cubicBezTo>
                    <a:cubicBezTo>
                      <a:pt x="3137964" y="1550990"/>
                      <a:pt x="3265054" y="1611450"/>
                      <a:pt x="3288189" y="1625639"/>
                    </a:cubicBezTo>
                    <a:cubicBezTo>
                      <a:pt x="3252098" y="1123758"/>
                      <a:pt x="3005321" y="681103"/>
                      <a:pt x="2636082" y="38466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7399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568B7-8628-A615-8756-CD0B1B9E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/>
              <a:t>Upcoming Events</a:t>
            </a:r>
            <a:endParaRPr lang="en-CA" sz="3200" i="0" u="none" strike="noStrike" dirty="0">
              <a:solidFill>
                <a:schemeClr val="accent2"/>
              </a:solidFill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3DDB9-6D34-BD66-EF94-ABE5FFA3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78BD4-4E67-2DEF-889A-C054517D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4F61D81-E554-02AC-1E5F-5C8E0E4A49D7}"/>
              </a:ext>
            </a:extLst>
          </p:cNvPr>
          <p:cNvSpPr/>
          <p:nvPr/>
        </p:nvSpPr>
        <p:spPr>
          <a:xfrm>
            <a:off x="1121852" y="1819054"/>
            <a:ext cx="1784848" cy="178484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10" name="Picture 9" descr="A person with glasses and a beard&#10;&#10;Description automatically generated">
            <a:extLst>
              <a:ext uri="{FF2B5EF4-FFF2-40B4-BE49-F238E27FC236}">
                <a16:creationId xmlns:a16="http://schemas.microsoft.com/office/drawing/2014/main" id="{1C4A4B77-5FAB-32AB-A0FF-89506A9332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969"/>
          <a:stretch/>
        </p:blipFill>
        <p:spPr>
          <a:xfrm>
            <a:off x="845286" y="1519518"/>
            <a:ext cx="3515079" cy="5338482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D02254EA-361F-422C-3B2E-D2E0C2675AD3}"/>
              </a:ext>
            </a:extLst>
          </p:cNvPr>
          <p:cNvGrpSpPr/>
          <p:nvPr/>
        </p:nvGrpSpPr>
        <p:grpSpPr>
          <a:xfrm>
            <a:off x="5588972" y="1362771"/>
            <a:ext cx="5852072" cy="4482258"/>
            <a:chOff x="5588972" y="1362771"/>
            <a:chExt cx="5852072" cy="44822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B1174A2-E974-5B1E-930C-D512E6EB78A4}"/>
                </a:ext>
              </a:extLst>
            </p:cNvPr>
            <p:cNvGrpSpPr/>
            <p:nvPr/>
          </p:nvGrpSpPr>
          <p:grpSpPr>
            <a:xfrm>
              <a:off x="5588972" y="1362771"/>
              <a:ext cx="5852072" cy="1305123"/>
              <a:chOff x="5603529" y="1059917"/>
              <a:chExt cx="5852072" cy="1910831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F9739DBC-696C-1940-FD8F-9EBA9033F097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F1B69BE-2821-5DEC-E9B9-D224EBCDC3E5}"/>
                  </a:ext>
                </a:extLst>
              </p:cNvPr>
              <p:cNvSpPr txBox="1"/>
              <p:nvPr/>
            </p:nvSpPr>
            <p:spPr>
              <a:xfrm>
                <a:off x="5849733" y="1166883"/>
                <a:ext cx="5406565" cy="1396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16C8584-230C-0498-5CF2-294CDCFDFC73}"/>
                </a:ext>
              </a:extLst>
            </p:cNvPr>
            <p:cNvGrpSpPr/>
            <p:nvPr/>
          </p:nvGrpSpPr>
          <p:grpSpPr>
            <a:xfrm>
              <a:off x="5588972" y="2951339"/>
              <a:ext cx="5852072" cy="1305123"/>
              <a:chOff x="5603529" y="1059917"/>
              <a:chExt cx="5852072" cy="1910831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64C4F322-5A92-869B-A557-C2CD391D06E6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49F4BF-A9E5-66F7-B17C-F013A3D5F369}"/>
                  </a:ext>
                </a:extLst>
              </p:cNvPr>
              <p:cNvSpPr txBox="1"/>
              <p:nvPr/>
            </p:nvSpPr>
            <p:spPr>
              <a:xfrm>
                <a:off x="5849733" y="1166883"/>
                <a:ext cx="5406565" cy="1396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960D4FA-C75A-3D1A-22B7-CFAD8803BC35}"/>
                </a:ext>
              </a:extLst>
            </p:cNvPr>
            <p:cNvGrpSpPr/>
            <p:nvPr/>
          </p:nvGrpSpPr>
          <p:grpSpPr>
            <a:xfrm>
              <a:off x="5588972" y="4539906"/>
              <a:ext cx="5852072" cy="1305123"/>
              <a:chOff x="5603529" y="1059917"/>
              <a:chExt cx="5852072" cy="1910831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02E5B3ED-E615-15DD-36B7-A6B872D0494C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316A775-499E-720D-8C46-E949122409B7}"/>
                  </a:ext>
                </a:extLst>
              </p:cNvPr>
              <p:cNvSpPr txBox="1"/>
              <p:nvPr/>
            </p:nvSpPr>
            <p:spPr>
              <a:xfrm>
                <a:off x="5849733" y="1166883"/>
                <a:ext cx="5406565" cy="1396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3681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id="{92FA36CA-0E04-F400-0215-90D11DEA1E4F}"/>
              </a:ext>
            </a:extLst>
          </p:cNvPr>
          <p:cNvSpPr/>
          <p:nvPr/>
        </p:nvSpPr>
        <p:spPr>
          <a:xfrm>
            <a:off x="1051814" y="1735996"/>
            <a:ext cx="3993777" cy="512200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574C75-7046-C762-BDB2-38E0BCD4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sz="3600" dirty="0"/>
              <a:t>Thanks for your attention and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0E7C5E-8524-89B3-5764-B8D0E94B75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3D0FA-05D7-7A5D-44E0-626CD0837F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pic>
        <p:nvPicPr>
          <p:cNvPr id="7" name="Picture Placeholder 6" descr="Close-up of hands shaking&#10;&#10;Description automatically generated">
            <a:extLst>
              <a:ext uri="{FF2B5EF4-FFF2-40B4-BE49-F238E27FC236}">
                <a16:creationId xmlns:a16="http://schemas.microsoft.com/office/drawing/2014/main" id="{5855F3CD-3F3A-06C7-755E-50457D880A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4ABC554-91A4-977A-6F1C-82EEEDF2FA63}"/>
              </a:ext>
            </a:extLst>
          </p:cNvPr>
          <p:cNvGrpSpPr/>
          <p:nvPr/>
        </p:nvGrpSpPr>
        <p:grpSpPr>
          <a:xfrm>
            <a:off x="5188143" y="1801493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</p:grpSp>
      </p:grpSp>
      <p:grpSp>
        <p:nvGrpSpPr>
          <p:cNvPr id="10" name="Graphic 14">
            <a:extLst>
              <a:ext uri="{FF2B5EF4-FFF2-40B4-BE49-F238E27FC236}">
                <a16:creationId xmlns:a16="http://schemas.microsoft.com/office/drawing/2014/main" id="{EC059587-6237-2B06-E28B-977F6B850396}"/>
              </a:ext>
            </a:extLst>
          </p:cNvPr>
          <p:cNvGrpSpPr/>
          <p:nvPr/>
        </p:nvGrpSpPr>
        <p:grpSpPr>
          <a:xfrm>
            <a:off x="2605417" y="3866690"/>
            <a:ext cx="2291960" cy="3026750"/>
            <a:chOff x="1003504" y="1474188"/>
            <a:chExt cx="3931458" cy="519186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4AD7AF7-AC0B-A6EC-C871-4DDB4E42B8CC}"/>
                </a:ext>
              </a:extLst>
            </p:cNvPr>
            <p:cNvSpPr/>
            <p:nvPr/>
          </p:nvSpPr>
          <p:spPr>
            <a:xfrm>
              <a:off x="2644876" y="5720900"/>
              <a:ext cx="222098" cy="579307"/>
            </a:xfrm>
            <a:custGeom>
              <a:avLst/>
              <a:gdLst>
                <a:gd name="connsiteX0" fmla="*/ 0 w 222098"/>
                <a:gd name="connsiteY0" fmla="*/ 0 h 579307"/>
                <a:gd name="connsiteX1" fmla="*/ 222099 w 222098"/>
                <a:gd name="connsiteY1" fmla="*/ 0 h 579307"/>
                <a:gd name="connsiteX2" fmla="*/ 222099 w 222098"/>
                <a:gd name="connsiteY2" fmla="*/ 579307 h 579307"/>
                <a:gd name="connsiteX3" fmla="*/ 0 w 222098"/>
                <a:gd name="connsiteY3" fmla="*/ 579307 h 579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098" h="579307">
                  <a:moveTo>
                    <a:pt x="0" y="0"/>
                  </a:moveTo>
                  <a:lnTo>
                    <a:pt x="222099" y="0"/>
                  </a:lnTo>
                  <a:lnTo>
                    <a:pt x="222099" y="579307"/>
                  </a:lnTo>
                  <a:lnTo>
                    <a:pt x="0" y="57930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0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054BB6F-219A-C727-9259-B572268AA371}"/>
                </a:ext>
              </a:extLst>
            </p:cNvPr>
            <p:cNvSpPr/>
            <p:nvPr/>
          </p:nvSpPr>
          <p:spPr>
            <a:xfrm>
              <a:off x="1747535" y="6300208"/>
              <a:ext cx="2017090" cy="365845"/>
            </a:xfrm>
            <a:custGeom>
              <a:avLst/>
              <a:gdLst>
                <a:gd name="connsiteX0" fmla="*/ 2017090 w 2017090"/>
                <a:gd name="connsiteY0" fmla="*/ 365846 h 365845"/>
                <a:gd name="connsiteX1" fmla="*/ 0 w 2017090"/>
                <a:gd name="connsiteY1" fmla="*/ 365846 h 365845"/>
                <a:gd name="connsiteX2" fmla="*/ 0 w 2017090"/>
                <a:gd name="connsiteY2" fmla="*/ 365846 h 365845"/>
                <a:gd name="connsiteX3" fmla="*/ 591647 w 2017090"/>
                <a:gd name="connsiteY3" fmla="*/ 0 h 365845"/>
                <a:gd name="connsiteX4" fmla="*/ 1425443 w 2017090"/>
                <a:gd name="connsiteY4" fmla="*/ 0 h 365845"/>
                <a:gd name="connsiteX5" fmla="*/ 2017090 w 2017090"/>
                <a:gd name="connsiteY5" fmla="*/ 365846 h 365845"/>
                <a:gd name="connsiteX6" fmla="*/ 2017090 w 2017090"/>
                <a:gd name="connsiteY6" fmla="*/ 365846 h 365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7090" h="365845">
                  <a:moveTo>
                    <a:pt x="2017090" y="365846"/>
                  </a:moveTo>
                  <a:lnTo>
                    <a:pt x="0" y="365846"/>
                  </a:lnTo>
                  <a:lnTo>
                    <a:pt x="0" y="365846"/>
                  </a:lnTo>
                  <a:cubicBezTo>
                    <a:pt x="111975" y="141588"/>
                    <a:pt x="340860" y="0"/>
                    <a:pt x="591647" y="0"/>
                  </a:cubicBezTo>
                  <a:lnTo>
                    <a:pt x="1425443" y="0"/>
                  </a:lnTo>
                  <a:cubicBezTo>
                    <a:pt x="1675921" y="0"/>
                    <a:pt x="1905115" y="141588"/>
                    <a:pt x="2017090" y="365846"/>
                  </a:cubicBezTo>
                  <a:lnTo>
                    <a:pt x="2017090" y="365846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0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13" name="Graphic 14">
              <a:extLst>
                <a:ext uri="{FF2B5EF4-FFF2-40B4-BE49-F238E27FC236}">
                  <a16:creationId xmlns:a16="http://schemas.microsoft.com/office/drawing/2014/main" id="{D9C43E02-106A-75D1-5C21-940A2DBF870E}"/>
                </a:ext>
              </a:extLst>
            </p:cNvPr>
            <p:cNvGrpSpPr/>
            <p:nvPr/>
          </p:nvGrpSpPr>
          <p:grpSpPr>
            <a:xfrm>
              <a:off x="1407909" y="1474188"/>
              <a:ext cx="3527053" cy="4357762"/>
              <a:chOff x="1407909" y="1474188"/>
              <a:chExt cx="3527053" cy="4357762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1A1EF42-6827-B470-666F-14B584864630}"/>
                  </a:ext>
                </a:extLst>
              </p:cNvPr>
              <p:cNvSpPr/>
              <p:nvPr/>
            </p:nvSpPr>
            <p:spPr>
              <a:xfrm>
                <a:off x="2045826" y="1681480"/>
                <a:ext cx="1420507" cy="3943178"/>
              </a:xfrm>
              <a:custGeom>
                <a:avLst/>
                <a:gdLst>
                  <a:gd name="connsiteX0" fmla="*/ 83904 w 1420507"/>
                  <a:gd name="connsiteY0" fmla="*/ 3943178 h 3943178"/>
                  <a:gd name="connsiteX1" fmla="*/ 0 w 1420507"/>
                  <a:gd name="connsiteY1" fmla="*/ 3914490 h 3943178"/>
                  <a:gd name="connsiteX2" fmla="*/ 1336295 w 1420507"/>
                  <a:gd name="connsiteY2" fmla="*/ 0 h 3943178"/>
                  <a:gd name="connsiteX3" fmla="*/ 1420508 w 1420507"/>
                  <a:gd name="connsiteY3" fmla="*/ 28688 h 3943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0507" h="3943178">
                    <a:moveTo>
                      <a:pt x="83904" y="3943178"/>
                    </a:moveTo>
                    <a:lnTo>
                      <a:pt x="0" y="3914490"/>
                    </a:lnTo>
                    <a:lnTo>
                      <a:pt x="1336295" y="0"/>
                    </a:lnTo>
                    <a:lnTo>
                      <a:pt x="1420508" y="28688"/>
                    </a:lnTo>
                    <a:close/>
                  </a:path>
                </a:pathLst>
              </a:custGeom>
              <a:solidFill>
                <a:schemeClr val="tx2">
                  <a:lumMod val="50000"/>
                  <a:lumOff val="50000"/>
                </a:schemeClr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CC488957-B2DD-A067-783A-AB5818F3558A}"/>
                  </a:ext>
                </a:extLst>
              </p:cNvPr>
              <p:cNvSpPr/>
              <p:nvPr/>
            </p:nvSpPr>
            <p:spPr>
              <a:xfrm>
                <a:off x="1407909" y="1474188"/>
                <a:ext cx="3527053" cy="4357762"/>
              </a:xfrm>
              <a:custGeom>
                <a:avLst/>
                <a:gdLst>
                  <a:gd name="connsiteX0" fmla="*/ 1348017 w 3527053"/>
                  <a:gd name="connsiteY0" fmla="*/ 4357763 h 4357762"/>
                  <a:gd name="connsiteX1" fmla="*/ 0 w 3527053"/>
                  <a:gd name="connsiteY1" fmla="*/ 3890738 h 4357762"/>
                  <a:gd name="connsiteX2" fmla="*/ 137578 w 3527053"/>
                  <a:gd name="connsiteY2" fmla="*/ 3716144 h 4357762"/>
                  <a:gd name="connsiteX3" fmla="*/ 1348017 w 3527053"/>
                  <a:gd name="connsiteY3" fmla="*/ 4135355 h 4357762"/>
                  <a:gd name="connsiteX4" fmla="*/ 3304647 w 3527053"/>
                  <a:gd name="connsiteY4" fmla="*/ 2178727 h 4357762"/>
                  <a:gd name="connsiteX5" fmla="*/ 1348017 w 3527053"/>
                  <a:gd name="connsiteY5" fmla="*/ 222099 h 4357762"/>
                  <a:gd name="connsiteX6" fmla="*/ 1331051 w 3527053"/>
                  <a:gd name="connsiteY6" fmla="*/ 222099 h 4357762"/>
                  <a:gd name="connsiteX7" fmla="*/ 1329509 w 3527053"/>
                  <a:gd name="connsiteY7" fmla="*/ 0 h 4357762"/>
                  <a:gd name="connsiteX8" fmla="*/ 1348326 w 3527053"/>
                  <a:gd name="connsiteY8" fmla="*/ 0 h 4357762"/>
                  <a:gd name="connsiteX9" fmla="*/ 3527054 w 3527053"/>
                  <a:gd name="connsiteY9" fmla="*/ 2178727 h 4357762"/>
                  <a:gd name="connsiteX10" fmla="*/ 1348017 w 3527053"/>
                  <a:gd name="connsiteY10" fmla="*/ 4357763 h 4357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7053" h="4357762">
                    <a:moveTo>
                      <a:pt x="1348017" y="4357763"/>
                    </a:moveTo>
                    <a:cubicBezTo>
                      <a:pt x="853538" y="4357763"/>
                      <a:pt x="387439" y="4196124"/>
                      <a:pt x="0" y="3890738"/>
                    </a:cubicBezTo>
                    <a:lnTo>
                      <a:pt x="137578" y="3716144"/>
                    </a:lnTo>
                    <a:cubicBezTo>
                      <a:pt x="485533" y="3990374"/>
                      <a:pt x="904128" y="4135355"/>
                      <a:pt x="1348017" y="4135355"/>
                    </a:cubicBezTo>
                    <a:cubicBezTo>
                      <a:pt x="2427048" y="4135355"/>
                      <a:pt x="3304647" y="3257757"/>
                      <a:pt x="3304647" y="2178727"/>
                    </a:cubicBezTo>
                    <a:cubicBezTo>
                      <a:pt x="3304647" y="1099697"/>
                      <a:pt x="2427048" y="222099"/>
                      <a:pt x="1348017" y="222099"/>
                    </a:cubicBezTo>
                    <a:lnTo>
                      <a:pt x="1331051" y="222099"/>
                    </a:lnTo>
                    <a:lnTo>
                      <a:pt x="1329509" y="0"/>
                    </a:lnTo>
                    <a:lnTo>
                      <a:pt x="1348326" y="0"/>
                    </a:lnTo>
                    <a:cubicBezTo>
                      <a:pt x="2549819" y="0"/>
                      <a:pt x="3527054" y="977543"/>
                      <a:pt x="3527054" y="2178727"/>
                    </a:cubicBezTo>
                    <a:cubicBezTo>
                      <a:pt x="3527054" y="3380220"/>
                      <a:pt x="2549511" y="4357763"/>
                      <a:pt x="1348017" y="4357763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lumOff val="50000"/>
                </a:schemeClr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9" name="Graphic 14">
              <a:extLst>
                <a:ext uri="{FF2B5EF4-FFF2-40B4-BE49-F238E27FC236}">
                  <a16:creationId xmlns:a16="http://schemas.microsoft.com/office/drawing/2014/main" id="{975B5CDB-FF6E-C106-B46A-6686E63A65A9}"/>
                </a:ext>
              </a:extLst>
            </p:cNvPr>
            <p:cNvGrpSpPr/>
            <p:nvPr/>
          </p:nvGrpSpPr>
          <p:grpSpPr>
            <a:xfrm>
              <a:off x="1003504" y="1900802"/>
              <a:ext cx="3505461" cy="3504533"/>
              <a:chOff x="1003504" y="1900802"/>
              <a:chExt cx="3505461" cy="3504533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6082511-B564-0AE1-8EE3-2B4301587EE9}"/>
                  </a:ext>
                </a:extLst>
              </p:cNvPr>
              <p:cNvSpPr/>
              <p:nvPr/>
            </p:nvSpPr>
            <p:spPr>
              <a:xfrm>
                <a:off x="1003504" y="1901111"/>
                <a:ext cx="3505461" cy="3504224"/>
              </a:xfrm>
              <a:custGeom>
                <a:avLst/>
                <a:gdLst>
                  <a:gd name="connsiteX0" fmla="*/ 3500217 w 3505461"/>
                  <a:gd name="connsiteY0" fmla="*/ 1624714 h 3504224"/>
                  <a:gd name="connsiteX1" fmla="*/ 3322538 w 3505461"/>
                  <a:gd name="connsiteY1" fmla="*/ 1530631 h 3504224"/>
                  <a:gd name="connsiteX2" fmla="*/ 3232773 w 3505461"/>
                  <a:gd name="connsiteY2" fmla="*/ 1485594 h 3504224"/>
                  <a:gd name="connsiteX3" fmla="*/ 3279352 w 3505461"/>
                  <a:gd name="connsiteY3" fmla="*/ 1261027 h 3504224"/>
                  <a:gd name="connsiteX4" fmla="*/ 3123266 w 3505461"/>
                  <a:gd name="connsiteY4" fmla="*/ 1296193 h 3504224"/>
                  <a:gd name="connsiteX5" fmla="*/ 3010366 w 3505461"/>
                  <a:gd name="connsiteY5" fmla="*/ 1263804 h 3504224"/>
                  <a:gd name="connsiteX6" fmla="*/ 2990007 w 3505461"/>
                  <a:gd name="connsiteY6" fmla="*/ 1330433 h 3504224"/>
                  <a:gd name="connsiteX7" fmla="*/ 3092728 w 3505461"/>
                  <a:gd name="connsiteY7" fmla="*/ 1452279 h 3504224"/>
                  <a:gd name="connsiteX8" fmla="*/ 2969956 w 3505461"/>
                  <a:gd name="connsiteY8" fmla="*/ 1586464 h 3504224"/>
                  <a:gd name="connsiteX9" fmla="*/ 2918442 w 3505461"/>
                  <a:gd name="connsiteY9" fmla="*/ 1530322 h 3504224"/>
                  <a:gd name="connsiteX10" fmla="*/ 2686780 w 3505461"/>
                  <a:gd name="connsiteY10" fmla="*/ 1548213 h 3504224"/>
                  <a:gd name="connsiteX11" fmla="*/ 2643286 w 3505461"/>
                  <a:gd name="connsiteY11" fmla="*/ 1683015 h 3504224"/>
                  <a:gd name="connsiteX12" fmla="*/ 2733051 w 3505461"/>
                  <a:gd name="connsiteY12" fmla="*/ 1707384 h 3504224"/>
                  <a:gd name="connsiteX13" fmla="*/ 2899625 w 3505461"/>
                  <a:gd name="connsiteY13" fmla="*/ 1810105 h 3504224"/>
                  <a:gd name="connsiteX14" fmla="*/ 2803690 w 3505461"/>
                  <a:gd name="connsiteY14" fmla="*/ 1817508 h 3504224"/>
                  <a:gd name="connsiteX15" fmla="*/ 2632181 w 3505461"/>
                  <a:gd name="connsiteY15" fmla="*/ 1822444 h 3504224"/>
                  <a:gd name="connsiteX16" fmla="*/ 2495220 w 3505461"/>
                  <a:gd name="connsiteY16" fmla="*/ 1597569 h 3504224"/>
                  <a:gd name="connsiteX17" fmla="*/ 2481339 w 3505461"/>
                  <a:gd name="connsiteY17" fmla="*/ 1725892 h 3504224"/>
                  <a:gd name="connsiteX18" fmla="*/ 2430749 w 3505461"/>
                  <a:gd name="connsiteY18" fmla="*/ 1883521 h 3504224"/>
                  <a:gd name="connsiteX19" fmla="*/ 2291321 w 3505461"/>
                  <a:gd name="connsiteY19" fmla="*/ 1927015 h 3504224"/>
                  <a:gd name="connsiteX20" fmla="*/ 2153126 w 3505461"/>
                  <a:gd name="connsiteY20" fmla="*/ 1952310 h 3504224"/>
                  <a:gd name="connsiteX21" fmla="*/ 2045161 w 3505461"/>
                  <a:gd name="connsiteY21" fmla="*/ 1963106 h 3504224"/>
                  <a:gd name="connsiteX22" fmla="*/ 1947067 w 3505461"/>
                  <a:gd name="connsiteY22" fmla="*/ 2192917 h 3504224"/>
                  <a:gd name="connsiteX23" fmla="*/ 1858536 w 3505461"/>
                  <a:gd name="connsiteY23" fmla="*/ 2058115 h 3504224"/>
                  <a:gd name="connsiteX24" fmla="*/ 1741626 w 3505461"/>
                  <a:gd name="connsiteY24" fmla="*/ 1740391 h 3504224"/>
                  <a:gd name="connsiteX25" fmla="*/ 1623481 w 3505461"/>
                  <a:gd name="connsiteY25" fmla="*/ 1825837 h 3504224"/>
                  <a:gd name="connsiteX26" fmla="*/ 1542971 w 3505461"/>
                  <a:gd name="connsiteY26" fmla="*/ 1852982 h 3504224"/>
                  <a:gd name="connsiteX27" fmla="*/ 1512740 w 3505461"/>
                  <a:gd name="connsiteY27" fmla="*/ 1916219 h 3504224"/>
                  <a:gd name="connsiteX28" fmla="*/ 1395522 w 3505461"/>
                  <a:gd name="connsiteY28" fmla="*/ 1922388 h 3504224"/>
                  <a:gd name="connsiteX29" fmla="*/ 1376396 w 3505461"/>
                  <a:gd name="connsiteY29" fmla="*/ 1855142 h 3504224"/>
                  <a:gd name="connsiteX30" fmla="*/ 1374237 w 3505461"/>
                  <a:gd name="connsiteY30" fmla="*/ 1766302 h 3504224"/>
                  <a:gd name="connsiteX31" fmla="*/ 1343082 w 3505461"/>
                  <a:gd name="connsiteY31" fmla="*/ 1536492 h 3504224"/>
                  <a:gd name="connsiteX32" fmla="*/ 1203036 w 3505461"/>
                  <a:gd name="connsiteY32" fmla="*/ 1380405 h 3504224"/>
                  <a:gd name="connsiteX33" fmla="*/ 1107410 w 3505461"/>
                  <a:gd name="connsiteY33" fmla="*/ 1250539 h 3504224"/>
                  <a:gd name="connsiteX34" fmla="*/ 1075946 w 3505461"/>
                  <a:gd name="connsiteY34" fmla="*/ 1370226 h 3504224"/>
                  <a:gd name="connsiteX35" fmla="*/ 1187921 w 3505461"/>
                  <a:gd name="connsiteY35" fmla="*/ 1505028 h 3504224"/>
                  <a:gd name="connsiteX36" fmla="*/ 872972 w 3505461"/>
                  <a:gd name="connsiteY36" fmla="*/ 1612992 h 3504224"/>
                  <a:gd name="connsiteX37" fmla="*/ 831329 w 3505461"/>
                  <a:gd name="connsiteY37" fmla="*/ 1850823 h 3504224"/>
                  <a:gd name="connsiteX38" fmla="*/ 664137 w 3505461"/>
                  <a:gd name="connsiteY38" fmla="*/ 2001973 h 3504224"/>
                  <a:gd name="connsiteX39" fmla="*/ 582393 w 3505461"/>
                  <a:gd name="connsiteY39" fmla="*/ 2149114 h 3504224"/>
                  <a:gd name="connsiteX40" fmla="*/ 459621 w 3505461"/>
                  <a:gd name="connsiteY40" fmla="*/ 2206798 h 3504224"/>
                  <a:gd name="connsiteX41" fmla="*/ 395768 w 3505461"/>
                  <a:gd name="connsiteY41" fmla="*/ 2305508 h 3504224"/>
                  <a:gd name="connsiteX42" fmla="*/ 332531 w 3505461"/>
                  <a:gd name="connsiteY42" fmla="*/ 2171632 h 3504224"/>
                  <a:gd name="connsiteX43" fmla="*/ 313715 w 3505461"/>
                  <a:gd name="connsiteY43" fmla="*/ 1847121 h 3504224"/>
                  <a:gd name="connsiteX44" fmla="*/ 369856 w 3505461"/>
                  <a:gd name="connsiteY44" fmla="*/ 1736072 h 3504224"/>
                  <a:gd name="connsiteX45" fmla="*/ 359060 w 3505461"/>
                  <a:gd name="connsiteY45" fmla="*/ 1575976 h 3504224"/>
                  <a:gd name="connsiteX46" fmla="*/ 344870 w 3505461"/>
                  <a:gd name="connsiteY46" fmla="*/ 1480967 h 3504224"/>
                  <a:gd name="connsiteX47" fmla="*/ 303535 w 3505461"/>
                  <a:gd name="connsiteY47" fmla="*/ 1418656 h 3504224"/>
                  <a:gd name="connsiteX48" fmla="*/ 276081 w 3505461"/>
                  <a:gd name="connsiteY48" fmla="*/ 1247455 h 3504224"/>
                  <a:gd name="connsiteX49" fmla="*/ 216855 w 3505461"/>
                  <a:gd name="connsiteY49" fmla="*/ 1094453 h 3504224"/>
                  <a:gd name="connsiteX50" fmla="*/ 291505 w 3505461"/>
                  <a:gd name="connsiteY50" fmla="*/ 1017953 h 3504224"/>
                  <a:gd name="connsiteX51" fmla="*/ 304461 w 3505461"/>
                  <a:gd name="connsiteY51" fmla="*/ 953174 h 3504224"/>
                  <a:gd name="connsiteX52" fmla="*/ 430317 w 3505461"/>
                  <a:gd name="connsiteY52" fmla="*/ 601517 h 3504224"/>
                  <a:gd name="connsiteX53" fmla="*/ 0 w 3505461"/>
                  <a:gd name="connsiteY53" fmla="*/ 1751804 h 3504224"/>
                  <a:gd name="connsiteX54" fmla="*/ 1752422 w 3505461"/>
                  <a:gd name="connsiteY54" fmla="*/ 3504225 h 3504224"/>
                  <a:gd name="connsiteX55" fmla="*/ 2053798 w 3505461"/>
                  <a:gd name="connsiteY55" fmla="*/ 3478313 h 3504224"/>
                  <a:gd name="connsiteX56" fmla="*/ 2080018 w 3505461"/>
                  <a:gd name="connsiteY56" fmla="*/ 3308038 h 3504224"/>
                  <a:gd name="connsiteX57" fmla="*/ 2024802 w 3505461"/>
                  <a:gd name="connsiteY57" fmla="*/ 3263618 h 3504224"/>
                  <a:gd name="connsiteX58" fmla="*/ 1984392 w 3505461"/>
                  <a:gd name="connsiteY58" fmla="*/ 3199147 h 3504224"/>
                  <a:gd name="connsiteX59" fmla="*/ 1844963 w 3505461"/>
                  <a:gd name="connsiteY59" fmla="*/ 3176938 h 3504224"/>
                  <a:gd name="connsiteX60" fmla="*/ 1788205 w 3505461"/>
                  <a:gd name="connsiteY60" fmla="*/ 3143931 h 3504224"/>
                  <a:gd name="connsiteX61" fmla="*/ 1683633 w 3505461"/>
                  <a:gd name="connsiteY61" fmla="*/ 3124497 h 3504224"/>
                  <a:gd name="connsiteX62" fmla="*/ 1738849 w 3505461"/>
                  <a:gd name="connsiteY62" fmla="*/ 2967486 h 3504224"/>
                  <a:gd name="connsiteX63" fmla="*/ 1898020 w 3505461"/>
                  <a:gd name="connsiteY63" fmla="*/ 2894996 h 3504224"/>
                  <a:gd name="connsiteX64" fmla="*/ 2037141 w 3505461"/>
                  <a:gd name="connsiteY64" fmla="*/ 2827440 h 3504224"/>
                  <a:gd name="connsiteX65" fmla="*/ 2119502 w 3505461"/>
                  <a:gd name="connsiteY65" fmla="*/ 2812325 h 3504224"/>
                  <a:gd name="connsiteX66" fmla="*/ 2254304 w 3505461"/>
                  <a:gd name="connsiteY66" fmla="*/ 2809549 h 3504224"/>
                  <a:gd name="connsiteX67" fmla="*/ 2316924 w 3505461"/>
                  <a:gd name="connsiteY67" fmla="*/ 2908260 h 3504224"/>
                  <a:gd name="connsiteX68" fmla="*/ 2377692 w 3505461"/>
                  <a:gd name="connsiteY68" fmla="*/ 2903324 h 3504224"/>
                  <a:gd name="connsiteX69" fmla="*/ 2402678 w 3505461"/>
                  <a:gd name="connsiteY69" fmla="*/ 3040594 h 3504224"/>
                  <a:gd name="connsiteX70" fmla="*/ 2381394 w 3505461"/>
                  <a:gd name="connsiteY70" fmla="*/ 3116169 h 3504224"/>
                  <a:gd name="connsiteX71" fmla="*/ 2415017 w 3505461"/>
                  <a:gd name="connsiteY71" fmla="*/ 3196680 h 3504224"/>
                  <a:gd name="connsiteX72" fmla="*/ 2376767 w 3505461"/>
                  <a:gd name="connsiteY72" fmla="*/ 3389474 h 3504224"/>
                  <a:gd name="connsiteX73" fmla="*/ 3505461 w 3505461"/>
                  <a:gd name="connsiteY73" fmla="*/ 1751495 h 3504224"/>
                  <a:gd name="connsiteX74" fmla="*/ 3500217 w 3505461"/>
                  <a:gd name="connsiteY74" fmla="*/ 1624714 h 3504224"/>
                  <a:gd name="connsiteX75" fmla="*/ 750509 w 3505461"/>
                  <a:gd name="connsiteY75" fmla="*/ 2263865 h 3504224"/>
                  <a:gd name="connsiteX76" fmla="*/ 715035 w 3505461"/>
                  <a:gd name="connsiteY76" fmla="*/ 2291936 h 3504224"/>
                  <a:gd name="connsiteX77" fmla="*/ 724289 w 3505461"/>
                  <a:gd name="connsiteY77" fmla="*/ 2326484 h 3504224"/>
                  <a:gd name="connsiteX78" fmla="*/ 658893 w 3505461"/>
                  <a:gd name="connsiteY78" fmla="*/ 2392189 h 3504224"/>
                  <a:gd name="connsiteX79" fmla="*/ 646555 w 3505461"/>
                  <a:gd name="connsiteY79" fmla="*/ 2319390 h 3504224"/>
                  <a:gd name="connsiteX80" fmla="*/ 625270 w 3505461"/>
                  <a:gd name="connsiteY80" fmla="*/ 2241963 h 3504224"/>
                  <a:gd name="connsiteX81" fmla="*/ 674009 w 3505461"/>
                  <a:gd name="connsiteY81" fmla="*/ 2174409 h 3504224"/>
                  <a:gd name="connsiteX82" fmla="*/ 738787 w 3505461"/>
                  <a:gd name="connsiteY82" fmla="*/ 2096982 h 3504224"/>
                  <a:gd name="connsiteX83" fmla="*/ 750509 w 3505461"/>
                  <a:gd name="connsiteY83" fmla="*/ 2263865 h 3504224"/>
                  <a:gd name="connsiteX84" fmla="*/ 1845272 w 3505461"/>
                  <a:gd name="connsiteY84" fmla="*/ 2273119 h 3504224"/>
                  <a:gd name="connsiteX85" fmla="*/ 1823062 w 3505461"/>
                  <a:gd name="connsiteY85" fmla="*/ 2372138 h 3504224"/>
                  <a:gd name="connsiteX86" fmla="*/ 1843113 w 3505461"/>
                  <a:gd name="connsiteY86" fmla="*/ 2435375 h 3504224"/>
                  <a:gd name="connsiteX87" fmla="*/ 1836943 w 3505461"/>
                  <a:gd name="connsiteY87" fmla="*/ 2468998 h 3504224"/>
                  <a:gd name="connsiteX88" fmla="*/ 1825530 w 3505461"/>
                  <a:gd name="connsiteY88" fmla="*/ 2557529 h 3504224"/>
                  <a:gd name="connsiteX89" fmla="*/ 1789130 w 3505461"/>
                  <a:gd name="connsiteY89" fmla="*/ 2569868 h 3504224"/>
                  <a:gd name="connsiteX90" fmla="*/ 1772164 w 3505461"/>
                  <a:gd name="connsiteY90" fmla="*/ 2564007 h 3504224"/>
                  <a:gd name="connsiteX91" fmla="*/ 1767229 w 3505461"/>
                  <a:gd name="connsiteY91" fmla="*/ 2527607 h 3504224"/>
                  <a:gd name="connsiteX92" fmla="*/ 1736999 w 3505461"/>
                  <a:gd name="connsiteY92" fmla="*/ 2493059 h 3504224"/>
                  <a:gd name="connsiteX93" fmla="*/ 1738849 w 3505461"/>
                  <a:gd name="connsiteY93" fmla="*/ 2452649 h 3504224"/>
                  <a:gd name="connsiteX94" fmla="*/ 1709853 w 3505461"/>
                  <a:gd name="connsiteY94" fmla="*/ 2363809 h 3504224"/>
                  <a:gd name="connsiteX95" fmla="*/ 1735148 w 3505461"/>
                  <a:gd name="connsiteY95" fmla="*/ 2307668 h 3504224"/>
                  <a:gd name="connsiteX96" fmla="*/ 1720341 w 3505461"/>
                  <a:gd name="connsiteY96" fmla="*/ 2247208 h 3504224"/>
                  <a:gd name="connsiteX97" fmla="*/ 1766612 w 3505461"/>
                  <a:gd name="connsiteY97" fmla="*/ 2106853 h 3504224"/>
                  <a:gd name="connsiteX98" fmla="*/ 1771547 w 3505461"/>
                  <a:gd name="connsiteY98" fmla="*/ 2109630 h 3504224"/>
                  <a:gd name="connsiteX99" fmla="*/ 1805788 w 3505461"/>
                  <a:gd name="connsiteY99" fmla="*/ 2170398 h 3504224"/>
                  <a:gd name="connsiteX100" fmla="*/ 1845272 w 3505461"/>
                  <a:gd name="connsiteY100" fmla="*/ 2273119 h 3504224"/>
                  <a:gd name="connsiteX101" fmla="*/ 1954470 w 3505461"/>
                  <a:gd name="connsiteY101" fmla="*/ 2319081 h 3504224"/>
                  <a:gd name="connsiteX102" fmla="*/ 1994572 w 3505461"/>
                  <a:gd name="connsiteY102" fmla="*/ 2330186 h 3504224"/>
                  <a:gd name="connsiteX103" fmla="*/ 2054106 w 3505461"/>
                  <a:gd name="connsiteY103" fmla="*/ 2325867 h 3504224"/>
                  <a:gd name="connsiteX104" fmla="*/ 2154668 w 3505461"/>
                  <a:gd name="connsiteY104" fmla="*/ 2329569 h 3504224"/>
                  <a:gd name="connsiteX105" fmla="*/ 2150658 w 3505461"/>
                  <a:gd name="connsiteY105" fmla="*/ 2405453 h 3504224"/>
                  <a:gd name="connsiteX106" fmla="*/ 2118268 w 3505461"/>
                  <a:gd name="connsiteY106" fmla="*/ 2485347 h 3504224"/>
                  <a:gd name="connsiteX107" fmla="*/ 2117343 w 3505461"/>
                  <a:gd name="connsiteY107" fmla="*/ 2564932 h 3504224"/>
                  <a:gd name="connsiteX108" fmla="*/ 2027578 w 3505461"/>
                  <a:gd name="connsiteY108" fmla="*/ 2540563 h 3504224"/>
                  <a:gd name="connsiteX109" fmla="*/ 2001358 w 3505461"/>
                  <a:gd name="connsiteY109" fmla="*/ 2508482 h 3504224"/>
                  <a:gd name="connsiteX110" fmla="*/ 1943674 w 3505461"/>
                  <a:gd name="connsiteY110" fmla="*/ 2491208 h 3504224"/>
                  <a:gd name="connsiteX111" fmla="*/ 1945525 w 3505461"/>
                  <a:gd name="connsiteY111" fmla="*/ 2449564 h 3504224"/>
                  <a:gd name="connsiteX112" fmla="*/ 1930410 w 3505461"/>
                  <a:gd name="connsiteY112" fmla="*/ 2423344 h 3504224"/>
                  <a:gd name="connsiteX113" fmla="*/ 1954470 w 3505461"/>
                  <a:gd name="connsiteY113" fmla="*/ 2319081 h 3504224"/>
                  <a:gd name="connsiteX114" fmla="*/ 2121045 w 3505461"/>
                  <a:gd name="connsiteY114" fmla="*/ 2750940 h 3504224"/>
                  <a:gd name="connsiteX115" fmla="*/ 2118268 w 3505461"/>
                  <a:gd name="connsiteY115" fmla="*/ 2750940 h 3504224"/>
                  <a:gd name="connsiteX116" fmla="*/ 2024802 w 3505461"/>
                  <a:gd name="connsiteY116" fmla="*/ 2694798 h 3504224"/>
                  <a:gd name="connsiteX117" fmla="*/ 1959406 w 3505461"/>
                  <a:gd name="connsiteY117" fmla="*/ 2691097 h 3504224"/>
                  <a:gd name="connsiteX118" fmla="*/ 1937196 w 3505461"/>
                  <a:gd name="connsiteY118" fmla="*/ 2651921 h 3504224"/>
                  <a:gd name="connsiteX119" fmla="*/ 1876427 w 3505461"/>
                  <a:gd name="connsiteY119" fmla="*/ 2616447 h 3504224"/>
                  <a:gd name="connsiteX120" fmla="*/ 1869024 w 3505461"/>
                  <a:gd name="connsiteY120" fmla="*/ 2602257 h 3504224"/>
                  <a:gd name="connsiteX121" fmla="*/ 1886915 w 3505461"/>
                  <a:gd name="connsiteY121" fmla="*/ 2589301 h 3504224"/>
                  <a:gd name="connsiteX122" fmla="*/ 1960331 w 3505461"/>
                  <a:gd name="connsiteY122" fmla="*/ 2600406 h 3504224"/>
                  <a:gd name="connsiteX123" fmla="*/ 2040225 w 3505461"/>
                  <a:gd name="connsiteY123" fmla="*/ 2633412 h 3504224"/>
                  <a:gd name="connsiteX124" fmla="*/ 2137085 w 3505461"/>
                  <a:gd name="connsiteY124" fmla="*/ 2669812 h 3504224"/>
                  <a:gd name="connsiteX125" fmla="*/ 2121045 w 3505461"/>
                  <a:gd name="connsiteY125" fmla="*/ 2750940 h 3504224"/>
                  <a:gd name="connsiteX126" fmla="*/ 2578815 w 3505461"/>
                  <a:gd name="connsiteY126" fmla="*/ 2900240 h 3504224"/>
                  <a:gd name="connsiteX127" fmla="*/ 2530077 w 3505461"/>
                  <a:gd name="connsiteY127" fmla="*/ 2895921 h 3504224"/>
                  <a:gd name="connsiteX128" fmla="*/ 2487816 w 3505461"/>
                  <a:gd name="connsiteY128" fmla="*/ 2834535 h 3504224"/>
                  <a:gd name="connsiteX129" fmla="*/ 2435376 w 3505461"/>
                  <a:gd name="connsiteY129" fmla="*/ 2857671 h 3504224"/>
                  <a:gd name="connsiteX130" fmla="*/ 2405455 w 3505461"/>
                  <a:gd name="connsiteY130" fmla="*/ 2820654 h 3504224"/>
                  <a:gd name="connsiteX131" fmla="*/ 2347771 w 3505461"/>
                  <a:gd name="connsiteY131" fmla="*/ 2803380 h 3504224"/>
                  <a:gd name="connsiteX132" fmla="*/ 2332656 w 3505461"/>
                  <a:gd name="connsiteY132" fmla="*/ 2777160 h 3504224"/>
                  <a:gd name="connsiteX133" fmla="*/ 2337900 w 3505461"/>
                  <a:gd name="connsiteY133" fmla="*/ 2679375 h 3504224"/>
                  <a:gd name="connsiteX134" fmla="*/ 2285151 w 3505461"/>
                  <a:gd name="connsiteY134" fmla="*/ 2633721 h 3504224"/>
                  <a:gd name="connsiteX135" fmla="*/ 2316615 w 3505461"/>
                  <a:gd name="connsiteY135" fmla="*/ 2555061 h 3504224"/>
                  <a:gd name="connsiteX136" fmla="*/ 2382320 w 3505461"/>
                  <a:gd name="connsiteY136" fmla="*/ 2625392 h 3504224"/>
                  <a:gd name="connsiteX137" fmla="*/ 2426431 w 3505461"/>
                  <a:gd name="connsiteY137" fmla="*/ 2616447 h 3504224"/>
                  <a:gd name="connsiteX138" fmla="*/ 2485040 w 3505461"/>
                  <a:gd name="connsiteY138" fmla="*/ 2630636 h 3504224"/>
                  <a:gd name="connsiteX139" fmla="*/ 2543341 w 3505461"/>
                  <a:gd name="connsiteY139" fmla="*/ 2721635 h 3504224"/>
                  <a:gd name="connsiteX140" fmla="*/ 2533470 w 3505461"/>
                  <a:gd name="connsiteY140" fmla="*/ 2791349 h 3504224"/>
                  <a:gd name="connsiteX141" fmla="*/ 2578815 w 3505461"/>
                  <a:gd name="connsiteY141" fmla="*/ 2900240 h 3504224"/>
                  <a:gd name="connsiteX142" fmla="*/ 1790056 w 3505461"/>
                  <a:gd name="connsiteY142" fmla="*/ 132951 h 3504224"/>
                  <a:gd name="connsiteX143" fmla="*/ 1831082 w 3505461"/>
                  <a:gd name="connsiteY143" fmla="*/ 170584 h 3504224"/>
                  <a:gd name="connsiteX144" fmla="*/ 1879512 w 3505461"/>
                  <a:gd name="connsiteY144" fmla="*/ 252020 h 3504224"/>
                  <a:gd name="connsiteX145" fmla="*/ 2072923 w 3505461"/>
                  <a:gd name="connsiteY145" fmla="*/ 254797 h 3504224"/>
                  <a:gd name="connsiteX146" fmla="*/ 2172868 w 3505461"/>
                  <a:gd name="connsiteY146" fmla="*/ 327287 h 3504224"/>
                  <a:gd name="connsiteX147" fmla="*/ 2322168 w 3505461"/>
                  <a:gd name="connsiteY147" fmla="*/ 292122 h 3504224"/>
                  <a:gd name="connsiteX148" fmla="*/ 2549819 w 3505461"/>
                  <a:gd name="connsiteY148" fmla="*/ 368005 h 3504224"/>
                  <a:gd name="connsiteX149" fmla="*/ 2848419 w 3505461"/>
                  <a:gd name="connsiteY149" fmla="*/ 384354 h 3504224"/>
                  <a:gd name="connsiteX150" fmla="*/ 1784812 w 3505461"/>
                  <a:gd name="connsiteY150" fmla="*/ 0 h 3504224"/>
                  <a:gd name="connsiteX151" fmla="*/ 1784812 w 3505461"/>
                  <a:gd name="connsiteY151" fmla="*/ 17891 h 3504224"/>
                  <a:gd name="connsiteX152" fmla="*/ 1790056 w 3505461"/>
                  <a:gd name="connsiteY152" fmla="*/ 132951 h 3504224"/>
                  <a:gd name="connsiteX153" fmla="*/ 545376 w 3505461"/>
                  <a:gd name="connsiteY153" fmla="*/ 725831 h 3504224"/>
                  <a:gd name="connsiteX154" fmla="*/ 649331 w 3505461"/>
                  <a:gd name="connsiteY154" fmla="*/ 763156 h 3504224"/>
                  <a:gd name="connsiteX155" fmla="*/ 630514 w 3505461"/>
                  <a:gd name="connsiteY155" fmla="*/ 825467 h 3504224"/>
                  <a:gd name="connsiteX156" fmla="*/ 661053 w 3505461"/>
                  <a:gd name="connsiteY156" fmla="*/ 936208 h 3504224"/>
                  <a:gd name="connsiteX157" fmla="*/ 743414 w 3505461"/>
                  <a:gd name="connsiteY157" fmla="*/ 1018570 h 3504224"/>
                  <a:gd name="connsiteX158" fmla="*/ 914924 w 3505461"/>
                  <a:gd name="connsiteY158" fmla="*/ 1064223 h 3504224"/>
                  <a:gd name="connsiteX159" fmla="*/ 891789 w 3505461"/>
                  <a:gd name="connsiteY159" fmla="*/ 922327 h 3504224"/>
                  <a:gd name="connsiteX160" fmla="*/ 883769 w 3505461"/>
                  <a:gd name="connsiteY160" fmla="*/ 805108 h 3504224"/>
                  <a:gd name="connsiteX161" fmla="*/ 824542 w 3505461"/>
                  <a:gd name="connsiteY161" fmla="*/ 752976 h 3504224"/>
                  <a:gd name="connsiteX162" fmla="*/ 886853 w 3505461"/>
                  <a:gd name="connsiteY162" fmla="*/ 719662 h 3504224"/>
                  <a:gd name="connsiteX163" fmla="*/ 1013018 w 3505461"/>
                  <a:gd name="connsiteY163" fmla="*/ 776112 h 3504224"/>
                  <a:gd name="connsiteX164" fmla="*/ 896107 w 3505461"/>
                  <a:gd name="connsiteY164" fmla="*/ 492627 h 3504224"/>
                  <a:gd name="connsiteX165" fmla="*/ 939293 w 3505461"/>
                  <a:gd name="connsiteY165" fmla="*/ 336541 h 3504224"/>
                  <a:gd name="connsiteX166" fmla="*/ 1075637 w 3505461"/>
                  <a:gd name="connsiteY166" fmla="*/ 337467 h 3504224"/>
                  <a:gd name="connsiteX167" fmla="*/ 1203961 w 3505461"/>
                  <a:gd name="connsiteY167" fmla="*/ 248627 h 3504224"/>
                  <a:gd name="connsiteX168" fmla="*/ 1400766 w 3505461"/>
                  <a:gd name="connsiteY168" fmla="*/ 272996 h 3504224"/>
                  <a:gd name="connsiteX169" fmla="*/ 1504412 w 3505461"/>
                  <a:gd name="connsiteY169" fmla="*/ 152693 h 3504224"/>
                  <a:gd name="connsiteX170" fmla="*/ 1615153 w 3505461"/>
                  <a:gd name="connsiteY170" fmla="*/ 86989 h 3504224"/>
                  <a:gd name="connsiteX171" fmla="*/ 1652786 w 3505461"/>
                  <a:gd name="connsiteY171" fmla="*/ 14498 h 3504224"/>
                  <a:gd name="connsiteX172" fmla="*/ 1651861 w 3505461"/>
                  <a:gd name="connsiteY172" fmla="*/ 2468 h 3504224"/>
                  <a:gd name="connsiteX173" fmla="*/ 496021 w 3505461"/>
                  <a:gd name="connsiteY173" fmla="*/ 530569 h 3504224"/>
                  <a:gd name="connsiteX174" fmla="*/ 545376 w 3505461"/>
                  <a:gd name="connsiteY174" fmla="*/ 725831 h 3504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3505461" h="3504224">
                    <a:moveTo>
                      <a:pt x="3500217" y="1624714"/>
                    </a:moveTo>
                    <a:cubicBezTo>
                      <a:pt x="3477082" y="1610524"/>
                      <a:pt x="3349992" y="1550064"/>
                      <a:pt x="3322538" y="1530631"/>
                    </a:cubicBezTo>
                    <a:cubicBezTo>
                      <a:pt x="3288298" y="1507187"/>
                      <a:pt x="3255291" y="1526620"/>
                      <a:pt x="3232773" y="1485594"/>
                    </a:cubicBezTo>
                    <a:cubicBezTo>
                      <a:pt x="3174472" y="1378863"/>
                      <a:pt x="3415388" y="1389660"/>
                      <a:pt x="3279352" y="1261027"/>
                    </a:cubicBezTo>
                    <a:cubicBezTo>
                      <a:pt x="3276267" y="1325806"/>
                      <a:pt x="3163676" y="1309149"/>
                      <a:pt x="3123266" y="1296193"/>
                    </a:cubicBezTo>
                    <a:cubicBezTo>
                      <a:pt x="3085633" y="1283854"/>
                      <a:pt x="3054786" y="1240051"/>
                      <a:pt x="3010366" y="1263804"/>
                    </a:cubicBezTo>
                    <a:cubicBezTo>
                      <a:pt x="2983220" y="1278610"/>
                      <a:pt x="2972732" y="1303288"/>
                      <a:pt x="2990007" y="1330433"/>
                    </a:cubicBezTo>
                    <a:cubicBezTo>
                      <a:pt x="3028566" y="1389968"/>
                      <a:pt x="3117097" y="1345240"/>
                      <a:pt x="3092728" y="1452279"/>
                    </a:cubicBezTo>
                    <a:cubicBezTo>
                      <a:pt x="3081623" y="1500400"/>
                      <a:pt x="3031342" y="1608365"/>
                      <a:pt x="2969956" y="1586464"/>
                    </a:cubicBezTo>
                    <a:cubicBezTo>
                      <a:pt x="2967180" y="1557159"/>
                      <a:pt x="2947438" y="1536800"/>
                      <a:pt x="2918442" y="1530322"/>
                    </a:cubicBezTo>
                    <a:cubicBezTo>
                      <a:pt x="2839781" y="1659263"/>
                      <a:pt x="2794128" y="1499167"/>
                      <a:pt x="2686780" y="1548213"/>
                    </a:cubicBezTo>
                    <a:cubicBezTo>
                      <a:pt x="2647296" y="1566413"/>
                      <a:pt x="2618916" y="1643222"/>
                      <a:pt x="2643286" y="1683015"/>
                    </a:cubicBezTo>
                    <a:cubicBezTo>
                      <a:pt x="2665187" y="1718181"/>
                      <a:pt x="2696960" y="1709235"/>
                      <a:pt x="2733051" y="1707384"/>
                    </a:cubicBezTo>
                    <a:cubicBezTo>
                      <a:pt x="2781172" y="1705225"/>
                      <a:pt x="2991549" y="1690418"/>
                      <a:pt x="2899625" y="1810105"/>
                    </a:cubicBezTo>
                    <a:cubicBezTo>
                      <a:pt x="2876181" y="1840026"/>
                      <a:pt x="2840398" y="1821210"/>
                      <a:pt x="2803690" y="1817508"/>
                    </a:cubicBezTo>
                    <a:cubicBezTo>
                      <a:pt x="2750942" y="1812264"/>
                      <a:pt x="2681845" y="1835399"/>
                      <a:pt x="2632181" y="1822444"/>
                    </a:cubicBezTo>
                    <a:cubicBezTo>
                      <a:pt x="2523599" y="1794990"/>
                      <a:pt x="2611822" y="1625948"/>
                      <a:pt x="2495220" y="1597569"/>
                    </a:cubicBezTo>
                    <a:cubicBezTo>
                      <a:pt x="2404529" y="1575667"/>
                      <a:pt x="2476094" y="1679930"/>
                      <a:pt x="2481339" y="1725892"/>
                    </a:cubicBezTo>
                    <a:cubicBezTo>
                      <a:pt x="2487508" y="1780492"/>
                      <a:pt x="2484115" y="1855758"/>
                      <a:pt x="2430749" y="1883521"/>
                    </a:cubicBezTo>
                    <a:cubicBezTo>
                      <a:pt x="2382011" y="1909432"/>
                      <a:pt x="2341293" y="1894934"/>
                      <a:pt x="2291321" y="1927015"/>
                    </a:cubicBezTo>
                    <a:cubicBezTo>
                      <a:pt x="2233945" y="1964032"/>
                      <a:pt x="2218830" y="1958479"/>
                      <a:pt x="2153126" y="1952310"/>
                    </a:cubicBezTo>
                    <a:cubicBezTo>
                      <a:pt x="2120119" y="1949225"/>
                      <a:pt x="2072306" y="1946140"/>
                      <a:pt x="2045161" y="1963106"/>
                    </a:cubicBezTo>
                    <a:cubicBezTo>
                      <a:pt x="2076316" y="2030970"/>
                      <a:pt x="2082794" y="2242272"/>
                      <a:pt x="1947067" y="2192917"/>
                    </a:cubicBezTo>
                    <a:cubicBezTo>
                      <a:pt x="1908508" y="2179036"/>
                      <a:pt x="1880437" y="2096057"/>
                      <a:pt x="1858536" y="2058115"/>
                    </a:cubicBezTo>
                    <a:cubicBezTo>
                      <a:pt x="1802086" y="1962181"/>
                      <a:pt x="1881671" y="1796840"/>
                      <a:pt x="1741626" y="1740391"/>
                    </a:cubicBezTo>
                    <a:cubicBezTo>
                      <a:pt x="1709545" y="1789129"/>
                      <a:pt x="1680240" y="1813190"/>
                      <a:pt x="1623481" y="1825837"/>
                    </a:cubicBezTo>
                    <a:cubicBezTo>
                      <a:pt x="1589241" y="1833240"/>
                      <a:pt x="1567031" y="1826145"/>
                      <a:pt x="1542971" y="1852982"/>
                    </a:cubicBezTo>
                    <a:cubicBezTo>
                      <a:pt x="1529089" y="1868406"/>
                      <a:pt x="1531866" y="1900178"/>
                      <a:pt x="1512740" y="1916219"/>
                    </a:cubicBezTo>
                    <a:cubicBezTo>
                      <a:pt x="1485287" y="1938737"/>
                      <a:pt x="1421742" y="1938429"/>
                      <a:pt x="1395522" y="1922388"/>
                    </a:cubicBezTo>
                    <a:cubicBezTo>
                      <a:pt x="1402308" y="1889999"/>
                      <a:pt x="1383183" y="1883212"/>
                      <a:pt x="1376396" y="1855142"/>
                    </a:cubicBezTo>
                    <a:cubicBezTo>
                      <a:pt x="1368068" y="1822135"/>
                      <a:pt x="1372695" y="1798691"/>
                      <a:pt x="1374237" y="1766302"/>
                    </a:cubicBezTo>
                    <a:cubicBezTo>
                      <a:pt x="1378247" y="1686408"/>
                      <a:pt x="1367142" y="1613918"/>
                      <a:pt x="1343082" y="1536492"/>
                    </a:cubicBezTo>
                    <a:cubicBezTo>
                      <a:pt x="1314085" y="1443950"/>
                      <a:pt x="1280462" y="1421740"/>
                      <a:pt x="1203036" y="1380405"/>
                    </a:cubicBezTo>
                    <a:cubicBezTo>
                      <a:pt x="1128694" y="1340304"/>
                      <a:pt x="1150904" y="1314701"/>
                      <a:pt x="1107410" y="1250539"/>
                    </a:cubicBezTo>
                    <a:cubicBezTo>
                      <a:pt x="1079339" y="1268739"/>
                      <a:pt x="1067309" y="1337528"/>
                      <a:pt x="1075946" y="1370226"/>
                    </a:cubicBezTo>
                    <a:cubicBezTo>
                      <a:pt x="1092295" y="1431920"/>
                      <a:pt x="1183602" y="1441483"/>
                      <a:pt x="1187921" y="1505028"/>
                    </a:cubicBezTo>
                    <a:cubicBezTo>
                      <a:pt x="1198717" y="1659263"/>
                      <a:pt x="946080" y="1612684"/>
                      <a:pt x="872972" y="1612992"/>
                    </a:cubicBezTo>
                    <a:cubicBezTo>
                      <a:pt x="846752" y="1704916"/>
                      <a:pt x="937442" y="1780492"/>
                      <a:pt x="831329" y="1850823"/>
                    </a:cubicBezTo>
                    <a:cubicBezTo>
                      <a:pt x="748350" y="1906039"/>
                      <a:pt x="708557" y="1902954"/>
                      <a:pt x="664137" y="2001973"/>
                    </a:cubicBezTo>
                    <a:cubicBezTo>
                      <a:pt x="644087" y="2047010"/>
                      <a:pt x="622494" y="2120118"/>
                      <a:pt x="582393" y="2149114"/>
                    </a:cubicBezTo>
                    <a:cubicBezTo>
                      <a:pt x="545376" y="2175642"/>
                      <a:pt x="491702" y="2165463"/>
                      <a:pt x="459621" y="2206798"/>
                    </a:cubicBezTo>
                    <a:cubicBezTo>
                      <a:pt x="432167" y="2241963"/>
                      <a:pt x="447283" y="2287309"/>
                      <a:pt x="395768" y="2305508"/>
                    </a:cubicBezTo>
                    <a:cubicBezTo>
                      <a:pt x="306928" y="2336664"/>
                      <a:pt x="327904" y="2220679"/>
                      <a:pt x="332531" y="2171632"/>
                    </a:cubicBezTo>
                    <a:cubicBezTo>
                      <a:pt x="343945" y="2058732"/>
                      <a:pt x="256648" y="1959096"/>
                      <a:pt x="313715" y="1847121"/>
                    </a:cubicBezTo>
                    <a:cubicBezTo>
                      <a:pt x="337775" y="1799925"/>
                      <a:pt x="367080" y="1790980"/>
                      <a:pt x="369856" y="1736072"/>
                    </a:cubicBezTo>
                    <a:cubicBezTo>
                      <a:pt x="372633" y="1683632"/>
                      <a:pt x="358751" y="1629958"/>
                      <a:pt x="359060" y="1575976"/>
                    </a:cubicBezTo>
                    <a:cubicBezTo>
                      <a:pt x="359060" y="1538959"/>
                      <a:pt x="363070" y="1511197"/>
                      <a:pt x="344870" y="1480967"/>
                    </a:cubicBezTo>
                    <a:cubicBezTo>
                      <a:pt x="328830" y="1454747"/>
                      <a:pt x="310630" y="1451971"/>
                      <a:pt x="303535" y="1418656"/>
                    </a:cubicBezTo>
                    <a:cubicBezTo>
                      <a:pt x="290271" y="1357887"/>
                      <a:pt x="303844" y="1308840"/>
                      <a:pt x="276081" y="1247455"/>
                    </a:cubicBezTo>
                    <a:cubicBezTo>
                      <a:pt x="255105" y="1202110"/>
                      <a:pt x="194645" y="1148744"/>
                      <a:pt x="216855" y="1094453"/>
                    </a:cubicBezTo>
                    <a:cubicBezTo>
                      <a:pt x="228885" y="1064532"/>
                      <a:pt x="276081" y="1049417"/>
                      <a:pt x="291505" y="1017953"/>
                    </a:cubicBezTo>
                    <a:cubicBezTo>
                      <a:pt x="299525" y="1000987"/>
                      <a:pt x="299525" y="971682"/>
                      <a:pt x="304461" y="953174"/>
                    </a:cubicBezTo>
                    <a:cubicBezTo>
                      <a:pt x="334382" y="845209"/>
                      <a:pt x="435561" y="722438"/>
                      <a:pt x="430317" y="601517"/>
                    </a:cubicBezTo>
                    <a:cubicBezTo>
                      <a:pt x="162256" y="909680"/>
                      <a:pt x="0" y="1311925"/>
                      <a:pt x="0" y="1751804"/>
                    </a:cubicBezTo>
                    <a:cubicBezTo>
                      <a:pt x="0" y="2719784"/>
                      <a:pt x="784750" y="3504225"/>
                      <a:pt x="1752422" y="3504225"/>
                    </a:cubicBezTo>
                    <a:cubicBezTo>
                      <a:pt x="1855143" y="3504225"/>
                      <a:pt x="1956013" y="3495279"/>
                      <a:pt x="2053798" y="3478313"/>
                    </a:cubicBezTo>
                    <a:cubicBezTo>
                      <a:pt x="2052564" y="3397802"/>
                      <a:pt x="2038683" y="3376209"/>
                      <a:pt x="2080018" y="3308038"/>
                    </a:cubicBezTo>
                    <a:cubicBezTo>
                      <a:pt x="2064595" y="3288604"/>
                      <a:pt x="2037757" y="3281818"/>
                      <a:pt x="2024802" y="3263618"/>
                    </a:cubicBezTo>
                    <a:cubicBezTo>
                      <a:pt x="2006910" y="3238323"/>
                      <a:pt x="2015548" y="3217964"/>
                      <a:pt x="1984392" y="3199147"/>
                    </a:cubicBezTo>
                    <a:cubicBezTo>
                      <a:pt x="1943366" y="3174161"/>
                      <a:pt x="1888458" y="3189276"/>
                      <a:pt x="1844963" y="3176938"/>
                    </a:cubicBezTo>
                    <a:cubicBezTo>
                      <a:pt x="1822753" y="3170768"/>
                      <a:pt x="1808872" y="3154728"/>
                      <a:pt x="1788205" y="3143931"/>
                    </a:cubicBezTo>
                    <a:cubicBezTo>
                      <a:pt x="1757975" y="3128816"/>
                      <a:pt x="1718799" y="3126040"/>
                      <a:pt x="1683633" y="3124497"/>
                    </a:cubicBezTo>
                    <a:cubicBezTo>
                      <a:pt x="1687952" y="3072058"/>
                      <a:pt x="1723734" y="3016841"/>
                      <a:pt x="1738849" y="2967486"/>
                    </a:cubicBezTo>
                    <a:cubicBezTo>
                      <a:pt x="1765069" y="2881423"/>
                      <a:pt x="1820286" y="2901782"/>
                      <a:pt x="1898020" y="2894996"/>
                    </a:cubicBezTo>
                    <a:cubicBezTo>
                      <a:pt x="1960331" y="2889751"/>
                      <a:pt x="1988711" y="2857362"/>
                      <a:pt x="2037141" y="2827440"/>
                    </a:cubicBezTo>
                    <a:cubicBezTo>
                      <a:pt x="2061201" y="2812634"/>
                      <a:pt x="2089581" y="2811092"/>
                      <a:pt x="2119502" y="2812325"/>
                    </a:cubicBezTo>
                    <a:cubicBezTo>
                      <a:pt x="2164539" y="2814485"/>
                      <a:pt x="2212969" y="2824356"/>
                      <a:pt x="2254304" y="2809549"/>
                    </a:cubicBezTo>
                    <a:cubicBezTo>
                      <a:pt x="2273121" y="2853969"/>
                      <a:pt x="2253379" y="2907026"/>
                      <a:pt x="2316924" y="2908260"/>
                    </a:cubicBezTo>
                    <a:cubicBezTo>
                      <a:pt x="2327103" y="2932629"/>
                      <a:pt x="2359493" y="2912270"/>
                      <a:pt x="2377692" y="2903324"/>
                    </a:cubicBezTo>
                    <a:cubicBezTo>
                      <a:pt x="2400828" y="2938798"/>
                      <a:pt x="2410082" y="2998950"/>
                      <a:pt x="2402678" y="3040594"/>
                    </a:cubicBezTo>
                    <a:cubicBezTo>
                      <a:pt x="2397743" y="3066814"/>
                      <a:pt x="2382320" y="3088098"/>
                      <a:pt x="2381394" y="3116169"/>
                    </a:cubicBezTo>
                    <a:cubicBezTo>
                      <a:pt x="2380160" y="3155653"/>
                      <a:pt x="2401445" y="3165524"/>
                      <a:pt x="2415017" y="3196680"/>
                    </a:cubicBezTo>
                    <a:cubicBezTo>
                      <a:pt x="2453268" y="3281200"/>
                      <a:pt x="2365354" y="3316983"/>
                      <a:pt x="2376767" y="3389474"/>
                    </a:cubicBezTo>
                    <a:cubicBezTo>
                      <a:pt x="3036586" y="3138070"/>
                      <a:pt x="3505461" y="2499228"/>
                      <a:pt x="3505461" y="1751495"/>
                    </a:cubicBezTo>
                    <a:cubicBezTo>
                      <a:pt x="3505153" y="1709235"/>
                      <a:pt x="3503610" y="1666666"/>
                      <a:pt x="3500217" y="1624714"/>
                    </a:cubicBezTo>
                    <a:close/>
                    <a:moveTo>
                      <a:pt x="750509" y="2263865"/>
                    </a:moveTo>
                    <a:cubicBezTo>
                      <a:pt x="744648" y="2278671"/>
                      <a:pt x="718120" y="2281756"/>
                      <a:pt x="715035" y="2291936"/>
                    </a:cubicBezTo>
                    <a:cubicBezTo>
                      <a:pt x="711025" y="2305200"/>
                      <a:pt x="725832" y="2321240"/>
                      <a:pt x="724289" y="2326484"/>
                    </a:cubicBezTo>
                    <a:cubicBezTo>
                      <a:pt x="719045" y="2349003"/>
                      <a:pt x="703005" y="2427663"/>
                      <a:pt x="658893" y="2392189"/>
                    </a:cubicBezTo>
                    <a:cubicBezTo>
                      <a:pt x="656117" y="2390029"/>
                      <a:pt x="648097" y="2327410"/>
                      <a:pt x="646555" y="2319390"/>
                    </a:cubicBezTo>
                    <a:cubicBezTo>
                      <a:pt x="638226" y="2287309"/>
                      <a:pt x="625270" y="2282065"/>
                      <a:pt x="625270" y="2241963"/>
                    </a:cubicBezTo>
                    <a:cubicBezTo>
                      <a:pt x="619101" y="2189215"/>
                      <a:pt x="651490" y="2198778"/>
                      <a:pt x="674009" y="2174409"/>
                    </a:cubicBezTo>
                    <a:cubicBezTo>
                      <a:pt x="688198" y="2158985"/>
                      <a:pt x="712567" y="2093898"/>
                      <a:pt x="738787" y="2096982"/>
                    </a:cubicBezTo>
                    <a:cubicBezTo>
                      <a:pt x="768709" y="2100684"/>
                      <a:pt x="760380" y="2239496"/>
                      <a:pt x="750509" y="2263865"/>
                    </a:cubicBezTo>
                    <a:close/>
                    <a:moveTo>
                      <a:pt x="1845272" y="2273119"/>
                    </a:moveTo>
                    <a:cubicBezTo>
                      <a:pt x="1836943" y="2308285"/>
                      <a:pt x="1821211" y="2335738"/>
                      <a:pt x="1823062" y="2372138"/>
                    </a:cubicBezTo>
                    <a:cubicBezTo>
                      <a:pt x="1824296" y="2398358"/>
                      <a:pt x="1839102" y="2411314"/>
                      <a:pt x="1843113" y="2435375"/>
                    </a:cubicBezTo>
                    <a:cubicBezTo>
                      <a:pt x="1844963" y="2446171"/>
                      <a:pt x="1838794" y="2457893"/>
                      <a:pt x="1836943" y="2468998"/>
                    </a:cubicBezTo>
                    <a:cubicBezTo>
                      <a:pt x="1832625" y="2492442"/>
                      <a:pt x="1843730" y="2538404"/>
                      <a:pt x="1825530" y="2557529"/>
                    </a:cubicBezTo>
                    <a:cubicBezTo>
                      <a:pt x="1818743" y="2564624"/>
                      <a:pt x="1802394" y="2569868"/>
                      <a:pt x="1789130" y="2569868"/>
                    </a:cubicBezTo>
                    <a:cubicBezTo>
                      <a:pt x="1781727" y="2569868"/>
                      <a:pt x="1775249" y="2568017"/>
                      <a:pt x="1772164" y="2564007"/>
                    </a:cubicBezTo>
                    <a:cubicBezTo>
                      <a:pt x="1766303" y="2556603"/>
                      <a:pt x="1774015" y="2538095"/>
                      <a:pt x="1767229" y="2527607"/>
                    </a:cubicBezTo>
                    <a:cubicBezTo>
                      <a:pt x="1756432" y="2511567"/>
                      <a:pt x="1741934" y="2513726"/>
                      <a:pt x="1736999" y="2493059"/>
                    </a:cubicBezTo>
                    <a:cubicBezTo>
                      <a:pt x="1734222" y="2481028"/>
                      <a:pt x="1743785" y="2465913"/>
                      <a:pt x="1738849" y="2452649"/>
                    </a:cubicBezTo>
                    <a:cubicBezTo>
                      <a:pt x="1727744" y="2421493"/>
                      <a:pt x="1699674" y="2403910"/>
                      <a:pt x="1709853" y="2363809"/>
                    </a:cubicBezTo>
                    <a:cubicBezTo>
                      <a:pt x="1714789" y="2343759"/>
                      <a:pt x="1731755" y="2328644"/>
                      <a:pt x="1735148" y="2307668"/>
                    </a:cubicBezTo>
                    <a:cubicBezTo>
                      <a:pt x="1738849" y="2283299"/>
                      <a:pt x="1724351" y="2268492"/>
                      <a:pt x="1720341" y="2247208"/>
                    </a:cubicBezTo>
                    <a:cubicBezTo>
                      <a:pt x="1710162" y="2197544"/>
                      <a:pt x="1763527" y="2154358"/>
                      <a:pt x="1766612" y="2106853"/>
                    </a:cubicBezTo>
                    <a:cubicBezTo>
                      <a:pt x="1766920" y="2112097"/>
                      <a:pt x="1767537" y="2109938"/>
                      <a:pt x="1771547" y="2109630"/>
                    </a:cubicBezTo>
                    <a:cubicBezTo>
                      <a:pt x="1786971" y="2128446"/>
                      <a:pt x="1794683" y="2149731"/>
                      <a:pt x="1805788" y="2170398"/>
                    </a:cubicBezTo>
                    <a:cubicBezTo>
                      <a:pt x="1823987" y="2205564"/>
                      <a:pt x="1855451" y="2229625"/>
                      <a:pt x="1845272" y="2273119"/>
                    </a:cubicBezTo>
                    <a:close/>
                    <a:moveTo>
                      <a:pt x="1954470" y="2319081"/>
                    </a:moveTo>
                    <a:cubicBezTo>
                      <a:pt x="1965267" y="2326484"/>
                      <a:pt x="1976680" y="2323091"/>
                      <a:pt x="1994572" y="2330186"/>
                    </a:cubicBezTo>
                    <a:cubicBezTo>
                      <a:pt x="2034056" y="2346227"/>
                      <a:pt x="2022026" y="2357640"/>
                      <a:pt x="2054106" y="2325867"/>
                    </a:cubicBezTo>
                    <a:cubicBezTo>
                      <a:pt x="2078167" y="2301807"/>
                      <a:pt x="2140170" y="2287617"/>
                      <a:pt x="2154668" y="2329569"/>
                    </a:cubicBezTo>
                    <a:cubicBezTo>
                      <a:pt x="2160838" y="2347769"/>
                      <a:pt x="2151892" y="2385094"/>
                      <a:pt x="2150658" y="2405453"/>
                    </a:cubicBezTo>
                    <a:cubicBezTo>
                      <a:pt x="2147882" y="2436608"/>
                      <a:pt x="2116418" y="2459744"/>
                      <a:pt x="2118268" y="2485347"/>
                    </a:cubicBezTo>
                    <a:cubicBezTo>
                      <a:pt x="2121045" y="2519895"/>
                      <a:pt x="2157753" y="2536861"/>
                      <a:pt x="2117343" y="2564932"/>
                    </a:cubicBezTo>
                    <a:cubicBezTo>
                      <a:pt x="2083720" y="2587450"/>
                      <a:pt x="2045469" y="2575728"/>
                      <a:pt x="2027578" y="2540563"/>
                    </a:cubicBezTo>
                    <a:cubicBezTo>
                      <a:pt x="2016473" y="2518661"/>
                      <a:pt x="2024493" y="2517428"/>
                      <a:pt x="2001358" y="2508482"/>
                    </a:cubicBezTo>
                    <a:cubicBezTo>
                      <a:pt x="1983158" y="2501387"/>
                      <a:pt x="1952928" y="2511258"/>
                      <a:pt x="1943674" y="2491208"/>
                    </a:cubicBezTo>
                    <a:cubicBezTo>
                      <a:pt x="1938738" y="2481028"/>
                      <a:pt x="1948609" y="2460978"/>
                      <a:pt x="1945525" y="2449564"/>
                    </a:cubicBezTo>
                    <a:cubicBezTo>
                      <a:pt x="1942749" y="2438768"/>
                      <a:pt x="1933186" y="2433215"/>
                      <a:pt x="1930410" y="2423344"/>
                    </a:cubicBezTo>
                    <a:cubicBezTo>
                      <a:pt x="1920847" y="2389721"/>
                      <a:pt x="1948301" y="2350545"/>
                      <a:pt x="1954470" y="2319081"/>
                    </a:cubicBezTo>
                    <a:close/>
                    <a:moveTo>
                      <a:pt x="2121045" y="2750940"/>
                    </a:moveTo>
                    <a:lnTo>
                      <a:pt x="2118268" y="2750940"/>
                    </a:lnTo>
                    <a:cubicBezTo>
                      <a:pt x="2076625" y="2749089"/>
                      <a:pt x="2065520" y="2696341"/>
                      <a:pt x="2024802" y="2694798"/>
                    </a:cubicBezTo>
                    <a:cubicBezTo>
                      <a:pt x="1995805" y="2693873"/>
                      <a:pt x="1980382" y="2717008"/>
                      <a:pt x="1959406" y="2691097"/>
                    </a:cubicBezTo>
                    <a:cubicBezTo>
                      <a:pt x="1950460" y="2679992"/>
                      <a:pt x="1949226" y="2663643"/>
                      <a:pt x="1937196" y="2651921"/>
                    </a:cubicBezTo>
                    <a:cubicBezTo>
                      <a:pt x="1924240" y="2638965"/>
                      <a:pt x="1894010" y="2618606"/>
                      <a:pt x="1876427" y="2616447"/>
                    </a:cubicBezTo>
                    <a:cubicBezTo>
                      <a:pt x="1866556" y="2612745"/>
                      <a:pt x="1865322" y="2607501"/>
                      <a:pt x="1869024" y="2602257"/>
                    </a:cubicBezTo>
                    <a:cubicBezTo>
                      <a:pt x="1872109" y="2597013"/>
                      <a:pt x="1879204" y="2592078"/>
                      <a:pt x="1886915" y="2589301"/>
                    </a:cubicBezTo>
                    <a:cubicBezTo>
                      <a:pt x="1907891" y="2582515"/>
                      <a:pt x="1939047" y="2598247"/>
                      <a:pt x="1960331" y="2600406"/>
                    </a:cubicBezTo>
                    <a:cubicBezTo>
                      <a:pt x="1994572" y="2603491"/>
                      <a:pt x="2013080" y="2611820"/>
                      <a:pt x="2040225" y="2633412"/>
                    </a:cubicBezTo>
                    <a:cubicBezTo>
                      <a:pt x="2071689" y="2658707"/>
                      <a:pt x="2098835" y="2657782"/>
                      <a:pt x="2137085" y="2669812"/>
                    </a:cubicBezTo>
                    <a:cubicBezTo>
                      <a:pt x="2190451" y="2687086"/>
                      <a:pt x="2172251" y="2750940"/>
                      <a:pt x="2121045" y="2750940"/>
                    </a:cubicBezTo>
                    <a:close/>
                    <a:moveTo>
                      <a:pt x="2578815" y="2900240"/>
                    </a:moveTo>
                    <a:cubicBezTo>
                      <a:pt x="2570795" y="2907026"/>
                      <a:pt x="2537789" y="2900548"/>
                      <a:pt x="2530077" y="2895921"/>
                    </a:cubicBezTo>
                    <a:cubicBezTo>
                      <a:pt x="2506633" y="2882040"/>
                      <a:pt x="2511569" y="2850267"/>
                      <a:pt x="2487816" y="2834535"/>
                    </a:cubicBezTo>
                    <a:cubicBezTo>
                      <a:pt x="2475786" y="2846566"/>
                      <a:pt x="2453576" y="2862915"/>
                      <a:pt x="2435376" y="2857671"/>
                    </a:cubicBezTo>
                    <a:cubicBezTo>
                      <a:pt x="2417485" y="2852426"/>
                      <a:pt x="2417485" y="2831450"/>
                      <a:pt x="2405455" y="2820654"/>
                    </a:cubicBezTo>
                    <a:cubicBezTo>
                      <a:pt x="2390648" y="2807698"/>
                      <a:pt x="2364428" y="2813251"/>
                      <a:pt x="2347771" y="2803380"/>
                    </a:cubicBezTo>
                    <a:cubicBezTo>
                      <a:pt x="2328645" y="2792583"/>
                      <a:pt x="2336357" y="2798136"/>
                      <a:pt x="2332656" y="2777160"/>
                    </a:cubicBezTo>
                    <a:cubicBezTo>
                      <a:pt x="2327720" y="2747855"/>
                      <a:pt x="2353632" y="2705286"/>
                      <a:pt x="2337900" y="2679375"/>
                    </a:cubicBezTo>
                    <a:cubicBezTo>
                      <a:pt x="2326795" y="2660558"/>
                      <a:pt x="2290395" y="2661483"/>
                      <a:pt x="2285151" y="2633721"/>
                    </a:cubicBezTo>
                    <a:cubicBezTo>
                      <a:pt x="2280216" y="2610586"/>
                      <a:pt x="2307053" y="2574495"/>
                      <a:pt x="2316615" y="2555061"/>
                    </a:cubicBezTo>
                    <a:cubicBezTo>
                      <a:pt x="2348079" y="2545190"/>
                      <a:pt x="2352706" y="2616755"/>
                      <a:pt x="2382320" y="2625392"/>
                    </a:cubicBezTo>
                    <a:cubicBezTo>
                      <a:pt x="2393733" y="2628477"/>
                      <a:pt x="2414400" y="2617989"/>
                      <a:pt x="2426431" y="2616447"/>
                    </a:cubicBezTo>
                    <a:cubicBezTo>
                      <a:pt x="2447715" y="2614596"/>
                      <a:pt x="2466532" y="2620148"/>
                      <a:pt x="2485040" y="2630636"/>
                    </a:cubicBezTo>
                    <a:cubicBezTo>
                      <a:pt x="2518046" y="2649761"/>
                      <a:pt x="2552595" y="2680300"/>
                      <a:pt x="2543341" y="2721635"/>
                    </a:cubicBezTo>
                    <a:cubicBezTo>
                      <a:pt x="2536246" y="2752791"/>
                      <a:pt x="2514036" y="2762045"/>
                      <a:pt x="2533470" y="2791349"/>
                    </a:cubicBezTo>
                    <a:cubicBezTo>
                      <a:pt x="2546426" y="2811092"/>
                      <a:pt x="2615832" y="2869701"/>
                      <a:pt x="2578815" y="2900240"/>
                    </a:cubicBezTo>
                    <a:close/>
                    <a:moveTo>
                      <a:pt x="1790056" y="132951"/>
                    </a:moveTo>
                    <a:cubicBezTo>
                      <a:pt x="1803011" y="164106"/>
                      <a:pt x="1801469" y="146832"/>
                      <a:pt x="1831082" y="170584"/>
                    </a:cubicBezTo>
                    <a:cubicBezTo>
                      <a:pt x="1861312" y="195879"/>
                      <a:pt x="1868099" y="212845"/>
                      <a:pt x="1879512" y="252020"/>
                    </a:cubicBezTo>
                    <a:cubicBezTo>
                      <a:pt x="1938738" y="287186"/>
                      <a:pt x="2011846" y="238756"/>
                      <a:pt x="2072923" y="254797"/>
                    </a:cubicBezTo>
                    <a:cubicBezTo>
                      <a:pt x="2113024" y="265593"/>
                      <a:pt x="2136160" y="314331"/>
                      <a:pt x="2172868" y="327287"/>
                    </a:cubicBezTo>
                    <a:cubicBezTo>
                      <a:pt x="2229318" y="348263"/>
                      <a:pt x="2270962" y="302301"/>
                      <a:pt x="2322168" y="292122"/>
                    </a:cubicBezTo>
                    <a:cubicBezTo>
                      <a:pt x="2412241" y="273305"/>
                      <a:pt x="2467149" y="359368"/>
                      <a:pt x="2549819" y="368005"/>
                    </a:cubicBezTo>
                    <a:cubicBezTo>
                      <a:pt x="2621384" y="375409"/>
                      <a:pt x="2776853" y="382195"/>
                      <a:pt x="2848419" y="384354"/>
                    </a:cubicBezTo>
                    <a:cubicBezTo>
                      <a:pt x="2555680" y="149917"/>
                      <a:pt x="2187057" y="7095"/>
                      <a:pt x="1784812" y="0"/>
                    </a:cubicBezTo>
                    <a:lnTo>
                      <a:pt x="1784812" y="17891"/>
                    </a:lnTo>
                    <a:cubicBezTo>
                      <a:pt x="1788205" y="50281"/>
                      <a:pt x="1777717" y="103029"/>
                      <a:pt x="1790056" y="132951"/>
                    </a:cubicBezTo>
                    <a:close/>
                    <a:moveTo>
                      <a:pt x="545376" y="725831"/>
                    </a:moveTo>
                    <a:cubicBezTo>
                      <a:pt x="574681" y="741255"/>
                      <a:pt x="634833" y="728916"/>
                      <a:pt x="649331" y="763156"/>
                    </a:cubicBezTo>
                    <a:cubicBezTo>
                      <a:pt x="656426" y="780122"/>
                      <a:pt x="634216" y="810352"/>
                      <a:pt x="630514" y="825467"/>
                    </a:cubicBezTo>
                    <a:cubicBezTo>
                      <a:pt x="620335" y="876673"/>
                      <a:pt x="623419" y="900425"/>
                      <a:pt x="661053" y="936208"/>
                    </a:cubicBezTo>
                    <a:cubicBezTo>
                      <a:pt x="697144" y="969831"/>
                      <a:pt x="715344" y="981861"/>
                      <a:pt x="743414" y="1018570"/>
                    </a:cubicBezTo>
                    <a:cubicBezTo>
                      <a:pt x="782899" y="1071010"/>
                      <a:pt x="846444" y="1091986"/>
                      <a:pt x="914924" y="1064223"/>
                    </a:cubicBezTo>
                    <a:cubicBezTo>
                      <a:pt x="913690" y="1017027"/>
                      <a:pt x="890863" y="965513"/>
                      <a:pt x="891789" y="922327"/>
                    </a:cubicBezTo>
                    <a:cubicBezTo>
                      <a:pt x="893023" y="872663"/>
                      <a:pt x="935900" y="855080"/>
                      <a:pt x="883769" y="805108"/>
                    </a:cubicBezTo>
                    <a:cubicBezTo>
                      <a:pt x="865877" y="787834"/>
                      <a:pt x="823000" y="778580"/>
                      <a:pt x="824542" y="752976"/>
                    </a:cubicBezTo>
                    <a:cubicBezTo>
                      <a:pt x="826702" y="724906"/>
                      <a:pt x="864643" y="720587"/>
                      <a:pt x="886853" y="719662"/>
                    </a:cubicBezTo>
                    <a:cubicBezTo>
                      <a:pt x="937134" y="717502"/>
                      <a:pt x="975384" y="748041"/>
                      <a:pt x="1013018" y="776112"/>
                    </a:cubicBezTo>
                    <a:cubicBezTo>
                      <a:pt x="1045099" y="675242"/>
                      <a:pt x="963663" y="558948"/>
                      <a:pt x="896107" y="492627"/>
                    </a:cubicBezTo>
                    <a:cubicBezTo>
                      <a:pt x="974767" y="439262"/>
                      <a:pt x="804183" y="359368"/>
                      <a:pt x="939293" y="336541"/>
                    </a:cubicBezTo>
                    <a:cubicBezTo>
                      <a:pt x="993584" y="327596"/>
                      <a:pt x="1026899" y="365846"/>
                      <a:pt x="1075637" y="337467"/>
                    </a:cubicBezTo>
                    <a:cubicBezTo>
                      <a:pt x="1122833" y="310013"/>
                      <a:pt x="1143501" y="260966"/>
                      <a:pt x="1203961" y="248627"/>
                    </a:cubicBezTo>
                    <a:cubicBezTo>
                      <a:pt x="1275835" y="233512"/>
                      <a:pt x="1330743" y="300142"/>
                      <a:pt x="1400766" y="272996"/>
                    </a:cubicBezTo>
                    <a:cubicBezTo>
                      <a:pt x="1464619" y="248627"/>
                      <a:pt x="1468321" y="198038"/>
                      <a:pt x="1504412" y="152693"/>
                    </a:cubicBezTo>
                    <a:cubicBezTo>
                      <a:pt x="1534642" y="115059"/>
                      <a:pt x="1582146" y="119378"/>
                      <a:pt x="1615153" y="86989"/>
                    </a:cubicBezTo>
                    <a:cubicBezTo>
                      <a:pt x="1633969" y="67864"/>
                      <a:pt x="1637671" y="37325"/>
                      <a:pt x="1652786" y="14498"/>
                    </a:cubicBezTo>
                    <a:lnTo>
                      <a:pt x="1651861" y="2468"/>
                    </a:lnTo>
                    <a:cubicBezTo>
                      <a:pt x="1199334" y="28379"/>
                      <a:pt x="792770" y="225183"/>
                      <a:pt x="496021" y="530569"/>
                    </a:cubicBezTo>
                    <a:cubicBezTo>
                      <a:pt x="530261" y="569745"/>
                      <a:pt x="569745" y="674625"/>
                      <a:pt x="545376" y="7258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A205B176-2DE2-0BDE-8E70-42FEBBE917A9}"/>
                  </a:ext>
                </a:extLst>
              </p:cNvPr>
              <p:cNvSpPr/>
              <p:nvPr/>
            </p:nvSpPr>
            <p:spPr>
              <a:xfrm>
                <a:off x="1216149" y="1900802"/>
                <a:ext cx="3288188" cy="3479238"/>
              </a:xfrm>
              <a:custGeom>
                <a:avLst/>
                <a:gdLst>
                  <a:gd name="connsiteX0" fmla="*/ 2201755 w 3288188"/>
                  <a:gd name="connsiteY0" fmla="*/ 3197605 h 3479238"/>
                  <a:gd name="connsiteX1" fmla="*/ 2168132 w 3288188"/>
                  <a:gd name="connsiteY1" fmla="*/ 3117094 h 3479238"/>
                  <a:gd name="connsiteX2" fmla="*/ 2189417 w 3288188"/>
                  <a:gd name="connsiteY2" fmla="*/ 3041519 h 3479238"/>
                  <a:gd name="connsiteX3" fmla="*/ 2164430 w 3288188"/>
                  <a:gd name="connsiteY3" fmla="*/ 2904250 h 3479238"/>
                  <a:gd name="connsiteX4" fmla="*/ 2103661 w 3288188"/>
                  <a:gd name="connsiteY4" fmla="*/ 2909185 h 3479238"/>
                  <a:gd name="connsiteX5" fmla="*/ 2041042 w 3288188"/>
                  <a:gd name="connsiteY5" fmla="*/ 2810475 h 3479238"/>
                  <a:gd name="connsiteX6" fmla="*/ 1906240 w 3288188"/>
                  <a:gd name="connsiteY6" fmla="*/ 2813251 h 3479238"/>
                  <a:gd name="connsiteX7" fmla="*/ 1823879 w 3288188"/>
                  <a:gd name="connsiteY7" fmla="*/ 2828366 h 3479238"/>
                  <a:gd name="connsiteX8" fmla="*/ 1684758 w 3288188"/>
                  <a:gd name="connsiteY8" fmla="*/ 2895921 h 3479238"/>
                  <a:gd name="connsiteX9" fmla="*/ 1525587 w 3288188"/>
                  <a:gd name="connsiteY9" fmla="*/ 2968411 h 3479238"/>
                  <a:gd name="connsiteX10" fmla="*/ 1470371 w 3288188"/>
                  <a:gd name="connsiteY10" fmla="*/ 3125423 h 3479238"/>
                  <a:gd name="connsiteX11" fmla="*/ 1574943 w 3288188"/>
                  <a:gd name="connsiteY11" fmla="*/ 3144857 h 3479238"/>
                  <a:gd name="connsiteX12" fmla="*/ 1631701 w 3288188"/>
                  <a:gd name="connsiteY12" fmla="*/ 3177863 h 3479238"/>
                  <a:gd name="connsiteX13" fmla="*/ 1771130 w 3288188"/>
                  <a:gd name="connsiteY13" fmla="*/ 3200073 h 3479238"/>
                  <a:gd name="connsiteX14" fmla="*/ 1811540 w 3288188"/>
                  <a:gd name="connsiteY14" fmla="*/ 3264543 h 3479238"/>
                  <a:gd name="connsiteX15" fmla="*/ 1866756 w 3288188"/>
                  <a:gd name="connsiteY15" fmla="*/ 3308963 h 3479238"/>
                  <a:gd name="connsiteX16" fmla="*/ 1840536 w 3288188"/>
                  <a:gd name="connsiteY16" fmla="*/ 3479239 h 3479238"/>
                  <a:gd name="connsiteX17" fmla="*/ 2163196 w 3288188"/>
                  <a:gd name="connsiteY17" fmla="*/ 3390708 h 3479238"/>
                  <a:gd name="connsiteX18" fmla="*/ 2201755 w 3288188"/>
                  <a:gd name="connsiteY18" fmla="*/ 3197605 h 3479238"/>
                  <a:gd name="connsiteX19" fmla="*/ 2330696 w 3288188"/>
                  <a:gd name="connsiteY19" fmla="*/ 2721944 h 3479238"/>
                  <a:gd name="connsiteX20" fmla="*/ 2272395 w 3288188"/>
                  <a:gd name="connsiteY20" fmla="*/ 2630945 h 3479238"/>
                  <a:gd name="connsiteX21" fmla="*/ 2213786 w 3288188"/>
                  <a:gd name="connsiteY21" fmla="*/ 2616755 h 3479238"/>
                  <a:gd name="connsiteX22" fmla="*/ 2169674 w 3288188"/>
                  <a:gd name="connsiteY22" fmla="*/ 2625701 h 3479238"/>
                  <a:gd name="connsiteX23" fmla="*/ 2103970 w 3288188"/>
                  <a:gd name="connsiteY23" fmla="*/ 2555369 h 3479238"/>
                  <a:gd name="connsiteX24" fmla="*/ 2072506 w 3288188"/>
                  <a:gd name="connsiteY24" fmla="*/ 2634030 h 3479238"/>
                  <a:gd name="connsiteX25" fmla="*/ 2125255 w 3288188"/>
                  <a:gd name="connsiteY25" fmla="*/ 2679683 h 3479238"/>
                  <a:gd name="connsiteX26" fmla="*/ 2120011 w 3288188"/>
                  <a:gd name="connsiteY26" fmla="*/ 2777468 h 3479238"/>
                  <a:gd name="connsiteX27" fmla="*/ 2135126 w 3288188"/>
                  <a:gd name="connsiteY27" fmla="*/ 2803688 h 3479238"/>
                  <a:gd name="connsiteX28" fmla="*/ 2192810 w 3288188"/>
                  <a:gd name="connsiteY28" fmla="*/ 2820963 h 3479238"/>
                  <a:gd name="connsiteX29" fmla="*/ 2222731 w 3288188"/>
                  <a:gd name="connsiteY29" fmla="*/ 2857979 h 3479238"/>
                  <a:gd name="connsiteX30" fmla="*/ 2275171 w 3288188"/>
                  <a:gd name="connsiteY30" fmla="*/ 2834844 h 3479238"/>
                  <a:gd name="connsiteX31" fmla="*/ 2317432 w 3288188"/>
                  <a:gd name="connsiteY31" fmla="*/ 2896229 h 3479238"/>
                  <a:gd name="connsiteX32" fmla="*/ 2366170 w 3288188"/>
                  <a:gd name="connsiteY32" fmla="*/ 2900548 h 3479238"/>
                  <a:gd name="connsiteX33" fmla="*/ 2320825 w 3288188"/>
                  <a:gd name="connsiteY33" fmla="*/ 2791658 h 3479238"/>
                  <a:gd name="connsiteX34" fmla="*/ 2330696 w 3288188"/>
                  <a:gd name="connsiteY34" fmla="*/ 2721944 h 3479238"/>
                  <a:gd name="connsiteX35" fmla="*/ 1941714 w 3288188"/>
                  <a:gd name="connsiteY35" fmla="*/ 2329569 h 3479238"/>
                  <a:gd name="connsiteX36" fmla="*/ 1841153 w 3288188"/>
                  <a:gd name="connsiteY36" fmla="*/ 2325868 h 3479238"/>
                  <a:gd name="connsiteX37" fmla="*/ 1781618 w 3288188"/>
                  <a:gd name="connsiteY37" fmla="*/ 2330186 h 3479238"/>
                  <a:gd name="connsiteX38" fmla="*/ 1741517 w 3288188"/>
                  <a:gd name="connsiteY38" fmla="*/ 2319081 h 3479238"/>
                  <a:gd name="connsiteX39" fmla="*/ 1717148 w 3288188"/>
                  <a:gd name="connsiteY39" fmla="*/ 2423036 h 3479238"/>
                  <a:gd name="connsiteX40" fmla="*/ 1732263 w 3288188"/>
                  <a:gd name="connsiteY40" fmla="*/ 2449256 h 3479238"/>
                  <a:gd name="connsiteX41" fmla="*/ 1730412 w 3288188"/>
                  <a:gd name="connsiteY41" fmla="*/ 2490899 h 3479238"/>
                  <a:gd name="connsiteX42" fmla="*/ 1788096 w 3288188"/>
                  <a:gd name="connsiteY42" fmla="*/ 2508174 h 3479238"/>
                  <a:gd name="connsiteX43" fmla="*/ 1814316 w 3288188"/>
                  <a:gd name="connsiteY43" fmla="*/ 2540254 h 3479238"/>
                  <a:gd name="connsiteX44" fmla="*/ 1904081 w 3288188"/>
                  <a:gd name="connsiteY44" fmla="*/ 2564624 h 3479238"/>
                  <a:gd name="connsiteX45" fmla="*/ 1905006 w 3288188"/>
                  <a:gd name="connsiteY45" fmla="*/ 2485038 h 3479238"/>
                  <a:gd name="connsiteX46" fmla="*/ 1937396 w 3288188"/>
                  <a:gd name="connsiteY46" fmla="*/ 2405144 h 3479238"/>
                  <a:gd name="connsiteX47" fmla="*/ 1941714 w 3288188"/>
                  <a:gd name="connsiteY47" fmla="*/ 2329569 h 3479238"/>
                  <a:gd name="connsiteX48" fmla="*/ 1674270 w 3288188"/>
                  <a:gd name="connsiteY48" fmla="*/ 2589918 h 3479238"/>
                  <a:gd name="connsiteX49" fmla="*/ 1656379 w 3288188"/>
                  <a:gd name="connsiteY49" fmla="*/ 2602874 h 3479238"/>
                  <a:gd name="connsiteX50" fmla="*/ 1663782 w 3288188"/>
                  <a:gd name="connsiteY50" fmla="*/ 2617064 h 3479238"/>
                  <a:gd name="connsiteX51" fmla="*/ 1724551 w 3288188"/>
                  <a:gd name="connsiteY51" fmla="*/ 2652538 h 3479238"/>
                  <a:gd name="connsiteX52" fmla="*/ 1746761 w 3288188"/>
                  <a:gd name="connsiteY52" fmla="*/ 2691713 h 3479238"/>
                  <a:gd name="connsiteX53" fmla="*/ 1812157 w 3288188"/>
                  <a:gd name="connsiteY53" fmla="*/ 2695415 h 3479238"/>
                  <a:gd name="connsiteX54" fmla="*/ 1905623 w 3288188"/>
                  <a:gd name="connsiteY54" fmla="*/ 2751557 h 3479238"/>
                  <a:gd name="connsiteX55" fmla="*/ 1908400 w 3288188"/>
                  <a:gd name="connsiteY55" fmla="*/ 2751557 h 3479238"/>
                  <a:gd name="connsiteX56" fmla="*/ 1924440 w 3288188"/>
                  <a:gd name="connsiteY56" fmla="*/ 2670738 h 3479238"/>
                  <a:gd name="connsiteX57" fmla="*/ 1827580 w 3288188"/>
                  <a:gd name="connsiteY57" fmla="*/ 2634338 h 3479238"/>
                  <a:gd name="connsiteX58" fmla="*/ 1747686 w 3288188"/>
                  <a:gd name="connsiteY58" fmla="*/ 2601332 h 3479238"/>
                  <a:gd name="connsiteX59" fmla="*/ 1674270 w 3288188"/>
                  <a:gd name="connsiteY59" fmla="*/ 2589918 h 3479238"/>
                  <a:gd name="connsiteX60" fmla="*/ 1525896 w 3288188"/>
                  <a:gd name="connsiteY60" fmla="*/ 2452957 h 3479238"/>
                  <a:gd name="connsiteX61" fmla="*/ 1524045 w 3288188"/>
                  <a:gd name="connsiteY61" fmla="*/ 2493367 h 3479238"/>
                  <a:gd name="connsiteX62" fmla="*/ 1554275 w 3288188"/>
                  <a:gd name="connsiteY62" fmla="*/ 2527916 h 3479238"/>
                  <a:gd name="connsiteX63" fmla="*/ 1559211 w 3288188"/>
                  <a:gd name="connsiteY63" fmla="*/ 2564315 h 3479238"/>
                  <a:gd name="connsiteX64" fmla="*/ 1576177 w 3288188"/>
                  <a:gd name="connsiteY64" fmla="*/ 2570176 h 3479238"/>
                  <a:gd name="connsiteX65" fmla="*/ 1612576 w 3288188"/>
                  <a:gd name="connsiteY65" fmla="*/ 2557837 h 3479238"/>
                  <a:gd name="connsiteX66" fmla="*/ 1623990 w 3288188"/>
                  <a:gd name="connsiteY66" fmla="*/ 2469306 h 3479238"/>
                  <a:gd name="connsiteX67" fmla="*/ 1630159 w 3288188"/>
                  <a:gd name="connsiteY67" fmla="*/ 2435683 h 3479238"/>
                  <a:gd name="connsiteX68" fmla="*/ 1610108 w 3288188"/>
                  <a:gd name="connsiteY68" fmla="*/ 2372446 h 3479238"/>
                  <a:gd name="connsiteX69" fmla="*/ 1632318 w 3288188"/>
                  <a:gd name="connsiteY69" fmla="*/ 2273427 h 3479238"/>
                  <a:gd name="connsiteX70" fmla="*/ 1592834 w 3288188"/>
                  <a:gd name="connsiteY70" fmla="*/ 2170707 h 3479238"/>
                  <a:gd name="connsiteX71" fmla="*/ 1558594 w 3288188"/>
                  <a:gd name="connsiteY71" fmla="*/ 2109938 h 3479238"/>
                  <a:gd name="connsiteX72" fmla="*/ 1553658 w 3288188"/>
                  <a:gd name="connsiteY72" fmla="*/ 2107162 h 3479238"/>
                  <a:gd name="connsiteX73" fmla="*/ 1507388 w 3288188"/>
                  <a:gd name="connsiteY73" fmla="*/ 2247516 h 3479238"/>
                  <a:gd name="connsiteX74" fmla="*/ 1522194 w 3288188"/>
                  <a:gd name="connsiteY74" fmla="*/ 2307976 h 3479238"/>
                  <a:gd name="connsiteX75" fmla="*/ 1496900 w 3288188"/>
                  <a:gd name="connsiteY75" fmla="*/ 2364118 h 3479238"/>
                  <a:gd name="connsiteX76" fmla="*/ 1525896 w 3288188"/>
                  <a:gd name="connsiteY76" fmla="*/ 2452957 h 3479238"/>
                  <a:gd name="connsiteX77" fmla="*/ 526451 w 3288188"/>
                  <a:gd name="connsiteY77" fmla="*/ 2097599 h 3479238"/>
                  <a:gd name="connsiteX78" fmla="*/ 461672 w 3288188"/>
                  <a:gd name="connsiteY78" fmla="*/ 2175025 h 3479238"/>
                  <a:gd name="connsiteX79" fmla="*/ 412934 w 3288188"/>
                  <a:gd name="connsiteY79" fmla="*/ 2242580 h 3479238"/>
                  <a:gd name="connsiteX80" fmla="*/ 434218 w 3288188"/>
                  <a:gd name="connsiteY80" fmla="*/ 2320007 h 3479238"/>
                  <a:gd name="connsiteX81" fmla="*/ 446557 w 3288188"/>
                  <a:gd name="connsiteY81" fmla="*/ 2392806 h 3479238"/>
                  <a:gd name="connsiteX82" fmla="*/ 511953 w 3288188"/>
                  <a:gd name="connsiteY82" fmla="*/ 2327101 h 3479238"/>
                  <a:gd name="connsiteX83" fmla="*/ 502699 w 3288188"/>
                  <a:gd name="connsiteY83" fmla="*/ 2292553 h 3479238"/>
                  <a:gd name="connsiteX84" fmla="*/ 538173 w 3288188"/>
                  <a:gd name="connsiteY84" fmla="*/ 2264482 h 3479238"/>
                  <a:gd name="connsiteX85" fmla="*/ 526451 w 3288188"/>
                  <a:gd name="connsiteY85" fmla="*/ 2097599 h 3479238"/>
                  <a:gd name="connsiteX86" fmla="*/ 2636082 w 3288188"/>
                  <a:gd name="connsiteY86" fmla="*/ 384663 h 3479238"/>
                  <a:gd name="connsiteX87" fmla="*/ 2635773 w 3288188"/>
                  <a:gd name="connsiteY87" fmla="*/ 384663 h 3479238"/>
                  <a:gd name="connsiteX88" fmla="*/ 2337174 w 3288188"/>
                  <a:gd name="connsiteY88" fmla="*/ 368314 h 3479238"/>
                  <a:gd name="connsiteX89" fmla="*/ 2109523 w 3288188"/>
                  <a:gd name="connsiteY89" fmla="*/ 292430 h 3479238"/>
                  <a:gd name="connsiteX90" fmla="*/ 1960223 w 3288188"/>
                  <a:gd name="connsiteY90" fmla="*/ 327596 h 3479238"/>
                  <a:gd name="connsiteX91" fmla="*/ 1860278 w 3288188"/>
                  <a:gd name="connsiteY91" fmla="*/ 255105 h 3479238"/>
                  <a:gd name="connsiteX92" fmla="*/ 1666867 w 3288188"/>
                  <a:gd name="connsiteY92" fmla="*/ 252329 h 3479238"/>
                  <a:gd name="connsiteX93" fmla="*/ 1618437 w 3288188"/>
                  <a:gd name="connsiteY93" fmla="*/ 170893 h 3479238"/>
                  <a:gd name="connsiteX94" fmla="*/ 1577410 w 3288188"/>
                  <a:gd name="connsiteY94" fmla="*/ 133259 h 3479238"/>
                  <a:gd name="connsiteX95" fmla="*/ 1572167 w 3288188"/>
                  <a:gd name="connsiteY95" fmla="*/ 18200 h 3479238"/>
                  <a:gd name="connsiteX96" fmla="*/ 1572167 w 3288188"/>
                  <a:gd name="connsiteY96" fmla="*/ 308 h 3479238"/>
                  <a:gd name="connsiteX97" fmla="*/ 1539777 w 3288188"/>
                  <a:gd name="connsiteY97" fmla="*/ 0 h 3479238"/>
                  <a:gd name="connsiteX98" fmla="*/ 1439833 w 3288188"/>
                  <a:gd name="connsiteY98" fmla="*/ 2776 h 3479238"/>
                  <a:gd name="connsiteX99" fmla="*/ 1440758 w 3288188"/>
                  <a:gd name="connsiteY99" fmla="*/ 14807 h 3479238"/>
                  <a:gd name="connsiteX100" fmla="*/ 1403125 w 3288188"/>
                  <a:gd name="connsiteY100" fmla="*/ 87297 h 3479238"/>
                  <a:gd name="connsiteX101" fmla="*/ 1292384 w 3288188"/>
                  <a:gd name="connsiteY101" fmla="*/ 153001 h 3479238"/>
                  <a:gd name="connsiteX102" fmla="*/ 1188737 w 3288188"/>
                  <a:gd name="connsiteY102" fmla="*/ 273305 h 3479238"/>
                  <a:gd name="connsiteX103" fmla="*/ 991933 w 3288188"/>
                  <a:gd name="connsiteY103" fmla="*/ 248936 h 3479238"/>
                  <a:gd name="connsiteX104" fmla="*/ 863609 w 3288188"/>
                  <a:gd name="connsiteY104" fmla="*/ 337775 h 3479238"/>
                  <a:gd name="connsiteX105" fmla="*/ 727265 w 3288188"/>
                  <a:gd name="connsiteY105" fmla="*/ 336850 h 3479238"/>
                  <a:gd name="connsiteX106" fmla="*/ 684079 w 3288188"/>
                  <a:gd name="connsiteY106" fmla="*/ 492936 h 3479238"/>
                  <a:gd name="connsiteX107" fmla="*/ 800990 w 3288188"/>
                  <a:gd name="connsiteY107" fmla="*/ 776420 h 3479238"/>
                  <a:gd name="connsiteX108" fmla="*/ 674825 w 3288188"/>
                  <a:gd name="connsiteY108" fmla="*/ 719970 h 3479238"/>
                  <a:gd name="connsiteX109" fmla="*/ 612514 w 3288188"/>
                  <a:gd name="connsiteY109" fmla="*/ 753285 h 3479238"/>
                  <a:gd name="connsiteX110" fmla="*/ 671740 w 3288188"/>
                  <a:gd name="connsiteY110" fmla="*/ 805416 h 3479238"/>
                  <a:gd name="connsiteX111" fmla="*/ 679761 w 3288188"/>
                  <a:gd name="connsiteY111" fmla="*/ 922635 h 3479238"/>
                  <a:gd name="connsiteX112" fmla="*/ 702896 w 3288188"/>
                  <a:gd name="connsiteY112" fmla="*/ 1064532 h 3479238"/>
                  <a:gd name="connsiteX113" fmla="*/ 531386 w 3288188"/>
                  <a:gd name="connsiteY113" fmla="*/ 1018878 h 3479238"/>
                  <a:gd name="connsiteX114" fmla="*/ 449025 w 3288188"/>
                  <a:gd name="connsiteY114" fmla="*/ 936516 h 3479238"/>
                  <a:gd name="connsiteX115" fmla="*/ 418486 w 3288188"/>
                  <a:gd name="connsiteY115" fmla="*/ 825775 h 3479238"/>
                  <a:gd name="connsiteX116" fmla="*/ 437303 w 3288188"/>
                  <a:gd name="connsiteY116" fmla="*/ 763465 h 3479238"/>
                  <a:gd name="connsiteX117" fmla="*/ 333348 w 3288188"/>
                  <a:gd name="connsiteY117" fmla="*/ 726139 h 3479238"/>
                  <a:gd name="connsiteX118" fmla="*/ 284610 w 3288188"/>
                  <a:gd name="connsiteY118" fmla="*/ 530569 h 3479238"/>
                  <a:gd name="connsiteX119" fmla="*/ 218289 w 3288188"/>
                  <a:gd name="connsiteY119" fmla="*/ 602443 h 3479238"/>
                  <a:gd name="connsiteX120" fmla="*/ 92432 w 3288188"/>
                  <a:gd name="connsiteY120" fmla="*/ 954099 h 3479238"/>
                  <a:gd name="connsiteX121" fmla="*/ 79477 w 3288188"/>
                  <a:gd name="connsiteY121" fmla="*/ 1018878 h 3479238"/>
                  <a:gd name="connsiteX122" fmla="*/ 4827 w 3288188"/>
                  <a:gd name="connsiteY122" fmla="*/ 1095379 h 3479238"/>
                  <a:gd name="connsiteX123" fmla="*/ 64053 w 3288188"/>
                  <a:gd name="connsiteY123" fmla="*/ 1248380 h 3479238"/>
                  <a:gd name="connsiteX124" fmla="*/ 91507 w 3288188"/>
                  <a:gd name="connsiteY124" fmla="*/ 1419581 h 3479238"/>
                  <a:gd name="connsiteX125" fmla="*/ 132842 w 3288188"/>
                  <a:gd name="connsiteY125" fmla="*/ 1481892 h 3479238"/>
                  <a:gd name="connsiteX126" fmla="*/ 147032 w 3288188"/>
                  <a:gd name="connsiteY126" fmla="*/ 1576901 h 3479238"/>
                  <a:gd name="connsiteX127" fmla="*/ 157828 w 3288188"/>
                  <a:gd name="connsiteY127" fmla="*/ 1736997 h 3479238"/>
                  <a:gd name="connsiteX128" fmla="*/ 101687 w 3288188"/>
                  <a:gd name="connsiteY128" fmla="*/ 1848047 h 3479238"/>
                  <a:gd name="connsiteX129" fmla="*/ 120503 w 3288188"/>
                  <a:gd name="connsiteY129" fmla="*/ 2172558 h 3479238"/>
                  <a:gd name="connsiteX130" fmla="*/ 183740 w 3288188"/>
                  <a:gd name="connsiteY130" fmla="*/ 2306434 h 3479238"/>
                  <a:gd name="connsiteX131" fmla="*/ 247593 w 3288188"/>
                  <a:gd name="connsiteY131" fmla="*/ 2207723 h 3479238"/>
                  <a:gd name="connsiteX132" fmla="*/ 370365 w 3288188"/>
                  <a:gd name="connsiteY132" fmla="*/ 2150039 h 3479238"/>
                  <a:gd name="connsiteX133" fmla="*/ 452109 w 3288188"/>
                  <a:gd name="connsiteY133" fmla="*/ 2002899 h 3479238"/>
                  <a:gd name="connsiteX134" fmla="*/ 619300 w 3288188"/>
                  <a:gd name="connsiteY134" fmla="*/ 1851748 h 3479238"/>
                  <a:gd name="connsiteX135" fmla="*/ 660944 w 3288188"/>
                  <a:gd name="connsiteY135" fmla="*/ 1613918 h 3479238"/>
                  <a:gd name="connsiteX136" fmla="*/ 975893 w 3288188"/>
                  <a:gd name="connsiteY136" fmla="*/ 1505953 h 3479238"/>
                  <a:gd name="connsiteX137" fmla="*/ 863918 w 3288188"/>
                  <a:gd name="connsiteY137" fmla="*/ 1371151 h 3479238"/>
                  <a:gd name="connsiteX138" fmla="*/ 895382 w 3288188"/>
                  <a:gd name="connsiteY138" fmla="*/ 1251465 h 3479238"/>
                  <a:gd name="connsiteX139" fmla="*/ 991008 w 3288188"/>
                  <a:gd name="connsiteY139" fmla="*/ 1381331 h 3479238"/>
                  <a:gd name="connsiteX140" fmla="*/ 1131053 w 3288188"/>
                  <a:gd name="connsiteY140" fmla="*/ 1537417 h 3479238"/>
                  <a:gd name="connsiteX141" fmla="*/ 1162209 w 3288188"/>
                  <a:gd name="connsiteY141" fmla="*/ 1767227 h 3479238"/>
                  <a:gd name="connsiteX142" fmla="*/ 1164368 w 3288188"/>
                  <a:gd name="connsiteY142" fmla="*/ 1856067 h 3479238"/>
                  <a:gd name="connsiteX143" fmla="*/ 1183493 w 3288188"/>
                  <a:gd name="connsiteY143" fmla="*/ 1923313 h 3479238"/>
                  <a:gd name="connsiteX144" fmla="*/ 1300712 w 3288188"/>
                  <a:gd name="connsiteY144" fmla="*/ 1917144 h 3479238"/>
                  <a:gd name="connsiteX145" fmla="*/ 1330942 w 3288188"/>
                  <a:gd name="connsiteY145" fmla="*/ 1853908 h 3479238"/>
                  <a:gd name="connsiteX146" fmla="*/ 1411453 w 3288188"/>
                  <a:gd name="connsiteY146" fmla="*/ 1826762 h 3479238"/>
                  <a:gd name="connsiteX147" fmla="*/ 1529598 w 3288188"/>
                  <a:gd name="connsiteY147" fmla="*/ 1741316 h 3479238"/>
                  <a:gd name="connsiteX148" fmla="*/ 1646508 w 3288188"/>
                  <a:gd name="connsiteY148" fmla="*/ 2059041 h 3479238"/>
                  <a:gd name="connsiteX149" fmla="*/ 1735039 w 3288188"/>
                  <a:gd name="connsiteY149" fmla="*/ 2193842 h 3479238"/>
                  <a:gd name="connsiteX150" fmla="*/ 1833133 w 3288188"/>
                  <a:gd name="connsiteY150" fmla="*/ 1964032 h 3479238"/>
                  <a:gd name="connsiteX151" fmla="*/ 1941097 w 3288188"/>
                  <a:gd name="connsiteY151" fmla="*/ 1953235 h 3479238"/>
                  <a:gd name="connsiteX152" fmla="*/ 2079292 w 3288188"/>
                  <a:gd name="connsiteY152" fmla="*/ 1927941 h 3479238"/>
                  <a:gd name="connsiteX153" fmla="*/ 2218721 w 3288188"/>
                  <a:gd name="connsiteY153" fmla="*/ 1884446 h 3479238"/>
                  <a:gd name="connsiteX154" fmla="*/ 2269310 w 3288188"/>
                  <a:gd name="connsiteY154" fmla="*/ 1726818 h 3479238"/>
                  <a:gd name="connsiteX155" fmla="*/ 2283192 w 3288188"/>
                  <a:gd name="connsiteY155" fmla="*/ 1598494 h 3479238"/>
                  <a:gd name="connsiteX156" fmla="*/ 2420152 w 3288188"/>
                  <a:gd name="connsiteY156" fmla="*/ 1823369 h 3479238"/>
                  <a:gd name="connsiteX157" fmla="*/ 2591662 w 3288188"/>
                  <a:gd name="connsiteY157" fmla="*/ 1818433 h 3479238"/>
                  <a:gd name="connsiteX158" fmla="*/ 2687597 w 3288188"/>
                  <a:gd name="connsiteY158" fmla="*/ 1811030 h 3479238"/>
                  <a:gd name="connsiteX159" fmla="*/ 2521023 w 3288188"/>
                  <a:gd name="connsiteY159" fmla="*/ 1708310 h 3479238"/>
                  <a:gd name="connsiteX160" fmla="*/ 2431257 w 3288188"/>
                  <a:gd name="connsiteY160" fmla="*/ 1683940 h 3479238"/>
                  <a:gd name="connsiteX161" fmla="*/ 2474752 w 3288188"/>
                  <a:gd name="connsiteY161" fmla="*/ 1549139 h 3479238"/>
                  <a:gd name="connsiteX162" fmla="*/ 2706413 w 3288188"/>
                  <a:gd name="connsiteY162" fmla="*/ 1531248 h 3479238"/>
                  <a:gd name="connsiteX163" fmla="*/ 2757928 w 3288188"/>
                  <a:gd name="connsiteY163" fmla="*/ 1587389 h 3479238"/>
                  <a:gd name="connsiteX164" fmla="*/ 2880699 w 3288188"/>
                  <a:gd name="connsiteY164" fmla="*/ 1453204 h 3479238"/>
                  <a:gd name="connsiteX165" fmla="*/ 2777978 w 3288188"/>
                  <a:gd name="connsiteY165" fmla="*/ 1331359 h 3479238"/>
                  <a:gd name="connsiteX166" fmla="*/ 2798338 w 3288188"/>
                  <a:gd name="connsiteY166" fmla="*/ 1264729 h 3479238"/>
                  <a:gd name="connsiteX167" fmla="*/ 2911238 w 3288188"/>
                  <a:gd name="connsiteY167" fmla="*/ 1297118 h 3479238"/>
                  <a:gd name="connsiteX168" fmla="*/ 3067324 w 3288188"/>
                  <a:gd name="connsiteY168" fmla="*/ 1261953 h 3479238"/>
                  <a:gd name="connsiteX169" fmla="*/ 3020745 w 3288188"/>
                  <a:gd name="connsiteY169" fmla="*/ 1486519 h 3479238"/>
                  <a:gd name="connsiteX170" fmla="*/ 3110510 w 3288188"/>
                  <a:gd name="connsiteY170" fmla="*/ 1531556 h 3479238"/>
                  <a:gd name="connsiteX171" fmla="*/ 3288189 w 3288188"/>
                  <a:gd name="connsiteY171" fmla="*/ 1625639 h 3479238"/>
                  <a:gd name="connsiteX172" fmla="*/ 2636082 w 3288188"/>
                  <a:gd name="connsiteY172" fmla="*/ 384663 h 3479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</a:cxnLst>
                <a:rect l="l" t="t" r="r" b="b"/>
                <a:pathLst>
                  <a:path w="3288188" h="3479238">
                    <a:moveTo>
                      <a:pt x="2201755" y="3197605"/>
                    </a:moveTo>
                    <a:cubicBezTo>
                      <a:pt x="2187874" y="3166450"/>
                      <a:pt x="2166590" y="3156579"/>
                      <a:pt x="2168132" y="3117094"/>
                    </a:cubicBezTo>
                    <a:cubicBezTo>
                      <a:pt x="2169057" y="3089023"/>
                      <a:pt x="2184481" y="3067739"/>
                      <a:pt x="2189417" y="3041519"/>
                    </a:cubicBezTo>
                    <a:cubicBezTo>
                      <a:pt x="2197128" y="2999876"/>
                      <a:pt x="2187566" y="2939724"/>
                      <a:pt x="2164430" y="2904250"/>
                    </a:cubicBezTo>
                    <a:cubicBezTo>
                      <a:pt x="2146231" y="2913195"/>
                      <a:pt x="2113841" y="2933554"/>
                      <a:pt x="2103661" y="2909185"/>
                    </a:cubicBezTo>
                    <a:cubicBezTo>
                      <a:pt x="2040117" y="2907951"/>
                      <a:pt x="2059550" y="2854894"/>
                      <a:pt x="2041042" y="2810475"/>
                    </a:cubicBezTo>
                    <a:cubicBezTo>
                      <a:pt x="1999707" y="2825281"/>
                      <a:pt x="1951277" y="2815410"/>
                      <a:pt x="1906240" y="2813251"/>
                    </a:cubicBezTo>
                    <a:cubicBezTo>
                      <a:pt x="1876319" y="2812017"/>
                      <a:pt x="1847939" y="2813559"/>
                      <a:pt x="1823879" y="2828366"/>
                    </a:cubicBezTo>
                    <a:cubicBezTo>
                      <a:pt x="1775449" y="2858287"/>
                      <a:pt x="1747069" y="2890677"/>
                      <a:pt x="1684758" y="2895921"/>
                    </a:cubicBezTo>
                    <a:cubicBezTo>
                      <a:pt x="1607024" y="2902707"/>
                      <a:pt x="1551807" y="2882040"/>
                      <a:pt x="1525587" y="2968411"/>
                    </a:cubicBezTo>
                    <a:cubicBezTo>
                      <a:pt x="1510472" y="3017767"/>
                      <a:pt x="1474998" y="3072983"/>
                      <a:pt x="1470371" y="3125423"/>
                    </a:cubicBezTo>
                    <a:cubicBezTo>
                      <a:pt x="1505537" y="3127274"/>
                      <a:pt x="1544713" y="3129742"/>
                      <a:pt x="1574943" y="3144857"/>
                    </a:cubicBezTo>
                    <a:cubicBezTo>
                      <a:pt x="1595919" y="3155653"/>
                      <a:pt x="1609491" y="3171385"/>
                      <a:pt x="1631701" y="3177863"/>
                    </a:cubicBezTo>
                    <a:cubicBezTo>
                      <a:pt x="1675196" y="3190202"/>
                      <a:pt x="1730412" y="3175087"/>
                      <a:pt x="1771130" y="3200073"/>
                    </a:cubicBezTo>
                    <a:cubicBezTo>
                      <a:pt x="1802286" y="3218889"/>
                      <a:pt x="1793649" y="3239248"/>
                      <a:pt x="1811540" y="3264543"/>
                    </a:cubicBezTo>
                    <a:cubicBezTo>
                      <a:pt x="1824496" y="3282743"/>
                      <a:pt x="1851024" y="3289529"/>
                      <a:pt x="1866756" y="3308963"/>
                    </a:cubicBezTo>
                    <a:cubicBezTo>
                      <a:pt x="1825421" y="3376826"/>
                      <a:pt x="1839302" y="3398728"/>
                      <a:pt x="1840536" y="3479239"/>
                    </a:cubicBezTo>
                    <a:cubicBezTo>
                      <a:pt x="1952202" y="3460113"/>
                      <a:pt x="2060167" y="3429883"/>
                      <a:pt x="2163196" y="3390708"/>
                    </a:cubicBezTo>
                    <a:cubicBezTo>
                      <a:pt x="2152092" y="3317908"/>
                      <a:pt x="2240006" y="3281818"/>
                      <a:pt x="2201755" y="3197605"/>
                    </a:cubicBezTo>
                    <a:close/>
                    <a:moveTo>
                      <a:pt x="2330696" y="2721944"/>
                    </a:moveTo>
                    <a:cubicBezTo>
                      <a:pt x="2339950" y="2680609"/>
                      <a:pt x="2305401" y="2650070"/>
                      <a:pt x="2272395" y="2630945"/>
                    </a:cubicBezTo>
                    <a:cubicBezTo>
                      <a:pt x="2253578" y="2620148"/>
                      <a:pt x="2235070" y="2614904"/>
                      <a:pt x="2213786" y="2616755"/>
                    </a:cubicBezTo>
                    <a:cubicBezTo>
                      <a:pt x="2201755" y="2617989"/>
                      <a:pt x="2181396" y="2628786"/>
                      <a:pt x="2169674" y="2625701"/>
                    </a:cubicBezTo>
                    <a:cubicBezTo>
                      <a:pt x="2139753" y="2617372"/>
                      <a:pt x="2135434" y="2545807"/>
                      <a:pt x="2103970" y="2555369"/>
                    </a:cubicBezTo>
                    <a:cubicBezTo>
                      <a:pt x="2094099" y="2574803"/>
                      <a:pt x="2067570" y="2610894"/>
                      <a:pt x="2072506" y="2634030"/>
                    </a:cubicBezTo>
                    <a:cubicBezTo>
                      <a:pt x="2077750" y="2662100"/>
                      <a:pt x="2114150" y="2661175"/>
                      <a:pt x="2125255" y="2679683"/>
                    </a:cubicBezTo>
                    <a:cubicBezTo>
                      <a:pt x="2140678" y="2705595"/>
                      <a:pt x="2115075" y="2748163"/>
                      <a:pt x="2120011" y="2777468"/>
                    </a:cubicBezTo>
                    <a:cubicBezTo>
                      <a:pt x="2123712" y="2798444"/>
                      <a:pt x="2116000" y="2792892"/>
                      <a:pt x="2135126" y="2803688"/>
                    </a:cubicBezTo>
                    <a:cubicBezTo>
                      <a:pt x="2152092" y="2813559"/>
                      <a:pt x="2178312" y="2808007"/>
                      <a:pt x="2192810" y="2820963"/>
                    </a:cubicBezTo>
                    <a:cubicBezTo>
                      <a:pt x="2204840" y="2831759"/>
                      <a:pt x="2204840" y="2852427"/>
                      <a:pt x="2222731" y="2857979"/>
                    </a:cubicBezTo>
                    <a:cubicBezTo>
                      <a:pt x="2240931" y="2863223"/>
                      <a:pt x="2263141" y="2846874"/>
                      <a:pt x="2275171" y="2834844"/>
                    </a:cubicBezTo>
                    <a:cubicBezTo>
                      <a:pt x="2298615" y="2850267"/>
                      <a:pt x="2293988" y="2882348"/>
                      <a:pt x="2317432" y="2896229"/>
                    </a:cubicBezTo>
                    <a:cubicBezTo>
                      <a:pt x="2325452" y="2901165"/>
                      <a:pt x="2358458" y="2907334"/>
                      <a:pt x="2366170" y="2900548"/>
                    </a:cubicBezTo>
                    <a:cubicBezTo>
                      <a:pt x="2403187" y="2870009"/>
                      <a:pt x="2333781" y="2811091"/>
                      <a:pt x="2320825" y="2791658"/>
                    </a:cubicBezTo>
                    <a:cubicBezTo>
                      <a:pt x="2301391" y="2762353"/>
                      <a:pt x="2323601" y="2753099"/>
                      <a:pt x="2330696" y="2721944"/>
                    </a:cubicBezTo>
                    <a:close/>
                    <a:moveTo>
                      <a:pt x="1941714" y="2329569"/>
                    </a:moveTo>
                    <a:cubicBezTo>
                      <a:pt x="1927525" y="2287926"/>
                      <a:pt x="1865214" y="2302115"/>
                      <a:pt x="1841153" y="2325868"/>
                    </a:cubicBezTo>
                    <a:cubicBezTo>
                      <a:pt x="1809072" y="2357948"/>
                      <a:pt x="1821102" y="2346227"/>
                      <a:pt x="1781618" y="2330186"/>
                    </a:cubicBezTo>
                    <a:cubicBezTo>
                      <a:pt x="1763727" y="2323091"/>
                      <a:pt x="1752313" y="2326484"/>
                      <a:pt x="1741517" y="2319081"/>
                    </a:cubicBezTo>
                    <a:cubicBezTo>
                      <a:pt x="1735348" y="2350545"/>
                      <a:pt x="1707894" y="2389721"/>
                      <a:pt x="1717148" y="2423036"/>
                    </a:cubicBezTo>
                    <a:cubicBezTo>
                      <a:pt x="1719924" y="2432907"/>
                      <a:pt x="1729487" y="2438459"/>
                      <a:pt x="1732263" y="2449256"/>
                    </a:cubicBezTo>
                    <a:cubicBezTo>
                      <a:pt x="1735348" y="2460669"/>
                      <a:pt x="1725477" y="2480720"/>
                      <a:pt x="1730412" y="2490899"/>
                    </a:cubicBezTo>
                    <a:cubicBezTo>
                      <a:pt x="1739666" y="2510950"/>
                      <a:pt x="1769896" y="2501079"/>
                      <a:pt x="1788096" y="2508174"/>
                    </a:cubicBezTo>
                    <a:cubicBezTo>
                      <a:pt x="1811231" y="2517119"/>
                      <a:pt x="1803211" y="2518353"/>
                      <a:pt x="1814316" y="2540254"/>
                    </a:cubicBezTo>
                    <a:cubicBezTo>
                      <a:pt x="1832207" y="2575420"/>
                      <a:pt x="1870458" y="2587450"/>
                      <a:pt x="1904081" y="2564624"/>
                    </a:cubicBezTo>
                    <a:cubicBezTo>
                      <a:pt x="1944491" y="2536553"/>
                      <a:pt x="1907783" y="2519587"/>
                      <a:pt x="1905006" y="2485038"/>
                    </a:cubicBezTo>
                    <a:cubicBezTo>
                      <a:pt x="1903155" y="2459127"/>
                      <a:pt x="1934928" y="2436300"/>
                      <a:pt x="1937396" y="2405144"/>
                    </a:cubicBezTo>
                    <a:cubicBezTo>
                      <a:pt x="1939247" y="2385094"/>
                      <a:pt x="1948192" y="2347769"/>
                      <a:pt x="1941714" y="2329569"/>
                    </a:cubicBezTo>
                    <a:close/>
                    <a:moveTo>
                      <a:pt x="1674270" y="2589918"/>
                    </a:moveTo>
                    <a:cubicBezTo>
                      <a:pt x="1666867" y="2592694"/>
                      <a:pt x="1659464" y="2597321"/>
                      <a:pt x="1656379" y="2602874"/>
                    </a:cubicBezTo>
                    <a:cubicBezTo>
                      <a:pt x="1652677" y="2608118"/>
                      <a:pt x="1654220" y="2613670"/>
                      <a:pt x="1663782" y="2617064"/>
                    </a:cubicBezTo>
                    <a:cubicBezTo>
                      <a:pt x="1681674" y="2619223"/>
                      <a:pt x="1711904" y="2639582"/>
                      <a:pt x="1724551" y="2652538"/>
                    </a:cubicBezTo>
                    <a:cubicBezTo>
                      <a:pt x="1736581" y="2663951"/>
                      <a:pt x="1737815" y="2680609"/>
                      <a:pt x="1746761" y="2691713"/>
                    </a:cubicBezTo>
                    <a:cubicBezTo>
                      <a:pt x="1767737" y="2717625"/>
                      <a:pt x="1783160" y="2694490"/>
                      <a:pt x="1812157" y="2695415"/>
                    </a:cubicBezTo>
                    <a:cubicBezTo>
                      <a:pt x="1852566" y="2696649"/>
                      <a:pt x="1863671" y="2749706"/>
                      <a:pt x="1905623" y="2751557"/>
                    </a:cubicBezTo>
                    <a:lnTo>
                      <a:pt x="1908400" y="2751557"/>
                    </a:lnTo>
                    <a:cubicBezTo>
                      <a:pt x="1959606" y="2751557"/>
                      <a:pt x="1977806" y="2687703"/>
                      <a:pt x="1924440" y="2670738"/>
                    </a:cubicBezTo>
                    <a:cubicBezTo>
                      <a:pt x="1886190" y="2658707"/>
                      <a:pt x="1859044" y="2659633"/>
                      <a:pt x="1827580" y="2634338"/>
                    </a:cubicBezTo>
                    <a:cubicBezTo>
                      <a:pt x="1800435" y="2613054"/>
                      <a:pt x="1781927" y="2604416"/>
                      <a:pt x="1747686" y="2601332"/>
                    </a:cubicBezTo>
                    <a:cubicBezTo>
                      <a:pt x="1726402" y="2598864"/>
                      <a:pt x="1695246" y="2583440"/>
                      <a:pt x="1674270" y="2589918"/>
                    </a:cubicBezTo>
                    <a:close/>
                    <a:moveTo>
                      <a:pt x="1525896" y="2452957"/>
                    </a:moveTo>
                    <a:cubicBezTo>
                      <a:pt x="1530831" y="2466222"/>
                      <a:pt x="1521577" y="2481336"/>
                      <a:pt x="1524045" y="2493367"/>
                    </a:cubicBezTo>
                    <a:cubicBezTo>
                      <a:pt x="1528981" y="2514343"/>
                      <a:pt x="1543479" y="2512184"/>
                      <a:pt x="1554275" y="2527916"/>
                    </a:cubicBezTo>
                    <a:cubicBezTo>
                      <a:pt x="1561062" y="2538712"/>
                      <a:pt x="1553350" y="2556912"/>
                      <a:pt x="1559211" y="2564315"/>
                    </a:cubicBezTo>
                    <a:cubicBezTo>
                      <a:pt x="1562295" y="2568325"/>
                      <a:pt x="1568465" y="2570176"/>
                      <a:pt x="1576177" y="2570176"/>
                    </a:cubicBezTo>
                    <a:cubicBezTo>
                      <a:pt x="1589441" y="2570176"/>
                      <a:pt x="1606098" y="2564932"/>
                      <a:pt x="1612576" y="2557837"/>
                    </a:cubicBezTo>
                    <a:cubicBezTo>
                      <a:pt x="1630776" y="2538712"/>
                      <a:pt x="1619671" y="2493059"/>
                      <a:pt x="1623990" y="2469306"/>
                    </a:cubicBezTo>
                    <a:cubicBezTo>
                      <a:pt x="1625840" y="2458201"/>
                      <a:pt x="1632010" y="2446171"/>
                      <a:pt x="1630159" y="2435683"/>
                    </a:cubicBezTo>
                    <a:cubicBezTo>
                      <a:pt x="1626149" y="2411622"/>
                      <a:pt x="1611342" y="2398666"/>
                      <a:pt x="1610108" y="2372446"/>
                    </a:cubicBezTo>
                    <a:cubicBezTo>
                      <a:pt x="1608258" y="2336047"/>
                      <a:pt x="1623990" y="2308593"/>
                      <a:pt x="1632318" y="2273427"/>
                    </a:cubicBezTo>
                    <a:cubicBezTo>
                      <a:pt x="1642498" y="2229933"/>
                      <a:pt x="1611034" y="2205872"/>
                      <a:pt x="1592834" y="2170707"/>
                    </a:cubicBezTo>
                    <a:cubicBezTo>
                      <a:pt x="1581729" y="2149731"/>
                      <a:pt x="1574017" y="2128446"/>
                      <a:pt x="1558594" y="2109938"/>
                    </a:cubicBezTo>
                    <a:cubicBezTo>
                      <a:pt x="1554584" y="2110247"/>
                      <a:pt x="1554275" y="2112714"/>
                      <a:pt x="1553658" y="2107162"/>
                    </a:cubicBezTo>
                    <a:cubicBezTo>
                      <a:pt x="1550574" y="2154666"/>
                      <a:pt x="1497208" y="2197852"/>
                      <a:pt x="1507388" y="2247516"/>
                    </a:cubicBezTo>
                    <a:cubicBezTo>
                      <a:pt x="1511398" y="2268800"/>
                      <a:pt x="1525587" y="2283607"/>
                      <a:pt x="1522194" y="2307976"/>
                    </a:cubicBezTo>
                    <a:cubicBezTo>
                      <a:pt x="1518493" y="2328952"/>
                      <a:pt x="1501835" y="2344067"/>
                      <a:pt x="1496900" y="2364118"/>
                    </a:cubicBezTo>
                    <a:cubicBezTo>
                      <a:pt x="1486720" y="2404219"/>
                      <a:pt x="1514791" y="2422110"/>
                      <a:pt x="1525896" y="2452957"/>
                    </a:cubicBezTo>
                    <a:close/>
                    <a:moveTo>
                      <a:pt x="526451" y="2097599"/>
                    </a:moveTo>
                    <a:cubicBezTo>
                      <a:pt x="500231" y="2094515"/>
                      <a:pt x="475862" y="2159293"/>
                      <a:pt x="461672" y="2175025"/>
                    </a:cubicBezTo>
                    <a:cubicBezTo>
                      <a:pt x="439154" y="2199394"/>
                      <a:pt x="406456" y="2189832"/>
                      <a:pt x="412934" y="2242580"/>
                    </a:cubicBezTo>
                    <a:cubicBezTo>
                      <a:pt x="412934" y="2282682"/>
                      <a:pt x="425889" y="2287926"/>
                      <a:pt x="434218" y="2320007"/>
                    </a:cubicBezTo>
                    <a:cubicBezTo>
                      <a:pt x="436069" y="2328027"/>
                      <a:pt x="444089" y="2390646"/>
                      <a:pt x="446557" y="2392806"/>
                    </a:cubicBezTo>
                    <a:cubicBezTo>
                      <a:pt x="490668" y="2428280"/>
                      <a:pt x="506400" y="2349620"/>
                      <a:pt x="511953" y="2327101"/>
                    </a:cubicBezTo>
                    <a:cubicBezTo>
                      <a:pt x="513187" y="2321857"/>
                      <a:pt x="498688" y="2305817"/>
                      <a:pt x="502699" y="2292553"/>
                    </a:cubicBezTo>
                    <a:cubicBezTo>
                      <a:pt x="505783" y="2282373"/>
                      <a:pt x="532620" y="2279288"/>
                      <a:pt x="538173" y="2264482"/>
                    </a:cubicBezTo>
                    <a:cubicBezTo>
                      <a:pt x="547735" y="2239804"/>
                      <a:pt x="556064" y="2100993"/>
                      <a:pt x="526451" y="2097599"/>
                    </a:cubicBezTo>
                    <a:close/>
                    <a:moveTo>
                      <a:pt x="2636082" y="384663"/>
                    </a:moveTo>
                    <a:lnTo>
                      <a:pt x="2635773" y="384663"/>
                    </a:lnTo>
                    <a:cubicBezTo>
                      <a:pt x="2564208" y="382503"/>
                      <a:pt x="2408739" y="375717"/>
                      <a:pt x="2337174" y="368314"/>
                    </a:cubicBezTo>
                    <a:cubicBezTo>
                      <a:pt x="2254504" y="359368"/>
                      <a:pt x="2199904" y="273613"/>
                      <a:pt x="2109523" y="292430"/>
                    </a:cubicBezTo>
                    <a:cubicBezTo>
                      <a:pt x="2058316" y="302610"/>
                      <a:pt x="2016673" y="348572"/>
                      <a:pt x="1960223" y="327596"/>
                    </a:cubicBezTo>
                    <a:cubicBezTo>
                      <a:pt x="1923206" y="314640"/>
                      <a:pt x="1900379" y="265902"/>
                      <a:pt x="1860278" y="255105"/>
                    </a:cubicBezTo>
                    <a:cubicBezTo>
                      <a:pt x="1799510" y="239065"/>
                      <a:pt x="1726093" y="287494"/>
                      <a:pt x="1666867" y="252329"/>
                    </a:cubicBezTo>
                    <a:cubicBezTo>
                      <a:pt x="1655454" y="213153"/>
                      <a:pt x="1648667" y="196187"/>
                      <a:pt x="1618437" y="170893"/>
                    </a:cubicBezTo>
                    <a:cubicBezTo>
                      <a:pt x="1589132" y="146832"/>
                      <a:pt x="1590366" y="164106"/>
                      <a:pt x="1577410" y="133259"/>
                    </a:cubicBezTo>
                    <a:cubicBezTo>
                      <a:pt x="1565072" y="103338"/>
                      <a:pt x="1575560" y="50589"/>
                      <a:pt x="1572167" y="18200"/>
                    </a:cubicBezTo>
                    <a:lnTo>
                      <a:pt x="1572167" y="308"/>
                    </a:lnTo>
                    <a:cubicBezTo>
                      <a:pt x="1561370" y="0"/>
                      <a:pt x="1550265" y="0"/>
                      <a:pt x="1539777" y="0"/>
                    </a:cubicBezTo>
                    <a:cubicBezTo>
                      <a:pt x="1506462" y="0"/>
                      <a:pt x="1473147" y="925"/>
                      <a:pt x="1439833" y="2776"/>
                    </a:cubicBezTo>
                    <a:lnTo>
                      <a:pt x="1440758" y="14807"/>
                    </a:lnTo>
                    <a:cubicBezTo>
                      <a:pt x="1425643" y="37325"/>
                      <a:pt x="1421633" y="68172"/>
                      <a:pt x="1403125" y="87297"/>
                    </a:cubicBezTo>
                    <a:cubicBezTo>
                      <a:pt x="1370118" y="119687"/>
                      <a:pt x="1322614" y="115368"/>
                      <a:pt x="1292384" y="153001"/>
                    </a:cubicBezTo>
                    <a:cubicBezTo>
                      <a:pt x="1256292" y="198347"/>
                      <a:pt x="1252899" y="248936"/>
                      <a:pt x="1188737" y="273305"/>
                    </a:cubicBezTo>
                    <a:cubicBezTo>
                      <a:pt x="1118406" y="300450"/>
                      <a:pt x="1063807" y="233821"/>
                      <a:pt x="991933" y="248936"/>
                    </a:cubicBezTo>
                    <a:cubicBezTo>
                      <a:pt x="931473" y="261274"/>
                      <a:pt x="910497" y="310321"/>
                      <a:pt x="863609" y="337775"/>
                    </a:cubicBezTo>
                    <a:cubicBezTo>
                      <a:pt x="814871" y="366154"/>
                      <a:pt x="781248" y="327904"/>
                      <a:pt x="727265" y="336850"/>
                    </a:cubicBezTo>
                    <a:cubicBezTo>
                      <a:pt x="592155" y="359368"/>
                      <a:pt x="762739" y="439570"/>
                      <a:pt x="684079" y="492936"/>
                    </a:cubicBezTo>
                    <a:cubicBezTo>
                      <a:pt x="751634" y="559257"/>
                      <a:pt x="833071" y="675550"/>
                      <a:pt x="800990" y="776420"/>
                    </a:cubicBezTo>
                    <a:cubicBezTo>
                      <a:pt x="763356" y="748349"/>
                      <a:pt x="725106" y="717811"/>
                      <a:pt x="674825" y="719970"/>
                    </a:cubicBezTo>
                    <a:cubicBezTo>
                      <a:pt x="652615" y="720896"/>
                      <a:pt x="614982" y="725214"/>
                      <a:pt x="612514" y="753285"/>
                    </a:cubicBezTo>
                    <a:cubicBezTo>
                      <a:pt x="610663" y="778579"/>
                      <a:pt x="653849" y="787834"/>
                      <a:pt x="671740" y="805416"/>
                    </a:cubicBezTo>
                    <a:cubicBezTo>
                      <a:pt x="723872" y="855697"/>
                      <a:pt x="680995" y="872971"/>
                      <a:pt x="679761" y="922635"/>
                    </a:cubicBezTo>
                    <a:cubicBezTo>
                      <a:pt x="678835" y="965821"/>
                      <a:pt x="701662" y="1017336"/>
                      <a:pt x="702896" y="1064532"/>
                    </a:cubicBezTo>
                    <a:cubicBezTo>
                      <a:pt x="634415" y="1091986"/>
                      <a:pt x="570871" y="1071318"/>
                      <a:pt x="531386" y="1018878"/>
                    </a:cubicBezTo>
                    <a:cubicBezTo>
                      <a:pt x="503315" y="982478"/>
                      <a:pt x="485116" y="970448"/>
                      <a:pt x="449025" y="936516"/>
                    </a:cubicBezTo>
                    <a:cubicBezTo>
                      <a:pt x="411391" y="901042"/>
                      <a:pt x="407998" y="876982"/>
                      <a:pt x="418486" y="825775"/>
                    </a:cubicBezTo>
                    <a:cubicBezTo>
                      <a:pt x="422188" y="810660"/>
                      <a:pt x="444398" y="780430"/>
                      <a:pt x="437303" y="763465"/>
                    </a:cubicBezTo>
                    <a:cubicBezTo>
                      <a:pt x="422496" y="729224"/>
                      <a:pt x="362653" y="741563"/>
                      <a:pt x="333348" y="726139"/>
                    </a:cubicBezTo>
                    <a:cubicBezTo>
                      <a:pt x="357717" y="674933"/>
                      <a:pt x="318233" y="570054"/>
                      <a:pt x="284610" y="530569"/>
                    </a:cubicBezTo>
                    <a:cubicBezTo>
                      <a:pt x="262091" y="553705"/>
                      <a:pt x="239573" y="577765"/>
                      <a:pt x="218289" y="602443"/>
                    </a:cubicBezTo>
                    <a:cubicBezTo>
                      <a:pt x="223533" y="723363"/>
                      <a:pt x="122354" y="845826"/>
                      <a:pt x="92432" y="954099"/>
                    </a:cubicBezTo>
                    <a:cubicBezTo>
                      <a:pt x="87497" y="972916"/>
                      <a:pt x="87497" y="1002221"/>
                      <a:pt x="79477" y="1018878"/>
                    </a:cubicBezTo>
                    <a:cubicBezTo>
                      <a:pt x="64053" y="1050342"/>
                      <a:pt x="16857" y="1065457"/>
                      <a:pt x="4827" y="1095379"/>
                    </a:cubicBezTo>
                    <a:cubicBezTo>
                      <a:pt x="-17383" y="1149669"/>
                      <a:pt x="43077" y="1203035"/>
                      <a:pt x="64053" y="1248380"/>
                    </a:cubicBezTo>
                    <a:cubicBezTo>
                      <a:pt x="92124" y="1309766"/>
                      <a:pt x="78243" y="1358504"/>
                      <a:pt x="91507" y="1419581"/>
                    </a:cubicBezTo>
                    <a:cubicBezTo>
                      <a:pt x="98602" y="1452896"/>
                      <a:pt x="116802" y="1455672"/>
                      <a:pt x="132842" y="1481892"/>
                    </a:cubicBezTo>
                    <a:cubicBezTo>
                      <a:pt x="151042" y="1512122"/>
                      <a:pt x="147032" y="1540193"/>
                      <a:pt x="147032" y="1576901"/>
                    </a:cubicBezTo>
                    <a:cubicBezTo>
                      <a:pt x="146723" y="1630575"/>
                      <a:pt x="160296" y="1684557"/>
                      <a:pt x="157828" y="1736997"/>
                    </a:cubicBezTo>
                    <a:cubicBezTo>
                      <a:pt x="155052" y="1792214"/>
                      <a:pt x="125747" y="1800851"/>
                      <a:pt x="101687" y="1848047"/>
                    </a:cubicBezTo>
                    <a:cubicBezTo>
                      <a:pt x="44311" y="1960022"/>
                      <a:pt x="131917" y="2059657"/>
                      <a:pt x="120503" y="2172558"/>
                    </a:cubicBezTo>
                    <a:cubicBezTo>
                      <a:pt x="115568" y="2221296"/>
                      <a:pt x="94592" y="2337281"/>
                      <a:pt x="183740" y="2306434"/>
                    </a:cubicBezTo>
                    <a:cubicBezTo>
                      <a:pt x="235254" y="2288234"/>
                      <a:pt x="220139" y="2242889"/>
                      <a:pt x="247593" y="2207723"/>
                    </a:cubicBezTo>
                    <a:cubicBezTo>
                      <a:pt x="279674" y="2166388"/>
                      <a:pt x="333348" y="2176568"/>
                      <a:pt x="370365" y="2150039"/>
                    </a:cubicBezTo>
                    <a:cubicBezTo>
                      <a:pt x="410466" y="2121043"/>
                      <a:pt x="432059" y="2047936"/>
                      <a:pt x="452109" y="2002899"/>
                    </a:cubicBezTo>
                    <a:cubicBezTo>
                      <a:pt x="496529" y="1903880"/>
                      <a:pt x="536013" y="1906965"/>
                      <a:pt x="619300" y="1851748"/>
                    </a:cubicBezTo>
                    <a:cubicBezTo>
                      <a:pt x="725414" y="1781417"/>
                      <a:pt x="634724" y="1705842"/>
                      <a:pt x="660944" y="1613918"/>
                    </a:cubicBezTo>
                    <a:cubicBezTo>
                      <a:pt x="734360" y="1613609"/>
                      <a:pt x="986689" y="1660188"/>
                      <a:pt x="975893" y="1505953"/>
                    </a:cubicBezTo>
                    <a:cubicBezTo>
                      <a:pt x="971574" y="1442408"/>
                      <a:pt x="880267" y="1433154"/>
                      <a:pt x="863918" y="1371151"/>
                    </a:cubicBezTo>
                    <a:cubicBezTo>
                      <a:pt x="855589" y="1338762"/>
                      <a:pt x="867619" y="1269973"/>
                      <a:pt x="895382" y="1251465"/>
                    </a:cubicBezTo>
                    <a:cubicBezTo>
                      <a:pt x="938876" y="1315318"/>
                      <a:pt x="916666" y="1341230"/>
                      <a:pt x="991008" y="1381331"/>
                    </a:cubicBezTo>
                    <a:cubicBezTo>
                      <a:pt x="1068434" y="1422666"/>
                      <a:pt x="1102057" y="1444876"/>
                      <a:pt x="1131053" y="1537417"/>
                    </a:cubicBezTo>
                    <a:cubicBezTo>
                      <a:pt x="1155114" y="1614843"/>
                      <a:pt x="1166219" y="1687334"/>
                      <a:pt x="1162209" y="1767227"/>
                    </a:cubicBezTo>
                    <a:cubicBezTo>
                      <a:pt x="1160975" y="1799617"/>
                      <a:pt x="1156039" y="1823369"/>
                      <a:pt x="1164368" y="1856067"/>
                    </a:cubicBezTo>
                    <a:cubicBezTo>
                      <a:pt x="1171155" y="1884138"/>
                      <a:pt x="1190280" y="1890616"/>
                      <a:pt x="1183493" y="1923313"/>
                    </a:cubicBezTo>
                    <a:cubicBezTo>
                      <a:pt x="1209713" y="1939354"/>
                      <a:pt x="1273258" y="1939662"/>
                      <a:pt x="1300712" y="1917144"/>
                    </a:cubicBezTo>
                    <a:cubicBezTo>
                      <a:pt x="1319837" y="1901104"/>
                      <a:pt x="1317061" y="1869640"/>
                      <a:pt x="1330942" y="1853908"/>
                    </a:cubicBezTo>
                    <a:cubicBezTo>
                      <a:pt x="1355003" y="1827379"/>
                      <a:pt x="1377213" y="1834474"/>
                      <a:pt x="1411453" y="1826762"/>
                    </a:cubicBezTo>
                    <a:cubicBezTo>
                      <a:pt x="1468212" y="1814423"/>
                      <a:pt x="1497517" y="1790363"/>
                      <a:pt x="1529598" y="1741316"/>
                    </a:cubicBezTo>
                    <a:cubicBezTo>
                      <a:pt x="1669643" y="1797766"/>
                      <a:pt x="1590058" y="1963106"/>
                      <a:pt x="1646508" y="2059041"/>
                    </a:cubicBezTo>
                    <a:cubicBezTo>
                      <a:pt x="1668409" y="2096674"/>
                      <a:pt x="1696172" y="2179961"/>
                      <a:pt x="1735039" y="2193842"/>
                    </a:cubicBezTo>
                    <a:cubicBezTo>
                      <a:pt x="1871075" y="2243197"/>
                      <a:pt x="1864288" y="2032203"/>
                      <a:pt x="1833133" y="1964032"/>
                    </a:cubicBezTo>
                    <a:cubicBezTo>
                      <a:pt x="1860278" y="1947066"/>
                      <a:pt x="1908091" y="1950150"/>
                      <a:pt x="1941097" y="1953235"/>
                    </a:cubicBezTo>
                    <a:cubicBezTo>
                      <a:pt x="2006802" y="1959404"/>
                      <a:pt x="2021917" y="1964648"/>
                      <a:pt x="2079292" y="1927941"/>
                    </a:cubicBezTo>
                    <a:cubicBezTo>
                      <a:pt x="2129573" y="1895860"/>
                      <a:pt x="2169983" y="1910049"/>
                      <a:pt x="2218721" y="1884446"/>
                    </a:cubicBezTo>
                    <a:cubicBezTo>
                      <a:pt x="2272087" y="1856375"/>
                      <a:pt x="2275480" y="1781417"/>
                      <a:pt x="2269310" y="1726818"/>
                    </a:cubicBezTo>
                    <a:cubicBezTo>
                      <a:pt x="2264066" y="1680547"/>
                      <a:pt x="2192501" y="1576593"/>
                      <a:pt x="2283192" y="1598494"/>
                    </a:cubicBezTo>
                    <a:cubicBezTo>
                      <a:pt x="2399485" y="1626873"/>
                      <a:pt x="2311571" y="1795915"/>
                      <a:pt x="2420152" y="1823369"/>
                    </a:cubicBezTo>
                    <a:cubicBezTo>
                      <a:pt x="2469816" y="1836325"/>
                      <a:pt x="2538914" y="1813190"/>
                      <a:pt x="2591662" y="1818433"/>
                    </a:cubicBezTo>
                    <a:cubicBezTo>
                      <a:pt x="2628679" y="1822135"/>
                      <a:pt x="2664153" y="1840643"/>
                      <a:pt x="2687597" y="1811030"/>
                    </a:cubicBezTo>
                    <a:cubicBezTo>
                      <a:pt x="2779521" y="1691344"/>
                      <a:pt x="2568835" y="1706150"/>
                      <a:pt x="2521023" y="1708310"/>
                    </a:cubicBezTo>
                    <a:cubicBezTo>
                      <a:pt x="2484931" y="1710160"/>
                      <a:pt x="2453159" y="1719106"/>
                      <a:pt x="2431257" y="1683940"/>
                    </a:cubicBezTo>
                    <a:cubicBezTo>
                      <a:pt x="2406888" y="1644456"/>
                      <a:pt x="2435267" y="1567647"/>
                      <a:pt x="2474752" y="1549139"/>
                    </a:cubicBezTo>
                    <a:cubicBezTo>
                      <a:pt x="2581791" y="1500400"/>
                      <a:pt x="2627753" y="1660188"/>
                      <a:pt x="2706413" y="1531248"/>
                    </a:cubicBezTo>
                    <a:cubicBezTo>
                      <a:pt x="2735410" y="1537417"/>
                      <a:pt x="2755152" y="1557776"/>
                      <a:pt x="2757928" y="1587389"/>
                    </a:cubicBezTo>
                    <a:cubicBezTo>
                      <a:pt x="2819314" y="1609291"/>
                      <a:pt x="2869594" y="1501326"/>
                      <a:pt x="2880699" y="1453204"/>
                    </a:cubicBezTo>
                    <a:cubicBezTo>
                      <a:pt x="2905068" y="1346165"/>
                      <a:pt x="2816846" y="1390893"/>
                      <a:pt x="2777978" y="1331359"/>
                    </a:cubicBezTo>
                    <a:cubicBezTo>
                      <a:pt x="2760704" y="1304213"/>
                      <a:pt x="2771192" y="1279227"/>
                      <a:pt x="2798338" y="1264729"/>
                    </a:cubicBezTo>
                    <a:cubicBezTo>
                      <a:pt x="2842758" y="1241285"/>
                      <a:pt x="2873296" y="1284780"/>
                      <a:pt x="2911238" y="1297118"/>
                    </a:cubicBezTo>
                    <a:cubicBezTo>
                      <a:pt x="2951648" y="1310074"/>
                      <a:pt x="3064239" y="1327040"/>
                      <a:pt x="3067324" y="1261953"/>
                    </a:cubicBezTo>
                    <a:cubicBezTo>
                      <a:pt x="3203360" y="1390277"/>
                      <a:pt x="2962444" y="1379789"/>
                      <a:pt x="3020745" y="1486519"/>
                    </a:cubicBezTo>
                    <a:cubicBezTo>
                      <a:pt x="3043263" y="1527546"/>
                      <a:pt x="3076270" y="1507804"/>
                      <a:pt x="3110510" y="1531556"/>
                    </a:cubicBezTo>
                    <a:cubicBezTo>
                      <a:pt x="3137964" y="1550990"/>
                      <a:pt x="3265054" y="1611450"/>
                      <a:pt x="3288189" y="1625639"/>
                    </a:cubicBezTo>
                    <a:cubicBezTo>
                      <a:pt x="3252098" y="1123758"/>
                      <a:pt x="3005321" y="681103"/>
                      <a:pt x="2636082" y="38466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0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1880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2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B3678"/>
      </a:accent1>
      <a:accent2>
        <a:srgbClr val="FB773C"/>
      </a:accent2>
      <a:accent3>
        <a:srgbClr val="FCC737"/>
      </a:accent3>
      <a:accent4>
        <a:srgbClr val="C366E8"/>
      </a:accent4>
      <a:accent5>
        <a:srgbClr val="3F3F3F"/>
      </a:accent5>
      <a:accent6>
        <a:srgbClr val="262626"/>
      </a:accent6>
      <a:hlink>
        <a:srgbClr val="00743F"/>
      </a:hlink>
      <a:folHlink>
        <a:srgbClr val="FF0000"/>
      </a:folHlink>
    </a:clrScheme>
    <a:fontScheme name="Custom 72">
      <a:majorFont>
        <a:latin typeface="Impact"/>
        <a:ea typeface=""/>
        <a:cs typeface=""/>
      </a:majorFont>
      <a:minorFont>
        <a:latin typeface="Amasis M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2041</Words>
  <Application>Microsoft Office PowerPoint</Application>
  <PresentationFormat>Widescreen</PresentationFormat>
  <Paragraphs>274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Aharoni</vt:lpstr>
      <vt:lpstr>Amasis MT Pro</vt:lpstr>
      <vt:lpstr>Aptos</vt:lpstr>
      <vt:lpstr>Aptos Narrow</vt:lpstr>
      <vt:lpstr>Arial</vt:lpstr>
      <vt:lpstr>Calibri</vt:lpstr>
      <vt:lpstr>Century Gothic</vt:lpstr>
      <vt:lpstr>Courier New</vt:lpstr>
      <vt:lpstr>Fira Sans Extra Condensed SemiBold</vt:lpstr>
      <vt:lpstr>Impact</vt:lpstr>
      <vt:lpstr>Lato Light</vt:lpstr>
      <vt:lpstr>Poppins Light</vt:lpstr>
      <vt:lpstr>Roboto</vt:lpstr>
      <vt:lpstr>Office Theme</vt:lpstr>
      <vt:lpstr>Sustainable EDUCATION</vt:lpstr>
      <vt:lpstr>Table of contents</vt:lpstr>
      <vt:lpstr>PowerPoint Presentation</vt:lpstr>
      <vt:lpstr>Welcome and Introduction</vt:lpstr>
      <vt:lpstr>Key Facts and Statistics</vt:lpstr>
      <vt:lpstr>Importance of School Education</vt:lpstr>
      <vt:lpstr>Curriculum Overview</vt:lpstr>
      <vt:lpstr>Academic Achievements</vt:lpstr>
      <vt:lpstr>Extracurricular Activities</vt:lpstr>
      <vt:lpstr>Teacher Testimonials</vt:lpstr>
      <vt:lpstr>Technology in Learning</vt:lpstr>
      <vt:lpstr>Facilities</vt:lpstr>
      <vt:lpstr>Achievements of Alumni</vt:lpstr>
      <vt:lpstr>Academic Support</vt:lpstr>
      <vt:lpstr>Safety and Security</vt:lpstr>
      <vt:lpstr>Our Professionals</vt:lpstr>
      <vt:lpstr>Parent and Community Engagement</vt:lpstr>
      <vt:lpstr>Future Goals and Vision</vt:lpstr>
      <vt:lpstr>Education centres in the world</vt:lpstr>
      <vt:lpstr>Upcoming Events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Meenakshi M</dc:creator>
  <cp:lastModifiedBy>Meenakshi M</cp:lastModifiedBy>
  <cp:revision>1</cp:revision>
  <dcterms:created xsi:type="dcterms:W3CDTF">2025-01-05T18:07:16Z</dcterms:created>
  <dcterms:modified xsi:type="dcterms:W3CDTF">2025-08-03T19:30:44Z</dcterms:modified>
</cp:coreProperties>
</file>