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141413518" r:id="rId2"/>
    <p:sldId id="2141413497" r:id="rId3"/>
    <p:sldId id="2141413502" r:id="rId4"/>
    <p:sldId id="2141413516" r:id="rId5"/>
    <p:sldId id="2141413503" r:id="rId6"/>
    <p:sldId id="2141413514" r:id="rId7"/>
    <p:sldId id="2141413437" r:id="rId8"/>
    <p:sldId id="2141413440" r:id="rId9"/>
    <p:sldId id="2141413508" r:id="rId10"/>
    <p:sldId id="2141413506" r:id="rId11"/>
    <p:sldId id="2141413510" r:id="rId12"/>
    <p:sldId id="2141413496" r:id="rId13"/>
    <p:sldId id="2141413515" r:id="rId14"/>
    <p:sldId id="2141413517" r:id="rId15"/>
    <p:sldId id="2141413512" r:id="rId16"/>
    <p:sldId id="2141413439" r:id="rId17"/>
    <p:sldId id="2141413454" r:id="rId18"/>
    <p:sldId id="2141413501" r:id="rId19"/>
    <p:sldId id="2141413471" r:id="rId20"/>
    <p:sldId id="214141348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7F7"/>
    <a:srgbClr val="263238"/>
    <a:srgbClr val="FEFBF2"/>
    <a:srgbClr val="1F6DCB"/>
    <a:srgbClr val="0091DA"/>
    <a:srgbClr val="00A8FF"/>
    <a:srgbClr val="73CFFF"/>
    <a:srgbClr val="C5DED4"/>
    <a:srgbClr val="4286D9"/>
    <a:srgbClr val="154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4BF0C6-867B-4253-951D-12E1FC50D0C2}" v="1" dt="2025-08-03T19:31:17.8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765" autoAdjust="0"/>
    <p:restoredTop sz="96247" autoAdjust="0"/>
  </p:normalViewPr>
  <p:slideViewPr>
    <p:cSldViewPr snapToGrid="0" showGuides="1">
      <p:cViewPr varScale="1">
        <p:scale>
          <a:sx n="104" d="100"/>
          <a:sy n="104" d="100"/>
        </p:scale>
        <p:origin x="114" y="366"/>
      </p:cViewPr>
      <p:guideLst>
        <p:guide orient="horz" pos="2183"/>
        <p:guide pos="3840"/>
      </p:guideLst>
    </p:cSldViewPr>
  </p:slideViewPr>
  <p:outlineViewPr>
    <p:cViewPr>
      <p:scale>
        <a:sx n="33" d="100"/>
        <a:sy n="33" d="100"/>
      </p:scale>
      <p:origin x="0" y="-129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enakshi M" userId="74b934e680ea1952" providerId="LiveId" clId="{194BF0C6-867B-4253-951D-12E1FC50D0C2}"/>
    <pc:docChg chg="mod">
      <pc:chgData name="Meenakshi M" userId="74b934e680ea1952" providerId="LiveId" clId="{194BF0C6-867B-4253-951D-12E1FC50D0C2}" dt="2025-08-03T19:31:00.808" v="0"/>
      <pc:docMkLst>
        <pc:docMk/>
      </pc:docMkLst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4806DE-0A56-439F-A8AB-D124BD061CF8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CE1A8E-EF8F-494C-BC84-881D67597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468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5675D0-801C-434B-ADD7-7B1BED239AF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grpSp>
        <p:nvGrpSpPr>
          <p:cNvPr id="8" name="Graphic 6">
            <a:extLst>
              <a:ext uri="{FF2B5EF4-FFF2-40B4-BE49-F238E27FC236}">
                <a16:creationId xmlns:a16="http://schemas.microsoft.com/office/drawing/2014/main" id="{C1DCB65B-25BC-458B-B88E-A197A3CE5B97}"/>
              </a:ext>
            </a:extLst>
          </p:cNvPr>
          <p:cNvGrpSpPr/>
          <p:nvPr/>
        </p:nvGrpSpPr>
        <p:grpSpPr>
          <a:xfrm>
            <a:off x="0" y="-43181"/>
            <a:ext cx="12192000" cy="6901181"/>
            <a:chOff x="0" y="-43181"/>
            <a:chExt cx="12192000" cy="6901181"/>
          </a:xfrm>
        </p:grpSpPr>
        <p:grpSp>
          <p:nvGrpSpPr>
            <p:cNvPr id="4" name="Graphic 6">
              <a:extLst>
                <a:ext uri="{FF2B5EF4-FFF2-40B4-BE49-F238E27FC236}">
                  <a16:creationId xmlns:a16="http://schemas.microsoft.com/office/drawing/2014/main" id="{27153C28-1502-40A2-9F5B-A17C2D286A72}"/>
                </a:ext>
              </a:extLst>
            </p:cNvPr>
            <p:cNvGrpSpPr/>
            <p:nvPr/>
          </p:nvGrpSpPr>
          <p:grpSpPr>
            <a:xfrm>
              <a:off x="10705441" y="-43181"/>
              <a:ext cx="1486558" cy="3066892"/>
              <a:chOff x="10705441" y="-43181"/>
              <a:chExt cx="1486558" cy="3066892"/>
            </a:xfrm>
          </p:grpSpPr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ED3DF7DB-1058-417D-8793-11738AFB920E}"/>
                  </a:ext>
                </a:extLst>
              </p:cNvPr>
              <p:cNvSpPr/>
              <p:nvPr/>
            </p:nvSpPr>
            <p:spPr>
              <a:xfrm flipV="1">
                <a:off x="10705441" y="-43181"/>
                <a:ext cx="1486558" cy="1491388"/>
              </a:xfrm>
              <a:custGeom>
                <a:avLst/>
                <a:gdLst>
                  <a:gd name="connsiteX0" fmla="*/ 1492082 w 1486558"/>
                  <a:gd name="connsiteY0" fmla="*/ 744590 h 1491388"/>
                  <a:gd name="connsiteX1" fmla="*/ 1492082 w 1486558"/>
                  <a:gd name="connsiteY1" fmla="*/ 1490570 h 1491388"/>
                  <a:gd name="connsiteX2" fmla="*/ 5523 w 1486558"/>
                  <a:gd name="connsiteY2" fmla="*/ 1490570 h 1491388"/>
                  <a:gd name="connsiteX3" fmla="*/ 5523 w 1486558"/>
                  <a:gd name="connsiteY3" fmla="*/ 744590 h 1491388"/>
                  <a:gd name="connsiteX4" fmla="*/ 748806 w 1486558"/>
                  <a:gd name="connsiteY4" fmla="*/ -819 h 1491388"/>
                  <a:gd name="connsiteX5" fmla="*/ 748806 w 1486558"/>
                  <a:gd name="connsiteY5" fmla="*/ -819 h 1491388"/>
                  <a:gd name="connsiteX6" fmla="*/ 1492082 w 1486558"/>
                  <a:gd name="connsiteY6" fmla="*/ 744590 h 1491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6558" h="1491388">
                    <a:moveTo>
                      <a:pt x="1492082" y="744590"/>
                    </a:moveTo>
                    <a:lnTo>
                      <a:pt x="1492082" y="1490570"/>
                    </a:lnTo>
                    <a:lnTo>
                      <a:pt x="5523" y="1490570"/>
                    </a:lnTo>
                    <a:lnTo>
                      <a:pt x="5523" y="744590"/>
                    </a:lnTo>
                    <a:cubicBezTo>
                      <a:pt x="5523" y="332593"/>
                      <a:pt x="338575" y="-819"/>
                      <a:pt x="748806" y="-819"/>
                    </a:cubicBezTo>
                    <a:lnTo>
                      <a:pt x="748806" y="-819"/>
                    </a:lnTo>
                    <a:cubicBezTo>
                      <a:pt x="1159625" y="-819"/>
                      <a:pt x="1492082" y="332593"/>
                      <a:pt x="1492082" y="74459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8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F82CB11F-10AD-4CF9-B680-E5F7557B94A7}"/>
                  </a:ext>
                </a:extLst>
              </p:cNvPr>
              <p:cNvSpPr/>
              <p:nvPr/>
            </p:nvSpPr>
            <p:spPr>
              <a:xfrm flipV="1">
                <a:off x="11448724" y="1532314"/>
                <a:ext cx="743275" cy="1491397"/>
              </a:xfrm>
              <a:custGeom>
                <a:avLst/>
                <a:gdLst>
                  <a:gd name="connsiteX0" fmla="*/ 748799 w 743275"/>
                  <a:gd name="connsiteY0" fmla="*/ 829 h 1491397"/>
                  <a:gd name="connsiteX1" fmla="*/ 748799 w 743275"/>
                  <a:gd name="connsiteY1" fmla="*/ 1492227 h 1491397"/>
                  <a:gd name="connsiteX2" fmla="*/ 5523 w 743275"/>
                  <a:gd name="connsiteY2" fmla="*/ 746230 h 1491397"/>
                  <a:gd name="connsiteX3" fmla="*/ 5523 w 743275"/>
                  <a:gd name="connsiteY3" fmla="*/ 746230 h 1491397"/>
                  <a:gd name="connsiteX4" fmla="*/ 748799 w 743275"/>
                  <a:gd name="connsiteY4" fmla="*/ 829 h 1491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3275" h="1491397">
                    <a:moveTo>
                      <a:pt x="748799" y="829"/>
                    </a:moveTo>
                    <a:lnTo>
                      <a:pt x="748799" y="1492227"/>
                    </a:lnTo>
                    <a:cubicBezTo>
                      <a:pt x="338568" y="1491631"/>
                      <a:pt x="5523" y="1158225"/>
                      <a:pt x="5523" y="746230"/>
                    </a:cubicBezTo>
                    <a:lnTo>
                      <a:pt x="5523" y="746230"/>
                    </a:lnTo>
                    <a:cubicBezTo>
                      <a:pt x="5523" y="334235"/>
                      <a:pt x="338568" y="829"/>
                      <a:pt x="748799" y="829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8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10EF4B63-8567-4240-80A4-B08F742D205F}"/>
                  </a:ext>
                </a:extLst>
              </p:cNvPr>
              <p:cNvSpPr/>
              <p:nvPr/>
            </p:nvSpPr>
            <p:spPr>
              <a:xfrm flipV="1">
                <a:off x="10889480" y="2089580"/>
                <a:ext cx="376391" cy="377462"/>
              </a:xfrm>
              <a:custGeom>
                <a:avLst/>
                <a:gdLst>
                  <a:gd name="connsiteX0" fmla="*/ 381915 w 376391"/>
                  <a:gd name="connsiteY0" fmla="*/ 189561 h 377462"/>
                  <a:gd name="connsiteX1" fmla="*/ 193720 w 376391"/>
                  <a:gd name="connsiteY1" fmla="*/ 378292 h 377462"/>
                  <a:gd name="connsiteX2" fmla="*/ 5523 w 376391"/>
                  <a:gd name="connsiteY2" fmla="*/ 189561 h 377462"/>
                  <a:gd name="connsiteX3" fmla="*/ 193720 w 376391"/>
                  <a:gd name="connsiteY3" fmla="*/ 829 h 377462"/>
                  <a:gd name="connsiteX4" fmla="*/ 381915 w 376391"/>
                  <a:gd name="connsiteY4" fmla="*/ 189561 h 377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91" h="377462">
                    <a:moveTo>
                      <a:pt x="381915" y="189561"/>
                    </a:moveTo>
                    <a:cubicBezTo>
                      <a:pt x="381915" y="293794"/>
                      <a:pt x="297657" y="378292"/>
                      <a:pt x="193720" y="378292"/>
                    </a:cubicBezTo>
                    <a:cubicBezTo>
                      <a:pt x="89781" y="378292"/>
                      <a:pt x="5523" y="293794"/>
                      <a:pt x="5523" y="189561"/>
                    </a:cubicBezTo>
                    <a:cubicBezTo>
                      <a:pt x="5523" y="85327"/>
                      <a:pt x="89781" y="829"/>
                      <a:pt x="193720" y="829"/>
                    </a:cubicBezTo>
                    <a:cubicBezTo>
                      <a:pt x="297657" y="829"/>
                      <a:pt x="381915" y="85327"/>
                      <a:pt x="381915" y="18956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8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4" name="Graphic 6">
              <a:extLst>
                <a:ext uri="{FF2B5EF4-FFF2-40B4-BE49-F238E27FC236}">
                  <a16:creationId xmlns:a16="http://schemas.microsoft.com/office/drawing/2014/main" id="{99D5E013-5DF9-489C-9B76-4232AEE4DB81}"/>
                </a:ext>
              </a:extLst>
            </p:cNvPr>
            <p:cNvGrpSpPr/>
            <p:nvPr/>
          </p:nvGrpSpPr>
          <p:grpSpPr>
            <a:xfrm>
              <a:off x="0" y="3836092"/>
              <a:ext cx="1486558" cy="3021908"/>
              <a:chOff x="0" y="3836092"/>
              <a:chExt cx="1486558" cy="3021908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896CA320-0A31-4A53-B890-430244DA958A}"/>
                  </a:ext>
                </a:extLst>
              </p:cNvPr>
              <p:cNvSpPr/>
              <p:nvPr/>
            </p:nvSpPr>
            <p:spPr>
              <a:xfrm rot="10800000" flipV="1">
                <a:off x="0" y="5367520"/>
                <a:ext cx="1486558" cy="1490480"/>
              </a:xfrm>
              <a:custGeom>
                <a:avLst/>
                <a:gdLst>
                  <a:gd name="connsiteX0" fmla="*/ 1486148 w 1486558"/>
                  <a:gd name="connsiteY0" fmla="*/ 747062 h 1490480"/>
                  <a:gd name="connsiteX1" fmla="*/ 1486148 w 1486558"/>
                  <a:gd name="connsiteY1" fmla="*/ 1492589 h 1490480"/>
                  <a:gd name="connsiteX2" fmla="*/ -411 w 1486558"/>
                  <a:gd name="connsiteY2" fmla="*/ 1492589 h 1490480"/>
                  <a:gd name="connsiteX3" fmla="*/ -411 w 1486558"/>
                  <a:gd name="connsiteY3" fmla="*/ 747062 h 1490480"/>
                  <a:gd name="connsiteX4" fmla="*/ 742872 w 1486558"/>
                  <a:gd name="connsiteY4" fmla="*/ 2108 h 1490480"/>
                  <a:gd name="connsiteX5" fmla="*/ 742872 w 1486558"/>
                  <a:gd name="connsiteY5" fmla="*/ 2108 h 1490480"/>
                  <a:gd name="connsiteX6" fmla="*/ 1486148 w 1486558"/>
                  <a:gd name="connsiteY6" fmla="*/ 747062 h 149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6558" h="1490480">
                    <a:moveTo>
                      <a:pt x="1486148" y="747062"/>
                    </a:moveTo>
                    <a:lnTo>
                      <a:pt x="1486148" y="1492589"/>
                    </a:lnTo>
                    <a:lnTo>
                      <a:pt x="-411" y="1492589"/>
                    </a:lnTo>
                    <a:lnTo>
                      <a:pt x="-411" y="747062"/>
                    </a:lnTo>
                    <a:cubicBezTo>
                      <a:pt x="-411" y="335316"/>
                      <a:pt x="332641" y="2108"/>
                      <a:pt x="742872" y="2108"/>
                    </a:cubicBezTo>
                    <a:lnTo>
                      <a:pt x="742872" y="2108"/>
                    </a:lnTo>
                    <a:cubicBezTo>
                      <a:pt x="1153691" y="2108"/>
                      <a:pt x="1486148" y="335316"/>
                      <a:pt x="1486148" y="74706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8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E08F5C3E-4639-4C1F-8090-7AE03E720EF5}"/>
                  </a:ext>
                </a:extLst>
              </p:cNvPr>
              <p:cNvSpPr/>
              <p:nvPr/>
            </p:nvSpPr>
            <p:spPr>
              <a:xfrm rot="10800000" flipV="1">
                <a:off x="0" y="3836092"/>
                <a:ext cx="743275" cy="1490490"/>
              </a:xfrm>
              <a:custGeom>
                <a:avLst/>
                <a:gdLst>
                  <a:gd name="connsiteX0" fmla="*/ 742453 w 743275"/>
                  <a:gd name="connsiteY0" fmla="*/ 2106 h 1490490"/>
                  <a:gd name="connsiteX1" fmla="*/ 742453 w 743275"/>
                  <a:gd name="connsiteY1" fmla="*/ 1492596 h 1490490"/>
                  <a:gd name="connsiteX2" fmla="*/ -823 w 743275"/>
                  <a:gd name="connsiteY2" fmla="*/ 747054 h 1490490"/>
                  <a:gd name="connsiteX3" fmla="*/ -823 w 743275"/>
                  <a:gd name="connsiteY3" fmla="*/ 747054 h 1490490"/>
                  <a:gd name="connsiteX4" fmla="*/ 742453 w 743275"/>
                  <a:gd name="connsiteY4" fmla="*/ 2106 h 1490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3275" h="1490490">
                    <a:moveTo>
                      <a:pt x="742453" y="2106"/>
                    </a:moveTo>
                    <a:lnTo>
                      <a:pt x="742453" y="1492596"/>
                    </a:lnTo>
                    <a:cubicBezTo>
                      <a:pt x="332222" y="1492001"/>
                      <a:pt x="-823" y="1158798"/>
                      <a:pt x="-823" y="747054"/>
                    </a:cubicBezTo>
                    <a:lnTo>
                      <a:pt x="-823" y="747054"/>
                    </a:lnTo>
                    <a:cubicBezTo>
                      <a:pt x="-823" y="335309"/>
                      <a:pt x="332222" y="2106"/>
                      <a:pt x="742453" y="210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8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7CBA32A2-ED1F-43B9-8132-653EA82ACEA9}"/>
                  </a:ext>
                </a:extLst>
              </p:cNvPr>
              <p:cNvSpPr/>
              <p:nvPr/>
            </p:nvSpPr>
            <p:spPr>
              <a:xfrm rot="10800000" flipV="1">
                <a:off x="926128" y="4392423"/>
                <a:ext cx="376391" cy="377232"/>
              </a:xfrm>
              <a:custGeom>
                <a:avLst/>
                <a:gdLst>
                  <a:gd name="connsiteX0" fmla="*/ 376392 w 376391"/>
                  <a:gd name="connsiteY0" fmla="*/ 190722 h 377232"/>
                  <a:gd name="connsiteX1" fmla="*/ 188197 w 376391"/>
                  <a:gd name="connsiteY1" fmla="*/ 379339 h 377232"/>
                  <a:gd name="connsiteX2" fmla="*/ 1 w 376391"/>
                  <a:gd name="connsiteY2" fmla="*/ 190722 h 377232"/>
                  <a:gd name="connsiteX3" fmla="*/ 188197 w 376391"/>
                  <a:gd name="connsiteY3" fmla="*/ 2106 h 377232"/>
                  <a:gd name="connsiteX4" fmla="*/ 376392 w 376391"/>
                  <a:gd name="connsiteY4" fmla="*/ 190722 h 377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91" h="377232">
                    <a:moveTo>
                      <a:pt x="376392" y="190722"/>
                    </a:moveTo>
                    <a:cubicBezTo>
                      <a:pt x="376392" y="294892"/>
                      <a:pt x="292134" y="379339"/>
                      <a:pt x="188197" y="379339"/>
                    </a:cubicBezTo>
                    <a:cubicBezTo>
                      <a:pt x="84259" y="379339"/>
                      <a:pt x="1" y="294892"/>
                      <a:pt x="1" y="190722"/>
                    </a:cubicBezTo>
                    <a:cubicBezTo>
                      <a:pt x="1" y="86552"/>
                      <a:pt x="84259" y="2106"/>
                      <a:pt x="188197" y="2106"/>
                    </a:cubicBezTo>
                    <a:cubicBezTo>
                      <a:pt x="292134" y="2106"/>
                      <a:pt x="376392" y="86552"/>
                      <a:pt x="376392" y="19072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8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87B3902-6186-4E5C-B1BE-96573CFF1FDB}"/>
                </a:ext>
              </a:extLst>
            </p:cNvPr>
            <p:cNvSpPr/>
            <p:nvPr/>
          </p:nvSpPr>
          <p:spPr>
            <a:xfrm>
              <a:off x="10229157" y="5119499"/>
              <a:ext cx="1962843" cy="1738501"/>
            </a:xfrm>
            <a:custGeom>
              <a:avLst/>
              <a:gdLst>
                <a:gd name="connsiteX0" fmla="*/ 1968417 w 1962843"/>
                <a:gd name="connsiteY0" fmla="*/ 1741281 h 1738501"/>
                <a:gd name="connsiteX1" fmla="*/ 5573 w 1962843"/>
                <a:gd name="connsiteY1" fmla="*/ 1741281 h 1738501"/>
                <a:gd name="connsiteX2" fmla="*/ 559557 w 1962843"/>
                <a:gd name="connsiteY2" fmla="*/ 1268679 h 1738501"/>
                <a:gd name="connsiteX3" fmla="*/ 905445 w 1962843"/>
                <a:gd name="connsiteY3" fmla="*/ 641356 h 1738501"/>
                <a:gd name="connsiteX4" fmla="*/ 1481924 w 1962843"/>
                <a:gd name="connsiteY4" fmla="*/ 441624 h 1738501"/>
                <a:gd name="connsiteX5" fmla="*/ 1751885 w 1962843"/>
                <a:gd name="connsiteY5" fmla="*/ 87173 h 1738501"/>
                <a:gd name="connsiteX6" fmla="*/ 1968417 w 1962843"/>
                <a:gd name="connsiteY6" fmla="*/ 2779 h 1738501"/>
                <a:gd name="connsiteX7" fmla="*/ 1968417 w 1962843"/>
                <a:gd name="connsiteY7" fmla="*/ 1741281 h 1738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62843" h="1738501">
                  <a:moveTo>
                    <a:pt x="1968417" y="1741281"/>
                  </a:moveTo>
                  <a:lnTo>
                    <a:pt x="5573" y="1741281"/>
                  </a:lnTo>
                  <a:cubicBezTo>
                    <a:pt x="36506" y="1299623"/>
                    <a:pt x="362710" y="1395269"/>
                    <a:pt x="559557" y="1268679"/>
                  </a:cubicBezTo>
                  <a:cubicBezTo>
                    <a:pt x="759215" y="1142088"/>
                    <a:pt x="652355" y="838274"/>
                    <a:pt x="905445" y="641356"/>
                  </a:cubicBezTo>
                  <a:cubicBezTo>
                    <a:pt x="1155720" y="441624"/>
                    <a:pt x="1335695" y="495073"/>
                    <a:pt x="1481924" y="441624"/>
                  </a:cubicBezTo>
                  <a:cubicBezTo>
                    <a:pt x="1628154" y="388175"/>
                    <a:pt x="1656274" y="188445"/>
                    <a:pt x="1751885" y="87173"/>
                  </a:cubicBezTo>
                  <a:cubicBezTo>
                    <a:pt x="1833435" y="2779"/>
                    <a:pt x="1968417" y="2779"/>
                    <a:pt x="1968417" y="2779"/>
                  </a:cubicBezTo>
                  <a:lnTo>
                    <a:pt x="1968417" y="1741281"/>
                  </a:lnTo>
                  <a:close/>
                </a:path>
              </a:pathLst>
            </a:custGeom>
            <a:solidFill>
              <a:schemeClr val="accent3"/>
            </a:solidFill>
            <a:ln w="1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2B2A210-E484-4F50-81D3-801F86A654B0}"/>
                </a:ext>
              </a:extLst>
            </p:cNvPr>
            <p:cNvSpPr/>
            <p:nvPr/>
          </p:nvSpPr>
          <p:spPr>
            <a:xfrm rot="10800000">
              <a:off x="0" y="0"/>
              <a:ext cx="1961039" cy="1736694"/>
            </a:xfrm>
            <a:custGeom>
              <a:avLst/>
              <a:gdLst>
                <a:gd name="connsiteX0" fmla="*/ 1961100 w 1961039"/>
                <a:gd name="connsiteY0" fmla="*/ 1736695 h 1736694"/>
                <a:gd name="connsiteX1" fmla="*/ 61 w 1961039"/>
                <a:gd name="connsiteY1" fmla="*/ 1736695 h 1736694"/>
                <a:gd name="connsiteX2" fmla="*/ 553534 w 1961039"/>
                <a:gd name="connsiteY2" fmla="*/ 1264584 h 1736694"/>
                <a:gd name="connsiteX3" fmla="*/ 899105 w 1961039"/>
                <a:gd name="connsiteY3" fmla="*/ 637913 h 1736694"/>
                <a:gd name="connsiteX4" fmla="*/ 1475055 w 1961039"/>
                <a:gd name="connsiteY4" fmla="*/ 438390 h 1736694"/>
                <a:gd name="connsiteX5" fmla="*/ 1744767 w 1961039"/>
                <a:gd name="connsiteY5" fmla="*/ 84306 h 1736694"/>
                <a:gd name="connsiteX6" fmla="*/ 1961100 w 1961039"/>
                <a:gd name="connsiteY6" fmla="*/ 0 h 1736694"/>
                <a:gd name="connsiteX7" fmla="*/ 1961100 w 1961039"/>
                <a:gd name="connsiteY7" fmla="*/ 1736695 h 1736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61039" h="1736694">
                  <a:moveTo>
                    <a:pt x="1961100" y="1736695"/>
                  </a:moveTo>
                  <a:lnTo>
                    <a:pt x="61" y="1736695"/>
                  </a:lnTo>
                  <a:cubicBezTo>
                    <a:pt x="30966" y="1295496"/>
                    <a:pt x="356869" y="1391043"/>
                    <a:pt x="553534" y="1264584"/>
                  </a:cubicBezTo>
                  <a:cubicBezTo>
                    <a:pt x="753010" y="1138125"/>
                    <a:pt x="646248" y="834626"/>
                    <a:pt x="899105" y="637913"/>
                  </a:cubicBezTo>
                  <a:cubicBezTo>
                    <a:pt x="1149151" y="438390"/>
                    <a:pt x="1328960" y="491784"/>
                    <a:pt x="1475055" y="438390"/>
                  </a:cubicBezTo>
                  <a:cubicBezTo>
                    <a:pt x="1621150" y="384996"/>
                    <a:pt x="1649245" y="185472"/>
                    <a:pt x="1744767" y="84306"/>
                  </a:cubicBezTo>
                  <a:cubicBezTo>
                    <a:pt x="1826245" y="0"/>
                    <a:pt x="1961100" y="0"/>
                    <a:pt x="1961100" y="0"/>
                  </a:cubicBezTo>
                  <a:lnTo>
                    <a:pt x="1961100" y="1736695"/>
                  </a:lnTo>
                  <a:close/>
                </a:path>
              </a:pathLst>
            </a:custGeom>
            <a:solidFill>
              <a:schemeClr val="accent2"/>
            </a:solidFill>
            <a:ln w="1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2B2DC6C-39DC-D6E6-222F-A7E22B726E25}"/>
              </a:ext>
            </a:extLst>
          </p:cNvPr>
          <p:cNvGrpSpPr/>
          <p:nvPr userDrawn="1"/>
        </p:nvGrpSpPr>
        <p:grpSpPr>
          <a:xfrm>
            <a:off x="1348834" y="1725046"/>
            <a:ext cx="4071632" cy="4087173"/>
            <a:chOff x="1348834" y="1725046"/>
            <a:chExt cx="4071632" cy="4087173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44F00F0-B107-3A3B-B4B0-21C5BFC09308}"/>
                </a:ext>
              </a:extLst>
            </p:cNvPr>
            <p:cNvSpPr/>
            <p:nvPr/>
          </p:nvSpPr>
          <p:spPr>
            <a:xfrm>
              <a:off x="1693825" y="2565367"/>
              <a:ext cx="2856402" cy="2856402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85C1E7B6-B743-98EA-25F2-2603AD2D9618}"/>
                </a:ext>
              </a:extLst>
            </p:cNvPr>
            <p:cNvGrpSpPr/>
            <p:nvPr/>
          </p:nvGrpSpPr>
          <p:grpSpPr>
            <a:xfrm>
              <a:off x="1348834" y="1725046"/>
              <a:ext cx="4071632" cy="4087173"/>
              <a:chOff x="1348834" y="1725046"/>
              <a:chExt cx="4071632" cy="4087173"/>
            </a:xfrm>
          </p:grpSpPr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435374B0-4F73-4FE9-8BE7-1183840E0D17}"/>
                  </a:ext>
                </a:extLst>
              </p:cNvPr>
              <p:cNvSpPr/>
              <p:nvPr/>
            </p:nvSpPr>
            <p:spPr>
              <a:xfrm>
                <a:off x="4797372" y="2599097"/>
                <a:ext cx="180099" cy="233981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90DDEE36-5974-4B81-B43C-0247458217C4}"/>
                  </a:ext>
                </a:extLst>
              </p:cNvPr>
              <p:cNvSpPr/>
              <p:nvPr/>
            </p:nvSpPr>
            <p:spPr>
              <a:xfrm flipH="1">
                <a:off x="5017844" y="2579810"/>
                <a:ext cx="307568" cy="310852"/>
              </a:xfrm>
              <a:custGeom>
                <a:avLst/>
                <a:gdLst>
                  <a:gd name="connsiteX0" fmla="*/ 187231 w 337580"/>
                  <a:gd name="connsiteY0" fmla="*/ 543 h 341184"/>
                  <a:gd name="connsiteX1" fmla="*/ 33612 w 337580"/>
                  <a:gd name="connsiteY1" fmla="*/ 180223 h 341184"/>
                  <a:gd name="connsiteX2" fmla="*/ 242781 w 337580"/>
                  <a:gd name="connsiteY2" fmla="*/ 322869 h 341184"/>
                  <a:gd name="connsiteX3" fmla="*/ 293530 w 337580"/>
                  <a:gd name="connsiteY3" fmla="*/ 215199 h 341184"/>
                  <a:gd name="connsiteX4" fmla="*/ 153627 w 337580"/>
                  <a:gd name="connsiteY4" fmla="*/ 88326 h 341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7580" h="341184">
                    <a:moveTo>
                      <a:pt x="187231" y="543"/>
                    </a:moveTo>
                    <a:cubicBezTo>
                      <a:pt x="16467" y="-9744"/>
                      <a:pt x="-44569" y="128788"/>
                      <a:pt x="33612" y="180223"/>
                    </a:cubicBezTo>
                    <a:cubicBezTo>
                      <a:pt x="111108" y="231658"/>
                      <a:pt x="154313" y="263205"/>
                      <a:pt x="242781" y="322869"/>
                    </a:cubicBezTo>
                    <a:cubicBezTo>
                      <a:pt x="331249" y="382534"/>
                      <a:pt x="377198" y="283093"/>
                      <a:pt x="293530" y="215199"/>
                    </a:cubicBezTo>
                    <a:cubicBezTo>
                      <a:pt x="209177" y="147990"/>
                      <a:pt x="153627" y="88326"/>
                      <a:pt x="153627" y="88326"/>
                    </a:cubicBezTo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9202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2D93CECF-2D23-4463-BD92-69F997C10F46}"/>
                  </a:ext>
                </a:extLst>
              </p:cNvPr>
              <p:cNvSpPr/>
              <p:nvPr/>
            </p:nvSpPr>
            <p:spPr>
              <a:xfrm flipH="1">
                <a:off x="4963914" y="2504831"/>
                <a:ext cx="307487" cy="311409"/>
              </a:xfrm>
              <a:custGeom>
                <a:avLst/>
                <a:gdLst>
                  <a:gd name="connsiteX0" fmla="*/ 186931 w 337491"/>
                  <a:gd name="connsiteY0" fmla="*/ 543 h 341795"/>
                  <a:gd name="connsiteX1" fmla="*/ 33312 w 337491"/>
                  <a:gd name="connsiteY1" fmla="*/ 180909 h 341795"/>
                  <a:gd name="connsiteX2" fmla="*/ 243166 w 337491"/>
                  <a:gd name="connsiteY2" fmla="*/ 323555 h 341795"/>
                  <a:gd name="connsiteX3" fmla="*/ 293230 w 337491"/>
                  <a:gd name="connsiteY3" fmla="*/ 215885 h 341795"/>
                  <a:gd name="connsiteX4" fmla="*/ 154012 w 337491"/>
                  <a:gd name="connsiteY4" fmla="*/ 88326 h 341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7491" h="341795">
                    <a:moveTo>
                      <a:pt x="186931" y="543"/>
                    </a:moveTo>
                    <a:cubicBezTo>
                      <a:pt x="16167" y="-9744"/>
                      <a:pt x="-44184" y="128788"/>
                      <a:pt x="33312" y="180909"/>
                    </a:cubicBezTo>
                    <a:cubicBezTo>
                      <a:pt x="111493" y="232344"/>
                      <a:pt x="154698" y="263891"/>
                      <a:pt x="243166" y="323555"/>
                    </a:cubicBezTo>
                    <a:cubicBezTo>
                      <a:pt x="331635" y="383220"/>
                      <a:pt x="376897" y="283093"/>
                      <a:pt x="293230" y="215885"/>
                    </a:cubicBezTo>
                    <a:cubicBezTo>
                      <a:pt x="209562" y="147990"/>
                      <a:pt x="154012" y="88326"/>
                      <a:pt x="154012" y="88326"/>
                    </a:cubicBezTo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9202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1291A103-F034-4CD0-8206-EB8152C3234B}"/>
                  </a:ext>
                </a:extLst>
              </p:cNvPr>
              <p:cNvSpPr/>
              <p:nvPr/>
            </p:nvSpPr>
            <p:spPr>
              <a:xfrm flipH="1">
                <a:off x="4939114" y="2414855"/>
                <a:ext cx="307294" cy="310852"/>
              </a:xfrm>
              <a:custGeom>
                <a:avLst/>
                <a:gdLst>
                  <a:gd name="connsiteX0" fmla="*/ 186931 w 337280"/>
                  <a:gd name="connsiteY0" fmla="*/ 543 h 341184"/>
                  <a:gd name="connsiteX1" fmla="*/ 33312 w 337280"/>
                  <a:gd name="connsiteY1" fmla="*/ 180223 h 341184"/>
                  <a:gd name="connsiteX2" fmla="*/ 242481 w 337280"/>
                  <a:gd name="connsiteY2" fmla="*/ 322869 h 341184"/>
                  <a:gd name="connsiteX3" fmla="*/ 293230 w 337280"/>
                  <a:gd name="connsiteY3" fmla="*/ 215199 h 341184"/>
                  <a:gd name="connsiteX4" fmla="*/ 154012 w 337280"/>
                  <a:gd name="connsiteY4" fmla="*/ 88326 h 341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7280" h="341184">
                    <a:moveTo>
                      <a:pt x="186931" y="543"/>
                    </a:moveTo>
                    <a:cubicBezTo>
                      <a:pt x="16167" y="-9744"/>
                      <a:pt x="-44184" y="128788"/>
                      <a:pt x="33312" y="180223"/>
                    </a:cubicBezTo>
                    <a:cubicBezTo>
                      <a:pt x="111493" y="231658"/>
                      <a:pt x="154012" y="263205"/>
                      <a:pt x="242481" y="322869"/>
                    </a:cubicBezTo>
                    <a:cubicBezTo>
                      <a:pt x="330949" y="382534"/>
                      <a:pt x="376897" y="283093"/>
                      <a:pt x="293230" y="215199"/>
                    </a:cubicBezTo>
                    <a:cubicBezTo>
                      <a:pt x="209562" y="147990"/>
                      <a:pt x="154012" y="88326"/>
                      <a:pt x="154012" y="88326"/>
                    </a:cubicBezTo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9202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F5949E69-F9EC-43BD-92C1-96CA530922C6}"/>
                  </a:ext>
                </a:extLst>
              </p:cNvPr>
              <p:cNvSpPr/>
              <p:nvPr/>
            </p:nvSpPr>
            <p:spPr>
              <a:xfrm flipH="1">
                <a:off x="4834912" y="2187551"/>
                <a:ext cx="585554" cy="313039"/>
              </a:xfrm>
              <a:custGeom>
                <a:avLst/>
                <a:gdLst>
                  <a:gd name="connsiteX0" fmla="*/ 642692 w 642691"/>
                  <a:gd name="connsiteY0" fmla="*/ 234544 h 343585"/>
                  <a:gd name="connsiteX1" fmla="*/ 11756 w 642691"/>
                  <a:gd name="connsiteY1" fmla="*/ 0 h 343585"/>
                  <a:gd name="connsiteX2" fmla="*/ 101595 w 642691"/>
                  <a:gd name="connsiteY2" fmla="*/ 176936 h 343585"/>
                  <a:gd name="connsiteX3" fmla="*/ 515819 w 642691"/>
                  <a:gd name="connsiteY3" fmla="*/ 343586 h 343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2691" h="343585">
                    <a:moveTo>
                      <a:pt x="642692" y="234544"/>
                    </a:moveTo>
                    <a:cubicBezTo>
                      <a:pt x="374544" y="145390"/>
                      <a:pt x="121484" y="34290"/>
                      <a:pt x="11756" y="0"/>
                    </a:cubicBezTo>
                    <a:cubicBezTo>
                      <a:pt x="11756" y="0"/>
                      <a:pt x="-47909" y="122072"/>
                      <a:pt x="101595" y="176936"/>
                    </a:cubicBezTo>
                    <a:cubicBezTo>
                      <a:pt x="251100" y="231800"/>
                      <a:pt x="515819" y="343586"/>
                      <a:pt x="515819" y="343586"/>
                    </a:cubicBezTo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9202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E51490EE-1CF8-0467-F66E-36AB933FDE13}"/>
                  </a:ext>
                </a:extLst>
              </p:cNvPr>
              <p:cNvSpPr/>
              <p:nvPr/>
            </p:nvSpPr>
            <p:spPr>
              <a:xfrm flipH="1">
                <a:off x="3660854" y="2401284"/>
                <a:ext cx="1573324" cy="1999477"/>
              </a:xfrm>
              <a:custGeom>
                <a:avLst/>
                <a:gdLst>
                  <a:gd name="connsiteX0" fmla="*/ 418281 w 1573324"/>
                  <a:gd name="connsiteY0" fmla="*/ 28 h 1999477"/>
                  <a:gd name="connsiteX1" fmla="*/ 0 w 1573324"/>
                  <a:gd name="connsiteY1" fmla="*/ 182772 h 1999477"/>
                  <a:gd name="connsiteX2" fmla="*/ 264304 w 1573324"/>
                  <a:gd name="connsiteY2" fmla="*/ 149655 h 1999477"/>
                  <a:gd name="connsiteX3" fmla="*/ 371149 w 1573324"/>
                  <a:gd name="connsiteY3" fmla="*/ 331481 h 1999477"/>
                  <a:gd name="connsiteX4" fmla="*/ 386146 w 1573324"/>
                  <a:gd name="connsiteY4" fmla="*/ 475192 h 1999477"/>
                  <a:gd name="connsiteX5" fmla="*/ 309916 w 1573324"/>
                  <a:gd name="connsiteY5" fmla="*/ 1642374 h 1999477"/>
                  <a:gd name="connsiteX6" fmla="*/ 376227 w 1573324"/>
                  <a:gd name="connsiteY6" fmla="*/ 1877390 h 1999477"/>
                  <a:gd name="connsiteX7" fmla="*/ 377344 w 1573324"/>
                  <a:gd name="connsiteY7" fmla="*/ 1878477 h 1999477"/>
                  <a:gd name="connsiteX8" fmla="*/ 381543 w 1573324"/>
                  <a:gd name="connsiteY8" fmla="*/ 1885970 h 1999477"/>
                  <a:gd name="connsiteX9" fmla="*/ 551475 w 1573324"/>
                  <a:gd name="connsiteY9" fmla="*/ 1988101 h 1999477"/>
                  <a:gd name="connsiteX10" fmla="*/ 566891 w 1573324"/>
                  <a:gd name="connsiteY10" fmla="*/ 1989957 h 1999477"/>
                  <a:gd name="connsiteX11" fmla="*/ 585467 w 1573324"/>
                  <a:gd name="connsiteY11" fmla="*/ 1994779 h 1999477"/>
                  <a:gd name="connsiteX12" fmla="*/ 647218 w 1573324"/>
                  <a:gd name="connsiteY12" fmla="*/ 1999417 h 1999477"/>
                  <a:gd name="connsiteX13" fmla="*/ 671787 w 1573324"/>
                  <a:gd name="connsiteY13" fmla="*/ 1996453 h 1999477"/>
                  <a:gd name="connsiteX14" fmla="*/ 766945 w 1573324"/>
                  <a:gd name="connsiteY14" fmla="*/ 1997195 h 1999477"/>
                  <a:gd name="connsiteX15" fmla="*/ 1573324 w 1573324"/>
                  <a:gd name="connsiteY15" fmla="*/ 1897930 h 1999477"/>
                  <a:gd name="connsiteX16" fmla="*/ 1342137 w 1573324"/>
                  <a:gd name="connsiteY16" fmla="*/ 1296218 h 1999477"/>
                  <a:gd name="connsiteX17" fmla="*/ 1000901 w 1573324"/>
                  <a:gd name="connsiteY17" fmla="*/ 1368620 h 1999477"/>
                  <a:gd name="connsiteX18" fmla="*/ 944392 w 1573324"/>
                  <a:gd name="connsiteY18" fmla="*/ 1381426 h 1999477"/>
                  <a:gd name="connsiteX19" fmla="*/ 936374 w 1573324"/>
                  <a:gd name="connsiteY19" fmla="*/ 1245830 h 1999477"/>
                  <a:gd name="connsiteX20" fmla="*/ 656697 w 1573324"/>
                  <a:gd name="connsiteY20" fmla="*/ 165276 h 1999477"/>
                  <a:gd name="connsiteX21" fmla="*/ 487993 w 1573324"/>
                  <a:gd name="connsiteY21" fmla="*/ 7194 h 1999477"/>
                  <a:gd name="connsiteX22" fmla="*/ 418281 w 1573324"/>
                  <a:gd name="connsiteY22" fmla="*/ 28 h 1999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73324" h="1999477">
                    <a:moveTo>
                      <a:pt x="418281" y="28"/>
                    </a:moveTo>
                    <a:cubicBezTo>
                      <a:pt x="256689" y="-1885"/>
                      <a:pt x="104425" y="94749"/>
                      <a:pt x="0" y="182772"/>
                    </a:cubicBezTo>
                    <a:cubicBezTo>
                      <a:pt x="91226" y="252128"/>
                      <a:pt x="159957" y="225885"/>
                      <a:pt x="264304" y="149655"/>
                    </a:cubicBezTo>
                    <a:cubicBezTo>
                      <a:pt x="228063" y="293991"/>
                      <a:pt x="371149" y="331481"/>
                      <a:pt x="371149" y="331481"/>
                    </a:cubicBezTo>
                    <a:lnTo>
                      <a:pt x="386146" y="475192"/>
                    </a:lnTo>
                    <a:cubicBezTo>
                      <a:pt x="386146" y="475192"/>
                      <a:pt x="390519" y="1156257"/>
                      <a:pt x="309916" y="1642374"/>
                    </a:cubicBezTo>
                    <a:cubicBezTo>
                      <a:pt x="294608" y="1734225"/>
                      <a:pt x="323506" y="1815609"/>
                      <a:pt x="376227" y="1877390"/>
                    </a:cubicBezTo>
                    <a:lnTo>
                      <a:pt x="377344" y="1878477"/>
                    </a:lnTo>
                    <a:lnTo>
                      <a:pt x="381543" y="1885970"/>
                    </a:lnTo>
                    <a:cubicBezTo>
                      <a:pt x="415091" y="1934038"/>
                      <a:pt x="470264" y="1971886"/>
                      <a:pt x="551475" y="1988101"/>
                    </a:cubicBezTo>
                    <a:lnTo>
                      <a:pt x="566891" y="1989957"/>
                    </a:lnTo>
                    <a:lnTo>
                      <a:pt x="585467" y="1994779"/>
                    </a:lnTo>
                    <a:cubicBezTo>
                      <a:pt x="605930" y="1998216"/>
                      <a:pt x="626628" y="1999817"/>
                      <a:pt x="647218" y="1999417"/>
                    </a:cubicBezTo>
                    <a:lnTo>
                      <a:pt x="671787" y="1996453"/>
                    </a:lnTo>
                    <a:lnTo>
                      <a:pt x="766945" y="1997195"/>
                    </a:lnTo>
                    <a:cubicBezTo>
                      <a:pt x="1130817" y="1987389"/>
                      <a:pt x="1573324" y="1897930"/>
                      <a:pt x="1573324" y="1897930"/>
                    </a:cubicBezTo>
                    <a:lnTo>
                      <a:pt x="1342137" y="1296218"/>
                    </a:lnTo>
                    <a:cubicBezTo>
                      <a:pt x="1342137" y="1296218"/>
                      <a:pt x="1184523" y="1327928"/>
                      <a:pt x="1000901" y="1368620"/>
                    </a:cubicBezTo>
                    <a:lnTo>
                      <a:pt x="944392" y="1381426"/>
                    </a:lnTo>
                    <a:lnTo>
                      <a:pt x="936374" y="1245830"/>
                    </a:lnTo>
                    <a:cubicBezTo>
                      <a:pt x="876755" y="674757"/>
                      <a:pt x="656697" y="165276"/>
                      <a:pt x="656697" y="165276"/>
                    </a:cubicBezTo>
                    <a:cubicBezTo>
                      <a:pt x="656697" y="165276"/>
                      <a:pt x="624206" y="34061"/>
                      <a:pt x="487993" y="7194"/>
                    </a:cubicBezTo>
                    <a:cubicBezTo>
                      <a:pt x="464640" y="2586"/>
                      <a:pt x="441365" y="302"/>
                      <a:pt x="418281" y="28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9202" cap="flat">
                <a:solidFill>
                  <a:srgbClr val="000000"/>
                </a:solidFill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B56E6AE9-9041-40F0-BFF6-BE3C6FA9184F}"/>
                  </a:ext>
                </a:extLst>
              </p:cNvPr>
              <p:cNvSpPr/>
              <p:nvPr/>
            </p:nvSpPr>
            <p:spPr>
              <a:xfrm flipH="1">
                <a:off x="4727442" y="2790250"/>
                <a:ext cx="336158" cy="87784"/>
              </a:xfrm>
              <a:custGeom>
                <a:avLst/>
                <a:gdLst>
                  <a:gd name="connsiteX0" fmla="*/ 0 w 368960"/>
                  <a:gd name="connsiteY0" fmla="*/ 0 h 96349"/>
                  <a:gd name="connsiteX1" fmla="*/ 203682 w 368960"/>
                  <a:gd name="connsiteY1" fmla="*/ 90526 h 96349"/>
                  <a:gd name="connsiteX2" fmla="*/ 368960 w 368960"/>
                  <a:gd name="connsiteY2" fmla="*/ 79553 h 96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8960" h="96349">
                    <a:moveTo>
                      <a:pt x="0" y="0"/>
                    </a:moveTo>
                    <a:cubicBezTo>
                      <a:pt x="0" y="0"/>
                      <a:pt x="100812" y="73381"/>
                      <a:pt x="203682" y="90526"/>
                    </a:cubicBezTo>
                    <a:cubicBezTo>
                      <a:pt x="306552" y="108356"/>
                      <a:pt x="368960" y="79553"/>
                      <a:pt x="368960" y="79553"/>
                    </a:cubicBezTo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9202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F18CCB83-B901-4855-A84F-AE4B88C09619}"/>
                  </a:ext>
                </a:extLst>
              </p:cNvPr>
              <p:cNvSpPr/>
              <p:nvPr/>
            </p:nvSpPr>
            <p:spPr>
              <a:xfrm flipH="1">
                <a:off x="2233118" y="3287493"/>
                <a:ext cx="1667706" cy="2125893"/>
              </a:xfrm>
              <a:custGeom>
                <a:avLst/>
                <a:gdLst>
                  <a:gd name="connsiteX0" fmla="*/ 1006105 w 1830437"/>
                  <a:gd name="connsiteY0" fmla="*/ 167467 h 2333332"/>
                  <a:gd name="connsiteX1" fmla="*/ 1607553 w 1830437"/>
                  <a:gd name="connsiteY1" fmla="*/ 407497 h 2333332"/>
                  <a:gd name="connsiteX2" fmla="*/ 1830438 w 1830437"/>
                  <a:gd name="connsiteY2" fmla="*/ 1864822 h 2333332"/>
                  <a:gd name="connsiteX3" fmla="*/ 960843 w 1830437"/>
                  <a:gd name="connsiteY3" fmla="*/ 2327052 h 2333332"/>
                  <a:gd name="connsiteX4" fmla="*/ 133768 w 1830437"/>
                  <a:gd name="connsiteY4" fmla="*/ 2145315 h 2333332"/>
                  <a:gd name="connsiteX5" fmla="*/ 9638 w 1830437"/>
                  <a:gd name="connsiteY5" fmla="*/ 526827 h 2333332"/>
                  <a:gd name="connsiteX6" fmla="*/ 394372 w 1830437"/>
                  <a:gd name="connsiteY6" fmla="*/ 319029 h 2333332"/>
                  <a:gd name="connsiteX7" fmla="*/ 1006105 w 1830437"/>
                  <a:gd name="connsiteY7" fmla="*/ 167467 h 2333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30437" h="2333332">
                    <a:moveTo>
                      <a:pt x="1006105" y="167467"/>
                    </a:moveTo>
                    <a:cubicBezTo>
                      <a:pt x="1285912" y="-163774"/>
                      <a:pt x="1602066" y="38537"/>
                      <a:pt x="1607553" y="407497"/>
                    </a:cubicBezTo>
                    <a:cubicBezTo>
                      <a:pt x="1612353" y="775772"/>
                      <a:pt x="1830438" y="1864822"/>
                      <a:pt x="1830438" y="1864822"/>
                    </a:cubicBezTo>
                    <a:cubicBezTo>
                      <a:pt x="1830438" y="1864822"/>
                      <a:pt x="1621269" y="2280417"/>
                      <a:pt x="960843" y="2327052"/>
                    </a:cubicBezTo>
                    <a:cubicBezTo>
                      <a:pt x="299732" y="2373686"/>
                      <a:pt x="133768" y="2145315"/>
                      <a:pt x="133768" y="2145315"/>
                    </a:cubicBezTo>
                    <a:cubicBezTo>
                      <a:pt x="133768" y="2145315"/>
                      <a:pt x="-42483" y="879328"/>
                      <a:pt x="9638" y="526827"/>
                    </a:cubicBezTo>
                    <a:cubicBezTo>
                      <a:pt x="61073" y="173640"/>
                      <a:pt x="333336" y="215473"/>
                      <a:pt x="394372" y="319029"/>
                    </a:cubicBezTo>
                    <a:cubicBezTo>
                      <a:pt x="1006105" y="167467"/>
                      <a:pt x="1006105" y="167467"/>
                      <a:pt x="1006105" y="16746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202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8A7FD90F-FEB5-4B10-A73F-732FB8B9F29F}"/>
                  </a:ext>
                </a:extLst>
              </p:cNvPr>
              <p:cNvSpPr/>
              <p:nvPr/>
            </p:nvSpPr>
            <p:spPr>
              <a:xfrm flipH="1">
                <a:off x="3025403" y="3513802"/>
                <a:ext cx="687261" cy="527033"/>
              </a:xfrm>
              <a:custGeom>
                <a:avLst/>
                <a:gdLst>
                  <a:gd name="connsiteX0" fmla="*/ 74009 w 754322"/>
                  <a:gd name="connsiteY0" fmla="*/ 0 h 578459"/>
                  <a:gd name="connsiteX1" fmla="*/ 67151 w 754322"/>
                  <a:gd name="connsiteY1" fmla="*/ 477317 h 578459"/>
                  <a:gd name="connsiteX2" fmla="*/ 754322 w 754322"/>
                  <a:gd name="connsiteY2" fmla="*/ 327127 h 578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322" h="578459">
                    <a:moveTo>
                      <a:pt x="74009" y="0"/>
                    </a:moveTo>
                    <a:cubicBezTo>
                      <a:pt x="74009" y="0"/>
                      <a:pt x="-87840" y="257861"/>
                      <a:pt x="67151" y="477317"/>
                    </a:cubicBezTo>
                    <a:cubicBezTo>
                      <a:pt x="193338" y="656311"/>
                      <a:pt x="602075" y="592531"/>
                      <a:pt x="754322" y="327127"/>
                    </a:cubicBezTo>
                  </a:path>
                </a:pathLst>
              </a:custGeom>
              <a:noFill/>
              <a:ln w="19202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3F41374A-92DF-4AB6-9A19-20E2A6ADB3F5}"/>
                  </a:ext>
                </a:extLst>
              </p:cNvPr>
              <p:cNvSpPr/>
              <p:nvPr/>
            </p:nvSpPr>
            <p:spPr>
              <a:xfrm flipH="1">
                <a:off x="2857005" y="3330727"/>
                <a:ext cx="61552" cy="296169"/>
              </a:xfrm>
              <a:custGeom>
                <a:avLst/>
                <a:gdLst>
                  <a:gd name="connsiteX0" fmla="*/ 0 w 67558"/>
                  <a:gd name="connsiteY0" fmla="*/ 325069 h 325069"/>
                  <a:gd name="connsiteX1" fmla="*/ 63780 w 67558"/>
                  <a:gd name="connsiteY1" fmla="*/ 0 h 3250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558" h="325069">
                    <a:moveTo>
                      <a:pt x="0" y="325069"/>
                    </a:moveTo>
                    <a:cubicBezTo>
                      <a:pt x="0" y="325069"/>
                      <a:pt x="86411" y="211226"/>
                      <a:pt x="63780" y="0"/>
                    </a:cubicBezTo>
                  </a:path>
                </a:pathLst>
              </a:custGeom>
              <a:noFill/>
              <a:ln w="19202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2F4AC20F-8A5E-4EF1-9E8D-8B6B18105014}"/>
                  </a:ext>
                </a:extLst>
              </p:cNvPr>
              <p:cNvSpPr/>
              <p:nvPr/>
            </p:nvSpPr>
            <p:spPr>
              <a:xfrm flipH="1">
                <a:off x="3369059" y="4039284"/>
                <a:ext cx="28117" cy="548601"/>
              </a:xfrm>
              <a:custGeom>
                <a:avLst/>
                <a:gdLst>
                  <a:gd name="connsiteX0" fmla="*/ 0 w 30861"/>
                  <a:gd name="connsiteY0" fmla="*/ 0 h 602132"/>
                  <a:gd name="connsiteX1" fmla="*/ 30861 w 30861"/>
                  <a:gd name="connsiteY1" fmla="*/ 602132 h 602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861" h="602132">
                    <a:moveTo>
                      <a:pt x="0" y="0"/>
                    </a:moveTo>
                    <a:cubicBezTo>
                      <a:pt x="0" y="0"/>
                      <a:pt x="13716" y="253060"/>
                      <a:pt x="30861" y="602132"/>
                    </a:cubicBezTo>
                  </a:path>
                </a:pathLst>
              </a:custGeom>
              <a:noFill/>
              <a:ln w="19202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6EB19DEA-4931-4949-B109-69EBF3455B03}"/>
                  </a:ext>
                </a:extLst>
              </p:cNvPr>
              <p:cNvSpPr/>
              <p:nvPr/>
            </p:nvSpPr>
            <p:spPr>
              <a:xfrm flipH="1">
                <a:off x="3732086" y="3520050"/>
                <a:ext cx="454251" cy="927874"/>
              </a:xfrm>
              <a:custGeom>
                <a:avLst/>
                <a:gdLst>
                  <a:gd name="connsiteX0" fmla="*/ 498577 w 498576"/>
                  <a:gd name="connsiteY0" fmla="*/ 0 h 1018413"/>
                  <a:gd name="connsiteX1" fmla="*/ 0 w 498576"/>
                  <a:gd name="connsiteY1" fmla="*/ 262662 h 1018413"/>
                  <a:gd name="connsiteX2" fmla="*/ 151562 w 498576"/>
                  <a:gd name="connsiteY2" fmla="*/ 1018413 h 1018413"/>
                  <a:gd name="connsiteX3" fmla="*/ 420395 w 498576"/>
                  <a:gd name="connsiteY3" fmla="*/ 971093 h 10184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8576" h="1018413">
                    <a:moveTo>
                      <a:pt x="498577" y="0"/>
                    </a:moveTo>
                    <a:cubicBezTo>
                      <a:pt x="78867" y="117272"/>
                      <a:pt x="0" y="262662"/>
                      <a:pt x="0" y="262662"/>
                    </a:cubicBezTo>
                    <a:lnTo>
                      <a:pt x="151562" y="1018413"/>
                    </a:lnTo>
                    <a:lnTo>
                      <a:pt x="420395" y="971093"/>
                    </a:lnTo>
                  </a:path>
                </a:pathLst>
              </a:custGeom>
              <a:solidFill>
                <a:schemeClr val="accent1"/>
              </a:solidFill>
              <a:ln w="19202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13172EA0-8570-406D-BD6F-C1F2DDE9A06A}"/>
                  </a:ext>
                </a:extLst>
              </p:cNvPr>
              <p:cNvSpPr/>
              <p:nvPr/>
            </p:nvSpPr>
            <p:spPr>
              <a:xfrm flipH="1">
                <a:off x="2336214" y="4819502"/>
                <a:ext cx="639473" cy="256376"/>
              </a:xfrm>
              <a:custGeom>
                <a:avLst/>
                <a:gdLst>
                  <a:gd name="connsiteX0" fmla="*/ 701872 w 701871"/>
                  <a:gd name="connsiteY0" fmla="*/ 281393 h 281392"/>
                  <a:gd name="connsiteX1" fmla="*/ 448126 w 701871"/>
                  <a:gd name="connsiteY1" fmla="*/ 251218 h 281392"/>
                  <a:gd name="connsiteX2" fmla="*/ 94939 w 701871"/>
                  <a:gd name="connsiteY2" fmla="*/ 225843 h 281392"/>
                  <a:gd name="connsiteX3" fmla="*/ 247186 w 701871"/>
                  <a:gd name="connsiteY3" fmla="*/ 901 h 281392"/>
                  <a:gd name="connsiteX4" fmla="*/ 701872 w 701871"/>
                  <a:gd name="connsiteY4" fmla="*/ 281393 h 2813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1871" h="281392">
                    <a:moveTo>
                      <a:pt x="701872" y="281393"/>
                    </a:moveTo>
                    <a:lnTo>
                      <a:pt x="448126" y="251218"/>
                    </a:lnTo>
                    <a:cubicBezTo>
                      <a:pt x="448126" y="251218"/>
                      <a:pt x="222497" y="234073"/>
                      <a:pt x="94939" y="225843"/>
                    </a:cubicBezTo>
                    <a:cubicBezTo>
                      <a:pt x="-32620" y="216928"/>
                      <a:pt x="-74454" y="-16244"/>
                      <a:pt x="247186" y="901"/>
                    </a:cubicBezTo>
                    <a:cubicBezTo>
                      <a:pt x="437153" y="11188"/>
                      <a:pt x="620261" y="105142"/>
                      <a:pt x="701872" y="281393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9202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3BDF9AB8-F4A3-42D6-A67B-542D4DBA1E5E}"/>
                  </a:ext>
                </a:extLst>
              </p:cNvPr>
              <p:cNvSpPr/>
              <p:nvPr/>
            </p:nvSpPr>
            <p:spPr>
              <a:xfrm flipH="1">
                <a:off x="2435510" y="4330315"/>
                <a:ext cx="1264230" cy="1481904"/>
              </a:xfrm>
              <a:custGeom>
                <a:avLst/>
                <a:gdLst>
                  <a:gd name="connsiteX0" fmla="*/ 70799 w 1387590"/>
                  <a:gd name="connsiteY0" fmla="*/ 218240 h 1626506"/>
                  <a:gd name="connsiteX1" fmla="*/ 1009659 w 1387590"/>
                  <a:gd name="connsiteY1" fmla="*/ 2213 h 1626506"/>
                  <a:gd name="connsiteX2" fmla="*/ 1118702 w 1387590"/>
                  <a:gd name="connsiteY2" fmla="*/ 72164 h 1626506"/>
                  <a:gd name="connsiteX3" fmla="*/ 1385477 w 1387590"/>
                  <a:gd name="connsiteY3" fmla="*/ 1329922 h 1626506"/>
                  <a:gd name="connsiteX4" fmla="*/ 1313468 w 1387590"/>
                  <a:gd name="connsiteY4" fmla="*/ 1438278 h 1626506"/>
                  <a:gd name="connsiteX5" fmla="*/ 336889 w 1387590"/>
                  <a:gd name="connsiteY5" fmla="*/ 1624816 h 1626506"/>
                  <a:gd name="connsiteX6" fmla="*/ 230590 w 1387590"/>
                  <a:gd name="connsiteY6" fmla="*/ 1552121 h 1626506"/>
                  <a:gd name="connsiteX7" fmla="*/ 1533 w 1387590"/>
                  <a:gd name="connsiteY7" fmla="*/ 323853 h 1626506"/>
                  <a:gd name="connsiteX8" fmla="*/ 70799 w 1387590"/>
                  <a:gd name="connsiteY8" fmla="*/ 218240 h 1626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87590" h="1626506">
                    <a:moveTo>
                      <a:pt x="70799" y="218240"/>
                    </a:moveTo>
                    <a:lnTo>
                      <a:pt x="1009659" y="2213"/>
                    </a:lnTo>
                    <a:cubicBezTo>
                      <a:pt x="1059037" y="-8760"/>
                      <a:pt x="1108415" y="22101"/>
                      <a:pt x="1118702" y="72164"/>
                    </a:cubicBezTo>
                    <a:lnTo>
                      <a:pt x="1385477" y="1329922"/>
                    </a:lnTo>
                    <a:cubicBezTo>
                      <a:pt x="1396451" y="1379985"/>
                      <a:pt x="1363532" y="1428677"/>
                      <a:pt x="1313468" y="1438278"/>
                    </a:cubicBezTo>
                    <a:lnTo>
                      <a:pt x="336889" y="1624816"/>
                    </a:lnTo>
                    <a:cubicBezTo>
                      <a:pt x="287512" y="1634417"/>
                      <a:pt x="239506" y="1602184"/>
                      <a:pt x="230590" y="1552121"/>
                    </a:cubicBezTo>
                    <a:lnTo>
                      <a:pt x="1533" y="323853"/>
                    </a:lnTo>
                    <a:cubicBezTo>
                      <a:pt x="-7382" y="275847"/>
                      <a:pt x="23479" y="229213"/>
                      <a:pt x="70799" y="21824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202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D07C2C55-B0EA-4802-B162-F2E3CD7C97CB}"/>
                  </a:ext>
                </a:extLst>
              </p:cNvPr>
              <p:cNvSpPr/>
              <p:nvPr/>
            </p:nvSpPr>
            <p:spPr>
              <a:xfrm flipH="1">
                <a:off x="2625466" y="4490593"/>
                <a:ext cx="899693" cy="1140551"/>
              </a:xfrm>
              <a:custGeom>
                <a:avLst/>
                <a:gdLst>
                  <a:gd name="connsiteX0" fmla="*/ 49947 w 987484"/>
                  <a:gd name="connsiteY0" fmla="*/ 167823 h 1251843"/>
                  <a:gd name="connsiteX1" fmla="*/ 718602 w 987484"/>
                  <a:gd name="connsiteY1" fmla="*/ 1860 h 1251843"/>
                  <a:gd name="connsiteX2" fmla="*/ 796097 w 987484"/>
                  <a:gd name="connsiteY2" fmla="*/ 55352 h 1251843"/>
                  <a:gd name="connsiteX3" fmla="*/ 986064 w 987484"/>
                  <a:gd name="connsiteY3" fmla="*/ 1023702 h 1251843"/>
                  <a:gd name="connsiteX4" fmla="*/ 935315 w 987484"/>
                  <a:gd name="connsiteY4" fmla="*/ 1106684 h 1251843"/>
                  <a:gd name="connsiteX5" fmla="*/ 239914 w 987484"/>
                  <a:gd name="connsiteY5" fmla="*/ 1250702 h 1251843"/>
                  <a:gd name="connsiteX6" fmla="*/ 163790 w 987484"/>
                  <a:gd name="connsiteY6" fmla="*/ 1194466 h 1251843"/>
                  <a:gd name="connsiteX7" fmla="*/ 1255 w 987484"/>
                  <a:gd name="connsiteY7" fmla="*/ 248748 h 1251843"/>
                  <a:gd name="connsiteX8" fmla="*/ 49947 w 987484"/>
                  <a:gd name="connsiteY8" fmla="*/ 167823 h 1251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87484" h="1251843">
                    <a:moveTo>
                      <a:pt x="49947" y="167823"/>
                    </a:moveTo>
                    <a:lnTo>
                      <a:pt x="718602" y="1860"/>
                    </a:lnTo>
                    <a:cubicBezTo>
                      <a:pt x="753578" y="-7056"/>
                      <a:pt x="788554" y="16947"/>
                      <a:pt x="796097" y="55352"/>
                    </a:cubicBezTo>
                    <a:lnTo>
                      <a:pt x="986064" y="1023702"/>
                    </a:lnTo>
                    <a:cubicBezTo>
                      <a:pt x="993608" y="1062107"/>
                      <a:pt x="970291" y="1099140"/>
                      <a:pt x="935315" y="1106684"/>
                    </a:cubicBezTo>
                    <a:lnTo>
                      <a:pt x="239914" y="1250702"/>
                    </a:lnTo>
                    <a:cubicBezTo>
                      <a:pt x="204252" y="1257560"/>
                      <a:pt x="170648" y="1232871"/>
                      <a:pt x="163790" y="1194466"/>
                    </a:cubicBezTo>
                    <a:lnTo>
                      <a:pt x="1255" y="248748"/>
                    </a:lnTo>
                    <a:cubicBezTo>
                      <a:pt x="-5603" y="212400"/>
                      <a:pt x="16343" y="176053"/>
                      <a:pt x="49947" y="16782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9202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98B9FFA3-211C-48FB-BB83-1224B9C0A641}"/>
                  </a:ext>
                </a:extLst>
              </p:cNvPr>
              <p:cNvSpPr/>
              <p:nvPr/>
            </p:nvSpPr>
            <p:spPr>
              <a:xfrm flipH="1">
                <a:off x="1348834" y="3653765"/>
                <a:ext cx="1242814" cy="2026705"/>
              </a:xfrm>
              <a:custGeom>
                <a:avLst/>
                <a:gdLst>
                  <a:gd name="connsiteX0" fmla="*/ 436035 w 1364085"/>
                  <a:gd name="connsiteY0" fmla="*/ 1683639 h 2224467"/>
                  <a:gd name="connsiteX1" fmla="*/ 101365 w 1364085"/>
                  <a:gd name="connsiteY1" fmla="*/ 1523848 h 2224467"/>
                  <a:gd name="connsiteX2" fmla="*/ 72561 w 1364085"/>
                  <a:gd name="connsiteY2" fmla="*/ 2057400 h 2224467"/>
                  <a:gd name="connsiteX3" fmla="*/ 565651 w 1364085"/>
                  <a:gd name="connsiteY3" fmla="*/ 2189074 h 2224467"/>
                  <a:gd name="connsiteX4" fmla="*/ 1111548 w 1364085"/>
                  <a:gd name="connsiteY4" fmla="*/ 1599971 h 2224467"/>
                  <a:gd name="connsiteX5" fmla="*/ 1298086 w 1364085"/>
                  <a:gd name="connsiteY5" fmla="*/ 638480 h 2224467"/>
                  <a:gd name="connsiteX6" fmla="*/ 564966 w 1364085"/>
                  <a:gd name="connsiteY6" fmla="*/ 0 h 2224467"/>
                  <a:gd name="connsiteX7" fmla="*/ 171316 w 1364085"/>
                  <a:gd name="connsiteY7" fmla="*/ 622706 h 2224467"/>
                  <a:gd name="connsiteX8" fmla="*/ 773449 w 1364085"/>
                  <a:gd name="connsiteY8" fmla="*/ 1025271 h 2224467"/>
                  <a:gd name="connsiteX9" fmla="*/ 436035 w 1364085"/>
                  <a:gd name="connsiteY9" fmla="*/ 1683639 h 2224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64085" h="2224467">
                    <a:moveTo>
                      <a:pt x="436035" y="1683639"/>
                    </a:moveTo>
                    <a:cubicBezTo>
                      <a:pt x="252241" y="1486814"/>
                      <a:pt x="101365" y="1523848"/>
                      <a:pt x="101365" y="1523848"/>
                    </a:cubicBezTo>
                    <a:cubicBezTo>
                      <a:pt x="-68028" y="1523848"/>
                      <a:pt x="12897" y="1861261"/>
                      <a:pt x="72561" y="2057400"/>
                    </a:cubicBezTo>
                    <a:cubicBezTo>
                      <a:pt x="132226" y="2253539"/>
                      <a:pt x="393516" y="2246681"/>
                      <a:pt x="565651" y="2189074"/>
                    </a:cubicBezTo>
                    <a:cubicBezTo>
                      <a:pt x="761790" y="2123237"/>
                      <a:pt x="955872" y="1889379"/>
                      <a:pt x="1111548" y="1599971"/>
                    </a:cubicBezTo>
                    <a:cubicBezTo>
                      <a:pt x="1267225" y="1309878"/>
                      <a:pt x="1470907" y="886054"/>
                      <a:pt x="1298086" y="638480"/>
                    </a:cubicBezTo>
                    <a:cubicBezTo>
                      <a:pt x="1121835" y="385420"/>
                      <a:pt x="564966" y="0"/>
                      <a:pt x="564966" y="0"/>
                    </a:cubicBezTo>
                    <a:lnTo>
                      <a:pt x="171316" y="622706"/>
                    </a:lnTo>
                    <a:lnTo>
                      <a:pt x="773449" y="1025271"/>
                    </a:lnTo>
                    <a:cubicBezTo>
                      <a:pt x="773449" y="1025271"/>
                      <a:pt x="539590" y="1508760"/>
                      <a:pt x="436035" y="1683639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9202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7F6EAEFB-FB6F-4686-B9AA-C7192B18F8D6}"/>
                  </a:ext>
                </a:extLst>
              </p:cNvPr>
              <p:cNvSpPr/>
              <p:nvPr/>
            </p:nvSpPr>
            <p:spPr>
              <a:xfrm flipH="1">
                <a:off x="2348087" y="4944121"/>
                <a:ext cx="661196" cy="263597"/>
              </a:xfrm>
              <a:custGeom>
                <a:avLst/>
                <a:gdLst>
                  <a:gd name="connsiteX0" fmla="*/ 725715 w 725714"/>
                  <a:gd name="connsiteY0" fmla="*/ 128155 h 289318"/>
                  <a:gd name="connsiteX1" fmla="*/ 103008 w 725714"/>
                  <a:gd name="connsiteY1" fmla="*/ 45859 h 289318"/>
                  <a:gd name="connsiteX2" fmla="*/ 137984 w 725714"/>
                  <a:gd name="connsiteY2" fmla="*/ 207708 h 289318"/>
                  <a:gd name="connsiteX3" fmla="*/ 604328 w 725714"/>
                  <a:gd name="connsiteY3" fmla="*/ 289318 h 2893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5714" h="289318">
                    <a:moveTo>
                      <a:pt x="725715" y="128155"/>
                    </a:moveTo>
                    <a:cubicBezTo>
                      <a:pt x="622159" y="-34380"/>
                      <a:pt x="258685" y="-18606"/>
                      <a:pt x="103008" y="45859"/>
                    </a:cubicBezTo>
                    <a:cubicBezTo>
                      <a:pt x="-52668" y="111010"/>
                      <a:pt x="-24551" y="241998"/>
                      <a:pt x="137984" y="207708"/>
                    </a:cubicBezTo>
                    <a:cubicBezTo>
                      <a:pt x="300519" y="172732"/>
                      <a:pt x="548092" y="174103"/>
                      <a:pt x="604328" y="289318"/>
                    </a:cubicBezTo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9202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919DF49B-566D-4253-B468-A972E2648338}"/>
                  </a:ext>
                </a:extLst>
              </p:cNvPr>
              <p:cNvSpPr/>
              <p:nvPr/>
            </p:nvSpPr>
            <p:spPr>
              <a:xfrm flipH="1">
                <a:off x="2348087" y="5041713"/>
                <a:ext cx="661196" cy="264101"/>
              </a:xfrm>
              <a:custGeom>
                <a:avLst/>
                <a:gdLst>
                  <a:gd name="connsiteX0" fmla="*/ 725715 w 725714"/>
                  <a:gd name="connsiteY0" fmla="*/ 128024 h 289872"/>
                  <a:gd name="connsiteX1" fmla="*/ 103008 w 725714"/>
                  <a:gd name="connsiteY1" fmla="*/ 46414 h 289872"/>
                  <a:gd name="connsiteX2" fmla="*/ 137984 w 725714"/>
                  <a:gd name="connsiteY2" fmla="*/ 207577 h 289872"/>
                  <a:gd name="connsiteX3" fmla="*/ 604328 w 725714"/>
                  <a:gd name="connsiteY3" fmla="*/ 289873 h 289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5714" h="289872">
                    <a:moveTo>
                      <a:pt x="725715" y="128024"/>
                    </a:moveTo>
                    <a:cubicBezTo>
                      <a:pt x="622159" y="-34511"/>
                      <a:pt x="258685" y="-18737"/>
                      <a:pt x="103008" y="46414"/>
                    </a:cubicBezTo>
                    <a:cubicBezTo>
                      <a:pt x="-52668" y="110879"/>
                      <a:pt x="-24551" y="242553"/>
                      <a:pt x="137984" y="207577"/>
                    </a:cubicBezTo>
                    <a:cubicBezTo>
                      <a:pt x="300519" y="173287"/>
                      <a:pt x="548092" y="174658"/>
                      <a:pt x="604328" y="289873"/>
                    </a:cubicBezTo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9202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C3BB461E-F1C5-494E-841A-285387A22898}"/>
                  </a:ext>
                </a:extLst>
              </p:cNvPr>
              <p:cNvSpPr/>
              <p:nvPr/>
            </p:nvSpPr>
            <p:spPr>
              <a:xfrm flipH="1">
                <a:off x="2323092" y="5202558"/>
                <a:ext cx="661464" cy="263839"/>
              </a:xfrm>
              <a:custGeom>
                <a:avLst/>
                <a:gdLst>
                  <a:gd name="connsiteX0" fmla="*/ 726008 w 726007"/>
                  <a:gd name="connsiteY0" fmla="*/ 127735 h 289583"/>
                  <a:gd name="connsiteX1" fmla="*/ 103301 w 726007"/>
                  <a:gd name="connsiteY1" fmla="*/ 46124 h 289583"/>
                  <a:gd name="connsiteX2" fmla="*/ 137591 w 726007"/>
                  <a:gd name="connsiteY2" fmla="*/ 207287 h 289583"/>
                  <a:gd name="connsiteX3" fmla="*/ 604621 w 726007"/>
                  <a:gd name="connsiteY3" fmla="*/ 289583 h 289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6007" h="289583">
                    <a:moveTo>
                      <a:pt x="726008" y="127735"/>
                    </a:moveTo>
                    <a:cubicBezTo>
                      <a:pt x="622452" y="-34800"/>
                      <a:pt x="258978" y="-18341"/>
                      <a:pt x="103301" y="46124"/>
                    </a:cubicBezTo>
                    <a:cubicBezTo>
                      <a:pt x="-52375" y="110590"/>
                      <a:pt x="-24943" y="242263"/>
                      <a:pt x="137591" y="207287"/>
                    </a:cubicBezTo>
                    <a:cubicBezTo>
                      <a:pt x="300126" y="172997"/>
                      <a:pt x="548385" y="174369"/>
                      <a:pt x="604621" y="289583"/>
                    </a:cubicBezTo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9202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6335CA55-AB17-49AB-B128-D03829FCCC03}"/>
                  </a:ext>
                </a:extLst>
              </p:cNvPr>
              <p:cNvSpPr/>
              <p:nvPr/>
            </p:nvSpPr>
            <p:spPr>
              <a:xfrm flipH="1">
                <a:off x="2294975" y="5367250"/>
                <a:ext cx="660838" cy="264101"/>
              </a:xfrm>
              <a:custGeom>
                <a:avLst/>
                <a:gdLst>
                  <a:gd name="connsiteX0" fmla="*/ 725322 w 725321"/>
                  <a:gd name="connsiteY0" fmla="*/ 128024 h 289872"/>
                  <a:gd name="connsiteX1" fmla="*/ 103302 w 725321"/>
                  <a:gd name="connsiteY1" fmla="*/ 46414 h 289872"/>
                  <a:gd name="connsiteX2" fmla="*/ 137592 w 725321"/>
                  <a:gd name="connsiteY2" fmla="*/ 207577 h 289872"/>
                  <a:gd name="connsiteX3" fmla="*/ 603936 w 725321"/>
                  <a:gd name="connsiteY3" fmla="*/ 289873 h 289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5321" h="289872">
                    <a:moveTo>
                      <a:pt x="725322" y="128024"/>
                    </a:moveTo>
                    <a:cubicBezTo>
                      <a:pt x="621766" y="-34511"/>
                      <a:pt x="258978" y="-18737"/>
                      <a:pt x="103302" y="46414"/>
                    </a:cubicBezTo>
                    <a:cubicBezTo>
                      <a:pt x="-52376" y="110879"/>
                      <a:pt x="-24944" y="242552"/>
                      <a:pt x="137592" y="207577"/>
                    </a:cubicBezTo>
                    <a:cubicBezTo>
                      <a:pt x="300126" y="173287"/>
                      <a:pt x="547699" y="174658"/>
                      <a:pt x="603936" y="289873"/>
                    </a:cubicBezTo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9202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F72FC26F-8D77-472F-9CEA-4A3588A758E7}"/>
                  </a:ext>
                </a:extLst>
              </p:cNvPr>
              <p:cNvSpPr/>
              <p:nvPr/>
            </p:nvSpPr>
            <p:spPr>
              <a:xfrm flipH="1">
                <a:off x="1982560" y="3285929"/>
                <a:ext cx="798534" cy="1064522"/>
              </a:xfrm>
              <a:custGeom>
                <a:avLst/>
                <a:gdLst>
                  <a:gd name="connsiteX0" fmla="*/ 61722 w 876452"/>
                  <a:gd name="connsiteY0" fmla="*/ 1849 h 1168395"/>
                  <a:gd name="connsiteX1" fmla="*/ 876453 w 876452"/>
                  <a:gd name="connsiteY1" fmla="*/ 403728 h 1168395"/>
                  <a:gd name="connsiteX2" fmla="*/ 427939 w 876452"/>
                  <a:gd name="connsiteY2" fmla="*/ 1168395 h 1168395"/>
                  <a:gd name="connsiteX3" fmla="*/ 0 w 876452"/>
                  <a:gd name="connsiteY3" fmla="*/ 886531 h 1168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76452" h="1168395">
                    <a:moveTo>
                      <a:pt x="61722" y="1849"/>
                    </a:moveTo>
                    <a:cubicBezTo>
                      <a:pt x="438226" y="-31755"/>
                      <a:pt x="876453" y="403728"/>
                      <a:pt x="876453" y="403728"/>
                    </a:cubicBezTo>
                    <a:lnTo>
                      <a:pt x="427939" y="1168395"/>
                    </a:lnTo>
                    <a:lnTo>
                      <a:pt x="0" y="886531"/>
                    </a:lnTo>
                  </a:path>
                </a:pathLst>
              </a:custGeom>
              <a:solidFill>
                <a:schemeClr val="accent1"/>
              </a:solidFill>
              <a:ln w="19202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4A0176A8-9B1E-4957-9C8C-C5F069610FA6}"/>
                  </a:ext>
                </a:extLst>
              </p:cNvPr>
              <p:cNvSpPr/>
              <p:nvPr/>
            </p:nvSpPr>
            <p:spPr>
              <a:xfrm flipH="1">
                <a:off x="2834205" y="4339204"/>
                <a:ext cx="654820" cy="703558"/>
              </a:xfrm>
              <a:custGeom>
                <a:avLst/>
                <a:gdLst>
                  <a:gd name="connsiteX0" fmla="*/ 0 w 718717"/>
                  <a:gd name="connsiteY0" fmla="*/ 135102 h 772210"/>
                  <a:gd name="connsiteX1" fmla="*/ 137160 w 718717"/>
                  <a:gd name="connsiteY1" fmla="*/ 772211 h 772210"/>
                  <a:gd name="connsiteX2" fmla="*/ 718718 w 718717"/>
                  <a:gd name="connsiteY2" fmla="*/ 656310 h 772210"/>
                  <a:gd name="connsiteX3" fmla="*/ 587045 w 718717"/>
                  <a:gd name="connsiteY3" fmla="*/ 0 h 772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8717" h="772210">
                    <a:moveTo>
                      <a:pt x="0" y="135102"/>
                    </a:moveTo>
                    <a:lnTo>
                      <a:pt x="137160" y="772211"/>
                    </a:lnTo>
                    <a:lnTo>
                      <a:pt x="718718" y="656310"/>
                    </a:lnTo>
                    <a:lnTo>
                      <a:pt x="58704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19202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B188A478-723D-4BB2-BD37-E06E7452F216}"/>
                  </a:ext>
                </a:extLst>
              </p:cNvPr>
              <p:cNvSpPr/>
              <p:nvPr/>
            </p:nvSpPr>
            <p:spPr>
              <a:xfrm flipH="1">
                <a:off x="3025403" y="2075984"/>
                <a:ext cx="1002451" cy="1210380"/>
              </a:xfrm>
              <a:custGeom>
                <a:avLst/>
                <a:gdLst>
                  <a:gd name="connsiteX0" fmla="*/ 245 w 1100268"/>
                  <a:gd name="connsiteY0" fmla="*/ 904662 h 1328486"/>
                  <a:gd name="connsiteX1" fmla="*/ 62653 w 1100268"/>
                  <a:gd name="connsiteY1" fmla="*/ 641315 h 1328486"/>
                  <a:gd name="connsiteX2" fmla="*/ 539970 w 1100268"/>
                  <a:gd name="connsiteY2" fmla="*/ 778 h 1328486"/>
                  <a:gd name="connsiteX3" fmla="*/ 1100268 w 1100268"/>
                  <a:gd name="connsiteY3" fmla="*/ 561076 h 1328486"/>
                  <a:gd name="connsiteX4" fmla="*/ 1100268 w 1100268"/>
                  <a:gd name="connsiteY4" fmla="*/ 823738 h 1328486"/>
                  <a:gd name="connsiteX5" fmla="*/ 511852 w 1100268"/>
                  <a:gd name="connsiteY5" fmla="*/ 1328486 h 1328486"/>
                  <a:gd name="connsiteX6" fmla="*/ 245 w 1100268"/>
                  <a:gd name="connsiteY6" fmla="*/ 904662 h 13284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00268" h="1328486">
                    <a:moveTo>
                      <a:pt x="245" y="904662"/>
                    </a:moveTo>
                    <a:cubicBezTo>
                      <a:pt x="-4555" y="740756"/>
                      <a:pt x="62653" y="641315"/>
                      <a:pt x="62653" y="641315"/>
                    </a:cubicBezTo>
                    <a:cubicBezTo>
                      <a:pt x="62653" y="333391"/>
                      <a:pt x="124375" y="22037"/>
                      <a:pt x="539970" y="778"/>
                    </a:cubicBezTo>
                    <a:cubicBezTo>
                      <a:pt x="875327" y="-16367"/>
                      <a:pt x="1100268" y="252466"/>
                      <a:pt x="1100268" y="561076"/>
                    </a:cubicBezTo>
                    <a:lnTo>
                      <a:pt x="1100268" y="823738"/>
                    </a:lnTo>
                    <a:cubicBezTo>
                      <a:pt x="1100268" y="975985"/>
                      <a:pt x="890414" y="1328486"/>
                      <a:pt x="511852" y="1328486"/>
                    </a:cubicBezTo>
                    <a:cubicBezTo>
                      <a:pt x="133976" y="1328486"/>
                      <a:pt x="4360" y="1075426"/>
                      <a:pt x="245" y="904662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9202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9091D21B-34D8-4AEC-984F-21599E82A05D}"/>
                  </a:ext>
                </a:extLst>
              </p:cNvPr>
              <p:cNvSpPr/>
              <p:nvPr/>
            </p:nvSpPr>
            <p:spPr>
              <a:xfrm flipH="1">
                <a:off x="2978075" y="2488694"/>
                <a:ext cx="211658" cy="375232"/>
              </a:xfrm>
              <a:custGeom>
                <a:avLst/>
                <a:gdLst>
                  <a:gd name="connsiteX0" fmla="*/ 0 w 232311"/>
                  <a:gd name="connsiteY0" fmla="*/ 103295 h 411846"/>
                  <a:gd name="connsiteX1" fmla="*/ 182423 w 232311"/>
                  <a:gd name="connsiteY1" fmla="*/ 17570 h 411846"/>
                  <a:gd name="connsiteX2" fmla="*/ 23317 w 232311"/>
                  <a:gd name="connsiteY2" fmla="*/ 398189 h 411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2311" h="411846">
                    <a:moveTo>
                      <a:pt x="0" y="103295"/>
                    </a:moveTo>
                    <a:cubicBezTo>
                      <a:pt x="0" y="103295"/>
                      <a:pt x="80924" y="-51010"/>
                      <a:pt x="182423" y="17570"/>
                    </a:cubicBezTo>
                    <a:cubicBezTo>
                      <a:pt x="282549" y="84779"/>
                      <a:pt x="233172" y="490772"/>
                      <a:pt x="23317" y="398189"/>
                    </a:cubicBezTo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9202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5BB09A96-3F9B-4645-BFE2-460C1CFD6826}"/>
                  </a:ext>
                </a:extLst>
              </p:cNvPr>
              <p:cNvSpPr/>
              <p:nvPr/>
            </p:nvSpPr>
            <p:spPr>
              <a:xfrm flipH="1">
                <a:off x="3051021" y="2599676"/>
                <a:ext cx="69356" cy="121842"/>
              </a:xfrm>
              <a:custGeom>
                <a:avLst/>
                <a:gdLst>
                  <a:gd name="connsiteX0" fmla="*/ 0 w 76123"/>
                  <a:gd name="connsiteY0" fmla="*/ 133731 h 133731"/>
                  <a:gd name="connsiteX1" fmla="*/ 76124 w 76123"/>
                  <a:gd name="connsiteY1" fmla="*/ 0 h 133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6123" h="133731">
                    <a:moveTo>
                      <a:pt x="0" y="133731"/>
                    </a:moveTo>
                    <a:cubicBezTo>
                      <a:pt x="0" y="133731"/>
                      <a:pt x="2743" y="21946"/>
                      <a:pt x="76124" y="0"/>
                    </a:cubicBezTo>
                  </a:path>
                </a:pathLst>
              </a:custGeom>
              <a:solidFill>
                <a:srgbClr val="FFFFFF"/>
              </a:solidFill>
              <a:ln w="19202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93E9CE79-39FA-4369-85FD-FB2503344315}"/>
                  </a:ext>
                </a:extLst>
              </p:cNvPr>
              <p:cNvSpPr/>
              <p:nvPr/>
            </p:nvSpPr>
            <p:spPr>
              <a:xfrm flipH="1">
                <a:off x="2980706" y="1932546"/>
                <a:ext cx="987405" cy="788971"/>
              </a:xfrm>
              <a:custGeom>
                <a:avLst/>
                <a:gdLst>
                  <a:gd name="connsiteX0" fmla="*/ 130810 w 1083753"/>
                  <a:gd name="connsiteY0" fmla="*/ 299486 h 865957"/>
                  <a:gd name="connsiteX1" fmla="*/ 475082 w 1083753"/>
                  <a:gd name="connsiteY1" fmla="*/ 500426 h 865957"/>
                  <a:gd name="connsiteX2" fmla="*/ 719912 w 1083753"/>
                  <a:gd name="connsiteY2" fmla="*/ 732226 h 865957"/>
                  <a:gd name="connsiteX3" fmla="*/ 719912 w 1083753"/>
                  <a:gd name="connsiteY3" fmla="*/ 865957 h 865957"/>
                  <a:gd name="connsiteX4" fmla="*/ 823469 w 1083753"/>
                  <a:gd name="connsiteY4" fmla="*/ 865957 h 865957"/>
                  <a:gd name="connsiteX5" fmla="*/ 881762 w 1083753"/>
                  <a:gd name="connsiteY5" fmla="*/ 673247 h 865957"/>
                  <a:gd name="connsiteX6" fmla="*/ 1036753 w 1083753"/>
                  <a:gd name="connsiteY6" fmla="*/ 627984 h 865957"/>
                  <a:gd name="connsiteX7" fmla="*/ 970916 w 1083753"/>
                  <a:gd name="connsiteY7" fmla="*/ 307030 h 865957"/>
                  <a:gd name="connsiteX8" fmla="*/ 308433 w 1083753"/>
                  <a:gd name="connsiteY8" fmla="*/ 40254 h 865957"/>
                  <a:gd name="connsiteX9" fmla="*/ 24511 w 1083753"/>
                  <a:gd name="connsiteY9" fmla="*/ 516199 h 865957"/>
                  <a:gd name="connsiteX10" fmla="*/ 130810 w 1083753"/>
                  <a:gd name="connsiteY10" fmla="*/ 299486 h 865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83753" h="865957">
                    <a:moveTo>
                      <a:pt x="130810" y="299486"/>
                    </a:moveTo>
                    <a:cubicBezTo>
                      <a:pt x="242596" y="178785"/>
                      <a:pt x="479197" y="292628"/>
                      <a:pt x="475082" y="500426"/>
                    </a:cubicBezTo>
                    <a:cubicBezTo>
                      <a:pt x="470967" y="708223"/>
                      <a:pt x="719912" y="732226"/>
                      <a:pt x="719912" y="732226"/>
                    </a:cubicBezTo>
                    <a:lnTo>
                      <a:pt x="719912" y="865957"/>
                    </a:lnTo>
                    <a:lnTo>
                      <a:pt x="823469" y="865957"/>
                    </a:lnTo>
                    <a:lnTo>
                      <a:pt x="881762" y="673247"/>
                    </a:lnTo>
                    <a:cubicBezTo>
                      <a:pt x="881762" y="673247"/>
                      <a:pt x="948970" y="572435"/>
                      <a:pt x="1036753" y="627984"/>
                    </a:cubicBezTo>
                    <a:cubicBezTo>
                      <a:pt x="1172540" y="403728"/>
                      <a:pt x="970916" y="307030"/>
                      <a:pt x="970916" y="307030"/>
                    </a:cubicBezTo>
                    <a:cubicBezTo>
                      <a:pt x="970916" y="307030"/>
                      <a:pt x="739801" y="-132568"/>
                      <a:pt x="308433" y="40254"/>
                    </a:cubicBezTo>
                    <a:cubicBezTo>
                      <a:pt x="-123621" y="213075"/>
                      <a:pt x="24511" y="516199"/>
                      <a:pt x="24511" y="516199"/>
                    </a:cubicBezTo>
                    <a:cubicBezTo>
                      <a:pt x="24511" y="516199"/>
                      <a:pt x="19025" y="420873"/>
                      <a:pt x="130810" y="299486"/>
                    </a:cubicBezTo>
                    <a:close/>
                  </a:path>
                </a:pathLst>
              </a:custGeom>
              <a:solidFill>
                <a:schemeClr val="tx2"/>
              </a:solidFill>
              <a:ln w="19202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5CCFD942-18D8-4B37-B309-A01024EB4D93}"/>
                  </a:ext>
                </a:extLst>
              </p:cNvPr>
              <p:cNvSpPr/>
              <p:nvPr/>
            </p:nvSpPr>
            <p:spPr>
              <a:xfrm flipH="1">
                <a:off x="2984166" y="3034557"/>
                <a:ext cx="557015" cy="807766"/>
              </a:xfrm>
              <a:custGeom>
                <a:avLst/>
                <a:gdLst>
                  <a:gd name="connsiteX0" fmla="*/ 434431 w 611366"/>
                  <a:gd name="connsiteY0" fmla="*/ 0 h 886586"/>
                  <a:gd name="connsiteX1" fmla="*/ 611367 w 611366"/>
                  <a:gd name="connsiteY1" fmla="*/ 445084 h 886586"/>
                  <a:gd name="connsiteX2" fmla="*/ 284240 w 611366"/>
                  <a:gd name="connsiteY2" fmla="*/ 840791 h 886586"/>
                  <a:gd name="connsiteX3" fmla="*/ 1691 w 611366"/>
                  <a:gd name="connsiteY3" fmla="*/ 702945 h 886586"/>
                  <a:gd name="connsiteX4" fmla="*/ 1691 w 611366"/>
                  <a:gd name="connsiteY4" fmla="*/ 276377 h 886586"/>
                  <a:gd name="connsiteX5" fmla="*/ 260923 w 611366"/>
                  <a:gd name="connsiteY5" fmla="*/ 161163 h 8865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1366" h="886586">
                    <a:moveTo>
                      <a:pt x="434431" y="0"/>
                    </a:moveTo>
                    <a:lnTo>
                      <a:pt x="611367" y="445084"/>
                    </a:lnTo>
                    <a:cubicBezTo>
                      <a:pt x="611367" y="445084"/>
                      <a:pt x="607252" y="683743"/>
                      <a:pt x="284240" y="840791"/>
                    </a:cubicBezTo>
                    <a:cubicBezTo>
                      <a:pt x="-39457" y="997153"/>
                      <a:pt x="1691" y="702945"/>
                      <a:pt x="1691" y="702945"/>
                    </a:cubicBezTo>
                    <a:lnTo>
                      <a:pt x="1691" y="276377"/>
                    </a:lnTo>
                    <a:cubicBezTo>
                      <a:pt x="1691" y="276377"/>
                      <a:pt x="164911" y="272262"/>
                      <a:pt x="260923" y="161163"/>
                    </a:cubicBezTo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9202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D7F2E07A-215A-49DA-8D3F-39D44333BC6B}"/>
                  </a:ext>
                </a:extLst>
              </p:cNvPr>
              <p:cNvSpPr/>
              <p:nvPr/>
            </p:nvSpPr>
            <p:spPr>
              <a:xfrm flipH="1">
                <a:off x="2725933" y="1725046"/>
                <a:ext cx="1630718" cy="593290"/>
              </a:xfrm>
              <a:custGeom>
                <a:avLst/>
                <a:gdLst>
                  <a:gd name="connsiteX0" fmla="*/ 825411 w 1789839"/>
                  <a:gd name="connsiteY0" fmla="*/ 8084 h 651182"/>
                  <a:gd name="connsiteX1" fmla="*/ 44285 w 1789839"/>
                  <a:gd name="connsiteY1" fmla="*/ 398990 h 651182"/>
                  <a:gd name="connsiteX2" fmla="*/ 69660 w 1789839"/>
                  <a:gd name="connsiteY2" fmla="*/ 548494 h 651182"/>
                  <a:gd name="connsiteX3" fmla="*/ 888505 w 1789839"/>
                  <a:gd name="connsiteY3" fmla="*/ 650678 h 651182"/>
                  <a:gd name="connsiteX4" fmla="*/ 926910 w 1789839"/>
                  <a:gd name="connsiteY4" fmla="*/ 645878 h 651182"/>
                  <a:gd name="connsiteX5" fmla="*/ 1738897 w 1789839"/>
                  <a:gd name="connsiteY5" fmla="*/ 332467 h 651182"/>
                  <a:gd name="connsiteX6" fmla="*/ 1726553 w 1789839"/>
                  <a:gd name="connsiteY6" fmla="*/ 180905 h 651182"/>
                  <a:gd name="connsiteX7" fmla="*/ 877532 w 1789839"/>
                  <a:gd name="connsiteY7" fmla="*/ 1911 h 651182"/>
                  <a:gd name="connsiteX8" fmla="*/ 825411 w 1789839"/>
                  <a:gd name="connsiteY8" fmla="*/ 8084 h 6511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89839" h="651182">
                    <a:moveTo>
                      <a:pt x="825411" y="8084"/>
                    </a:moveTo>
                    <a:lnTo>
                      <a:pt x="44285" y="398990"/>
                    </a:lnTo>
                    <a:cubicBezTo>
                      <a:pt x="-26352" y="433965"/>
                      <a:pt x="-8522" y="538893"/>
                      <a:pt x="69660" y="548494"/>
                    </a:cubicBezTo>
                    <a:lnTo>
                      <a:pt x="888505" y="650678"/>
                    </a:lnTo>
                    <a:cubicBezTo>
                      <a:pt x="901535" y="652050"/>
                      <a:pt x="914565" y="650678"/>
                      <a:pt x="926910" y="645878"/>
                    </a:cubicBezTo>
                    <a:lnTo>
                      <a:pt x="1738897" y="332467"/>
                    </a:lnTo>
                    <a:cubicBezTo>
                      <a:pt x="1812964" y="304349"/>
                      <a:pt x="1804048" y="197364"/>
                      <a:pt x="1726553" y="180905"/>
                    </a:cubicBezTo>
                    <a:lnTo>
                      <a:pt x="877532" y="1911"/>
                    </a:lnTo>
                    <a:cubicBezTo>
                      <a:pt x="859701" y="-2203"/>
                      <a:pt x="841870" y="540"/>
                      <a:pt x="825411" y="808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7F7FCF8-3D0B-7B43-5441-EF784278844F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75C9ADB8-33A8-4DB2-A020-AF82C9210335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95DA9BE-7CAC-346D-894C-38AF02F0376F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87B3D73-BFDD-9A16-6095-1EFC87B8F210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B75431-E76C-C21F-5BC7-B48E373F041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5044241" y="1725046"/>
            <a:ext cx="5845237" cy="3044608"/>
          </a:xfrm>
          <a:prstGeom prst="rect">
            <a:avLst/>
          </a:prstGeom>
        </p:spPr>
        <p:txBody>
          <a:bodyPr anchor="ctr"/>
          <a:lstStyle>
            <a:lvl1pPr algn="ctr">
              <a:defRPr sz="600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72F6A9-631B-6B10-E3BB-874A88B9BFF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5044241" y="4991708"/>
            <a:ext cx="5845237" cy="49726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29864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7F7FCF8-3D0B-7B43-5441-EF784278844F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75C9ADB8-33A8-4DB2-A020-AF82C9210335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95DA9BE-7CAC-346D-894C-38AF02F0376F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87B3D73-BFDD-9A16-6095-1EFC87B8F210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AF268C2-A6EF-420B-A68B-CBACB2D6184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47663" y="1088571"/>
            <a:ext cx="4246562" cy="515982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950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BA565-B5A9-87B1-31B6-FD89ED56C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65126"/>
            <a:ext cx="11693332" cy="79533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015F1-974A-01D4-6041-E2341988F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103" y="1233488"/>
            <a:ext cx="11693331" cy="52593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838884A-49F1-C876-F7F8-C656A605A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BAFD-B168-41BD-8A41-52E680D19E45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8AB72DC-05C8-9D7A-A116-6B16EF343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01AB171-3A5B-8B92-A96B-3016AA7AB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05748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A99DC-A895-3E5F-926B-FD1390C74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DB7A2-961A-408D-76E7-237B75693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82FAC0E-10B6-BCC1-6AE0-1AC1A05FC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22963-FBC7-426E-AC02-1E36AD2AB3ED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81E8148-7361-7382-5F2B-537153F52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B987F74-CAD0-26F5-529B-CCFC993F8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79240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8120C-C127-B35E-8645-C849248F1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AFFE5-4D26-855C-E8E8-D64346F9AB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3104" y="953311"/>
            <a:ext cx="576669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070740-258E-BC0C-237D-9E1E1DA2D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53311"/>
            <a:ext cx="577423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350765E8-3089-3CD2-1B6E-C341802CD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344F1-5602-4754-A48D-1F6AE90DA2C4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7A198CB-EF48-8FD4-50C5-1512DFEEB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E0B2E7A-4511-A41A-84DE-CCCD225C2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67143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6CB0C-3D0E-FEDA-8206-FE1738FAC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436273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FEF8EF-6BFD-A219-E48A-7244138F4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4" y="1244505"/>
            <a:ext cx="5745938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830FFD-93C7-9890-65E9-3250640D8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3104" y="1756042"/>
            <a:ext cx="5745938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27B981-92A7-FC06-EDCC-689D5A3E89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44505"/>
            <a:ext cx="5774236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78F085-E2D6-32A5-0024-D896A38C84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756042"/>
            <a:ext cx="5774236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4A237CB-1BFB-0A32-2DC6-4C572E781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3A137-DE15-491C-B0BF-5704AC3BB921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7835E8F-EA56-F963-8ED0-5436DB227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56F5C24-CEA1-8F2A-F958-175F7193B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63693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96251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118D7B0-4159-B7B7-D6F4-4FC4B5FA21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8219" y="4440025"/>
            <a:ext cx="11403536" cy="1904213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113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696" y="368300"/>
            <a:ext cx="5715304" cy="1282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26805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14051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6820544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90691" y="637881"/>
            <a:ext cx="4208464" cy="5582238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1686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98426" y="946380"/>
            <a:ext cx="4675117" cy="496524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48685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20FC-2F46-409B-BC80-CA3FF6B0018C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72466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20FC-2F46-409B-BC80-CA3FF6B0018C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0E853F-2544-EEF4-2E77-721A5DF327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8426" y="368299"/>
            <a:ext cx="4900729" cy="5975939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59636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20FC-2F46-409B-BC80-CA3FF6B0018C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732252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767F8-BE57-86BD-012C-10939C146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3204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2FD69-7898-2CEC-4367-DD313425D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3013" y="152400"/>
            <a:ext cx="7053423" cy="624839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CC4C49-50FB-72CF-A5A1-0900ECFE70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400"/>
            <a:ext cx="4518921" cy="434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77901EF5-F8A0-9301-D368-4733F351D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139AA-07F1-4BD2-9544-756326A1526C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E8F78A86-1A5A-1031-56D2-40D6B41D0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48F077-73FB-C0AB-7BB3-FF1088C72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018352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AC455-FD94-1FF0-0B39-EC4297E7D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27219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30827C-6800-EF61-D1C2-49F188EC34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63830" y="152400"/>
            <a:ext cx="7082606" cy="6306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4D69A3-B4D6-23DA-2ACA-D61FB81FE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399"/>
            <a:ext cx="4518921" cy="4401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803C2BD7-BC02-8DC8-5A77-29DCBE972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25F9D-2F64-4748-87ED-F4E433C189E3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4BF8C3F-3431-EE2E-E054-387F1C521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FDAA60-2463-4B57-4A0C-E426A56ED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984413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FEC79-766F-C764-579D-464DE41B4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79E1ED-A5A7-DC84-23BE-C1CEFB120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5" y="963038"/>
            <a:ext cx="11693330" cy="54961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EC9452B-E650-DF8F-81CF-702DB24C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A6333-2D63-48AF-BE2C-97A47AA0D178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7513F4E-34C6-D556-8BF2-222B7936F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FF802FB-4925-D514-E62E-3AA1A5C30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783525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F91AA6-9F1E-6958-3196-6F27D46712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593420" y="152400"/>
            <a:ext cx="1353015" cy="6287311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033856-232C-636F-E19C-C0671F64D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3" y="152400"/>
            <a:ext cx="10223585" cy="628731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BFD43377-ECC9-A1C8-25D8-6715B9ADD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63A04-B449-4FC6-8FA8-AB054F9CF9D8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DBD5E12-6F81-3129-D59E-75B1F4CF9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1080B34-2F64-9B08-253F-9BFD62FD1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88361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816" y="168964"/>
            <a:ext cx="11667619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267235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816" y="168964"/>
            <a:ext cx="11667619" cy="890953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298732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97C97D0-8156-DD4A-4BD1-3382DE36AA1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27937" y="1146285"/>
            <a:ext cx="4840390" cy="4840390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3462721-1EB0-5F11-B555-695A058B2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685793" cy="8909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927784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3D57CDC-FC99-AE5B-A3FE-F4EF90F8C7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13720" y="1943186"/>
            <a:ext cx="2287166" cy="229032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B6BD0282-0C7D-AA62-F92A-59F5268B605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70051" y="1567048"/>
            <a:ext cx="2662786" cy="2666462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0BA840C8-86B7-3531-0769-54D4549E726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702001" y="2121232"/>
            <a:ext cx="2109366" cy="2112278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2E7D58F-0477-0D1B-C747-0B737FD0A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685793" cy="8909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423640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1E0E8733-DE3F-A492-C727-100CEC69BB8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90762" y="1336142"/>
            <a:ext cx="4824271" cy="4824271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D7B8645-459C-F7EF-0DA0-8F30FF0C6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685793" cy="8909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400826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802" y="210454"/>
            <a:ext cx="10503898" cy="875396"/>
          </a:xfrm>
        </p:spPr>
        <p:txBody>
          <a:bodyPr>
            <a:normAutofit/>
          </a:bodyPr>
          <a:lstStyle>
            <a:lvl1pPr algn="l">
              <a:defRPr sz="3600">
                <a:latin typeface="+mn-lt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0DAB4585-61E8-87EF-F5DA-EFFADEB4A4D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31912" y="3429000"/>
            <a:ext cx="2929286" cy="2933328"/>
          </a:xfrm>
          <a:prstGeom prst="roundRect">
            <a:avLst>
              <a:gd name="adj" fmla="val 12360"/>
            </a:avLst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A4651C02-AAA4-5044-F5C4-4350D440A51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023319" y="367455"/>
            <a:ext cx="2929286" cy="2933328"/>
          </a:xfrm>
          <a:prstGeom prst="roundRect">
            <a:avLst>
              <a:gd name="adj" fmla="val 12360"/>
            </a:avLst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204005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7570995" cy="890953"/>
          </a:xfrm>
        </p:spPr>
        <p:txBody>
          <a:bodyPr>
            <a:normAutofit/>
          </a:bodyPr>
          <a:lstStyle>
            <a:lvl1pPr algn="l">
              <a:defRPr sz="3600">
                <a:latin typeface="+mn-lt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E5C9842-7D4A-7733-1654-B6EAD0755D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48819" y="0"/>
            <a:ext cx="5343181" cy="6858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3555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7570995" cy="890953"/>
          </a:xfrm>
        </p:spPr>
        <p:txBody>
          <a:bodyPr>
            <a:normAutofit/>
          </a:bodyPr>
          <a:lstStyle>
            <a:lvl1pPr algn="l">
              <a:defRPr sz="3600">
                <a:latin typeface="+mn-lt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E5C9842-7D4A-7733-1654-B6EAD0755D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75517" y="1349297"/>
            <a:ext cx="4114800" cy="5041939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633936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n-lt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487086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816" y="168964"/>
            <a:ext cx="11667619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EF0A5EE-E00C-841D-C535-1C7EB2CC02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977802" y="2408663"/>
            <a:ext cx="2236396" cy="2236396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3486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0D1D4C97-FF20-0299-432A-C840EA597814}"/>
              </a:ext>
            </a:extLst>
          </p:cNvPr>
          <p:cNvSpPr/>
          <p:nvPr userDrawn="1"/>
        </p:nvSpPr>
        <p:spPr>
          <a:xfrm>
            <a:off x="9273424" y="5607593"/>
            <a:ext cx="1998947" cy="199894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3426787-5A6E-556D-B600-7D5BDE4D30B8}"/>
              </a:ext>
            </a:extLst>
          </p:cNvPr>
          <p:cNvGrpSpPr/>
          <p:nvPr userDrawn="1"/>
        </p:nvGrpSpPr>
        <p:grpSpPr>
          <a:xfrm>
            <a:off x="-1" y="-188731"/>
            <a:ext cx="12192001" cy="7173030"/>
            <a:chOff x="-1" y="-188731"/>
            <a:chExt cx="12192001" cy="7173030"/>
          </a:xfrm>
        </p:grpSpPr>
        <p:sp>
          <p:nvSpPr>
            <p:cNvPr id="2" name="Freeform: Shape 1">
              <a:extLst>
                <a:ext uri="{FF2B5EF4-FFF2-40B4-BE49-F238E27FC236}">
                  <a16:creationId xmlns:a16="http://schemas.microsoft.com/office/drawing/2014/main" id="{51D59D35-3CC6-88EB-1BB1-0E43A5BC541F}"/>
                </a:ext>
              </a:extLst>
            </p:cNvPr>
            <p:cNvSpPr/>
            <p:nvPr userDrawn="1"/>
          </p:nvSpPr>
          <p:spPr>
            <a:xfrm flipV="1">
              <a:off x="11476793" y="-188731"/>
              <a:ext cx="376391" cy="377462"/>
            </a:xfrm>
            <a:custGeom>
              <a:avLst/>
              <a:gdLst>
                <a:gd name="connsiteX0" fmla="*/ 381915 w 376391"/>
                <a:gd name="connsiteY0" fmla="*/ 189561 h 377462"/>
                <a:gd name="connsiteX1" fmla="*/ 193720 w 376391"/>
                <a:gd name="connsiteY1" fmla="*/ 378292 h 377462"/>
                <a:gd name="connsiteX2" fmla="*/ 5523 w 376391"/>
                <a:gd name="connsiteY2" fmla="*/ 189561 h 377462"/>
                <a:gd name="connsiteX3" fmla="*/ 193720 w 376391"/>
                <a:gd name="connsiteY3" fmla="*/ 829 h 377462"/>
                <a:gd name="connsiteX4" fmla="*/ 381915 w 376391"/>
                <a:gd name="connsiteY4" fmla="*/ 189561 h 377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391" h="377462">
                  <a:moveTo>
                    <a:pt x="381915" y="189561"/>
                  </a:moveTo>
                  <a:cubicBezTo>
                    <a:pt x="381915" y="293794"/>
                    <a:pt x="297657" y="378292"/>
                    <a:pt x="193720" y="378292"/>
                  </a:cubicBezTo>
                  <a:cubicBezTo>
                    <a:pt x="89781" y="378292"/>
                    <a:pt x="5523" y="293794"/>
                    <a:pt x="5523" y="189561"/>
                  </a:cubicBezTo>
                  <a:cubicBezTo>
                    <a:pt x="5523" y="85327"/>
                    <a:pt x="89781" y="829"/>
                    <a:pt x="193720" y="829"/>
                  </a:cubicBezTo>
                  <a:cubicBezTo>
                    <a:pt x="297657" y="829"/>
                    <a:pt x="381915" y="85327"/>
                    <a:pt x="381915" y="189561"/>
                  </a:cubicBezTo>
                  <a:close/>
                </a:path>
              </a:pathLst>
            </a:custGeom>
            <a:solidFill>
              <a:schemeClr val="accent4"/>
            </a:solidFill>
            <a:ln w="1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CDCFF2FA-E41D-A3B4-585B-9B86E99BDB67}"/>
                </a:ext>
              </a:extLst>
            </p:cNvPr>
            <p:cNvSpPr/>
            <p:nvPr userDrawn="1"/>
          </p:nvSpPr>
          <p:spPr>
            <a:xfrm rot="10800000" flipV="1">
              <a:off x="1919102" y="6607067"/>
              <a:ext cx="376391" cy="377232"/>
            </a:xfrm>
            <a:custGeom>
              <a:avLst/>
              <a:gdLst>
                <a:gd name="connsiteX0" fmla="*/ 376392 w 376391"/>
                <a:gd name="connsiteY0" fmla="*/ 190722 h 377232"/>
                <a:gd name="connsiteX1" fmla="*/ 188197 w 376391"/>
                <a:gd name="connsiteY1" fmla="*/ 379339 h 377232"/>
                <a:gd name="connsiteX2" fmla="*/ 1 w 376391"/>
                <a:gd name="connsiteY2" fmla="*/ 190722 h 377232"/>
                <a:gd name="connsiteX3" fmla="*/ 188197 w 376391"/>
                <a:gd name="connsiteY3" fmla="*/ 2106 h 377232"/>
                <a:gd name="connsiteX4" fmla="*/ 376392 w 376391"/>
                <a:gd name="connsiteY4" fmla="*/ 190722 h 377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391" h="377232">
                  <a:moveTo>
                    <a:pt x="376392" y="190722"/>
                  </a:moveTo>
                  <a:cubicBezTo>
                    <a:pt x="376392" y="294892"/>
                    <a:pt x="292134" y="379339"/>
                    <a:pt x="188197" y="379339"/>
                  </a:cubicBezTo>
                  <a:cubicBezTo>
                    <a:pt x="84259" y="379339"/>
                    <a:pt x="1" y="294892"/>
                    <a:pt x="1" y="190722"/>
                  </a:cubicBezTo>
                  <a:cubicBezTo>
                    <a:pt x="1" y="86552"/>
                    <a:pt x="84259" y="2106"/>
                    <a:pt x="188197" y="2106"/>
                  </a:cubicBezTo>
                  <a:cubicBezTo>
                    <a:pt x="292134" y="2106"/>
                    <a:pt x="376392" y="86552"/>
                    <a:pt x="376392" y="190722"/>
                  </a:cubicBezTo>
                  <a:close/>
                </a:path>
              </a:pathLst>
            </a:custGeom>
            <a:solidFill>
              <a:schemeClr val="accent1"/>
            </a:solidFill>
            <a:ln w="18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2F521D7D-CB74-AD95-4BC6-E773245A21F9}"/>
                </a:ext>
              </a:extLst>
            </p:cNvPr>
            <p:cNvSpPr/>
            <p:nvPr userDrawn="1"/>
          </p:nvSpPr>
          <p:spPr>
            <a:xfrm>
              <a:off x="10317892" y="5198092"/>
              <a:ext cx="1874108" cy="1659908"/>
            </a:xfrm>
            <a:custGeom>
              <a:avLst/>
              <a:gdLst>
                <a:gd name="connsiteX0" fmla="*/ 1968417 w 1962843"/>
                <a:gd name="connsiteY0" fmla="*/ 1741281 h 1738501"/>
                <a:gd name="connsiteX1" fmla="*/ 5573 w 1962843"/>
                <a:gd name="connsiteY1" fmla="*/ 1741281 h 1738501"/>
                <a:gd name="connsiteX2" fmla="*/ 559557 w 1962843"/>
                <a:gd name="connsiteY2" fmla="*/ 1268679 h 1738501"/>
                <a:gd name="connsiteX3" fmla="*/ 905445 w 1962843"/>
                <a:gd name="connsiteY3" fmla="*/ 641356 h 1738501"/>
                <a:gd name="connsiteX4" fmla="*/ 1481924 w 1962843"/>
                <a:gd name="connsiteY4" fmla="*/ 441624 h 1738501"/>
                <a:gd name="connsiteX5" fmla="*/ 1751885 w 1962843"/>
                <a:gd name="connsiteY5" fmla="*/ 87173 h 1738501"/>
                <a:gd name="connsiteX6" fmla="*/ 1968417 w 1962843"/>
                <a:gd name="connsiteY6" fmla="*/ 2779 h 1738501"/>
                <a:gd name="connsiteX7" fmla="*/ 1968417 w 1962843"/>
                <a:gd name="connsiteY7" fmla="*/ 1741281 h 1738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62843" h="1738501">
                  <a:moveTo>
                    <a:pt x="1968417" y="1741281"/>
                  </a:moveTo>
                  <a:lnTo>
                    <a:pt x="5573" y="1741281"/>
                  </a:lnTo>
                  <a:cubicBezTo>
                    <a:pt x="36506" y="1299623"/>
                    <a:pt x="362710" y="1395269"/>
                    <a:pt x="559557" y="1268679"/>
                  </a:cubicBezTo>
                  <a:cubicBezTo>
                    <a:pt x="759215" y="1142088"/>
                    <a:pt x="652355" y="838274"/>
                    <a:pt x="905445" y="641356"/>
                  </a:cubicBezTo>
                  <a:cubicBezTo>
                    <a:pt x="1155720" y="441624"/>
                    <a:pt x="1335695" y="495073"/>
                    <a:pt x="1481924" y="441624"/>
                  </a:cubicBezTo>
                  <a:cubicBezTo>
                    <a:pt x="1628154" y="388175"/>
                    <a:pt x="1656274" y="188445"/>
                    <a:pt x="1751885" y="87173"/>
                  </a:cubicBezTo>
                  <a:cubicBezTo>
                    <a:pt x="1833435" y="2779"/>
                    <a:pt x="1968417" y="2779"/>
                    <a:pt x="1968417" y="2779"/>
                  </a:cubicBezTo>
                  <a:lnTo>
                    <a:pt x="1968417" y="1741281"/>
                  </a:lnTo>
                  <a:close/>
                </a:path>
              </a:pathLst>
            </a:custGeom>
            <a:solidFill>
              <a:schemeClr val="accent2"/>
            </a:solidFill>
            <a:ln w="1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4AEDC54E-0105-45BB-E678-58D12285189B}"/>
                </a:ext>
              </a:extLst>
            </p:cNvPr>
            <p:cNvSpPr/>
            <p:nvPr userDrawn="1"/>
          </p:nvSpPr>
          <p:spPr>
            <a:xfrm rot="10800000">
              <a:off x="-1" y="0"/>
              <a:ext cx="1816443" cy="1608640"/>
            </a:xfrm>
            <a:custGeom>
              <a:avLst/>
              <a:gdLst>
                <a:gd name="connsiteX0" fmla="*/ 1961100 w 1961039"/>
                <a:gd name="connsiteY0" fmla="*/ 1736695 h 1736694"/>
                <a:gd name="connsiteX1" fmla="*/ 61 w 1961039"/>
                <a:gd name="connsiteY1" fmla="*/ 1736695 h 1736694"/>
                <a:gd name="connsiteX2" fmla="*/ 553534 w 1961039"/>
                <a:gd name="connsiteY2" fmla="*/ 1264584 h 1736694"/>
                <a:gd name="connsiteX3" fmla="*/ 899105 w 1961039"/>
                <a:gd name="connsiteY3" fmla="*/ 637913 h 1736694"/>
                <a:gd name="connsiteX4" fmla="*/ 1475055 w 1961039"/>
                <a:gd name="connsiteY4" fmla="*/ 438390 h 1736694"/>
                <a:gd name="connsiteX5" fmla="*/ 1744767 w 1961039"/>
                <a:gd name="connsiteY5" fmla="*/ 84306 h 1736694"/>
                <a:gd name="connsiteX6" fmla="*/ 1961100 w 1961039"/>
                <a:gd name="connsiteY6" fmla="*/ 0 h 1736694"/>
                <a:gd name="connsiteX7" fmla="*/ 1961100 w 1961039"/>
                <a:gd name="connsiteY7" fmla="*/ 1736695 h 1736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61039" h="1736694">
                  <a:moveTo>
                    <a:pt x="1961100" y="1736695"/>
                  </a:moveTo>
                  <a:lnTo>
                    <a:pt x="61" y="1736695"/>
                  </a:lnTo>
                  <a:cubicBezTo>
                    <a:pt x="30966" y="1295496"/>
                    <a:pt x="356869" y="1391043"/>
                    <a:pt x="553534" y="1264584"/>
                  </a:cubicBezTo>
                  <a:cubicBezTo>
                    <a:pt x="753010" y="1138125"/>
                    <a:pt x="646248" y="834626"/>
                    <a:pt x="899105" y="637913"/>
                  </a:cubicBezTo>
                  <a:cubicBezTo>
                    <a:pt x="1149151" y="438390"/>
                    <a:pt x="1328960" y="491784"/>
                    <a:pt x="1475055" y="438390"/>
                  </a:cubicBezTo>
                  <a:cubicBezTo>
                    <a:pt x="1621150" y="384996"/>
                    <a:pt x="1649245" y="185472"/>
                    <a:pt x="1744767" y="84306"/>
                  </a:cubicBezTo>
                  <a:cubicBezTo>
                    <a:pt x="1826245" y="0"/>
                    <a:pt x="1961100" y="0"/>
                    <a:pt x="1961100" y="0"/>
                  </a:cubicBezTo>
                  <a:lnTo>
                    <a:pt x="1961100" y="1736695"/>
                  </a:lnTo>
                  <a:close/>
                </a:path>
              </a:pathLst>
            </a:custGeom>
            <a:solidFill>
              <a:schemeClr val="accent3"/>
            </a:solidFill>
            <a:ln w="1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8A94DFA5-414E-8372-FC38-0F81C8BA3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83066"/>
            <a:ext cx="11685793" cy="7563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1707D1E-DD76-4BBF-4E10-BF55C10BB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5" y="1226246"/>
            <a:ext cx="11693332" cy="5184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DC370E72-1EB6-7C33-CAB8-C22A18FCDA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fld id="{42493F3C-1457-4726-825B-2C64E1D57B0D}" type="datetime1">
              <a:rPr lang="en-US" smtClean="0"/>
              <a:pPr/>
              <a:t>8/3/2025</a:t>
            </a:fld>
            <a:endParaRPr lang="en-IN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95F5926E-1BDA-75A9-791B-6732F5F5B7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10AD02DE-E766-6B48-0DC9-52AE86EC67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34796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68" r:id="rId8"/>
    <p:sldLayoutId id="2147483664" r:id="rId9"/>
    <p:sldLayoutId id="2147483661" r:id="rId10"/>
    <p:sldLayoutId id="2147483667" r:id="rId11"/>
    <p:sldLayoutId id="2147483669" r:id="rId12"/>
    <p:sldLayoutId id="2147483655" r:id="rId13"/>
    <p:sldLayoutId id="2147483666" r:id="rId14"/>
    <p:sldLayoutId id="2147483660" r:id="rId15"/>
    <p:sldLayoutId id="2147483656" r:id="rId16"/>
    <p:sldLayoutId id="2147483657" r:id="rId17"/>
    <p:sldLayoutId id="2147483658" r:id="rId18"/>
    <p:sldLayoutId id="2147483659" r:id="rId19"/>
    <p:sldLayoutId id="2147483671" r:id="rId20"/>
    <p:sldLayoutId id="2147483672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31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77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F5E2401-A5BF-C3C5-DDBB-47AF3473E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9E78A2-0588-54FC-E01D-527057E06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</a:t>
            </a:fld>
            <a:endParaRPr lang="en-IN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426F89D-9C7F-23E7-91ED-D58E9DF075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4241" y="1725046"/>
            <a:ext cx="5845237" cy="3044608"/>
          </a:xfrm>
        </p:spPr>
        <p:txBody>
          <a:bodyPr>
            <a:noAutofit/>
          </a:bodyPr>
          <a:lstStyle/>
          <a:p>
            <a:r>
              <a:rPr lang="en-US" sz="7200" i="0" dirty="0">
                <a:effectLst/>
                <a:latin typeface="Congenial Black" panose="02000503040000020004" pitchFamily="2" charset="0"/>
              </a:rPr>
              <a:t>MODERN EDUCATION</a:t>
            </a:r>
            <a:endParaRPr lang="en-CA" sz="4000" dirty="0">
              <a:latin typeface="Congenial Black" panose="02000503040000020004" pitchFamily="2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87BCF2F9-5AE8-6E31-0963-DDB68C53E2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b="1" dirty="0"/>
              <a:t>Presenter name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382D65-AFD9-C278-F0C7-294124AAC09C}"/>
              </a:ext>
            </a:extLst>
          </p:cNvPr>
          <p:cNvSpPr txBox="1"/>
          <p:nvPr/>
        </p:nvSpPr>
        <p:spPr>
          <a:xfrm>
            <a:off x="5559640" y="1848614"/>
            <a:ext cx="48144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i="0" dirty="0">
                <a:solidFill>
                  <a:schemeClr val="accent2"/>
                </a:solidFill>
                <a:effectLst/>
                <a:latin typeface="+mj-lt"/>
              </a:rPr>
              <a:t>The Impact of AI and Technology on </a:t>
            </a:r>
            <a:endParaRPr lang="en-CA" b="1" dirty="0">
              <a:solidFill>
                <a:schemeClr val="accent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85943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59785-E449-18DB-5838-3BC339BF4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685793" cy="1247241"/>
          </a:xfrm>
        </p:spPr>
        <p:txBody>
          <a:bodyPr>
            <a:normAutofit/>
          </a:bodyPr>
          <a:lstStyle/>
          <a:p>
            <a:pPr algn="ctr"/>
            <a:r>
              <a:rPr lang="en-CA" sz="4800" dirty="0"/>
              <a:t>Table of Contents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9D08F9-08BA-0A33-2E34-03FACCD3E2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82FE3-3FE3-E9B1-DB35-151D248E6A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2319F9F1-84D3-5A0F-749A-AE7A48F79C15}"/>
              </a:ext>
            </a:extLst>
          </p:cNvPr>
          <p:cNvGrpSpPr/>
          <p:nvPr/>
        </p:nvGrpSpPr>
        <p:grpSpPr>
          <a:xfrm>
            <a:off x="783681" y="1734236"/>
            <a:ext cx="10613621" cy="4083648"/>
            <a:chOff x="783681" y="1734236"/>
            <a:chExt cx="10613621" cy="4083648"/>
          </a:xfrm>
        </p:grpSpPr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D7E57AC8-F557-2783-F5D6-920003150BE3}"/>
                </a:ext>
              </a:extLst>
            </p:cNvPr>
            <p:cNvGrpSpPr/>
            <p:nvPr/>
          </p:nvGrpSpPr>
          <p:grpSpPr>
            <a:xfrm>
              <a:off x="783681" y="1734236"/>
              <a:ext cx="3190088" cy="4083648"/>
              <a:chOff x="3924253" y="1774207"/>
              <a:chExt cx="3190088" cy="4083648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EFEFD108-8B46-7F53-CA71-8357D5B05335}"/>
                  </a:ext>
                </a:extLst>
              </p:cNvPr>
              <p:cNvGrpSpPr/>
              <p:nvPr/>
            </p:nvGrpSpPr>
            <p:grpSpPr>
              <a:xfrm>
                <a:off x="4020781" y="1774207"/>
                <a:ext cx="3093560" cy="4083648"/>
                <a:chOff x="1956691" y="1602757"/>
                <a:chExt cx="3093560" cy="4083648"/>
              </a:xfrm>
            </p:grpSpPr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3154E0C2-EDEC-0BE5-014B-01A3633E39D3}"/>
                    </a:ext>
                  </a:extLst>
                </p:cNvPr>
                <p:cNvGrpSpPr/>
                <p:nvPr/>
              </p:nvGrpSpPr>
              <p:grpSpPr>
                <a:xfrm>
                  <a:off x="1956691" y="1602757"/>
                  <a:ext cx="3093560" cy="598880"/>
                  <a:chOff x="5575778" y="3153123"/>
                  <a:chExt cx="3093560" cy="598880"/>
                </a:xfrm>
              </p:grpSpPr>
              <p:sp>
                <p:nvSpPr>
                  <p:cNvPr id="23" name="Oval 22">
                    <a:extLst>
                      <a:ext uri="{FF2B5EF4-FFF2-40B4-BE49-F238E27FC236}">
                        <a16:creationId xmlns:a16="http://schemas.microsoft.com/office/drawing/2014/main" id="{2F88686C-9439-C786-BC9B-4F22775A54E0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 b="1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latin typeface="+mj-lt"/>
                      <a:cs typeface="Cavolini" panose="03000502040302020204" pitchFamily="66" charset="0"/>
                    </a:endParaRPr>
                  </a:p>
                </p:txBody>
              </p:sp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971F96B7-8E40-F49A-34E9-1CC5E28FE7EC}"/>
                      </a:ext>
                    </a:extLst>
                  </p:cNvPr>
                  <p:cNvSpPr txBox="1"/>
                  <p:nvPr/>
                </p:nvSpPr>
                <p:spPr>
                  <a:xfrm>
                    <a:off x="6209398" y="3247190"/>
                    <a:ext cx="2459940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400" spc="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cs typeface="Cavolini" panose="03000502040302020204" pitchFamily="66" charset="0"/>
                      </a:rPr>
                      <a:t>Placeholder title</a:t>
                    </a:r>
                  </a:p>
                </p:txBody>
              </p:sp>
            </p:grp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8861B3EA-1A3B-6A89-7AE9-28C4D16D3309}"/>
                    </a:ext>
                  </a:extLst>
                </p:cNvPr>
                <p:cNvGrpSpPr/>
                <p:nvPr/>
              </p:nvGrpSpPr>
              <p:grpSpPr>
                <a:xfrm>
                  <a:off x="1956691" y="2764346"/>
                  <a:ext cx="3093560" cy="598880"/>
                  <a:chOff x="5575778" y="3153123"/>
                  <a:chExt cx="3093560" cy="598880"/>
                </a:xfrm>
              </p:grpSpPr>
              <p:sp>
                <p:nvSpPr>
                  <p:cNvPr id="15" name="Oval 14">
                    <a:extLst>
                      <a:ext uri="{FF2B5EF4-FFF2-40B4-BE49-F238E27FC236}">
                        <a16:creationId xmlns:a16="http://schemas.microsoft.com/office/drawing/2014/main" id="{AF11D983-92C0-6609-BE43-2429F24F111C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 b="1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latin typeface="+mj-lt"/>
                      <a:cs typeface="Cavolini" panose="03000502040302020204" pitchFamily="66" charset="0"/>
                    </a:endParaRPr>
                  </a:p>
                </p:txBody>
              </p:sp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9BD8B528-6AE2-6DE4-3194-E8663F1188D6}"/>
                      </a:ext>
                    </a:extLst>
                  </p:cNvPr>
                  <p:cNvSpPr txBox="1"/>
                  <p:nvPr/>
                </p:nvSpPr>
                <p:spPr>
                  <a:xfrm>
                    <a:off x="6209398" y="3247190"/>
                    <a:ext cx="2459940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400" spc="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cs typeface="Cavolini" panose="03000502040302020204" pitchFamily="66" charset="0"/>
                      </a:rPr>
                      <a:t>Placeholder title</a:t>
                    </a:r>
                  </a:p>
                </p:txBody>
              </p:sp>
            </p:grpSp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83341B4B-9BFB-334C-020C-AFBEAAEDCC2B}"/>
                    </a:ext>
                  </a:extLst>
                </p:cNvPr>
                <p:cNvGrpSpPr/>
                <p:nvPr/>
              </p:nvGrpSpPr>
              <p:grpSpPr>
                <a:xfrm>
                  <a:off x="1956691" y="3925935"/>
                  <a:ext cx="3093560" cy="598880"/>
                  <a:chOff x="5575778" y="3153123"/>
                  <a:chExt cx="3093560" cy="598880"/>
                </a:xfrm>
              </p:grpSpPr>
              <p:sp>
                <p:nvSpPr>
                  <p:cNvPr id="37" name="Oval 36">
                    <a:extLst>
                      <a:ext uri="{FF2B5EF4-FFF2-40B4-BE49-F238E27FC236}">
                        <a16:creationId xmlns:a16="http://schemas.microsoft.com/office/drawing/2014/main" id="{DE492EBA-722F-50A0-7498-D864765F3C7C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 b="1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latin typeface="+mj-lt"/>
                      <a:cs typeface="Cavolini" panose="03000502040302020204" pitchFamily="66" charset="0"/>
                    </a:endParaRPr>
                  </a:p>
                </p:txBody>
              </p:sp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C92D0647-6157-5C19-7079-7527071C2D9D}"/>
                      </a:ext>
                    </a:extLst>
                  </p:cNvPr>
                  <p:cNvSpPr txBox="1"/>
                  <p:nvPr/>
                </p:nvSpPr>
                <p:spPr>
                  <a:xfrm>
                    <a:off x="6209398" y="3247190"/>
                    <a:ext cx="2459940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400" spc="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cs typeface="Cavolini" panose="03000502040302020204" pitchFamily="66" charset="0"/>
                      </a:rPr>
                      <a:t>Placeholder title</a:t>
                    </a:r>
                  </a:p>
                </p:txBody>
              </p:sp>
            </p:grpSp>
            <p:grpSp>
              <p:nvGrpSpPr>
                <p:cNvPr id="39" name="Group 38">
                  <a:extLst>
                    <a:ext uri="{FF2B5EF4-FFF2-40B4-BE49-F238E27FC236}">
                      <a16:creationId xmlns:a16="http://schemas.microsoft.com/office/drawing/2014/main" id="{D3DC129D-B3D8-10B3-EE8A-BB2D06806670}"/>
                    </a:ext>
                  </a:extLst>
                </p:cNvPr>
                <p:cNvGrpSpPr/>
                <p:nvPr/>
              </p:nvGrpSpPr>
              <p:grpSpPr>
                <a:xfrm>
                  <a:off x="1956691" y="5087525"/>
                  <a:ext cx="3093560" cy="598880"/>
                  <a:chOff x="5575778" y="3153123"/>
                  <a:chExt cx="3093560" cy="598880"/>
                </a:xfrm>
              </p:grpSpPr>
              <p:sp>
                <p:nvSpPr>
                  <p:cNvPr id="44" name="Oval 43">
                    <a:extLst>
                      <a:ext uri="{FF2B5EF4-FFF2-40B4-BE49-F238E27FC236}">
                        <a16:creationId xmlns:a16="http://schemas.microsoft.com/office/drawing/2014/main" id="{14C0C9F3-298E-8E8F-5129-B8579890495A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 b="1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latin typeface="+mj-lt"/>
                      <a:cs typeface="Cavolini" panose="03000502040302020204" pitchFamily="66" charset="0"/>
                    </a:endParaRPr>
                  </a:p>
                </p:txBody>
              </p:sp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219D6AB1-0917-A9C1-2AA8-CDD0CF2AF0A4}"/>
                      </a:ext>
                    </a:extLst>
                  </p:cNvPr>
                  <p:cNvSpPr txBox="1"/>
                  <p:nvPr/>
                </p:nvSpPr>
                <p:spPr>
                  <a:xfrm>
                    <a:off x="6209398" y="3247190"/>
                    <a:ext cx="2459940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400" spc="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cs typeface="Cavolini" panose="03000502040302020204" pitchFamily="66" charset="0"/>
                      </a:rPr>
                      <a:t>Placeholder title</a:t>
                    </a:r>
                  </a:p>
                </p:txBody>
              </p:sp>
            </p:grpSp>
          </p:grp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A3104F3-EEF6-BFEB-84FF-3365A357A396}"/>
                  </a:ext>
                </a:extLst>
              </p:cNvPr>
              <p:cNvSpPr txBox="1"/>
              <p:nvPr/>
            </p:nvSpPr>
            <p:spPr>
              <a:xfrm>
                <a:off x="3924253" y="1835840"/>
                <a:ext cx="77492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400" b="1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rPr>
                  <a:t>1.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0EA91D9-68DC-F4B7-37D0-3C9DE045F824}"/>
                  </a:ext>
                </a:extLst>
              </p:cNvPr>
              <p:cNvSpPr txBox="1"/>
              <p:nvPr/>
            </p:nvSpPr>
            <p:spPr>
              <a:xfrm>
                <a:off x="3924253" y="2997429"/>
                <a:ext cx="77492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400" b="1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rPr>
                  <a:t>2.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56A0F82-FDED-7A7F-DD58-316DCAAB526B}"/>
                  </a:ext>
                </a:extLst>
              </p:cNvPr>
              <p:cNvSpPr txBox="1"/>
              <p:nvPr/>
            </p:nvSpPr>
            <p:spPr>
              <a:xfrm>
                <a:off x="3924253" y="4159018"/>
                <a:ext cx="77492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400" b="1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rPr>
                  <a:t>3.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76A00A8-1235-ADE1-95AC-4594D5B2F017}"/>
                  </a:ext>
                </a:extLst>
              </p:cNvPr>
              <p:cNvSpPr txBox="1"/>
              <p:nvPr/>
            </p:nvSpPr>
            <p:spPr>
              <a:xfrm>
                <a:off x="3924253" y="5320608"/>
                <a:ext cx="77492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400" b="1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rPr>
                  <a:t>4.</a:t>
                </a:r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A526A59A-3523-FE1E-089B-02633AAD367A}"/>
                </a:ext>
              </a:extLst>
            </p:cNvPr>
            <p:cNvGrpSpPr/>
            <p:nvPr/>
          </p:nvGrpSpPr>
          <p:grpSpPr>
            <a:xfrm>
              <a:off x="4495447" y="1734236"/>
              <a:ext cx="3190088" cy="4083648"/>
              <a:chOff x="3924253" y="1774207"/>
              <a:chExt cx="3190088" cy="4083648"/>
            </a:xfrm>
          </p:grpSpPr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AA5182C8-0558-8C5F-E162-5B400A4A2C3B}"/>
                  </a:ext>
                </a:extLst>
              </p:cNvPr>
              <p:cNvGrpSpPr/>
              <p:nvPr/>
            </p:nvGrpSpPr>
            <p:grpSpPr>
              <a:xfrm>
                <a:off x="4020781" y="1774207"/>
                <a:ext cx="3093560" cy="4083648"/>
                <a:chOff x="1956691" y="1602757"/>
                <a:chExt cx="3093560" cy="4083648"/>
              </a:xfrm>
            </p:grpSpPr>
            <p:grpSp>
              <p:nvGrpSpPr>
                <p:cNvPr id="84" name="Group 83">
                  <a:extLst>
                    <a:ext uri="{FF2B5EF4-FFF2-40B4-BE49-F238E27FC236}">
                      <a16:creationId xmlns:a16="http://schemas.microsoft.com/office/drawing/2014/main" id="{CB461C9E-0E5A-9B3B-FE39-DAD5C60C6CA5}"/>
                    </a:ext>
                  </a:extLst>
                </p:cNvPr>
                <p:cNvGrpSpPr/>
                <p:nvPr/>
              </p:nvGrpSpPr>
              <p:grpSpPr>
                <a:xfrm>
                  <a:off x="1956691" y="1602757"/>
                  <a:ext cx="3093560" cy="598880"/>
                  <a:chOff x="5575778" y="3153123"/>
                  <a:chExt cx="3093560" cy="598880"/>
                </a:xfrm>
              </p:grpSpPr>
              <p:sp>
                <p:nvSpPr>
                  <p:cNvPr id="94" name="Oval 93">
                    <a:extLst>
                      <a:ext uri="{FF2B5EF4-FFF2-40B4-BE49-F238E27FC236}">
                        <a16:creationId xmlns:a16="http://schemas.microsoft.com/office/drawing/2014/main" id="{FC57B2C3-648D-36A4-8EE0-3597F12B5D43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 b="1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latin typeface="+mj-lt"/>
                      <a:cs typeface="Cavolini" panose="03000502040302020204" pitchFamily="66" charset="0"/>
                    </a:endParaRPr>
                  </a:p>
                </p:txBody>
              </p:sp>
              <p:sp>
                <p:nvSpPr>
                  <p:cNvPr id="95" name="TextBox 94">
                    <a:extLst>
                      <a:ext uri="{FF2B5EF4-FFF2-40B4-BE49-F238E27FC236}">
                        <a16:creationId xmlns:a16="http://schemas.microsoft.com/office/drawing/2014/main" id="{523926AE-E233-27BA-9744-404789E2D335}"/>
                      </a:ext>
                    </a:extLst>
                  </p:cNvPr>
                  <p:cNvSpPr txBox="1"/>
                  <p:nvPr/>
                </p:nvSpPr>
                <p:spPr>
                  <a:xfrm>
                    <a:off x="6209398" y="3247190"/>
                    <a:ext cx="2459940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400" spc="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cs typeface="Cavolini" panose="03000502040302020204" pitchFamily="66" charset="0"/>
                      </a:rPr>
                      <a:t>Placeholder title</a:t>
                    </a:r>
                  </a:p>
                </p:txBody>
              </p:sp>
            </p:grpSp>
            <p:grpSp>
              <p:nvGrpSpPr>
                <p:cNvPr id="85" name="Group 84">
                  <a:extLst>
                    <a:ext uri="{FF2B5EF4-FFF2-40B4-BE49-F238E27FC236}">
                      <a16:creationId xmlns:a16="http://schemas.microsoft.com/office/drawing/2014/main" id="{64A02710-AE53-8D8B-777A-759491AEBE99}"/>
                    </a:ext>
                  </a:extLst>
                </p:cNvPr>
                <p:cNvGrpSpPr/>
                <p:nvPr/>
              </p:nvGrpSpPr>
              <p:grpSpPr>
                <a:xfrm>
                  <a:off x="1956691" y="2764346"/>
                  <a:ext cx="3093560" cy="598880"/>
                  <a:chOff x="5575778" y="3153123"/>
                  <a:chExt cx="3093560" cy="598880"/>
                </a:xfrm>
              </p:grpSpPr>
              <p:sp>
                <p:nvSpPr>
                  <p:cNvPr id="92" name="Oval 91">
                    <a:extLst>
                      <a:ext uri="{FF2B5EF4-FFF2-40B4-BE49-F238E27FC236}">
                        <a16:creationId xmlns:a16="http://schemas.microsoft.com/office/drawing/2014/main" id="{4B1F3E53-581A-9ACF-979E-2E2A7BA7ABCE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 b="1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latin typeface="+mj-lt"/>
                      <a:cs typeface="Cavolini" panose="03000502040302020204" pitchFamily="66" charset="0"/>
                    </a:endParaRPr>
                  </a:p>
                </p:txBody>
              </p:sp>
              <p:sp>
                <p:nvSpPr>
                  <p:cNvPr id="93" name="TextBox 92">
                    <a:extLst>
                      <a:ext uri="{FF2B5EF4-FFF2-40B4-BE49-F238E27FC236}">
                        <a16:creationId xmlns:a16="http://schemas.microsoft.com/office/drawing/2014/main" id="{69F376D2-02AD-B0DF-C834-8415A9511294}"/>
                      </a:ext>
                    </a:extLst>
                  </p:cNvPr>
                  <p:cNvSpPr txBox="1"/>
                  <p:nvPr/>
                </p:nvSpPr>
                <p:spPr>
                  <a:xfrm>
                    <a:off x="6209398" y="3247190"/>
                    <a:ext cx="2459940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400" spc="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cs typeface="Cavolini" panose="03000502040302020204" pitchFamily="66" charset="0"/>
                      </a:rPr>
                      <a:t>Placeholder title</a:t>
                    </a:r>
                  </a:p>
                </p:txBody>
              </p:sp>
            </p:grpSp>
            <p:grpSp>
              <p:nvGrpSpPr>
                <p:cNvPr id="86" name="Group 85">
                  <a:extLst>
                    <a:ext uri="{FF2B5EF4-FFF2-40B4-BE49-F238E27FC236}">
                      <a16:creationId xmlns:a16="http://schemas.microsoft.com/office/drawing/2014/main" id="{50058EB5-28E5-1903-3D15-4B84A4118682}"/>
                    </a:ext>
                  </a:extLst>
                </p:cNvPr>
                <p:cNvGrpSpPr/>
                <p:nvPr/>
              </p:nvGrpSpPr>
              <p:grpSpPr>
                <a:xfrm>
                  <a:off x="1956691" y="3925935"/>
                  <a:ext cx="3093560" cy="598880"/>
                  <a:chOff x="5575778" y="3153123"/>
                  <a:chExt cx="3093560" cy="598880"/>
                </a:xfrm>
              </p:grpSpPr>
              <p:sp>
                <p:nvSpPr>
                  <p:cNvPr id="90" name="Oval 89">
                    <a:extLst>
                      <a:ext uri="{FF2B5EF4-FFF2-40B4-BE49-F238E27FC236}">
                        <a16:creationId xmlns:a16="http://schemas.microsoft.com/office/drawing/2014/main" id="{D440BC25-D7AE-FB30-8210-DB4BFE9D770C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 b="1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latin typeface="+mj-lt"/>
                      <a:cs typeface="Cavolini" panose="03000502040302020204" pitchFamily="66" charset="0"/>
                    </a:endParaRPr>
                  </a:p>
                </p:txBody>
              </p:sp>
              <p:sp>
                <p:nvSpPr>
                  <p:cNvPr id="91" name="TextBox 90">
                    <a:extLst>
                      <a:ext uri="{FF2B5EF4-FFF2-40B4-BE49-F238E27FC236}">
                        <a16:creationId xmlns:a16="http://schemas.microsoft.com/office/drawing/2014/main" id="{9E335756-08F2-1836-1C14-729343A6BEB7}"/>
                      </a:ext>
                    </a:extLst>
                  </p:cNvPr>
                  <p:cNvSpPr txBox="1"/>
                  <p:nvPr/>
                </p:nvSpPr>
                <p:spPr>
                  <a:xfrm>
                    <a:off x="6209398" y="3247190"/>
                    <a:ext cx="2459940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400" spc="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cs typeface="Cavolini" panose="03000502040302020204" pitchFamily="66" charset="0"/>
                      </a:rPr>
                      <a:t>Placeholder title</a:t>
                    </a:r>
                  </a:p>
                </p:txBody>
              </p:sp>
            </p:grpSp>
            <p:grpSp>
              <p:nvGrpSpPr>
                <p:cNvPr id="87" name="Group 86">
                  <a:extLst>
                    <a:ext uri="{FF2B5EF4-FFF2-40B4-BE49-F238E27FC236}">
                      <a16:creationId xmlns:a16="http://schemas.microsoft.com/office/drawing/2014/main" id="{6CE5114E-80E2-B4C2-5C25-935842449E7B}"/>
                    </a:ext>
                  </a:extLst>
                </p:cNvPr>
                <p:cNvGrpSpPr/>
                <p:nvPr/>
              </p:nvGrpSpPr>
              <p:grpSpPr>
                <a:xfrm>
                  <a:off x="1956691" y="5087525"/>
                  <a:ext cx="3093560" cy="598880"/>
                  <a:chOff x="5575778" y="3153123"/>
                  <a:chExt cx="3093560" cy="598880"/>
                </a:xfrm>
              </p:grpSpPr>
              <p:sp>
                <p:nvSpPr>
                  <p:cNvPr id="88" name="Oval 87">
                    <a:extLst>
                      <a:ext uri="{FF2B5EF4-FFF2-40B4-BE49-F238E27FC236}">
                        <a16:creationId xmlns:a16="http://schemas.microsoft.com/office/drawing/2014/main" id="{CB203D8D-5711-7169-D55C-C36F05805778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 b="1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latin typeface="+mj-lt"/>
                      <a:cs typeface="Cavolini" panose="03000502040302020204" pitchFamily="66" charset="0"/>
                    </a:endParaRPr>
                  </a:p>
                </p:txBody>
              </p:sp>
              <p:sp>
                <p:nvSpPr>
                  <p:cNvPr id="89" name="TextBox 88">
                    <a:extLst>
                      <a:ext uri="{FF2B5EF4-FFF2-40B4-BE49-F238E27FC236}">
                        <a16:creationId xmlns:a16="http://schemas.microsoft.com/office/drawing/2014/main" id="{9193A469-D091-D74E-DEB7-BD3C8C221E33}"/>
                      </a:ext>
                    </a:extLst>
                  </p:cNvPr>
                  <p:cNvSpPr txBox="1"/>
                  <p:nvPr/>
                </p:nvSpPr>
                <p:spPr>
                  <a:xfrm>
                    <a:off x="6209398" y="3247190"/>
                    <a:ext cx="2459940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400" spc="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cs typeface="Cavolini" panose="03000502040302020204" pitchFamily="66" charset="0"/>
                      </a:rPr>
                      <a:t>Placeholder title</a:t>
                    </a:r>
                  </a:p>
                </p:txBody>
              </p:sp>
            </p:grpSp>
          </p:grp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8A6D7087-E2B7-F3A6-C91F-DCBBBFC6BE4E}"/>
                  </a:ext>
                </a:extLst>
              </p:cNvPr>
              <p:cNvSpPr txBox="1"/>
              <p:nvPr/>
            </p:nvSpPr>
            <p:spPr>
              <a:xfrm>
                <a:off x="3924253" y="1835840"/>
                <a:ext cx="77492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400" b="1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rPr>
                  <a:t>5.</a:t>
                </a: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39022050-609D-EF79-0F5B-12D8AA4AFD94}"/>
                  </a:ext>
                </a:extLst>
              </p:cNvPr>
              <p:cNvSpPr txBox="1"/>
              <p:nvPr/>
            </p:nvSpPr>
            <p:spPr>
              <a:xfrm>
                <a:off x="3924253" y="2997429"/>
                <a:ext cx="77492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400" b="1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rPr>
                  <a:t>6.</a:t>
                </a: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FCCABEDE-8D34-06EC-1320-936EEDA6ABA2}"/>
                  </a:ext>
                </a:extLst>
              </p:cNvPr>
              <p:cNvSpPr txBox="1"/>
              <p:nvPr/>
            </p:nvSpPr>
            <p:spPr>
              <a:xfrm>
                <a:off x="3924253" y="4159018"/>
                <a:ext cx="77492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400" b="1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rPr>
                  <a:t>7.</a:t>
                </a: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0A5CB2E5-CC06-191A-9F94-ABA8EF39BC80}"/>
                  </a:ext>
                </a:extLst>
              </p:cNvPr>
              <p:cNvSpPr txBox="1"/>
              <p:nvPr/>
            </p:nvSpPr>
            <p:spPr>
              <a:xfrm>
                <a:off x="3924253" y="5320608"/>
                <a:ext cx="77492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400" b="1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rPr>
                  <a:t>8.</a:t>
                </a:r>
              </a:p>
            </p:txBody>
          </p: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FC81FC3F-7F86-875E-EF2B-B45392D54F51}"/>
                </a:ext>
              </a:extLst>
            </p:cNvPr>
            <p:cNvGrpSpPr/>
            <p:nvPr/>
          </p:nvGrpSpPr>
          <p:grpSpPr>
            <a:xfrm>
              <a:off x="8207214" y="1734236"/>
              <a:ext cx="3190088" cy="4083648"/>
              <a:chOff x="3924253" y="1774207"/>
              <a:chExt cx="3190088" cy="4083648"/>
            </a:xfrm>
          </p:grpSpPr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AD502CD3-103D-F29C-FAE9-A4EA22AB9278}"/>
                  </a:ext>
                </a:extLst>
              </p:cNvPr>
              <p:cNvGrpSpPr/>
              <p:nvPr/>
            </p:nvGrpSpPr>
            <p:grpSpPr>
              <a:xfrm>
                <a:off x="4020781" y="1774207"/>
                <a:ext cx="3093560" cy="4083648"/>
                <a:chOff x="1956691" y="1602757"/>
                <a:chExt cx="3093560" cy="4083648"/>
              </a:xfrm>
            </p:grpSpPr>
            <p:grpSp>
              <p:nvGrpSpPr>
                <p:cNvPr id="102" name="Group 101">
                  <a:extLst>
                    <a:ext uri="{FF2B5EF4-FFF2-40B4-BE49-F238E27FC236}">
                      <a16:creationId xmlns:a16="http://schemas.microsoft.com/office/drawing/2014/main" id="{CC0210F6-F59F-4565-A753-146D3F29D392}"/>
                    </a:ext>
                  </a:extLst>
                </p:cNvPr>
                <p:cNvGrpSpPr/>
                <p:nvPr/>
              </p:nvGrpSpPr>
              <p:grpSpPr>
                <a:xfrm>
                  <a:off x="1956691" y="1602757"/>
                  <a:ext cx="3093560" cy="598880"/>
                  <a:chOff x="5575778" y="3153123"/>
                  <a:chExt cx="3093560" cy="598880"/>
                </a:xfrm>
              </p:grpSpPr>
              <p:sp>
                <p:nvSpPr>
                  <p:cNvPr id="112" name="Oval 111">
                    <a:extLst>
                      <a:ext uri="{FF2B5EF4-FFF2-40B4-BE49-F238E27FC236}">
                        <a16:creationId xmlns:a16="http://schemas.microsoft.com/office/drawing/2014/main" id="{E424F1EA-9BBC-25A6-814C-767C0355AB8C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 b="1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latin typeface="+mj-lt"/>
                      <a:cs typeface="Cavolini" panose="03000502040302020204" pitchFamily="66" charset="0"/>
                    </a:endParaRPr>
                  </a:p>
                </p:txBody>
              </p:sp>
              <p:sp>
                <p:nvSpPr>
                  <p:cNvPr id="113" name="TextBox 112">
                    <a:extLst>
                      <a:ext uri="{FF2B5EF4-FFF2-40B4-BE49-F238E27FC236}">
                        <a16:creationId xmlns:a16="http://schemas.microsoft.com/office/drawing/2014/main" id="{88720C2F-2E2C-EC9C-5418-4A61BC7F89D2}"/>
                      </a:ext>
                    </a:extLst>
                  </p:cNvPr>
                  <p:cNvSpPr txBox="1"/>
                  <p:nvPr/>
                </p:nvSpPr>
                <p:spPr>
                  <a:xfrm>
                    <a:off x="6209398" y="3247190"/>
                    <a:ext cx="2459940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400" spc="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cs typeface="Cavolini" panose="03000502040302020204" pitchFamily="66" charset="0"/>
                      </a:rPr>
                      <a:t>Placeholder title</a:t>
                    </a:r>
                  </a:p>
                </p:txBody>
              </p:sp>
            </p:grpSp>
            <p:grpSp>
              <p:nvGrpSpPr>
                <p:cNvPr id="103" name="Group 102">
                  <a:extLst>
                    <a:ext uri="{FF2B5EF4-FFF2-40B4-BE49-F238E27FC236}">
                      <a16:creationId xmlns:a16="http://schemas.microsoft.com/office/drawing/2014/main" id="{541F3419-95DB-ADB5-298B-DFD78DC86B76}"/>
                    </a:ext>
                  </a:extLst>
                </p:cNvPr>
                <p:cNvGrpSpPr/>
                <p:nvPr/>
              </p:nvGrpSpPr>
              <p:grpSpPr>
                <a:xfrm>
                  <a:off x="1956691" y="2764346"/>
                  <a:ext cx="3093560" cy="598880"/>
                  <a:chOff x="5575778" y="3153123"/>
                  <a:chExt cx="3093560" cy="598880"/>
                </a:xfrm>
              </p:grpSpPr>
              <p:sp>
                <p:nvSpPr>
                  <p:cNvPr id="110" name="Oval 109">
                    <a:extLst>
                      <a:ext uri="{FF2B5EF4-FFF2-40B4-BE49-F238E27FC236}">
                        <a16:creationId xmlns:a16="http://schemas.microsoft.com/office/drawing/2014/main" id="{B3E41378-8391-A2FA-D2AD-7647B0792134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 b="1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latin typeface="+mj-lt"/>
                      <a:cs typeface="Cavolini" panose="03000502040302020204" pitchFamily="66" charset="0"/>
                    </a:endParaRPr>
                  </a:p>
                </p:txBody>
              </p:sp>
              <p:sp>
                <p:nvSpPr>
                  <p:cNvPr id="111" name="TextBox 110">
                    <a:extLst>
                      <a:ext uri="{FF2B5EF4-FFF2-40B4-BE49-F238E27FC236}">
                        <a16:creationId xmlns:a16="http://schemas.microsoft.com/office/drawing/2014/main" id="{25331C9E-D732-0960-1C5B-EB78385D0075}"/>
                      </a:ext>
                    </a:extLst>
                  </p:cNvPr>
                  <p:cNvSpPr txBox="1"/>
                  <p:nvPr/>
                </p:nvSpPr>
                <p:spPr>
                  <a:xfrm>
                    <a:off x="6209398" y="3247190"/>
                    <a:ext cx="2459940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400" spc="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cs typeface="Cavolini" panose="03000502040302020204" pitchFamily="66" charset="0"/>
                      </a:rPr>
                      <a:t>Placeholder title</a:t>
                    </a:r>
                  </a:p>
                </p:txBody>
              </p:sp>
            </p:grpSp>
            <p:grpSp>
              <p:nvGrpSpPr>
                <p:cNvPr id="104" name="Group 103">
                  <a:extLst>
                    <a:ext uri="{FF2B5EF4-FFF2-40B4-BE49-F238E27FC236}">
                      <a16:creationId xmlns:a16="http://schemas.microsoft.com/office/drawing/2014/main" id="{E64D55AF-EE9D-36FB-8F5C-2BFCB741B7BF}"/>
                    </a:ext>
                  </a:extLst>
                </p:cNvPr>
                <p:cNvGrpSpPr/>
                <p:nvPr/>
              </p:nvGrpSpPr>
              <p:grpSpPr>
                <a:xfrm>
                  <a:off x="1956691" y="3925935"/>
                  <a:ext cx="3093560" cy="598880"/>
                  <a:chOff x="5575778" y="3153123"/>
                  <a:chExt cx="3093560" cy="598880"/>
                </a:xfrm>
              </p:grpSpPr>
              <p:sp>
                <p:nvSpPr>
                  <p:cNvPr id="108" name="Oval 107">
                    <a:extLst>
                      <a:ext uri="{FF2B5EF4-FFF2-40B4-BE49-F238E27FC236}">
                        <a16:creationId xmlns:a16="http://schemas.microsoft.com/office/drawing/2014/main" id="{1D1289F6-A730-87CA-A1B7-A7358832470E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 b="1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latin typeface="+mj-lt"/>
                      <a:cs typeface="Cavolini" panose="03000502040302020204" pitchFamily="66" charset="0"/>
                    </a:endParaRPr>
                  </a:p>
                </p:txBody>
              </p:sp>
              <p:sp>
                <p:nvSpPr>
                  <p:cNvPr id="109" name="TextBox 108">
                    <a:extLst>
                      <a:ext uri="{FF2B5EF4-FFF2-40B4-BE49-F238E27FC236}">
                        <a16:creationId xmlns:a16="http://schemas.microsoft.com/office/drawing/2014/main" id="{62C0E2B9-1304-C87D-B82A-6C9D6BB9A9E4}"/>
                      </a:ext>
                    </a:extLst>
                  </p:cNvPr>
                  <p:cNvSpPr txBox="1"/>
                  <p:nvPr/>
                </p:nvSpPr>
                <p:spPr>
                  <a:xfrm>
                    <a:off x="6209398" y="3247190"/>
                    <a:ext cx="2459940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400" spc="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cs typeface="Cavolini" panose="03000502040302020204" pitchFamily="66" charset="0"/>
                      </a:rPr>
                      <a:t>Placeholder title</a:t>
                    </a:r>
                  </a:p>
                </p:txBody>
              </p:sp>
            </p:grpSp>
            <p:grpSp>
              <p:nvGrpSpPr>
                <p:cNvPr id="105" name="Group 104">
                  <a:extLst>
                    <a:ext uri="{FF2B5EF4-FFF2-40B4-BE49-F238E27FC236}">
                      <a16:creationId xmlns:a16="http://schemas.microsoft.com/office/drawing/2014/main" id="{7EA7F85D-08D3-2E03-4D66-066F50619E3B}"/>
                    </a:ext>
                  </a:extLst>
                </p:cNvPr>
                <p:cNvGrpSpPr/>
                <p:nvPr/>
              </p:nvGrpSpPr>
              <p:grpSpPr>
                <a:xfrm>
                  <a:off x="1956691" y="5087525"/>
                  <a:ext cx="3093560" cy="598880"/>
                  <a:chOff x="5575778" y="3153123"/>
                  <a:chExt cx="3093560" cy="598880"/>
                </a:xfrm>
              </p:grpSpPr>
              <p:sp>
                <p:nvSpPr>
                  <p:cNvPr id="106" name="Oval 105">
                    <a:extLst>
                      <a:ext uri="{FF2B5EF4-FFF2-40B4-BE49-F238E27FC236}">
                        <a16:creationId xmlns:a16="http://schemas.microsoft.com/office/drawing/2014/main" id="{4D4B7559-8ED9-4FCD-38BD-095EA0B734C4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 b="1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latin typeface="+mj-lt"/>
                      <a:cs typeface="Cavolini" panose="03000502040302020204" pitchFamily="66" charset="0"/>
                    </a:endParaRPr>
                  </a:p>
                </p:txBody>
              </p:sp>
              <p:sp>
                <p:nvSpPr>
                  <p:cNvPr id="107" name="TextBox 106">
                    <a:extLst>
                      <a:ext uri="{FF2B5EF4-FFF2-40B4-BE49-F238E27FC236}">
                        <a16:creationId xmlns:a16="http://schemas.microsoft.com/office/drawing/2014/main" id="{BF2862A7-0667-60B9-4E33-AB17515A912F}"/>
                      </a:ext>
                    </a:extLst>
                  </p:cNvPr>
                  <p:cNvSpPr txBox="1"/>
                  <p:nvPr/>
                </p:nvSpPr>
                <p:spPr>
                  <a:xfrm>
                    <a:off x="6209398" y="3247190"/>
                    <a:ext cx="2459940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400" spc="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cs typeface="Cavolini" panose="03000502040302020204" pitchFamily="66" charset="0"/>
                      </a:rPr>
                      <a:t>Placeholder title</a:t>
                    </a:r>
                  </a:p>
                </p:txBody>
              </p:sp>
            </p:grpSp>
          </p:grp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4B3E0BE9-1672-A724-2C1E-09F90572B21D}"/>
                  </a:ext>
                </a:extLst>
              </p:cNvPr>
              <p:cNvSpPr txBox="1"/>
              <p:nvPr/>
            </p:nvSpPr>
            <p:spPr>
              <a:xfrm>
                <a:off x="3924253" y="1835840"/>
                <a:ext cx="77492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400" b="1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rPr>
                  <a:t>9.</a:t>
                </a:r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040279BC-2EE4-7401-74EB-11D2EA3A1786}"/>
                  </a:ext>
                </a:extLst>
              </p:cNvPr>
              <p:cNvSpPr txBox="1"/>
              <p:nvPr/>
            </p:nvSpPr>
            <p:spPr>
              <a:xfrm>
                <a:off x="3924253" y="2997429"/>
                <a:ext cx="77492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400" b="1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rPr>
                  <a:t>10.</a:t>
                </a: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8BEB45CA-A810-6482-AFBB-45974C90E9EF}"/>
                  </a:ext>
                </a:extLst>
              </p:cNvPr>
              <p:cNvSpPr txBox="1"/>
              <p:nvPr/>
            </p:nvSpPr>
            <p:spPr>
              <a:xfrm>
                <a:off x="3924253" y="4159018"/>
                <a:ext cx="77492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400" b="1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rPr>
                  <a:t>11.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1020B7E9-27BE-1B42-6470-D6BBDF9CF4D6}"/>
                  </a:ext>
                </a:extLst>
              </p:cNvPr>
              <p:cNvSpPr txBox="1"/>
              <p:nvPr/>
            </p:nvSpPr>
            <p:spPr>
              <a:xfrm>
                <a:off x="3924253" y="5320608"/>
                <a:ext cx="77492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400" b="1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rPr>
                  <a:t>12.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14783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1C33B-66C8-4C36-15E3-3B970D401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Table of contents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FB2A8A-64E4-2673-AB3C-8F9016BA01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2B1600-66A7-3B96-DE6F-EEB7A14B5B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366187B-AF23-DBF9-DE37-7C2719FC9FAB}"/>
              </a:ext>
            </a:extLst>
          </p:cNvPr>
          <p:cNvGrpSpPr/>
          <p:nvPr/>
        </p:nvGrpSpPr>
        <p:grpSpPr>
          <a:xfrm>
            <a:off x="551877" y="2506601"/>
            <a:ext cx="6420726" cy="2022839"/>
            <a:chOff x="3811456" y="2434282"/>
            <a:chExt cx="6420726" cy="2022839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048EF87B-70F7-C09C-F6B5-01406B8045F0}"/>
                </a:ext>
              </a:extLst>
            </p:cNvPr>
            <p:cNvGrpSpPr/>
            <p:nvPr/>
          </p:nvGrpSpPr>
          <p:grpSpPr>
            <a:xfrm>
              <a:off x="5076022" y="2851970"/>
              <a:ext cx="4181672" cy="503016"/>
              <a:chOff x="5076022" y="2851970"/>
              <a:chExt cx="4181672" cy="503016"/>
            </a:xfrm>
          </p:grpSpPr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52852249-6BA7-5A9A-8023-B776EFCD923B}"/>
                  </a:ext>
                </a:extLst>
              </p:cNvPr>
              <p:cNvSpPr/>
              <p:nvPr/>
            </p:nvSpPr>
            <p:spPr>
              <a:xfrm>
                <a:off x="5076022" y="2851970"/>
                <a:ext cx="4181672" cy="503016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2400" dirty="0">
                  <a:solidFill>
                    <a:schemeClr val="bg2"/>
                  </a:solidFill>
                  <a:latin typeface="+mj-lt"/>
                  <a:cs typeface="Cavolini" panose="03000502040302020204" pitchFamily="66" charset="0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0F3F71E-24FD-6080-198F-AB419C3FC90D}"/>
                  </a:ext>
                </a:extLst>
              </p:cNvPr>
              <p:cNvSpPr txBox="1"/>
              <p:nvPr/>
            </p:nvSpPr>
            <p:spPr>
              <a:xfrm>
                <a:off x="5467636" y="2914256"/>
                <a:ext cx="321735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spc="0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rPr>
                  <a:t>Placeholder title</a:t>
                </a: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AF9F9EF-CD35-4A6E-3955-AF214C6EE7ED}"/>
                </a:ext>
              </a:extLst>
            </p:cNvPr>
            <p:cNvSpPr txBox="1"/>
            <p:nvPr/>
          </p:nvSpPr>
          <p:spPr>
            <a:xfrm>
              <a:off x="5703310" y="3503014"/>
              <a:ext cx="452887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en-CA" sz="14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Cavolini" panose="03000502040302020204" pitchFamily="66" charset="0"/>
                </a:rPr>
                <a:t>Lorem Ipsum Dolor Sit </a:t>
              </a:r>
              <a:r>
                <a:rPr lang="en-CA" sz="14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Cavolini" panose="03000502040302020204" pitchFamily="66" charset="0"/>
                </a:rPr>
                <a:t>Amet</a:t>
              </a:r>
              <a:r>
                <a:rPr lang="en-CA" sz="14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Cavolini" panose="03000502040302020204" pitchFamily="66" charset="0"/>
                </a:rPr>
                <a:t>, 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CA" sz="14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Cavolini" panose="03000502040302020204" pitchFamily="66" charset="0"/>
                </a:rPr>
                <a:t>Consectetur</a:t>
              </a:r>
              <a:r>
                <a:rPr lang="en-CA" sz="14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sz="14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Cavolini" panose="03000502040302020204" pitchFamily="66" charset="0"/>
                </a:rPr>
                <a:t>Adipiscing</a:t>
              </a:r>
              <a:r>
                <a:rPr lang="en-CA" sz="14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sz="14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Cavolini" panose="03000502040302020204" pitchFamily="66" charset="0"/>
                </a:rPr>
                <a:t>Elit</a:t>
              </a:r>
              <a:r>
                <a:rPr lang="en-CA" sz="14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Cavolini" panose="03000502040302020204" pitchFamily="66" charset="0"/>
                </a:rPr>
                <a:t>, 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CA" sz="14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Cavolini" panose="03000502040302020204" pitchFamily="66" charset="0"/>
                </a:rPr>
                <a:t>Sed Do </a:t>
              </a:r>
              <a:r>
                <a:rPr lang="en-CA" sz="14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Cavolini" panose="03000502040302020204" pitchFamily="66" charset="0"/>
                </a:rPr>
                <a:t>Eiusmod</a:t>
              </a:r>
              <a:r>
                <a:rPr lang="en-CA" sz="14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sz="14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Cavolini" panose="03000502040302020204" pitchFamily="66" charset="0"/>
                </a:rPr>
                <a:t>Tempor</a:t>
              </a:r>
              <a:r>
                <a:rPr lang="en-CA" sz="14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sz="14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Cavolini" panose="03000502040302020204" pitchFamily="66" charset="0"/>
                </a:rPr>
                <a:t>Incididunt</a:t>
              </a:r>
              <a:r>
                <a:rPr lang="en-CA" sz="14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Cavolini" panose="03000502040302020204" pitchFamily="66" charset="0"/>
                </a:rPr>
                <a:t> Ut 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CA" sz="14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Cavolini" panose="03000502040302020204" pitchFamily="66" charset="0"/>
                </a:rPr>
                <a:t>Labore Et Dolore Magna </a:t>
              </a:r>
              <a:r>
                <a:rPr lang="en-CA" sz="14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Cavolini" panose="03000502040302020204" pitchFamily="66" charset="0"/>
                </a:rPr>
                <a:t>Aliqua</a:t>
              </a:r>
              <a:r>
                <a:rPr lang="en-CA" sz="14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Cavolini" panose="03000502040302020204" pitchFamily="66" charset="0"/>
                </a:rPr>
                <a:t>. </a:t>
              </a: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CB4E816-5CAF-1214-47A7-B20A5E130A0F}"/>
                </a:ext>
              </a:extLst>
            </p:cNvPr>
            <p:cNvGrpSpPr/>
            <p:nvPr/>
          </p:nvGrpSpPr>
          <p:grpSpPr>
            <a:xfrm>
              <a:off x="3811456" y="2434282"/>
              <a:ext cx="1654786" cy="1657072"/>
              <a:chOff x="4553218" y="2767216"/>
              <a:chExt cx="1654786" cy="1657072"/>
            </a:xfrm>
          </p:grpSpPr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76D77617-60EC-6053-D5B0-5C8E4762C457}"/>
                  </a:ext>
                </a:extLst>
              </p:cNvPr>
              <p:cNvSpPr/>
              <p:nvPr/>
            </p:nvSpPr>
            <p:spPr>
              <a:xfrm>
                <a:off x="4553218" y="2767216"/>
                <a:ext cx="1654786" cy="165707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2400">
                  <a:solidFill>
                    <a:schemeClr val="bg2"/>
                  </a:solidFill>
                  <a:latin typeface="+mj-lt"/>
                  <a:cs typeface="Cavolini" panose="03000502040302020204" pitchFamily="66" charset="0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E5E76DE-0FE1-71A7-907A-287EDEE9DAA5}"/>
                  </a:ext>
                </a:extLst>
              </p:cNvPr>
              <p:cNvSpPr txBox="1"/>
              <p:nvPr/>
            </p:nvSpPr>
            <p:spPr>
              <a:xfrm>
                <a:off x="4853379" y="3272587"/>
                <a:ext cx="105446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600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rPr>
                  <a:t>01.</a:t>
                </a:r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9807036-8EEA-85AA-BE2B-98813ADDF143}"/>
              </a:ext>
            </a:extLst>
          </p:cNvPr>
          <p:cNvGrpSpPr/>
          <p:nvPr/>
        </p:nvGrpSpPr>
        <p:grpSpPr>
          <a:xfrm>
            <a:off x="6814406" y="1262706"/>
            <a:ext cx="4499808" cy="4791194"/>
            <a:chOff x="-596417" y="9271083"/>
            <a:chExt cx="3566160" cy="3797089"/>
          </a:xfrm>
        </p:grpSpPr>
        <p:grpSp>
          <p:nvGrpSpPr>
            <p:cNvPr id="90" name="Graphic 40">
              <a:extLst>
                <a:ext uri="{FF2B5EF4-FFF2-40B4-BE49-F238E27FC236}">
                  <a16:creationId xmlns:a16="http://schemas.microsoft.com/office/drawing/2014/main" id="{214CB939-DE3F-AB04-DC33-08803DF91E33}"/>
                </a:ext>
              </a:extLst>
            </p:cNvPr>
            <p:cNvGrpSpPr/>
            <p:nvPr/>
          </p:nvGrpSpPr>
          <p:grpSpPr>
            <a:xfrm>
              <a:off x="-333603" y="9271083"/>
              <a:ext cx="2972257" cy="3682078"/>
              <a:chOff x="-333603" y="9271083"/>
              <a:chExt cx="2972257" cy="3682078"/>
            </a:xfrm>
          </p:grpSpPr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A7B1F09F-FF98-5F10-BF30-3AD74A098384}"/>
                  </a:ext>
                </a:extLst>
              </p:cNvPr>
              <p:cNvSpPr/>
              <p:nvPr/>
            </p:nvSpPr>
            <p:spPr>
              <a:xfrm>
                <a:off x="326317" y="9271083"/>
                <a:ext cx="1629999" cy="1567765"/>
              </a:xfrm>
              <a:custGeom>
                <a:avLst/>
                <a:gdLst>
                  <a:gd name="connsiteX0" fmla="*/ 1059380 w 1629999"/>
                  <a:gd name="connsiteY0" fmla="*/ 1559527 h 1567765"/>
                  <a:gd name="connsiteX1" fmla="*/ 1110129 w 1629999"/>
                  <a:gd name="connsiteY1" fmla="*/ 1567071 h 1567765"/>
                  <a:gd name="connsiteX2" fmla="*/ 1223972 w 1629999"/>
                  <a:gd name="connsiteY2" fmla="*/ 1554727 h 1567765"/>
                  <a:gd name="connsiteX3" fmla="*/ 1341243 w 1629999"/>
                  <a:gd name="connsiteY3" fmla="*/ 1402479 h 1567765"/>
                  <a:gd name="connsiteX4" fmla="*/ 1342615 w 1629999"/>
                  <a:gd name="connsiteY4" fmla="*/ 1258461 h 1567765"/>
                  <a:gd name="connsiteX5" fmla="*/ 1453029 w 1629999"/>
                  <a:gd name="connsiteY5" fmla="*/ 977283 h 1567765"/>
                  <a:gd name="connsiteX6" fmla="*/ 1625850 w 1629999"/>
                  <a:gd name="connsiteY6" fmla="*/ 694733 h 1567765"/>
                  <a:gd name="connsiteX7" fmla="*/ 1627222 w 1629999"/>
                  <a:gd name="connsiteY7" fmla="*/ 624781 h 1567765"/>
                  <a:gd name="connsiteX8" fmla="*/ 1594989 w 1629999"/>
                  <a:gd name="connsiteY8" fmla="*/ 554144 h 1567765"/>
                  <a:gd name="connsiteX9" fmla="*/ 1584702 w 1629999"/>
                  <a:gd name="connsiteY9" fmla="*/ 283253 h 1567765"/>
                  <a:gd name="connsiteX10" fmla="*/ 1529838 w 1629999"/>
                  <a:gd name="connsiteY10" fmla="*/ 157752 h 1567765"/>
                  <a:gd name="connsiteX11" fmla="*/ 1393365 w 1629999"/>
                  <a:gd name="connsiteY11" fmla="*/ 117975 h 1567765"/>
                  <a:gd name="connsiteX12" fmla="*/ 1339872 w 1629999"/>
                  <a:gd name="connsiteY12" fmla="*/ 134434 h 1567765"/>
                  <a:gd name="connsiteX13" fmla="*/ 1085440 w 1629999"/>
                  <a:gd name="connsiteY13" fmla="*/ 177640 h 1567765"/>
                  <a:gd name="connsiteX14" fmla="*/ 851583 w 1629999"/>
                  <a:gd name="connsiteY14" fmla="*/ 52824 h 1567765"/>
                  <a:gd name="connsiteX15" fmla="*/ 673960 w 1629999"/>
                  <a:gd name="connsiteY15" fmla="*/ 18 h 1567765"/>
                  <a:gd name="connsiteX16" fmla="*/ 518970 w 1629999"/>
                  <a:gd name="connsiteY16" fmla="*/ 84371 h 1567765"/>
                  <a:gd name="connsiteX17" fmla="*/ 270710 w 1629999"/>
                  <a:gd name="connsiteY17" fmla="*/ 49395 h 1567765"/>
                  <a:gd name="connsiteX18" fmla="*/ 21079 w 1629999"/>
                  <a:gd name="connsiteY18" fmla="*/ 352519 h 1567765"/>
                  <a:gd name="connsiteX19" fmla="*/ 141094 w 1629999"/>
                  <a:gd name="connsiteY19" fmla="*/ 635754 h 1567765"/>
                  <a:gd name="connsiteX20" fmla="*/ 100631 w 1629999"/>
                  <a:gd name="connsiteY20" fmla="*/ 714621 h 1567765"/>
                  <a:gd name="connsiteX21" fmla="*/ 159610 w 1629999"/>
                  <a:gd name="connsiteY21" fmla="*/ 976597 h 1567765"/>
                  <a:gd name="connsiteX22" fmla="*/ 371523 w 1629999"/>
                  <a:gd name="connsiteY22" fmla="*/ 1012944 h 1567765"/>
                  <a:gd name="connsiteX23" fmla="*/ 490852 w 1629999"/>
                  <a:gd name="connsiteY23" fmla="*/ 1113071 h 1567765"/>
                  <a:gd name="connsiteX24" fmla="*/ 719909 w 1629999"/>
                  <a:gd name="connsiteY24" fmla="*/ 1302352 h 1567765"/>
                  <a:gd name="connsiteX25" fmla="*/ 999715 w 1629999"/>
                  <a:gd name="connsiteY25" fmla="*/ 1460086 h 1567765"/>
                  <a:gd name="connsiteX26" fmla="*/ 1009317 w 1629999"/>
                  <a:gd name="connsiteY26" fmla="*/ 1520437 h 1567765"/>
                  <a:gd name="connsiteX27" fmla="*/ 1059380 w 1629999"/>
                  <a:gd name="connsiteY27" fmla="*/ 1559527 h 1567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629999" h="1567765">
                    <a:moveTo>
                      <a:pt x="1059380" y="1559527"/>
                    </a:moveTo>
                    <a:cubicBezTo>
                      <a:pt x="1075839" y="1564327"/>
                      <a:pt x="1093670" y="1566385"/>
                      <a:pt x="1110129" y="1567071"/>
                    </a:cubicBezTo>
                    <a:cubicBezTo>
                      <a:pt x="1148534" y="1569128"/>
                      <a:pt x="1187625" y="1567071"/>
                      <a:pt x="1223972" y="1554727"/>
                    </a:cubicBezTo>
                    <a:cubicBezTo>
                      <a:pt x="1291180" y="1532095"/>
                      <a:pt x="1332328" y="1470373"/>
                      <a:pt x="1341243" y="1402479"/>
                    </a:cubicBezTo>
                    <a:cubicBezTo>
                      <a:pt x="1346730" y="1354473"/>
                      <a:pt x="1341930" y="1306467"/>
                      <a:pt x="1342615" y="1258461"/>
                    </a:cubicBezTo>
                    <a:cubicBezTo>
                      <a:pt x="1344672" y="1156963"/>
                      <a:pt x="1378277" y="1049292"/>
                      <a:pt x="1453029" y="977283"/>
                    </a:cubicBezTo>
                    <a:cubicBezTo>
                      <a:pt x="1539440" y="894301"/>
                      <a:pt x="1603219" y="817491"/>
                      <a:pt x="1625850" y="694733"/>
                    </a:cubicBezTo>
                    <a:cubicBezTo>
                      <a:pt x="1629966" y="671416"/>
                      <a:pt x="1632023" y="647413"/>
                      <a:pt x="1627222" y="624781"/>
                    </a:cubicBezTo>
                    <a:cubicBezTo>
                      <a:pt x="1621050" y="599407"/>
                      <a:pt x="1605963" y="577461"/>
                      <a:pt x="1594989" y="554144"/>
                    </a:cubicBezTo>
                    <a:cubicBezTo>
                      <a:pt x="1555213" y="467047"/>
                      <a:pt x="1591560" y="374464"/>
                      <a:pt x="1584702" y="283253"/>
                    </a:cubicBezTo>
                    <a:cubicBezTo>
                      <a:pt x="1581273" y="236619"/>
                      <a:pt x="1564815" y="188613"/>
                      <a:pt x="1529838" y="157752"/>
                    </a:cubicBezTo>
                    <a:cubicBezTo>
                      <a:pt x="1496920" y="128262"/>
                      <a:pt x="1437942" y="107002"/>
                      <a:pt x="1393365" y="117975"/>
                    </a:cubicBezTo>
                    <a:cubicBezTo>
                      <a:pt x="1375533" y="122776"/>
                      <a:pt x="1357703" y="128262"/>
                      <a:pt x="1339872" y="134434"/>
                    </a:cubicBezTo>
                    <a:cubicBezTo>
                      <a:pt x="1258947" y="161866"/>
                      <a:pt x="1171851" y="187927"/>
                      <a:pt x="1085440" y="177640"/>
                    </a:cubicBezTo>
                    <a:cubicBezTo>
                      <a:pt x="990114" y="165981"/>
                      <a:pt x="927706" y="103573"/>
                      <a:pt x="851583" y="52824"/>
                    </a:cubicBezTo>
                    <a:cubicBezTo>
                      <a:pt x="799462" y="18534"/>
                      <a:pt x="736368" y="-668"/>
                      <a:pt x="673960" y="18"/>
                    </a:cubicBezTo>
                    <a:cubicBezTo>
                      <a:pt x="608809" y="703"/>
                      <a:pt x="565604" y="45280"/>
                      <a:pt x="518970" y="84371"/>
                    </a:cubicBezTo>
                    <a:cubicBezTo>
                      <a:pt x="439417" y="150208"/>
                      <a:pt x="350949" y="67912"/>
                      <a:pt x="270710" y="49395"/>
                    </a:cubicBezTo>
                    <a:cubicBezTo>
                      <a:pt x="91716" y="8247"/>
                      <a:pt x="-56417" y="185184"/>
                      <a:pt x="21079" y="352519"/>
                    </a:cubicBezTo>
                    <a:cubicBezTo>
                      <a:pt x="62912" y="443730"/>
                      <a:pt x="180870" y="523283"/>
                      <a:pt x="141094" y="635754"/>
                    </a:cubicBezTo>
                    <a:cubicBezTo>
                      <a:pt x="131492" y="663872"/>
                      <a:pt x="113662" y="687875"/>
                      <a:pt x="100631" y="714621"/>
                    </a:cubicBezTo>
                    <a:cubicBezTo>
                      <a:pt x="57426" y="802404"/>
                      <a:pt x="78000" y="922419"/>
                      <a:pt x="159610" y="976597"/>
                    </a:cubicBezTo>
                    <a:cubicBezTo>
                      <a:pt x="224761" y="1021174"/>
                      <a:pt x="302257" y="989627"/>
                      <a:pt x="371523" y="1012944"/>
                    </a:cubicBezTo>
                    <a:cubicBezTo>
                      <a:pt x="422272" y="1030089"/>
                      <a:pt x="459305" y="1071238"/>
                      <a:pt x="490852" y="1113071"/>
                    </a:cubicBezTo>
                    <a:cubicBezTo>
                      <a:pt x="550516" y="1193310"/>
                      <a:pt x="604009" y="1305095"/>
                      <a:pt x="719909" y="1302352"/>
                    </a:cubicBezTo>
                    <a:cubicBezTo>
                      <a:pt x="835123" y="1298923"/>
                      <a:pt x="983942" y="1316068"/>
                      <a:pt x="999715" y="1460086"/>
                    </a:cubicBezTo>
                    <a:cubicBezTo>
                      <a:pt x="1001772" y="1479974"/>
                      <a:pt x="1000401" y="1501920"/>
                      <a:pt x="1009317" y="1520437"/>
                    </a:cubicBezTo>
                    <a:cubicBezTo>
                      <a:pt x="1018917" y="1540324"/>
                      <a:pt x="1037434" y="1552669"/>
                      <a:pt x="1059380" y="1559527"/>
                    </a:cubicBezTo>
                    <a:close/>
                  </a:path>
                </a:pathLst>
              </a:custGeom>
              <a:solidFill>
                <a:schemeClr val="tx2"/>
              </a:solidFill>
              <a:ln w="19050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93" name="Graphic 40">
                <a:extLst>
                  <a:ext uri="{FF2B5EF4-FFF2-40B4-BE49-F238E27FC236}">
                    <a16:creationId xmlns:a16="http://schemas.microsoft.com/office/drawing/2014/main" id="{293501B1-7CD1-B17B-0193-75983A0AC9FB}"/>
                  </a:ext>
                </a:extLst>
              </p:cNvPr>
              <p:cNvGrpSpPr/>
              <p:nvPr/>
            </p:nvGrpSpPr>
            <p:grpSpPr>
              <a:xfrm>
                <a:off x="-195379" y="11062411"/>
                <a:ext cx="2695807" cy="1890750"/>
                <a:chOff x="-195379" y="11062411"/>
                <a:chExt cx="2695807" cy="1890750"/>
              </a:xfrm>
            </p:grpSpPr>
            <p:sp>
              <p:nvSpPr>
                <p:cNvPr id="101" name="Freeform: Shape 100">
                  <a:extLst>
                    <a:ext uri="{FF2B5EF4-FFF2-40B4-BE49-F238E27FC236}">
                      <a16:creationId xmlns:a16="http://schemas.microsoft.com/office/drawing/2014/main" id="{22265501-7154-2E6C-A29C-30F6C7939AF8}"/>
                    </a:ext>
                  </a:extLst>
                </p:cNvPr>
                <p:cNvSpPr/>
                <p:nvPr/>
              </p:nvSpPr>
              <p:spPr>
                <a:xfrm>
                  <a:off x="-195379" y="11062411"/>
                  <a:ext cx="2695807" cy="1890750"/>
                </a:xfrm>
                <a:custGeom>
                  <a:avLst/>
                  <a:gdLst>
                    <a:gd name="connsiteX0" fmla="*/ 1347904 w 2695808"/>
                    <a:gd name="connsiteY0" fmla="*/ 0 h 1890750"/>
                    <a:gd name="connsiteX1" fmla="*/ 548262 w 2695808"/>
                    <a:gd name="connsiteY1" fmla="*/ 154305 h 1890750"/>
                    <a:gd name="connsiteX2" fmla="*/ 11966 w 2695808"/>
                    <a:gd name="connsiteY2" fmla="*/ 1021156 h 1890750"/>
                    <a:gd name="connsiteX3" fmla="*/ 133353 w 2695808"/>
                    <a:gd name="connsiteY3" fmla="*/ 1890750 h 1890750"/>
                    <a:gd name="connsiteX4" fmla="*/ 1347904 w 2695808"/>
                    <a:gd name="connsiteY4" fmla="*/ 1890750 h 1890750"/>
                    <a:gd name="connsiteX5" fmla="*/ 2562456 w 2695808"/>
                    <a:gd name="connsiteY5" fmla="*/ 1890750 h 1890750"/>
                    <a:gd name="connsiteX6" fmla="*/ 2683843 w 2695808"/>
                    <a:gd name="connsiteY6" fmla="*/ 1021156 h 1890750"/>
                    <a:gd name="connsiteX7" fmla="*/ 2147547 w 2695808"/>
                    <a:gd name="connsiteY7" fmla="*/ 154305 h 1890750"/>
                    <a:gd name="connsiteX8" fmla="*/ 1347904 w 2695808"/>
                    <a:gd name="connsiteY8" fmla="*/ 0 h 1890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695808" h="1890750">
                      <a:moveTo>
                        <a:pt x="1347904" y="0"/>
                      </a:moveTo>
                      <a:cubicBezTo>
                        <a:pt x="1347904" y="0"/>
                        <a:pt x="778690" y="89154"/>
                        <a:pt x="548262" y="154305"/>
                      </a:cubicBezTo>
                      <a:cubicBezTo>
                        <a:pt x="175872" y="261290"/>
                        <a:pt x="-56614" y="635736"/>
                        <a:pt x="11966" y="1021156"/>
                      </a:cubicBezTo>
                      <a:lnTo>
                        <a:pt x="133353" y="1890750"/>
                      </a:lnTo>
                      <a:lnTo>
                        <a:pt x="1347904" y="1890750"/>
                      </a:lnTo>
                      <a:lnTo>
                        <a:pt x="2562456" y="1890750"/>
                      </a:lnTo>
                      <a:lnTo>
                        <a:pt x="2683843" y="1021156"/>
                      </a:lnTo>
                      <a:cubicBezTo>
                        <a:pt x="2752423" y="635736"/>
                        <a:pt x="2519937" y="261290"/>
                        <a:pt x="2147547" y="154305"/>
                      </a:cubicBezTo>
                      <a:cubicBezTo>
                        <a:pt x="1917118" y="89154"/>
                        <a:pt x="1347904" y="0"/>
                        <a:pt x="134790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905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2" name="Freeform: Shape 101">
                  <a:extLst>
                    <a:ext uri="{FF2B5EF4-FFF2-40B4-BE49-F238E27FC236}">
                      <a16:creationId xmlns:a16="http://schemas.microsoft.com/office/drawing/2014/main" id="{13B4460F-FDC6-4040-9472-066FC9B0653C}"/>
                    </a:ext>
                  </a:extLst>
                </p:cNvPr>
                <p:cNvSpPr/>
                <p:nvPr/>
              </p:nvSpPr>
              <p:spPr>
                <a:xfrm>
                  <a:off x="401574" y="12499848"/>
                  <a:ext cx="106299" cy="453313"/>
                </a:xfrm>
                <a:custGeom>
                  <a:avLst/>
                  <a:gdLst>
                    <a:gd name="connsiteX0" fmla="*/ 7544 w 106299"/>
                    <a:gd name="connsiteY0" fmla="*/ 453314 h 453313"/>
                    <a:gd name="connsiteX1" fmla="*/ 0 w 106299"/>
                    <a:gd name="connsiteY1" fmla="*/ 0 h 453313"/>
                    <a:gd name="connsiteX2" fmla="*/ 106299 w 106299"/>
                    <a:gd name="connsiteY2" fmla="*/ 453314 h 4533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06299" h="453313">
                      <a:moveTo>
                        <a:pt x="7544" y="453314"/>
                      </a:moveTo>
                      <a:lnTo>
                        <a:pt x="0" y="0"/>
                      </a:lnTo>
                      <a:lnTo>
                        <a:pt x="106299" y="453314"/>
                      </a:lnTo>
                      <a:close/>
                    </a:path>
                  </a:pathLst>
                </a:custGeom>
                <a:solidFill>
                  <a:srgbClr val="332C72"/>
                </a:solidFill>
                <a:ln w="1905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3" name="Freeform: Shape 102">
                  <a:extLst>
                    <a:ext uri="{FF2B5EF4-FFF2-40B4-BE49-F238E27FC236}">
                      <a16:creationId xmlns:a16="http://schemas.microsoft.com/office/drawing/2014/main" id="{F62CDABA-384A-CFD7-E915-E2FFB2832BBB}"/>
                    </a:ext>
                  </a:extLst>
                </p:cNvPr>
                <p:cNvSpPr/>
                <p:nvPr/>
              </p:nvSpPr>
              <p:spPr>
                <a:xfrm>
                  <a:off x="1797177" y="12499848"/>
                  <a:ext cx="106299" cy="453313"/>
                </a:xfrm>
                <a:custGeom>
                  <a:avLst/>
                  <a:gdLst>
                    <a:gd name="connsiteX0" fmla="*/ 98755 w 106299"/>
                    <a:gd name="connsiteY0" fmla="*/ 453314 h 453313"/>
                    <a:gd name="connsiteX1" fmla="*/ 106299 w 106299"/>
                    <a:gd name="connsiteY1" fmla="*/ 0 h 453313"/>
                    <a:gd name="connsiteX2" fmla="*/ 0 w 106299"/>
                    <a:gd name="connsiteY2" fmla="*/ 453314 h 4533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06299" h="453313">
                      <a:moveTo>
                        <a:pt x="98755" y="453314"/>
                      </a:moveTo>
                      <a:lnTo>
                        <a:pt x="106299" y="0"/>
                      </a:lnTo>
                      <a:lnTo>
                        <a:pt x="0" y="453314"/>
                      </a:lnTo>
                      <a:close/>
                    </a:path>
                  </a:pathLst>
                </a:custGeom>
                <a:solidFill>
                  <a:srgbClr val="332C72"/>
                </a:solidFill>
                <a:ln w="1905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DB6F7A8C-099D-C08D-FF79-B88DDE744281}"/>
                  </a:ext>
                </a:extLst>
              </p:cNvPr>
              <p:cNvSpPr/>
              <p:nvPr/>
            </p:nvSpPr>
            <p:spPr>
              <a:xfrm>
                <a:off x="950214" y="10866272"/>
                <a:ext cx="397764" cy="526694"/>
              </a:xfrm>
              <a:custGeom>
                <a:avLst/>
                <a:gdLst>
                  <a:gd name="connsiteX0" fmla="*/ 247574 w 397764"/>
                  <a:gd name="connsiteY0" fmla="*/ 526694 h 526694"/>
                  <a:gd name="connsiteX1" fmla="*/ 149504 w 397764"/>
                  <a:gd name="connsiteY1" fmla="*/ 526694 h 526694"/>
                  <a:gd name="connsiteX2" fmla="*/ 0 w 397764"/>
                  <a:gd name="connsiteY2" fmla="*/ 376504 h 526694"/>
                  <a:gd name="connsiteX3" fmla="*/ 0 w 397764"/>
                  <a:gd name="connsiteY3" fmla="*/ 0 h 526694"/>
                  <a:gd name="connsiteX4" fmla="*/ 397764 w 397764"/>
                  <a:gd name="connsiteY4" fmla="*/ 0 h 526694"/>
                  <a:gd name="connsiteX5" fmla="*/ 397764 w 397764"/>
                  <a:gd name="connsiteY5" fmla="*/ 376504 h 526694"/>
                  <a:gd name="connsiteX6" fmla="*/ 247574 w 397764"/>
                  <a:gd name="connsiteY6" fmla="*/ 526694 h 5266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7764" h="526694">
                    <a:moveTo>
                      <a:pt x="247574" y="526694"/>
                    </a:moveTo>
                    <a:lnTo>
                      <a:pt x="149504" y="526694"/>
                    </a:lnTo>
                    <a:cubicBezTo>
                      <a:pt x="67208" y="526694"/>
                      <a:pt x="0" y="459486"/>
                      <a:pt x="0" y="376504"/>
                    </a:cubicBezTo>
                    <a:lnTo>
                      <a:pt x="0" y="0"/>
                    </a:lnTo>
                    <a:lnTo>
                      <a:pt x="397764" y="0"/>
                    </a:lnTo>
                    <a:lnTo>
                      <a:pt x="397764" y="376504"/>
                    </a:lnTo>
                    <a:cubicBezTo>
                      <a:pt x="397764" y="459486"/>
                      <a:pt x="330556" y="526694"/>
                      <a:pt x="247574" y="526694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9050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9A54F7F0-7AD6-C9E6-B87B-9BE002E2892E}"/>
                  </a:ext>
                </a:extLst>
              </p:cNvPr>
              <p:cNvSpPr/>
              <p:nvPr/>
            </p:nvSpPr>
            <p:spPr>
              <a:xfrm>
                <a:off x="1452905" y="10193502"/>
                <a:ext cx="307924" cy="307923"/>
              </a:xfrm>
              <a:custGeom>
                <a:avLst/>
                <a:gdLst>
                  <a:gd name="connsiteX0" fmla="*/ 307924 w 307924"/>
                  <a:gd name="connsiteY0" fmla="*/ 154305 h 307923"/>
                  <a:gd name="connsiteX1" fmla="*/ 153619 w 307924"/>
                  <a:gd name="connsiteY1" fmla="*/ 307924 h 307923"/>
                  <a:gd name="connsiteX2" fmla="*/ 0 w 307924"/>
                  <a:gd name="connsiteY2" fmla="*/ 154305 h 307923"/>
                  <a:gd name="connsiteX3" fmla="*/ 153619 w 307924"/>
                  <a:gd name="connsiteY3" fmla="*/ 0 h 307923"/>
                  <a:gd name="connsiteX4" fmla="*/ 307924 w 307924"/>
                  <a:gd name="connsiteY4" fmla="*/ 154305 h 3079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7924" h="307923">
                    <a:moveTo>
                      <a:pt x="307924" y="154305"/>
                    </a:moveTo>
                    <a:cubicBezTo>
                      <a:pt x="307924" y="238658"/>
                      <a:pt x="238658" y="307924"/>
                      <a:pt x="153619" y="307924"/>
                    </a:cubicBezTo>
                    <a:cubicBezTo>
                      <a:pt x="68580" y="307924"/>
                      <a:pt x="0" y="238658"/>
                      <a:pt x="0" y="154305"/>
                    </a:cubicBezTo>
                    <a:cubicBezTo>
                      <a:pt x="0" y="69266"/>
                      <a:pt x="68580" y="0"/>
                      <a:pt x="153619" y="0"/>
                    </a:cubicBezTo>
                    <a:cubicBezTo>
                      <a:pt x="238658" y="0"/>
                      <a:pt x="307924" y="69266"/>
                      <a:pt x="307924" y="154305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9050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D6EFBFFE-52ED-D075-2AD9-E82A330DC9BA}"/>
                  </a:ext>
                </a:extLst>
              </p:cNvPr>
              <p:cNvSpPr/>
              <p:nvPr/>
            </p:nvSpPr>
            <p:spPr>
              <a:xfrm>
                <a:off x="515416" y="10193502"/>
                <a:ext cx="307924" cy="307923"/>
              </a:xfrm>
              <a:custGeom>
                <a:avLst/>
                <a:gdLst>
                  <a:gd name="connsiteX0" fmla="*/ 307924 w 307924"/>
                  <a:gd name="connsiteY0" fmla="*/ 154305 h 307923"/>
                  <a:gd name="connsiteX1" fmla="*/ 153619 w 307924"/>
                  <a:gd name="connsiteY1" fmla="*/ 307924 h 307923"/>
                  <a:gd name="connsiteX2" fmla="*/ 0 w 307924"/>
                  <a:gd name="connsiteY2" fmla="*/ 154305 h 307923"/>
                  <a:gd name="connsiteX3" fmla="*/ 153619 w 307924"/>
                  <a:gd name="connsiteY3" fmla="*/ 0 h 307923"/>
                  <a:gd name="connsiteX4" fmla="*/ 307924 w 307924"/>
                  <a:gd name="connsiteY4" fmla="*/ 154305 h 3079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7924" h="307923">
                    <a:moveTo>
                      <a:pt x="307924" y="154305"/>
                    </a:moveTo>
                    <a:cubicBezTo>
                      <a:pt x="307924" y="238658"/>
                      <a:pt x="238658" y="307924"/>
                      <a:pt x="153619" y="307924"/>
                    </a:cubicBezTo>
                    <a:cubicBezTo>
                      <a:pt x="69266" y="307924"/>
                      <a:pt x="0" y="238658"/>
                      <a:pt x="0" y="154305"/>
                    </a:cubicBezTo>
                    <a:cubicBezTo>
                      <a:pt x="0" y="69266"/>
                      <a:pt x="69266" y="0"/>
                      <a:pt x="153619" y="0"/>
                    </a:cubicBezTo>
                    <a:cubicBezTo>
                      <a:pt x="238658" y="0"/>
                      <a:pt x="307924" y="69266"/>
                      <a:pt x="307924" y="154305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9050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3BD99EE6-189C-AD9D-8149-73E0E8FF6612}"/>
                  </a:ext>
                </a:extLst>
              </p:cNvPr>
              <p:cNvSpPr/>
              <p:nvPr/>
            </p:nvSpPr>
            <p:spPr>
              <a:xfrm>
                <a:off x="684809" y="9719614"/>
                <a:ext cx="921715" cy="1443608"/>
              </a:xfrm>
              <a:custGeom>
                <a:avLst/>
                <a:gdLst>
                  <a:gd name="connsiteX0" fmla="*/ 0 w 921715"/>
                  <a:gd name="connsiteY0" fmla="*/ 0 h 1443608"/>
                  <a:gd name="connsiteX1" fmla="*/ 0 w 921715"/>
                  <a:gd name="connsiteY1" fmla="*/ 877824 h 1443608"/>
                  <a:gd name="connsiteX2" fmla="*/ 96012 w 921715"/>
                  <a:gd name="connsiteY2" fmla="*/ 1137742 h 1443608"/>
                  <a:gd name="connsiteX3" fmla="*/ 288722 w 921715"/>
                  <a:gd name="connsiteY3" fmla="*/ 1364056 h 1443608"/>
                  <a:gd name="connsiteX4" fmla="*/ 460858 w 921715"/>
                  <a:gd name="connsiteY4" fmla="*/ 1443609 h 1443608"/>
                  <a:gd name="connsiteX5" fmla="*/ 632993 w 921715"/>
                  <a:gd name="connsiteY5" fmla="*/ 1364056 h 1443608"/>
                  <a:gd name="connsiteX6" fmla="*/ 825703 w 921715"/>
                  <a:gd name="connsiteY6" fmla="*/ 1137742 h 1443608"/>
                  <a:gd name="connsiteX7" fmla="*/ 921715 w 921715"/>
                  <a:gd name="connsiteY7" fmla="*/ 877824 h 1443608"/>
                  <a:gd name="connsiteX8" fmla="*/ 921715 w 921715"/>
                  <a:gd name="connsiteY8" fmla="*/ 0 h 1443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21715" h="1443608">
                    <a:moveTo>
                      <a:pt x="0" y="0"/>
                    </a:moveTo>
                    <a:lnTo>
                      <a:pt x="0" y="877824"/>
                    </a:lnTo>
                    <a:cubicBezTo>
                      <a:pt x="0" y="973150"/>
                      <a:pt x="33604" y="1065733"/>
                      <a:pt x="96012" y="1137742"/>
                    </a:cubicBezTo>
                    <a:lnTo>
                      <a:pt x="288722" y="1364056"/>
                    </a:lnTo>
                    <a:cubicBezTo>
                      <a:pt x="331927" y="1414120"/>
                      <a:pt x="394335" y="1443609"/>
                      <a:pt x="460858" y="1443609"/>
                    </a:cubicBezTo>
                    <a:cubicBezTo>
                      <a:pt x="527380" y="1443609"/>
                      <a:pt x="590474" y="1414120"/>
                      <a:pt x="632993" y="1364056"/>
                    </a:cubicBezTo>
                    <a:lnTo>
                      <a:pt x="825703" y="1137742"/>
                    </a:lnTo>
                    <a:cubicBezTo>
                      <a:pt x="888111" y="1065733"/>
                      <a:pt x="921715" y="973150"/>
                      <a:pt x="921715" y="877824"/>
                    </a:cubicBezTo>
                    <a:lnTo>
                      <a:pt x="921715" y="0"/>
                    </a:ln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9050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A6539E90-240B-49E8-015C-8F0C5D2D31D9}"/>
                  </a:ext>
                </a:extLst>
              </p:cNvPr>
              <p:cNvSpPr/>
              <p:nvPr/>
            </p:nvSpPr>
            <p:spPr>
              <a:xfrm>
                <a:off x="-333603" y="11526012"/>
                <a:ext cx="2972257" cy="1424406"/>
              </a:xfrm>
              <a:custGeom>
                <a:avLst/>
                <a:gdLst>
                  <a:gd name="connsiteX0" fmla="*/ 2972257 w 2972257"/>
                  <a:gd name="connsiteY0" fmla="*/ 1424407 h 1424406"/>
                  <a:gd name="connsiteX1" fmla="*/ 0 w 2972257"/>
                  <a:gd name="connsiteY1" fmla="*/ 1424407 h 1424406"/>
                  <a:gd name="connsiteX2" fmla="*/ 0 w 2972257"/>
                  <a:gd name="connsiteY2" fmla="*/ 386105 h 1424406"/>
                  <a:gd name="connsiteX3" fmla="*/ 386106 w 2972257"/>
                  <a:gd name="connsiteY3" fmla="*/ 0 h 1424406"/>
                  <a:gd name="connsiteX4" fmla="*/ 2586152 w 2972257"/>
                  <a:gd name="connsiteY4" fmla="*/ 0 h 1424406"/>
                  <a:gd name="connsiteX5" fmla="*/ 2972257 w 2972257"/>
                  <a:gd name="connsiteY5" fmla="*/ 386105 h 1424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72257" h="1424406">
                    <a:moveTo>
                      <a:pt x="2972257" y="1424407"/>
                    </a:moveTo>
                    <a:lnTo>
                      <a:pt x="0" y="1424407"/>
                    </a:lnTo>
                    <a:lnTo>
                      <a:pt x="0" y="386105"/>
                    </a:lnTo>
                    <a:cubicBezTo>
                      <a:pt x="0" y="172822"/>
                      <a:pt x="172822" y="0"/>
                      <a:pt x="386106" y="0"/>
                    </a:cubicBezTo>
                    <a:lnTo>
                      <a:pt x="2586152" y="0"/>
                    </a:lnTo>
                    <a:cubicBezTo>
                      <a:pt x="2799436" y="0"/>
                      <a:pt x="2972257" y="172822"/>
                      <a:pt x="2972257" y="386105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AE8A5475-C6E7-D72B-80AD-152A747D0C26}"/>
                  </a:ext>
                </a:extLst>
              </p:cNvPr>
              <p:cNvSpPr/>
              <p:nvPr/>
            </p:nvSpPr>
            <p:spPr>
              <a:xfrm>
                <a:off x="1072286" y="12069165"/>
                <a:ext cx="226314" cy="225627"/>
              </a:xfrm>
              <a:custGeom>
                <a:avLst/>
                <a:gdLst>
                  <a:gd name="connsiteX0" fmla="*/ 226314 w 226314"/>
                  <a:gd name="connsiteY0" fmla="*/ 112471 h 225627"/>
                  <a:gd name="connsiteX1" fmla="*/ 113157 w 226314"/>
                  <a:gd name="connsiteY1" fmla="*/ 225628 h 225627"/>
                  <a:gd name="connsiteX2" fmla="*/ 0 w 226314"/>
                  <a:gd name="connsiteY2" fmla="*/ 112471 h 225627"/>
                  <a:gd name="connsiteX3" fmla="*/ 113157 w 226314"/>
                  <a:gd name="connsiteY3" fmla="*/ 0 h 225627"/>
                  <a:gd name="connsiteX4" fmla="*/ 226314 w 226314"/>
                  <a:gd name="connsiteY4" fmla="*/ 112471 h 225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6314" h="225627">
                    <a:moveTo>
                      <a:pt x="226314" y="112471"/>
                    </a:moveTo>
                    <a:cubicBezTo>
                      <a:pt x="226314" y="174879"/>
                      <a:pt x="175565" y="225628"/>
                      <a:pt x="113157" y="225628"/>
                    </a:cubicBezTo>
                    <a:cubicBezTo>
                      <a:pt x="50749" y="225628"/>
                      <a:pt x="0" y="174879"/>
                      <a:pt x="0" y="112471"/>
                    </a:cubicBezTo>
                    <a:cubicBezTo>
                      <a:pt x="0" y="50063"/>
                      <a:pt x="50749" y="0"/>
                      <a:pt x="113157" y="0"/>
                    </a:cubicBezTo>
                    <a:cubicBezTo>
                      <a:pt x="175565" y="0"/>
                      <a:pt x="226314" y="50063"/>
                      <a:pt x="226314" y="112471"/>
                    </a:cubicBezTo>
                    <a:close/>
                  </a:path>
                </a:pathLst>
              </a:custGeom>
              <a:solidFill>
                <a:srgbClr val="FEFDFD"/>
              </a:solidFill>
              <a:ln w="19050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D660B9FE-5230-6767-C4CC-8BA395B86A3F}"/>
                  </a:ext>
                </a:extLst>
              </p:cNvPr>
              <p:cNvSpPr/>
              <p:nvPr/>
            </p:nvSpPr>
            <p:spPr>
              <a:xfrm>
                <a:off x="657377" y="9705898"/>
                <a:ext cx="976579" cy="485546"/>
              </a:xfrm>
              <a:custGeom>
                <a:avLst/>
                <a:gdLst>
                  <a:gd name="connsiteX0" fmla="*/ 4115 w 976579"/>
                  <a:gd name="connsiteY0" fmla="*/ 267462 h 485546"/>
                  <a:gd name="connsiteX1" fmla="*/ 844906 w 976579"/>
                  <a:gd name="connsiteY1" fmla="*/ 175565 h 485546"/>
                  <a:gd name="connsiteX2" fmla="*/ 954634 w 976579"/>
                  <a:gd name="connsiteY2" fmla="*/ 485547 h 485546"/>
                  <a:gd name="connsiteX3" fmla="*/ 976579 w 976579"/>
                  <a:gd name="connsiteY3" fmla="*/ 0 h 485546"/>
                  <a:gd name="connsiteX4" fmla="*/ 0 w 976579"/>
                  <a:gd name="connsiteY4" fmla="*/ 0 h 485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76579" h="485546">
                    <a:moveTo>
                      <a:pt x="4115" y="267462"/>
                    </a:moveTo>
                    <a:cubicBezTo>
                      <a:pt x="4115" y="267462"/>
                      <a:pt x="654253" y="325069"/>
                      <a:pt x="844906" y="175565"/>
                    </a:cubicBezTo>
                    <a:cubicBezTo>
                      <a:pt x="844906" y="175565"/>
                      <a:pt x="745465" y="417652"/>
                      <a:pt x="954634" y="485547"/>
                    </a:cubicBezTo>
                    <a:lnTo>
                      <a:pt x="97657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19050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B3852230-300E-C3F4-CFAA-57ADA1516A50}"/>
                </a:ext>
              </a:extLst>
            </p:cNvPr>
            <p:cNvSpPr/>
            <p:nvPr/>
          </p:nvSpPr>
          <p:spPr>
            <a:xfrm>
              <a:off x="-596417" y="12946100"/>
              <a:ext cx="3566160" cy="122072"/>
            </a:xfrm>
            <a:custGeom>
              <a:avLst/>
              <a:gdLst>
                <a:gd name="connsiteX0" fmla="*/ 5326609 w 5387644"/>
                <a:gd name="connsiteY0" fmla="*/ 122072 h 122072"/>
                <a:gd name="connsiteX1" fmla="*/ 61036 w 5387644"/>
                <a:gd name="connsiteY1" fmla="*/ 122072 h 122072"/>
                <a:gd name="connsiteX2" fmla="*/ 0 w 5387644"/>
                <a:gd name="connsiteY2" fmla="*/ 61036 h 122072"/>
                <a:gd name="connsiteX3" fmla="*/ 61036 w 5387644"/>
                <a:gd name="connsiteY3" fmla="*/ 0 h 122072"/>
                <a:gd name="connsiteX4" fmla="*/ 5326609 w 5387644"/>
                <a:gd name="connsiteY4" fmla="*/ 0 h 122072"/>
                <a:gd name="connsiteX5" fmla="*/ 5387645 w 5387644"/>
                <a:gd name="connsiteY5" fmla="*/ 61036 h 122072"/>
                <a:gd name="connsiteX6" fmla="*/ 5326609 w 5387644"/>
                <a:gd name="connsiteY6" fmla="*/ 122072 h 122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87644" h="122072">
                  <a:moveTo>
                    <a:pt x="5326609" y="122072"/>
                  </a:moveTo>
                  <a:lnTo>
                    <a:pt x="61036" y="122072"/>
                  </a:lnTo>
                  <a:cubicBezTo>
                    <a:pt x="27432" y="122072"/>
                    <a:pt x="0" y="94640"/>
                    <a:pt x="0" y="61036"/>
                  </a:cubicBezTo>
                  <a:cubicBezTo>
                    <a:pt x="0" y="27432"/>
                    <a:pt x="27432" y="0"/>
                    <a:pt x="61036" y="0"/>
                  </a:cubicBezTo>
                  <a:lnTo>
                    <a:pt x="5326609" y="0"/>
                  </a:lnTo>
                  <a:cubicBezTo>
                    <a:pt x="5360213" y="0"/>
                    <a:pt x="5387645" y="27432"/>
                    <a:pt x="5387645" y="61036"/>
                  </a:cubicBezTo>
                  <a:cubicBezTo>
                    <a:pt x="5387645" y="94640"/>
                    <a:pt x="5360213" y="122072"/>
                    <a:pt x="5326609" y="122072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00677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79CA8-45F3-2E05-B900-FAC44C60E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A4967-B8A3-A908-8232-6764192A1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effectLst/>
                <a:latin typeface="+mj-lt"/>
                <a:cs typeface="Aharoni" panose="02010803020104030203" pitchFamily="2" charset="-79"/>
              </a:rPr>
              <a:t>Lorem ipsum dolor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8CB0A3-85AF-1416-7F18-D99C073A2C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C8D5BF-C39E-68A3-3331-69CAEAC05A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9D583CA-EE60-DCCD-038F-25DF483F2920}"/>
              </a:ext>
            </a:extLst>
          </p:cNvPr>
          <p:cNvGrpSpPr/>
          <p:nvPr/>
        </p:nvGrpSpPr>
        <p:grpSpPr>
          <a:xfrm>
            <a:off x="1250006" y="1277568"/>
            <a:ext cx="9691989" cy="4911680"/>
            <a:chOff x="471036" y="1277568"/>
            <a:chExt cx="9691989" cy="491168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72E40DF-E218-030F-26E2-874413B2683B}"/>
                </a:ext>
              </a:extLst>
            </p:cNvPr>
            <p:cNvGrpSpPr/>
            <p:nvPr/>
          </p:nvGrpSpPr>
          <p:grpSpPr>
            <a:xfrm>
              <a:off x="471036" y="1277568"/>
              <a:ext cx="2698860" cy="4911680"/>
              <a:chOff x="471036" y="1277568"/>
              <a:chExt cx="2698860" cy="4911680"/>
            </a:xfrm>
          </p:grpSpPr>
          <p:sp>
            <p:nvSpPr>
              <p:cNvPr id="25" name="Google Shape;13775;p71">
                <a:extLst>
                  <a:ext uri="{FF2B5EF4-FFF2-40B4-BE49-F238E27FC236}">
                    <a16:creationId xmlns:a16="http://schemas.microsoft.com/office/drawing/2014/main" id="{F45A6ED0-13AA-4DEC-AF98-BA55EE7FBC89}"/>
                  </a:ext>
                </a:extLst>
              </p:cNvPr>
              <p:cNvSpPr/>
              <p:nvPr/>
            </p:nvSpPr>
            <p:spPr>
              <a:xfrm>
                <a:off x="471036" y="1277568"/>
                <a:ext cx="2698860" cy="4911680"/>
              </a:xfrm>
              <a:custGeom>
                <a:avLst/>
                <a:gdLst/>
                <a:ahLst/>
                <a:cxnLst/>
                <a:rect l="l" t="t" r="r" b="b"/>
                <a:pathLst>
                  <a:path w="79474" h="121367" extrusionOk="0">
                    <a:moveTo>
                      <a:pt x="0" y="0"/>
                    </a:moveTo>
                    <a:lnTo>
                      <a:pt x="0" y="121366"/>
                    </a:lnTo>
                    <a:lnTo>
                      <a:pt x="68729" y="121366"/>
                    </a:lnTo>
                    <a:lnTo>
                      <a:pt x="68729" y="85815"/>
                    </a:lnTo>
                    <a:cubicBezTo>
                      <a:pt x="68729" y="79588"/>
                      <a:pt x="70669" y="73514"/>
                      <a:pt x="74293" y="68448"/>
                    </a:cubicBezTo>
                    <a:lnTo>
                      <a:pt x="78249" y="62897"/>
                    </a:lnTo>
                    <a:cubicBezTo>
                      <a:pt x="79474" y="61672"/>
                      <a:pt x="79474" y="59694"/>
                      <a:pt x="78249" y="58469"/>
                    </a:cubicBezTo>
                    <a:lnTo>
                      <a:pt x="74293" y="52918"/>
                    </a:lnTo>
                    <a:cubicBezTo>
                      <a:pt x="70669" y="47840"/>
                      <a:pt x="68729" y="41778"/>
                      <a:pt x="68729" y="35551"/>
                    </a:cubicBezTo>
                    <a:lnTo>
                      <a:pt x="6872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200">
                  <a:buClr>
                    <a:srgbClr val="000000"/>
                  </a:buClr>
                </a:pPr>
                <a:endParaRPr sz="2000" kern="0">
                  <a:solidFill>
                    <a:srgbClr val="000000"/>
                  </a:solidFill>
                  <a:latin typeface="+mj-lt"/>
                  <a:cs typeface="Arial" panose="020B0604020202020204"/>
                  <a:sym typeface="Arial" panose="020B0604020202020204"/>
                </a:endParaRPr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A0FB8B79-B1B3-FB8A-0AFE-5A10757117B0}"/>
                  </a:ext>
                </a:extLst>
              </p:cNvPr>
              <p:cNvGrpSpPr/>
              <p:nvPr/>
            </p:nvGrpSpPr>
            <p:grpSpPr>
              <a:xfrm>
                <a:off x="1062523" y="1434026"/>
                <a:ext cx="1150996" cy="1152587"/>
                <a:chOff x="4944357" y="2569980"/>
                <a:chExt cx="1654786" cy="1657072"/>
              </a:xfrm>
            </p:grpSpPr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9311FFC9-4390-6E69-BA26-8DDB827602D3}"/>
                    </a:ext>
                  </a:extLst>
                </p:cNvPr>
                <p:cNvSpPr/>
                <p:nvPr/>
              </p:nvSpPr>
              <p:spPr>
                <a:xfrm>
                  <a:off x="4944357" y="2569980"/>
                  <a:ext cx="1654786" cy="1657072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95000"/>
                        <a:lumOff val="5000"/>
                      </a:schemeClr>
                    </a:solidFill>
                    <a:latin typeface="+mj-lt"/>
                    <a:cs typeface="Cavolini" panose="03000502040302020204" pitchFamily="66" charset="0"/>
                  </a:endParaRPr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260B3EB8-A886-3FCA-EA2F-5862465FE268}"/>
                    </a:ext>
                  </a:extLst>
                </p:cNvPr>
                <p:cNvSpPr txBox="1"/>
                <p:nvPr/>
              </p:nvSpPr>
              <p:spPr>
                <a:xfrm>
                  <a:off x="5244518" y="3075351"/>
                  <a:ext cx="1054465" cy="7522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latin typeface="+mj-lt"/>
                      <a:cs typeface="Cavolini" panose="03000502040302020204" pitchFamily="66" charset="0"/>
                    </a:rPr>
                    <a:t>01</a:t>
                  </a:r>
                </a:p>
              </p:txBody>
            </p: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EA366E22-C0E9-8D63-2922-7A4AFD0EFB16}"/>
                  </a:ext>
                </a:extLst>
              </p:cNvPr>
              <p:cNvGrpSpPr/>
              <p:nvPr/>
            </p:nvGrpSpPr>
            <p:grpSpPr>
              <a:xfrm>
                <a:off x="802306" y="2792004"/>
                <a:ext cx="1804691" cy="3290163"/>
                <a:chOff x="613260" y="2765032"/>
                <a:chExt cx="1804691" cy="3290163"/>
              </a:xfrm>
            </p:grpSpPr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35EAA7A6-EBB3-ED9B-585E-7C550FB02730}"/>
                    </a:ext>
                  </a:extLst>
                </p:cNvPr>
                <p:cNvSpPr txBox="1"/>
                <p:nvPr/>
              </p:nvSpPr>
              <p:spPr>
                <a:xfrm>
                  <a:off x="613260" y="2765032"/>
                  <a:ext cx="1804691" cy="584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bg2"/>
                      </a:solidFill>
                      <a:latin typeface="+mj-lt"/>
                      <a:cs typeface="Cavolini" panose="03000502040302020204" pitchFamily="66" charset="0"/>
                    </a:rPr>
                    <a:t>PLACEHOLDER TITLE</a:t>
                  </a: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24535F55-6C34-25DA-9FE0-AF286403F863}"/>
                    </a:ext>
                  </a:extLst>
                </p:cNvPr>
                <p:cNvSpPr txBox="1"/>
                <p:nvPr/>
              </p:nvSpPr>
              <p:spPr>
                <a:xfrm>
                  <a:off x="613260" y="3562205"/>
                  <a:ext cx="1600259" cy="249299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amet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elit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eiusmod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tempor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ut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aliqua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. Ut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enim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 ad minim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veniam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quis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nostrud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 exercitation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ullamco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laboris</a:t>
                  </a:r>
                  <a:endParaRPr lang="en-CA" sz="1200" i="0" dirty="0">
                    <a:solidFill>
                      <a:schemeClr val="bg2"/>
                    </a:solidFill>
                    <a:effectLst/>
                    <a:cs typeface="Cavolini" panose="03000502040302020204" pitchFamily="66" charset="0"/>
                  </a:endParaRPr>
                </a:p>
              </p:txBody>
            </p: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229A972-205C-D410-1168-6A7779844963}"/>
                </a:ext>
              </a:extLst>
            </p:cNvPr>
            <p:cNvGrpSpPr/>
            <p:nvPr/>
          </p:nvGrpSpPr>
          <p:grpSpPr>
            <a:xfrm>
              <a:off x="5132742" y="1277568"/>
              <a:ext cx="2698894" cy="4911680"/>
              <a:chOff x="5132742" y="1277568"/>
              <a:chExt cx="2698894" cy="4911680"/>
            </a:xfrm>
          </p:grpSpPr>
          <p:sp>
            <p:nvSpPr>
              <p:cNvPr id="14" name="Google Shape;13773;p71">
                <a:extLst>
                  <a:ext uri="{FF2B5EF4-FFF2-40B4-BE49-F238E27FC236}">
                    <a16:creationId xmlns:a16="http://schemas.microsoft.com/office/drawing/2014/main" id="{27992E76-75FB-B6E4-7FC4-0C7DFDBC658F}"/>
                  </a:ext>
                </a:extLst>
              </p:cNvPr>
              <p:cNvSpPr/>
              <p:nvPr/>
            </p:nvSpPr>
            <p:spPr>
              <a:xfrm>
                <a:off x="5132742" y="1277568"/>
                <a:ext cx="2698894" cy="4911680"/>
              </a:xfrm>
              <a:custGeom>
                <a:avLst/>
                <a:gdLst/>
                <a:ahLst/>
                <a:cxnLst/>
                <a:rect l="l" t="t" r="r" b="b"/>
                <a:pathLst>
                  <a:path w="79475" h="121367" extrusionOk="0">
                    <a:moveTo>
                      <a:pt x="1" y="0"/>
                    </a:moveTo>
                    <a:lnTo>
                      <a:pt x="1" y="38997"/>
                    </a:lnTo>
                    <a:cubicBezTo>
                      <a:pt x="588" y="44011"/>
                      <a:pt x="2425" y="48797"/>
                      <a:pt x="5360" y="52918"/>
                    </a:cubicBezTo>
                    <a:lnTo>
                      <a:pt x="9329" y="58469"/>
                    </a:lnTo>
                    <a:cubicBezTo>
                      <a:pt x="10541" y="59694"/>
                      <a:pt x="10541" y="61672"/>
                      <a:pt x="9329" y="62897"/>
                    </a:cubicBezTo>
                    <a:lnTo>
                      <a:pt x="5360" y="68448"/>
                    </a:lnTo>
                    <a:cubicBezTo>
                      <a:pt x="2425" y="72557"/>
                      <a:pt x="588" y="77355"/>
                      <a:pt x="1" y="82370"/>
                    </a:cubicBezTo>
                    <a:lnTo>
                      <a:pt x="1" y="121366"/>
                    </a:lnTo>
                    <a:lnTo>
                      <a:pt x="68743" y="121366"/>
                    </a:lnTo>
                    <a:lnTo>
                      <a:pt x="68743" y="85815"/>
                    </a:lnTo>
                    <a:cubicBezTo>
                      <a:pt x="68743" y="79588"/>
                      <a:pt x="70682" y="73514"/>
                      <a:pt x="74293" y="68448"/>
                    </a:cubicBezTo>
                    <a:lnTo>
                      <a:pt x="78249" y="62897"/>
                    </a:lnTo>
                    <a:cubicBezTo>
                      <a:pt x="79474" y="61672"/>
                      <a:pt x="79474" y="59694"/>
                      <a:pt x="78249" y="58469"/>
                    </a:cubicBezTo>
                    <a:lnTo>
                      <a:pt x="74293" y="52918"/>
                    </a:lnTo>
                    <a:cubicBezTo>
                      <a:pt x="70669" y="47840"/>
                      <a:pt x="68730" y="41778"/>
                      <a:pt x="68730" y="35551"/>
                    </a:cubicBezTo>
                    <a:lnTo>
                      <a:pt x="6873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200">
                  <a:buClr>
                    <a:srgbClr val="000000"/>
                  </a:buClr>
                </a:pPr>
                <a:endParaRPr sz="2000" kern="0">
                  <a:solidFill>
                    <a:srgbClr val="000000"/>
                  </a:solidFill>
                  <a:latin typeface="+mj-lt"/>
                  <a:cs typeface="Arial" panose="020B0604020202020204"/>
                  <a:sym typeface="Arial" panose="020B0604020202020204"/>
                </a:endParaRPr>
              </a:p>
            </p:txBody>
          </p: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A84D8658-CD90-395D-879D-5D1E27BECABA}"/>
                  </a:ext>
                </a:extLst>
              </p:cNvPr>
              <p:cNvGrpSpPr/>
              <p:nvPr/>
            </p:nvGrpSpPr>
            <p:grpSpPr>
              <a:xfrm>
                <a:off x="5692970" y="1434026"/>
                <a:ext cx="1150996" cy="1152587"/>
                <a:chOff x="4944357" y="2569980"/>
                <a:chExt cx="1654786" cy="1657072"/>
              </a:xfrm>
            </p:grpSpPr>
            <p:sp>
              <p:nvSpPr>
                <p:cNvPr id="37" name="Oval 36">
                  <a:extLst>
                    <a:ext uri="{FF2B5EF4-FFF2-40B4-BE49-F238E27FC236}">
                      <a16:creationId xmlns:a16="http://schemas.microsoft.com/office/drawing/2014/main" id="{5D0F47A9-1150-8FDC-C6D6-049F12B5A6B1}"/>
                    </a:ext>
                  </a:extLst>
                </p:cNvPr>
                <p:cNvSpPr/>
                <p:nvPr/>
              </p:nvSpPr>
              <p:spPr>
                <a:xfrm>
                  <a:off x="4944357" y="2569980"/>
                  <a:ext cx="1654786" cy="1657072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95000"/>
                        <a:lumOff val="5000"/>
                      </a:schemeClr>
                    </a:solidFill>
                    <a:latin typeface="+mj-lt"/>
                    <a:cs typeface="Cavolini" panose="03000502040302020204" pitchFamily="66" charset="0"/>
                  </a:endParaRPr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9D795517-9831-626E-F816-EB1D3A7E562C}"/>
                    </a:ext>
                  </a:extLst>
                </p:cNvPr>
                <p:cNvSpPr txBox="1"/>
                <p:nvPr/>
              </p:nvSpPr>
              <p:spPr>
                <a:xfrm>
                  <a:off x="5244518" y="3075351"/>
                  <a:ext cx="1054465" cy="7522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latin typeface="+mj-lt"/>
                      <a:cs typeface="Cavolini" panose="03000502040302020204" pitchFamily="66" charset="0"/>
                    </a:rPr>
                    <a:t>03</a:t>
                  </a:r>
                </a:p>
              </p:txBody>
            </p:sp>
          </p:grp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6D73C179-FD6B-310F-9020-344B1EECF8BF}"/>
                  </a:ext>
                </a:extLst>
              </p:cNvPr>
              <p:cNvGrpSpPr/>
              <p:nvPr/>
            </p:nvGrpSpPr>
            <p:grpSpPr>
              <a:xfrm>
                <a:off x="5615989" y="2792004"/>
                <a:ext cx="1804691" cy="3290163"/>
                <a:chOff x="613260" y="2765032"/>
                <a:chExt cx="1804691" cy="3290163"/>
              </a:xfrm>
            </p:grpSpPr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674A0AC8-FB0F-B167-0769-D47EEDA2CD68}"/>
                    </a:ext>
                  </a:extLst>
                </p:cNvPr>
                <p:cNvSpPr txBox="1"/>
                <p:nvPr/>
              </p:nvSpPr>
              <p:spPr>
                <a:xfrm>
                  <a:off x="613260" y="2765032"/>
                  <a:ext cx="1804691" cy="584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bg2"/>
                      </a:solidFill>
                      <a:latin typeface="+mj-lt"/>
                      <a:cs typeface="Cavolini" panose="03000502040302020204" pitchFamily="66" charset="0"/>
                    </a:rPr>
                    <a:t>PLACEHOLDER TITLE</a:t>
                  </a: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555F558F-D70E-9C59-8076-0A43200968EC}"/>
                    </a:ext>
                  </a:extLst>
                </p:cNvPr>
                <p:cNvSpPr txBox="1"/>
                <p:nvPr/>
              </p:nvSpPr>
              <p:spPr>
                <a:xfrm>
                  <a:off x="613260" y="3562205"/>
                  <a:ext cx="1600259" cy="249299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amet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elit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eiusmod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tempor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ut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aliqua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. Ut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enim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 ad minim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veniam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quis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nostrud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 exercitation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ullamco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laboris</a:t>
                  </a:r>
                  <a:endParaRPr lang="en-CA" sz="1200" i="0" dirty="0">
                    <a:solidFill>
                      <a:schemeClr val="bg2"/>
                    </a:solidFill>
                    <a:effectLst/>
                    <a:cs typeface="Cavolini" panose="03000502040302020204" pitchFamily="66" charset="0"/>
                  </a:endParaRPr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3B3E049-941D-1F85-B9BA-4D2AEFB04451}"/>
                </a:ext>
              </a:extLst>
            </p:cNvPr>
            <p:cNvGrpSpPr/>
            <p:nvPr/>
          </p:nvGrpSpPr>
          <p:grpSpPr>
            <a:xfrm>
              <a:off x="2805006" y="1277568"/>
              <a:ext cx="2696279" cy="4911680"/>
              <a:chOff x="2805006" y="1277568"/>
              <a:chExt cx="2696279" cy="4911680"/>
            </a:xfrm>
          </p:grpSpPr>
          <p:sp>
            <p:nvSpPr>
              <p:cNvPr id="19" name="Google Shape;13774;p71">
                <a:extLst>
                  <a:ext uri="{FF2B5EF4-FFF2-40B4-BE49-F238E27FC236}">
                    <a16:creationId xmlns:a16="http://schemas.microsoft.com/office/drawing/2014/main" id="{6DCC1FD6-DC07-B214-8382-7502770625C7}"/>
                  </a:ext>
                </a:extLst>
              </p:cNvPr>
              <p:cNvSpPr/>
              <p:nvPr/>
            </p:nvSpPr>
            <p:spPr>
              <a:xfrm>
                <a:off x="2805006" y="1277568"/>
                <a:ext cx="2696279" cy="4911680"/>
              </a:xfrm>
              <a:custGeom>
                <a:avLst/>
                <a:gdLst/>
                <a:ahLst/>
                <a:cxnLst/>
                <a:rect l="l" t="t" r="r" b="b"/>
                <a:pathLst>
                  <a:path w="79398" h="121367" extrusionOk="0">
                    <a:moveTo>
                      <a:pt x="0" y="0"/>
                    </a:moveTo>
                    <a:lnTo>
                      <a:pt x="0" y="35551"/>
                    </a:lnTo>
                    <a:cubicBezTo>
                      <a:pt x="0" y="41778"/>
                      <a:pt x="1940" y="47852"/>
                      <a:pt x="5564" y="52918"/>
                    </a:cubicBezTo>
                    <a:lnTo>
                      <a:pt x="9520" y="58469"/>
                    </a:lnTo>
                    <a:cubicBezTo>
                      <a:pt x="10745" y="59694"/>
                      <a:pt x="10745" y="61672"/>
                      <a:pt x="9520" y="62897"/>
                    </a:cubicBezTo>
                    <a:lnTo>
                      <a:pt x="5564" y="68448"/>
                    </a:lnTo>
                    <a:cubicBezTo>
                      <a:pt x="1952" y="73514"/>
                      <a:pt x="0" y="79588"/>
                      <a:pt x="0" y="85815"/>
                    </a:cubicBezTo>
                    <a:lnTo>
                      <a:pt x="0" y="121366"/>
                    </a:lnTo>
                    <a:lnTo>
                      <a:pt x="68665" y="121366"/>
                    </a:lnTo>
                    <a:lnTo>
                      <a:pt x="68665" y="85815"/>
                    </a:lnTo>
                    <a:cubicBezTo>
                      <a:pt x="68665" y="79588"/>
                      <a:pt x="70605" y="73514"/>
                      <a:pt x="74216" y="68448"/>
                    </a:cubicBezTo>
                    <a:lnTo>
                      <a:pt x="78185" y="62897"/>
                    </a:lnTo>
                    <a:cubicBezTo>
                      <a:pt x="79397" y="61672"/>
                      <a:pt x="79397" y="59694"/>
                      <a:pt x="78185" y="58469"/>
                    </a:cubicBezTo>
                    <a:lnTo>
                      <a:pt x="74216" y="52918"/>
                    </a:lnTo>
                    <a:cubicBezTo>
                      <a:pt x="70605" y="47840"/>
                      <a:pt x="68665" y="41778"/>
                      <a:pt x="68665" y="35551"/>
                    </a:cubicBezTo>
                    <a:lnTo>
                      <a:pt x="6866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200">
                  <a:buClr>
                    <a:srgbClr val="000000"/>
                  </a:buClr>
                </a:pPr>
                <a:endParaRPr sz="2000" kern="0">
                  <a:solidFill>
                    <a:srgbClr val="000000"/>
                  </a:solidFill>
                  <a:latin typeface="+mj-lt"/>
                  <a:cs typeface="Arial" panose="020B0604020202020204"/>
                  <a:sym typeface="Arial" panose="020B0604020202020204"/>
                </a:endParaRPr>
              </a:p>
            </p:txBody>
          </p: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C972B3A9-9A08-743A-A922-C17B26636DE6}"/>
                  </a:ext>
                </a:extLst>
              </p:cNvPr>
              <p:cNvGrpSpPr/>
              <p:nvPr/>
            </p:nvGrpSpPr>
            <p:grpSpPr>
              <a:xfrm>
                <a:off x="3348377" y="1434026"/>
                <a:ext cx="1150996" cy="1152587"/>
                <a:chOff x="4944357" y="2569980"/>
                <a:chExt cx="1654786" cy="1657072"/>
              </a:xfrm>
            </p:grpSpPr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F4FD0982-252E-AE18-7A91-4A4F530EB2FB}"/>
                    </a:ext>
                  </a:extLst>
                </p:cNvPr>
                <p:cNvSpPr/>
                <p:nvPr/>
              </p:nvSpPr>
              <p:spPr>
                <a:xfrm>
                  <a:off x="4944357" y="2569980"/>
                  <a:ext cx="1654786" cy="1657072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95000"/>
                        <a:lumOff val="5000"/>
                      </a:schemeClr>
                    </a:solidFill>
                    <a:latin typeface="+mj-lt"/>
                    <a:cs typeface="Cavolini" panose="03000502040302020204" pitchFamily="66" charset="0"/>
                  </a:endParaRP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E45BB355-5EAD-3F4D-8DB6-0C261A815041}"/>
                    </a:ext>
                  </a:extLst>
                </p:cNvPr>
                <p:cNvSpPr txBox="1"/>
                <p:nvPr/>
              </p:nvSpPr>
              <p:spPr>
                <a:xfrm>
                  <a:off x="5244518" y="3075351"/>
                  <a:ext cx="1054465" cy="7522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latin typeface="+mj-lt"/>
                      <a:cs typeface="Cavolini" panose="03000502040302020204" pitchFamily="66" charset="0"/>
                    </a:rPr>
                    <a:t>02</a:t>
                  </a:r>
                </a:p>
              </p:txBody>
            </p:sp>
          </p:grp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68060775-4DC9-80F3-358F-57E8C4C6BB6D}"/>
                  </a:ext>
                </a:extLst>
              </p:cNvPr>
              <p:cNvGrpSpPr/>
              <p:nvPr/>
            </p:nvGrpSpPr>
            <p:grpSpPr>
              <a:xfrm>
                <a:off x="3209147" y="2792004"/>
                <a:ext cx="1804691" cy="3290163"/>
                <a:chOff x="613260" y="2765032"/>
                <a:chExt cx="1804691" cy="3290163"/>
              </a:xfrm>
            </p:grpSpPr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668565F1-D66B-CAE5-CFEC-05F5D398E172}"/>
                    </a:ext>
                  </a:extLst>
                </p:cNvPr>
                <p:cNvSpPr txBox="1"/>
                <p:nvPr/>
              </p:nvSpPr>
              <p:spPr>
                <a:xfrm>
                  <a:off x="613260" y="2765032"/>
                  <a:ext cx="1804691" cy="584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bg2"/>
                      </a:solidFill>
                      <a:latin typeface="+mj-lt"/>
                      <a:cs typeface="Cavolini" panose="03000502040302020204" pitchFamily="66" charset="0"/>
                    </a:rPr>
                    <a:t>PLACEHOLDER TITLE</a:t>
                  </a:r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04C3A860-34B6-84FE-B6DD-30C06F30F2FF}"/>
                    </a:ext>
                  </a:extLst>
                </p:cNvPr>
                <p:cNvSpPr txBox="1"/>
                <p:nvPr/>
              </p:nvSpPr>
              <p:spPr>
                <a:xfrm>
                  <a:off x="613260" y="3562205"/>
                  <a:ext cx="1600259" cy="249299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amet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elit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eiusmod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tempor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ut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aliqua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. Ut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enim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 ad minim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veniam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quis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nostrud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 exercitation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ullamco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laboris</a:t>
                  </a:r>
                  <a:endParaRPr lang="en-CA" sz="1200" i="0" dirty="0">
                    <a:solidFill>
                      <a:schemeClr val="bg2"/>
                    </a:solidFill>
                    <a:effectLst/>
                    <a:cs typeface="Cavolini" panose="03000502040302020204" pitchFamily="66" charset="0"/>
                  </a:endParaRPr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AD817C2-CCFE-D607-E573-7968487CFB62}"/>
                </a:ext>
              </a:extLst>
            </p:cNvPr>
            <p:cNvGrpSpPr/>
            <p:nvPr/>
          </p:nvGrpSpPr>
          <p:grpSpPr>
            <a:xfrm>
              <a:off x="7464131" y="1277568"/>
              <a:ext cx="2698894" cy="4911680"/>
              <a:chOff x="5132742" y="1277568"/>
              <a:chExt cx="2698894" cy="4911680"/>
            </a:xfrm>
          </p:grpSpPr>
          <p:sp>
            <p:nvSpPr>
              <p:cNvPr id="12" name="Google Shape;13773;p71">
                <a:extLst>
                  <a:ext uri="{FF2B5EF4-FFF2-40B4-BE49-F238E27FC236}">
                    <a16:creationId xmlns:a16="http://schemas.microsoft.com/office/drawing/2014/main" id="{5D06C5B9-A444-4BD9-37C8-F1CC26313A20}"/>
                  </a:ext>
                </a:extLst>
              </p:cNvPr>
              <p:cNvSpPr/>
              <p:nvPr/>
            </p:nvSpPr>
            <p:spPr>
              <a:xfrm>
                <a:off x="5132742" y="1277568"/>
                <a:ext cx="2698894" cy="4911680"/>
              </a:xfrm>
              <a:custGeom>
                <a:avLst/>
                <a:gdLst/>
                <a:ahLst/>
                <a:cxnLst/>
                <a:rect l="l" t="t" r="r" b="b"/>
                <a:pathLst>
                  <a:path w="79475" h="121367" extrusionOk="0">
                    <a:moveTo>
                      <a:pt x="1" y="0"/>
                    </a:moveTo>
                    <a:lnTo>
                      <a:pt x="1" y="38997"/>
                    </a:lnTo>
                    <a:cubicBezTo>
                      <a:pt x="588" y="44011"/>
                      <a:pt x="2425" y="48797"/>
                      <a:pt x="5360" y="52918"/>
                    </a:cubicBezTo>
                    <a:lnTo>
                      <a:pt x="9329" y="58469"/>
                    </a:lnTo>
                    <a:cubicBezTo>
                      <a:pt x="10541" y="59694"/>
                      <a:pt x="10541" y="61672"/>
                      <a:pt x="9329" y="62897"/>
                    </a:cubicBezTo>
                    <a:lnTo>
                      <a:pt x="5360" y="68448"/>
                    </a:lnTo>
                    <a:cubicBezTo>
                      <a:pt x="2425" y="72557"/>
                      <a:pt x="588" y="77355"/>
                      <a:pt x="1" y="82370"/>
                    </a:cubicBezTo>
                    <a:lnTo>
                      <a:pt x="1" y="121366"/>
                    </a:lnTo>
                    <a:lnTo>
                      <a:pt x="68743" y="121366"/>
                    </a:lnTo>
                    <a:lnTo>
                      <a:pt x="68743" y="85815"/>
                    </a:lnTo>
                    <a:cubicBezTo>
                      <a:pt x="68743" y="79588"/>
                      <a:pt x="70682" y="73514"/>
                      <a:pt x="74293" y="68448"/>
                    </a:cubicBezTo>
                    <a:lnTo>
                      <a:pt x="78249" y="62897"/>
                    </a:lnTo>
                    <a:cubicBezTo>
                      <a:pt x="79474" y="61672"/>
                      <a:pt x="79474" y="59694"/>
                      <a:pt x="78249" y="58469"/>
                    </a:cubicBezTo>
                    <a:lnTo>
                      <a:pt x="74293" y="52918"/>
                    </a:lnTo>
                    <a:cubicBezTo>
                      <a:pt x="70669" y="47840"/>
                      <a:pt x="68730" y="41778"/>
                      <a:pt x="68730" y="35551"/>
                    </a:cubicBezTo>
                    <a:lnTo>
                      <a:pt x="6873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200">
                  <a:buClr>
                    <a:srgbClr val="000000"/>
                  </a:buClr>
                </a:pPr>
                <a:endParaRPr sz="2000" kern="0">
                  <a:solidFill>
                    <a:srgbClr val="000000"/>
                  </a:solidFill>
                  <a:latin typeface="+mj-lt"/>
                  <a:cs typeface="Arial" panose="020B0604020202020204"/>
                  <a:sym typeface="Arial" panose="020B0604020202020204"/>
                </a:endParaRPr>
              </a:p>
            </p:txBody>
          </p: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C1F32F25-CE04-399F-71BC-704E129C6799}"/>
                  </a:ext>
                </a:extLst>
              </p:cNvPr>
              <p:cNvGrpSpPr/>
              <p:nvPr/>
            </p:nvGrpSpPr>
            <p:grpSpPr>
              <a:xfrm>
                <a:off x="5692970" y="1434026"/>
                <a:ext cx="1150996" cy="1152587"/>
                <a:chOff x="4944357" y="2569980"/>
                <a:chExt cx="1654786" cy="1657072"/>
              </a:xfrm>
            </p:grpSpPr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194A4FC7-5803-C9B0-6386-201959E29DBC}"/>
                    </a:ext>
                  </a:extLst>
                </p:cNvPr>
                <p:cNvSpPr/>
                <p:nvPr/>
              </p:nvSpPr>
              <p:spPr>
                <a:xfrm>
                  <a:off x="4944357" y="2569980"/>
                  <a:ext cx="1654786" cy="1657072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95000"/>
                        <a:lumOff val="5000"/>
                      </a:schemeClr>
                    </a:solidFill>
                    <a:latin typeface="+mj-lt"/>
                    <a:cs typeface="Cavolini" panose="03000502040302020204" pitchFamily="66" charset="0"/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4F3E4A45-F698-DACD-75C7-10D9D0787F65}"/>
                    </a:ext>
                  </a:extLst>
                </p:cNvPr>
                <p:cNvSpPr txBox="1"/>
                <p:nvPr/>
              </p:nvSpPr>
              <p:spPr>
                <a:xfrm>
                  <a:off x="5244518" y="3075351"/>
                  <a:ext cx="1054465" cy="7522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latin typeface="+mj-lt"/>
                      <a:cs typeface="Cavolini" panose="03000502040302020204" pitchFamily="66" charset="0"/>
                    </a:rPr>
                    <a:t>04</a:t>
                  </a: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96C88F7E-10DF-E1FC-4517-D3A0A5854E06}"/>
                  </a:ext>
                </a:extLst>
              </p:cNvPr>
              <p:cNvGrpSpPr/>
              <p:nvPr/>
            </p:nvGrpSpPr>
            <p:grpSpPr>
              <a:xfrm>
                <a:off x="5615989" y="2792004"/>
                <a:ext cx="1804691" cy="3290163"/>
                <a:chOff x="613260" y="2765032"/>
                <a:chExt cx="1804691" cy="3290163"/>
              </a:xfrm>
            </p:grpSpPr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02791E2E-3BFB-3B1D-EB89-13FFCFA5A615}"/>
                    </a:ext>
                  </a:extLst>
                </p:cNvPr>
                <p:cNvSpPr txBox="1"/>
                <p:nvPr/>
              </p:nvSpPr>
              <p:spPr>
                <a:xfrm>
                  <a:off x="613260" y="2765032"/>
                  <a:ext cx="1804691" cy="584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bg2"/>
                      </a:solidFill>
                      <a:latin typeface="+mj-lt"/>
                      <a:cs typeface="Cavolini" panose="03000502040302020204" pitchFamily="66" charset="0"/>
                    </a:rPr>
                    <a:t>PLACEHOLDER TITLE</a:t>
                  </a: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9BA6E024-6325-13A1-AAA2-2A3ABE48AFEE}"/>
                    </a:ext>
                  </a:extLst>
                </p:cNvPr>
                <p:cNvSpPr txBox="1"/>
                <p:nvPr/>
              </p:nvSpPr>
              <p:spPr>
                <a:xfrm>
                  <a:off x="613260" y="3562205"/>
                  <a:ext cx="1600259" cy="249299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amet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elit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eiusmod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tempor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ut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aliqua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. Ut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enim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 ad minim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veniam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quis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nostrud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 exercitation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ullamco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Cavolini" panose="03000502040302020204" pitchFamily="66" charset="0"/>
                    </a:rPr>
                    <a:t>laboris</a:t>
                  </a:r>
                  <a:endParaRPr lang="en-CA" sz="1200" i="0" dirty="0">
                    <a:solidFill>
                      <a:schemeClr val="bg2"/>
                    </a:solidFill>
                    <a:effectLst/>
                    <a:cs typeface="Cavolini" panose="03000502040302020204" pitchFamily="66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08643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538D3-20C6-B541-70B4-1D6A970BE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i="0" dirty="0">
                <a:effectLst/>
                <a:latin typeface="+mj-lt"/>
                <a:cs typeface="Aharoni" panose="02010803020104030203" pitchFamily="2" charset="-79"/>
              </a:rPr>
              <a:t>Lorem ipsum dolor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6A1D9D-7C6D-8CAB-99C1-084F1E7CA1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467D78-7F32-4228-39B5-8D3E34E5FB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865764A-4226-A11A-8BFC-B7CD9A0E5F97}"/>
              </a:ext>
            </a:extLst>
          </p:cNvPr>
          <p:cNvGrpSpPr/>
          <p:nvPr/>
        </p:nvGrpSpPr>
        <p:grpSpPr>
          <a:xfrm>
            <a:off x="5793818" y="1576089"/>
            <a:ext cx="5253411" cy="4557767"/>
            <a:chOff x="392470" y="1125542"/>
            <a:chExt cx="5253411" cy="4557767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6AFCAD94-ED88-7275-CED6-5083C2341C2D}"/>
                </a:ext>
              </a:extLst>
            </p:cNvPr>
            <p:cNvSpPr/>
            <p:nvPr/>
          </p:nvSpPr>
          <p:spPr>
            <a:xfrm flipV="1">
              <a:off x="392470" y="1125542"/>
              <a:ext cx="3307800" cy="58872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bg2"/>
                </a:solidFill>
                <a:latin typeface="+mj-lt"/>
                <a:cs typeface="Cavolini" panose="03000502040302020204" pitchFamily="66" charset="0"/>
              </a:endParaRPr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D81320B0-BE00-BA5B-AC9C-F388F7144FF9}"/>
                </a:ext>
              </a:extLst>
            </p:cNvPr>
            <p:cNvSpPr/>
            <p:nvPr/>
          </p:nvSpPr>
          <p:spPr>
            <a:xfrm flipV="1">
              <a:off x="392470" y="2791883"/>
              <a:ext cx="3307800" cy="58872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bg2"/>
                </a:solidFill>
                <a:latin typeface="+mj-lt"/>
                <a:cs typeface="Cavolini" panose="03000502040302020204" pitchFamily="66" charset="0"/>
              </a:endParaRPr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5B5F5FD8-29D5-61E0-45E7-A4DCFD90EBC7}"/>
                </a:ext>
              </a:extLst>
            </p:cNvPr>
            <p:cNvSpPr/>
            <p:nvPr/>
          </p:nvSpPr>
          <p:spPr>
            <a:xfrm flipV="1">
              <a:off x="392470" y="4458225"/>
              <a:ext cx="3307800" cy="588722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bg2"/>
                </a:solidFill>
                <a:latin typeface="+mj-lt"/>
                <a:cs typeface="Cavolini" panose="03000502040302020204" pitchFamily="66" charset="0"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C37F5010-60C6-8C6C-792C-8878D1A01FEF}"/>
                </a:ext>
              </a:extLst>
            </p:cNvPr>
            <p:cNvGrpSpPr/>
            <p:nvPr/>
          </p:nvGrpSpPr>
          <p:grpSpPr>
            <a:xfrm>
              <a:off x="398153" y="1125543"/>
              <a:ext cx="5247728" cy="4557766"/>
              <a:chOff x="398153" y="1125543"/>
              <a:chExt cx="5247728" cy="4557766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11DBE97E-7A4A-12C9-C3FC-24787647F723}"/>
                  </a:ext>
                </a:extLst>
              </p:cNvPr>
              <p:cNvGrpSpPr/>
              <p:nvPr/>
            </p:nvGrpSpPr>
            <p:grpSpPr>
              <a:xfrm>
                <a:off x="398153" y="1125543"/>
                <a:ext cx="5247728" cy="1225083"/>
                <a:chOff x="6096000" y="1817314"/>
                <a:chExt cx="5247728" cy="1225083"/>
              </a:xfrm>
            </p:grpSpPr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66AB1297-E68B-9BE0-2123-3A52072908AC}"/>
                    </a:ext>
                  </a:extLst>
                </p:cNvPr>
                <p:cNvGrpSpPr/>
                <p:nvPr/>
              </p:nvGrpSpPr>
              <p:grpSpPr>
                <a:xfrm>
                  <a:off x="6096000" y="1817314"/>
                  <a:ext cx="3501818" cy="646331"/>
                  <a:chOff x="5490542" y="3037547"/>
                  <a:chExt cx="3501818" cy="646331"/>
                </a:xfrm>
              </p:grpSpPr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6E86B8DF-3F26-9F9A-82F8-0C59B161B152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37547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+mj-lt"/>
                        <a:cs typeface="Cavolini" panose="03000502040302020204" pitchFamily="66" charset="0"/>
                      </a:rPr>
                      <a:t>1.</a:t>
                    </a:r>
                  </a:p>
                </p:txBody>
              </p:sp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0EC50814-DCC7-4552-900F-676CC9825545}"/>
                      </a:ext>
                    </a:extLst>
                  </p:cNvPr>
                  <p:cNvSpPr txBox="1"/>
                  <p:nvPr/>
                </p:nvSpPr>
                <p:spPr>
                  <a:xfrm>
                    <a:off x="6209398" y="3247190"/>
                    <a:ext cx="2782962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b="1" spc="0" dirty="0">
                        <a:solidFill>
                          <a:schemeClr val="bg2"/>
                        </a:solidFill>
                        <a:latin typeface="+mj-lt"/>
                        <a:cs typeface="Cavolini" panose="03000502040302020204" pitchFamily="66" charset="0"/>
                      </a:rPr>
                      <a:t>PLACEHOLDER TITLE</a:t>
                    </a:r>
                  </a:p>
                </p:txBody>
              </p:sp>
            </p:grp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11B91449-6BCA-9205-FED8-78C1E2DDEB0E}"/>
                    </a:ext>
                  </a:extLst>
                </p:cNvPr>
                <p:cNvSpPr txBox="1"/>
                <p:nvPr/>
              </p:nvSpPr>
              <p:spPr>
                <a:xfrm>
                  <a:off x="6814856" y="2442233"/>
                  <a:ext cx="4528872" cy="6001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amet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elit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ut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. Ut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enim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ad minim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veniam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quis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nostrud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exercitation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ullamco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laboris</a:t>
                  </a:r>
                  <a:endPara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endParaRPr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E1620A83-CF07-05E5-1C14-3AF0273BD946}"/>
                  </a:ext>
                </a:extLst>
              </p:cNvPr>
              <p:cNvGrpSpPr/>
              <p:nvPr/>
            </p:nvGrpSpPr>
            <p:grpSpPr>
              <a:xfrm>
                <a:off x="398153" y="2791884"/>
                <a:ext cx="5247728" cy="1225083"/>
                <a:chOff x="6096000" y="1817314"/>
                <a:chExt cx="5247728" cy="1225083"/>
              </a:xfrm>
            </p:grpSpPr>
            <p:grpSp>
              <p:nvGrpSpPr>
                <p:cNvPr id="42" name="Group 41">
                  <a:extLst>
                    <a:ext uri="{FF2B5EF4-FFF2-40B4-BE49-F238E27FC236}">
                      <a16:creationId xmlns:a16="http://schemas.microsoft.com/office/drawing/2014/main" id="{FAC83D9A-4AEC-960C-9453-C1293A8A231A}"/>
                    </a:ext>
                  </a:extLst>
                </p:cNvPr>
                <p:cNvGrpSpPr/>
                <p:nvPr/>
              </p:nvGrpSpPr>
              <p:grpSpPr>
                <a:xfrm>
                  <a:off x="6096000" y="1817314"/>
                  <a:ext cx="3501818" cy="646331"/>
                  <a:chOff x="5490542" y="3037547"/>
                  <a:chExt cx="3501818" cy="646331"/>
                </a:xfrm>
              </p:grpSpPr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193BF504-9151-239C-47C3-525CAC575CBC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37547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+mj-lt"/>
                        <a:cs typeface="Cavolini" panose="03000502040302020204" pitchFamily="66" charset="0"/>
                      </a:rPr>
                      <a:t>2.</a:t>
                    </a:r>
                  </a:p>
                </p:txBody>
              </p:sp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91846B87-D84B-E530-540C-1044B8DA1E91}"/>
                      </a:ext>
                    </a:extLst>
                  </p:cNvPr>
                  <p:cNvSpPr txBox="1"/>
                  <p:nvPr/>
                </p:nvSpPr>
                <p:spPr>
                  <a:xfrm>
                    <a:off x="6209398" y="3247190"/>
                    <a:ext cx="2782962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b="1" spc="0" dirty="0">
                        <a:solidFill>
                          <a:schemeClr val="bg2"/>
                        </a:solidFill>
                        <a:latin typeface="+mj-lt"/>
                        <a:cs typeface="Cavolini" panose="03000502040302020204" pitchFamily="66" charset="0"/>
                      </a:rPr>
                      <a:t>PLACEHOLDER TITLE</a:t>
                    </a:r>
                  </a:p>
                </p:txBody>
              </p:sp>
            </p:grp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CFA117DD-2B44-9369-884A-D9A5E802E195}"/>
                    </a:ext>
                  </a:extLst>
                </p:cNvPr>
                <p:cNvSpPr txBox="1"/>
                <p:nvPr/>
              </p:nvSpPr>
              <p:spPr>
                <a:xfrm>
                  <a:off x="6814856" y="2442233"/>
                  <a:ext cx="4528872" cy="6001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amet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elit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ut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. Ut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enim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ad minim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veniam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quis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nostrud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exercitation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ullamco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laboris</a:t>
                  </a:r>
                  <a:endPara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endParaRPr>
                </a:p>
              </p:txBody>
            </p: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FF793CE7-F379-1CE4-82FA-795AFEA12C57}"/>
                  </a:ext>
                </a:extLst>
              </p:cNvPr>
              <p:cNvGrpSpPr/>
              <p:nvPr/>
            </p:nvGrpSpPr>
            <p:grpSpPr>
              <a:xfrm>
                <a:off x="398153" y="4458226"/>
                <a:ext cx="5247728" cy="1225083"/>
                <a:chOff x="6096000" y="1817314"/>
                <a:chExt cx="5247728" cy="1225083"/>
              </a:xfrm>
            </p:grpSpPr>
            <p:grpSp>
              <p:nvGrpSpPr>
                <p:cNvPr id="38" name="Group 37">
                  <a:extLst>
                    <a:ext uri="{FF2B5EF4-FFF2-40B4-BE49-F238E27FC236}">
                      <a16:creationId xmlns:a16="http://schemas.microsoft.com/office/drawing/2014/main" id="{FCC9BE3E-4434-6DF2-D300-82885957F0A2}"/>
                    </a:ext>
                  </a:extLst>
                </p:cNvPr>
                <p:cNvGrpSpPr/>
                <p:nvPr/>
              </p:nvGrpSpPr>
              <p:grpSpPr>
                <a:xfrm>
                  <a:off x="6096000" y="1817314"/>
                  <a:ext cx="3501818" cy="646331"/>
                  <a:chOff x="5490542" y="3037547"/>
                  <a:chExt cx="3501818" cy="646331"/>
                </a:xfrm>
              </p:grpSpPr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8C4274E9-86BC-77FD-F804-AC30263AB6AA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37547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+mj-lt"/>
                        <a:cs typeface="Cavolini" panose="03000502040302020204" pitchFamily="66" charset="0"/>
                      </a:rPr>
                      <a:t>3.</a:t>
                    </a:r>
                  </a:p>
                </p:txBody>
              </p:sp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BCF683F2-32A7-ACA8-D441-0CD992A29FEC}"/>
                      </a:ext>
                    </a:extLst>
                  </p:cNvPr>
                  <p:cNvSpPr txBox="1"/>
                  <p:nvPr/>
                </p:nvSpPr>
                <p:spPr>
                  <a:xfrm>
                    <a:off x="6209398" y="3247190"/>
                    <a:ext cx="2782962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b="1" spc="0" dirty="0">
                        <a:solidFill>
                          <a:schemeClr val="bg2"/>
                        </a:solidFill>
                        <a:latin typeface="+mj-lt"/>
                        <a:cs typeface="Cavolini" panose="03000502040302020204" pitchFamily="66" charset="0"/>
                      </a:rPr>
                      <a:t>PLACEHOLDER TITLE</a:t>
                    </a:r>
                  </a:p>
                </p:txBody>
              </p:sp>
            </p:grp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5C24FD6B-46B3-EE73-04E1-73CC9252F54D}"/>
                    </a:ext>
                  </a:extLst>
                </p:cNvPr>
                <p:cNvSpPr txBox="1"/>
                <p:nvPr/>
              </p:nvSpPr>
              <p:spPr>
                <a:xfrm>
                  <a:off x="6814856" y="2442233"/>
                  <a:ext cx="4528872" cy="6001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amet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elit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ut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. Ut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enim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ad minim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veniam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quis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nostrud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exercitation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ullamco</a:t>
                  </a:r>
                  <a:endPara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endParaRPr>
                </a:p>
              </p:txBody>
            </p:sp>
          </p:grpSp>
        </p:grp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40488805-7204-B8A6-C02D-904820BA4939}"/>
              </a:ext>
            </a:extLst>
          </p:cNvPr>
          <p:cNvGrpSpPr/>
          <p:nvPr/>
        </p:nvGrpSpPr>
        <p:grpSpPr>
          <a:xfrm>
            <a:off x="615240" y="1576089"/>
            <a:ext cx="4698301" cy="4311723"/>
            <a:chOff x="6490898" y="1315201"/>
            <a:chExt cx="4698301" cy="4311723"/>
          </a:xfrm>
        </p:grpSpPr>
        <p:grpSp>
          <p:nvGrpSpPr>
            <p:cNvPr id="16" name="Graphic 12">
              <a:extLst>
                <a:ext uri="{FF2B5EF4-FFF2-40B4-BE49-F238E27FC236}">
                  <a16:creationId xmlns:a16="http://schemas.microsoft.com/office/drawing/2014/main" id="{30079F19-4924-8628-239E-02DDAA8DA897}"/>
                </a:ext>
              </a:extLst>
            </p:cNvPr>
            <p:cNvGrpSpPr/>
            <p:nvPr/>
          </p:nvGrpSpPr>
          <p:grpSpPr>
            <a:xfrm>
              <a:off x="6490898" y="2468367"/>
              <a:ext cx="4698301" cy="3158557"/>
              <a:chOff x="6863877" y="1790985"/>
              <a:chExt cx="4698301" cy="3158557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C4DBA422-4F2F-1131-442A-0CDAF2A4FD18}"/>
                  </a:ext>
                </a:extLst>
              </p:cNvPr>
              <p:cNvSpPr/>
              <p:nvPr/>
            </p:nvSpPr>
            <p:spPr>
              <a:xfrm>
                <a:off x="8498071" y="3494657"/>
                <a:ext cx="1429723" cy="1354424"/>
              </a:xfrm>
              <a:custGeom>
                <a:avLst/>
                <a:gdLst>
                  <a:gd name="connsiteX0" fmla="*/ 1429724 w 1429723"/>
                  <a:gd name="connsiteY0" fmla="*/ 1354424 h 1354424"/>
                  <a:gd name="connsiteX1" fmla="*/ 0 w 1429723"/>
                  <a:gd name="connsiteY1" fmla="*/ 1354424 h 1354424"/>
                  <a:gd name="connsiteX2" fmla="*/ 21379 w 1429723"/>
                  <a:gd name="connsiteY2" fmla="*/ 1284991 h 1354424"/>
                  <a:gd name="connsiteX3" fmla="*/ 199219 w 1429723"/>
                  <a:gd name="connsiteY3" fmla="*/ 29892 h 1354424"/>
                  <a:gd name="connsiteX4" fmla="*/ 192787 w 1429723"/>
                  <a:gd name="connsiteY4" fmla="*/ 0 h 1354424"/>
                  <a:gd name="connsiteX5" fmla="*/ 1236937 w 1429723"/>
                  <a:gd name="connsiteY5" fmla="*/ 0 h 1354424"/>
                  <a:gd name="connsiteX6" fmla="*/ 1227667 w 1429723"/>
                  <a:gd name="connsiteY6" fmla="*/ 38973 h 1354424"/>
                  <a:gd name="connsiteX7" fmla="*/ 1403048 w 1429723"/>
                  <a:gd name="connsiteY7" fmla="*/ 1274207 h 1354424"/>
                  <a:gd name="connsiteX8" fmla="*/ 1429724 w 1429723"/>
                  <a:gd name="connsiteY8" fmla="*/ 1354424 h 1354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29723" h="1354424">
                    <a:moveTo>
                      <a:pt x="1429724" y="1354424"/>
                    </a:moveTo>
                    <a:lnTo>
                      <a:pt x="0" y="1354424"/>
                    </a:lnTo>
                    <a:lnTo>
                      <a:pt x="21379" y="1284991"/>
                    </a:lnTo>
                    <a:cubicBezTo>
                      <a:pt x="140191" y="899796"/>
                      <a:pt x="286815" y="440060"/>
                      <a:pt x="199219" y="29892"/>
                    </a:cubicBezTo>
                    <a:lnTo>
                      <a:pt x="192787" y="0"/>
                    </a:lnTo>
                    <a:lnTo>
                      <a:pt x="1236937" y="0"/>
                    </a:lnTo>
                    <a:lnTo>
                      <a:pt x="1227667" y="38973"/>
                    </a:lnTo>
                    <a:cubicBezTo>
                      <a:pt x="1132503" y="439871"/>
                      <a:pt x="1278559" y="899040"/>
                      <a:pt x="1403048" y="1274207"/>
                    </a:cubicBezTo>
                    <a:lnTo>
                      <a:pt x="1429724" y="1354424"/>
                    </a:ln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 w="12700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F3167EAA-C116-CD58-AD9C-B1C8E2634ACB}"/>
                  </a:ext>
                </a:extLst>
              </p:cNvPr>
              <p:cNvSpPr/>
              <p:nvPr/>
            </p:nvSpPr>
            <p:spPr>
              <a:xfrm>
                <a:off x="8652641" y="3968394"/>
                <a:ext cx="1112448" cy="347356"/>
              </a:xfrm>
              <a:custGeom>
                <a:avLst/>
                <a:gdLst>
                  <a:gd name="connsiteX0" fmla="*/ 1112448 w 1112448"/>
                  <a:gd name="connsiteY0" fmla="*/ 347356 h 347356"/>
                  <a:gd name="connsiteX1" fmla="*/ 1050583 w 1112448"/>
                  <a:gd name="connsiteY1" fmla="*/ 0 h 347356"/>
                  <a:gd name="connsiteX2" fmla="*/ 61866 w 1112448"/>
                  <a:gd name="connsiteY2" fmla="*/ 0 h 347356"/>
                  <a:gd name="connsiteX3" fmla="*/ 0 w 1112448"/>
                  <a:gd name="connsiteY3" fmla="*/ 347356 h 347356"/>
                  <a:gd name="connsiteX4" fmla="*/ 1112448 w 1112448"/>
                  <a:gd name="connsiteY4" fmla="*/ 347356 h 347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12448" h="347356">
                    <a:moveTo>
                      <a:pt x="1112448" y="347356"/>
                    </a:moveTo>
                    <a:cubicBezTo>
                      <a:pt x="1084259" y="232895"/>
                      <a:pt x="1061745" y="116164"/>
                      <a:pt x="1050583" y="0"/>
                    </a:cubicBezTo>
                    <a:lnTo>
                      <a:pt x="61866" y="0"/>
                    </a:lnTo>
                    <a:cubicBezTo>
                      <a:pt x="49947" y="116164"/>
                      <a:pt x="27622" y="232706"/>
                      <a:pt x="0" y="347356"/>
                    </a:cubicBezTo>
                    <a:lnTo>
                      <a:pt x="1112448" y="347356"/>
                    </a:ln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  <a:alpha val="87000"/>
                </a:schemeClr>
              </a:solidFill>
              <a:ln w="12700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FAC54B13-7A19-CB0E-A058-9E25B524C1E7}"/>
                  </a:ext>
                </a:extLst>
              </p:cNvPr>
              <p:cNvSpPr/>
              <p:nvPr/>
            </p:nvSpPr>
            <p:spPr>
              <a:xfrm>
                <a:off x="7365758" y="1790985"/>
                <a:ext cx="3694729" cy="2377573"/>
              </a:xfrm>
              <a:custGeom>
                <a:avLst/>
                <a:gdLst>
                  <a:gd name="connsiteX0" fmla="*/ 3694540 w 3694729"/>
                  <a:gd name="connsiteY0" fmla="*/ 2152625 h 2377573"/>
                  <a:gd name="connsiteX1" fmla="*/ 3469591 w 3694729"/>
                  <a:gd name="connsiteY1" fmla="*/ 2377574 h 2377573"/>
                  <a:gd name="connsiteX2" fmla="*/ 224949 w 3694729"/>
                  <a:gd name="connsiteY2" fmla="*/ 2377574 h 2377573"/>
                  <a:gd name="connsiteX3" fmla="*/ 0 w 3694729"/>
                  <a:gd name="connsiteY3" fmla="*/ 2152625 h 2377573"/>
                  <a:gd name="connsiteX4" fmla="*/ 0 w 3694729"/>
                  <a:gd name="connsiteY4" fmla="*/ 224949 h 2377573"/>
                  <a:gd name="connsiteX5" fmla="*/ 224949 w 3694729"/>
                  <a:gd name="connsiteY5" fmla="*/ 0 h 2377573"/>
                  <a:gd name="connsiteX6" fmla="*/ 3469780 w 3694729"/>
                  <a:gd name="connsiteY6" fmla="*/ 0 h 2377573"/>
                  <a:gd name="connsiteX7" fmla="*/ 3694729 w 3694729"/>
                  <a:gd name="connsiteY7" fmla="*/ 224949 h 2377573"/>
                  <a:gd name="connsiteX8" fmla="*/ 3694729 w 3694729"/>
                  <a:gd name="connsiteY8" fmla="*/ 2152625 h 2377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694729" h="2377573">
                    <a:moveTo>
                      <a:pt x="3694540" y="2152625"/>
                    </a:moveTo>
                    <a:cubicBezTo>
                      <a:pt x="3694540" y="2276924"/>
                      <a:pt x="3593890" y="2377574"/>
                      <a:pt x="3469591" y="2377574"/>
                    </a:cubicBezTo>
                    <a:lnTo>
                      <a:pt x="224949" y="2377574"/>
                    </a:lnTo>
                    <a:cubicBezTo>
                      <a:pt x="100650" y="2377574"/>
                      <a:pt x="0" y="2276924"/>
                      <a:pt x="0" y="2152625"/>
                    </a:cubicBezTo>
                    <a:lnTo>
                      <a:pt x="0" y="224949"/>
                    </a:lnTo>
                    <a:cubicBezTo>
                      <a:pt x="0" y="100839"/>
                      <a:pt x="100650" y="0"/>
                      <a:pt x="224949" y="0"/>
                    </a:cubicBezTo>
                    <a:lnTo>
                      <a:pt x="3469780" y="0"/>
                    </a:lnTo>
                    <a:cubicBezTo>
                      <a:pt x="3593890" y="0"/>
                      <a:pt x="3694729" y="100650"/>
                      <a:pt x="3694729" y="224949"/>
                    </a:cubicBezTo>
                    <a:lnTo>
                      <a:pt x="3694729" y="2152625"/>
                    </a:ln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 w="12700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F7764550-C99F-625B-E8B2-9C2DD6BC9D91}"/>
                  </a:ext>
                </a:extLst>
              </p:cNvPr>
              <p:cNvSpPr/>
              <p:nvPr/>
            </p:nvSpPr>
            <p:spPr>
              <a:xfrm>
                <a:off x="7583707" y="2001555"/>
                <a:ext cx="3258452" cy="1956432"/>
              </a:xfrm>
              <a:custGeom>
                <a:avLst/>
                <a:gdLst>
                  <a:gd name="connsiteX0" fmla="*/ 0 w 3258452"/>
                  <a:gd name="connsiteY0" fmla="*/ 0 h 1956432"/>
                  <a:gd name="connsiteX1" fmla="*/ 3258453 w 3258452"/>
                  <a:gd name="connsiteY1" fmla="*/ 0 h 1956432"/>
                  <a:gd name="connsiteX2" fmla="*/ 3258453 w 3258452"/>
                  <a:gd name="connsiteY2" fmla="*/ 1956433 h 1956432"/>
                  <a:gd name="connsiteX3" fmla="*/ 0 w 3258452"/>
                  <a:gd name="connsiteY3" fmla="*/ 1956433 h 1956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58452" h="1956432">
                    <a:moveTo>
                      <a:pt x="0" y="0"/>
                    </a:moveTo>
                    <a:lnTo>
                      <a:pt x="3258453" y="0"/>
                    </a:lnTo>
                    <a:lnTo>
                      <a:pt x="3258453" y="1956433"/>
                    </a:lnTo>
                    <a:lnTo>
                      <a:pt x="0" y="1956433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C35CA05E-F1A9-8EF7-496B-8661399CFAEB}"/>
                  </a:ext>
                </a:extLst>
              </p:cNvPr>
              <p:cNvSpPr/>
              <p:nvPr/>
            </p:nvSpPr>
            <p:spPr>
              <a:xfrm>
                <a:off x="6863877" y="4784757"/>
                <a:ext cx="4698301" cy="164785"/>
              </a:xfrm>
              <a:prstGeom prst="roundRect">
                <a:avLst>
                  <a:gd name="adj" fmla="val 50000"/>
                </a:avLst>
              </a:prstGeom>
              <a:solidFill>
                <a:schemeClr val="tx2">
                  <a:lumMod val="85000"/>
                  <a:lumOff val="15000"/>
                </a:schemeClr>
              </a:solidFill>
              <a:ln w="12700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EBC542C5-A6B0-509E-1C31-0FD624B06AD6}"/>
                  </a:ext>
                </a:extLst>
              </p:cNvPr>
              <p:cNvSpPr/>
              <p:nvPr/>
            </p:nvSpPr>
            <p:spPr>
              <a:xfrm>
                <a:off x="9154189" y="4008502"/>
                <a:ext cx="117677" cy="117677"/>
              </a:xfrm>
              <a:custGeom>
                <a:avLst/>
                <a:gdLst>
                  <a:gd name="connsiteX0" fmla="*/ 117677 w 117677"/>
                  <a:gd name="connsiteY0" fmla="*/ 58839 h 117677"/>
                  <a:gd name="connsiteX1" fmla="*/ 58839 w 117677"/>
                  <a:gd name="connsiteY1" fmla="*/ 117677 h 117677"/>
                  <a:gd name="connsiteX2" fmla="*/ 0 w 117677"/>
                  <a:gd name="connsiteY2" fmla="*/ 58839 h 117677"/>
                  <a:gd name="connsiteX3" fmla="*/ 58839 w 117677"/>
                  <a:gd name="connsiteY3" fmla="*/ 0 h 117677"/>
                  <a:gd name="connsiteX4" fmla="*/ 117677 w 117677"/>
                  <a:gd name="connsiteY4" fmla="*/ 58839 h 117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7677" h="117677">
                    <a:moveTo>
                      <a:pt x="117677" y="58839"/>
                    </a:moveTo>
                    <a:cubicBezTo>
                      <a:pt x="117677" y="91380"/>
                      <a:pt x="91380" y="117677"/>
                      <a:pt x="58839" y="117677"/>
                    </a:cubicBezTo>
                    <a:cubicBezTo>
                      <a:pt x="26298" y="117677"/>
                      <a:pt x="0" y="91380"/>
                      <a:pt x="0" y="58839"/>
                    </a:cubicBezTo>
                    <a:cubicBezTo>
                      <a:pt x="0" y="26298"/>
                      <a:pt x="26298" y="0"/>
                      <a:pt x="58839" y="0"/>
                    </a:cubicBezTo>
                    <a:cubicBezTo>
                      <a:pt x="91380" y="0"/>
                      <a:pt x="117677" y="26298"/>
                      <a:pt x="117677" y="58839"/>
                    </a:cubicBezTo>
                    <a:close/>
                  </a:path>
                </a:pathLst>
              </a:custGeom>
              <a:solidFill>
                <a:srgbClr val="F5F5F5"/>
              </a:solidFill>
              <a:ln w="12700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4FFDE0E9-675C-1CBD-9081-5A4CBCEF05E3}"/>
                  </a:ext>
                </a:extLst>
              </p:cNvPr>
              <p:cNvSpPr/>
              <p:nvPr/>
            </p:nvSpPr>
            <p:spPr>
              <a:xfrm>
                <a:off x="9178216" y="1847932"/>
                <a:ext cx="69622" cy="69622"/>
              </a:xfrm>
              <a:custGeom>
                <a:avLst/>
                <a:gdLst>
                  <a:gd name="connsiteX0" fmla="*/ 69622 w 69622"/>
                  <a:gd name="connsiteY0" fmla="*/ 34811 h 69622"/>
                  <a:gd name="connsiteX1" fmla="*/ 34811 w 69622"/>
                  <a:gd name="connsiteY1" fmla="*/ 69623 h 69622"/>
                  <a:gd name="connsiteX2" fmla="*/ 0 w 69622"/>
                  <a:gd name="connsiteY2" fmla="*/ 34811 h 69622"/>
                  <a:gd name="connsiteX3" fmla="*/ 34811 w 69622"/>
                  <a:gd name="connsiteY3" fmla="*/ 0 h 69622"/>
                  <a:gd name="connsiteX4" fmla="*/ 69622 w 69622"/>
                  <a:gd name="connsiteY4" fmla="*/ 34811 h 69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622" h="69622">
                    <a:moveTo>
                      <a:pt x="69622" y="34811"/>
                    </a:moveTo>
                    <a:cubicBezTo>
                      <a:pt x="69622" y="54109"/>
                      <a:pt x="54109" y="69623"/>
                      <a:pt x="34811" y="69623"/>
                    </a:cubicBezTo>
                    <a:cubicBezTo>
                      <a:pt x="15514" y="69623"/>
                      <a:pt x="0" y="54109"/>
                      <a:pt x="0" y="34811"/>
                    </a:cubicBezTo>
                    <a:cubicBezTo>
                      <a:pt x="0" y="15514"/>
                      <a:pt x="15514" y="0"/>
                      <a:pt x="34811" y="0"/>
                    </a:cubicBezTo>
                    <a:cubicBezTo>
                      <a:pt x="54109" y="0"/>
                      <a:pt x="69622" y="15514"/>
                      <a:pt x="69622" y="34811"/>
                    </a:cubicBezTo>
                    <a:close/>
                  </a:path>
                </a:pathLst>
              </a:custGeom>
              <a:solidFill>
                <a:srgbClr val="FFDDBB"/>
              </a:solidFill>
              <a:ln w="12700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112" name="Graphic 12">
              <a:extLst>
                <a:ext uri="{FF2B5EF4-FFF2-40B4-BE49-F238E27FC236}">
                  <a16:creationId xmlns:a16="http://schemas.microsoft.com/office/drawing/2014/main" id="{FB1DBD7E-104E-638D-B1A2-B097AA1AF2B2}"/>
                </a:ext>
              </a:extLst>
            </p:cNvPr>
            <p:cNvGrpSpPr/>
            <p:nvPr/>
          </p:nvGrpSpPr>
          <p:grpSpPr>
            <a:xfrm>
              <a:off x="7511502" y="1315201"/>
              <a:ext cx="2853776" cy="3136180"/>
              <a:chOff x="5992603" y="3665460"/>
              <a:chExt cx="1927487" cy="2118229"/>
            </a:xfrm>
          </p:grpSpPr>
          <p:grpSp>
            <p:nvGrpSpPr>
              <p:cNvPr id="113" name="Graphic 12">
                <a:extLst>
                  <a:ext uri="{FF2B5EF4-FFF2-40B4-BE49-F238E27FC236}">
                    <a16:creationId xmlns:a16="http://schemas.microsoft.com/office/drawing/2014/main" id="{DF233AFF-AC80-F917-7E10-6F4244E3A020}"/>
                  </a:ext>
                </a:extLst>
              </p:cNvPr>
              <p:cNvGrpSpPr/>
              <p:nvPr/>
            </p:nvGrpSpPr>
            <p:grpSpPr>
              <a:xfrm>
                <a:off x="6064117" y="4343183"/>
                <a:ext cx="1624212" cy="1440506"/>
                <a:chOff x="6064117" y="4343183"/>
                <a:chExt cx="1624212" cy="1440506"/>
              </a:xfrm>
            </p:grpSpPr>
            <p:sp>
              <p:nvSpPr>
                <p:cNvPr id="114" name="Freeform: Shape 113">
                  <a:extLst>
                    <a:ext uri="{FF2B5EF4-FFF2-40B4-BE49-F238E27FC236}">
                      <a16:creationId xmlns:a16="http://schemas.microsoft.com/office/drawing/2014/main" id="{EC8CB60D-FAE3-C402-68CF-FACFFC49D17F}"/>
                    </a:ext>
                  </a:extLst>
                </p:cNvPr>
                <p:cNvSpPr/>
                <p:nvPr/>
              </p:nvSpPr>
              <p:spPr>
                <a:xfrm>
                  <a:off x="6115577" y="5354224"/>
                  <a:ext cx="1515427" cy="379897"/>
                </a:xfrm>
                <a:custGeom>
                  <a:avLst/>
                  <a:gdLst>
                    <a:gd name="connsiteX0" fmla="*/ 1515427 w 1515427"/>
                    <a:gd name="connsiteY0" fmla="*/ 17217 h 379897"/>
                    <a:gd name="connsiteX1" fmla="*/ 1403237 w 1515427"/>
                    <a:gd name="connsiteY1" fmla="*/ 189949 h 379897"/>
                    <a:gd name="connsiteX2" fmla="*/ 1515427 w 1515427"/>
                    <a:gd name="connsiteY2" fmla="*/ 362492 h 379897"/>
                    <a:gd name="connsiteX3" fmla="*/ 1515427 w 1515427"/>
                    <a:gd name="connsiteY3" fmla="*/ 379897 h 379897"/>
                    <a:gd name="connsiteX4" fmla="*/ 108596 w 1515427"/>
                    <a:gd name="connsiteY4" fmla="*/ 379897 h 379897"/>
                    <a:gd name="connsiteX5" fmla="*/ 0 w 1515427"/>
                    <a:gd name="connsiteY5" fmla="*/ 271301 h 379897"/>
                    <a:gd name="connsiteX6" fmla="*/ 0 w 1515427"/>
                    <a:gd name="connsiteY6" fmla="*/ 108407 h 379897"/>
                    <a:gd name="connsiteX7" fmla="*/ 108596 w 1515427"/>
                    <a:gd name="connsiteY7" fmla="*/ 0 h 379897"/>
                    <a:gd name="connsiteX8" fmla="*/ 884851 w 1515427"/>
                    <a:gd name="connsiteY8" fmla="*/ 0 h 379897"/>
                    <a:gd name="connsiteX9" fmla="*/ 1515427 w 1515427"/>
                    <a:gd name="connsiteY9" fmla="*/ 0 h 379897"/>
                    <a:gd name="connsiteX10" fmla="*/ 1515427 w 1515427"/>
                    <a:gd name="connsiteY10" fmla="*/ 17217 h 3798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15427" h="379897">
                      <a:moveTo>
                        <a:pt x="1515427" y="17217"/>
                      </a:moveTo>
                      <a:cubicBezTo>
                        <a:pt x="1449210" y="46730"/>
                        <a:pt x="1403237" y="112948"/>
                        <a:pt x="1403237" y="189949"/>
                      </a:cubicBezTo>
                      <a:cubicBezTo>
                        <a:pt x="1403237" y="267139"/>
                        <a:pt x="1449400" y="333167"/>
                        <a:pt x="1515427" y="362492"/>
                      </a:cubicBezTo>
                      <a:lnTo>
                        <a:pt x="1515427" y="379897"/>
                      </a:lnTo>
                      <a:lnTo>
                        <a:pt x="108596" y="379897"/>
                      </a:lnTo>
                      <a:cubicBezTo>
                        <a:pt x="48622" y="379897"/>
                        <a:pt x="0" y="331275"/>
                        <a:pt x="0" y="271301"/>
                      </a:cubicBezTo>
                      <a:lnTo>
                        <a:pt x="0" y="108407"/>
                      </a:lnTo>
                      <a:cubicBezTo>
                        <a:pt x="0" y="48433"/>
                        <a:pt x="48622" y="0"/>
                        <a:pt x="108596" y="0"/>
                      </a:cubicBezTo>
                      <a:lnTo>
                        <a:pt x="884851" y="0"/>
                      </a:lnTo>
                      <a:lnTo>
                        <a:pt x="1515427" y="0"/>
                      </a:lnTo>
                      <a:lnTo>
                        <a:pt x="1515427" y="172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15" name="Freeform: Shape 114">
                  <a:extLst>
                    <a:ext uri="{FF2B5EF4-FFF2-40B4-BE49-F238E27FC236}">
                      <a16:creationId xmlns:a16="http://schemas.microsoft.com/office/drawing/2014/main" id="{BD9F451F-F831-8DF5-06BE-FF4021A41D5D}"/>
                    </a:ext>
                  </a:extLst>
                </p:cNvPr>
                <p:cNvSpPr/>
                <p:nvPr/>
              </p:nvSpPr>
              <p:spPr>
                <a:xfrm>
                  <a:off x="6115577" y="4874055"/>
                  <a:ext cx="1515427" cy="379897"/>
                </a:xfrm>
                <a:custGeom>
                  <a:avLst/>
                  <a:gdLst>
                    <a:gd name="connsiteX0" fmla="*/ 1515427 w 1515427"/>
                    <a:gd name="connsiteY0" fmla="*/ 17027 h 379897"/>
                    <a:gd name="connsiteX1" fmla="*/ 1403237 w 1515427"/>
                    <a:gd name="connsiteY1" fmla="*/ 189759 h 379897"/>
                    <a:gd name="connsiteX2" fmla="*/ 1515427 w 1515427"/>
                    <a:gd name="connsiteY2" fmla="*/ 362491 h 379897"/>
                    <a:gd name="connsiteX3" fmla="*/ 1515427 w 1515427"/>
                    <a:gd name="connsiteY3" fmla="*/ 379897 h 379897"/>
                    <a:gd name="connsiteX4" fmla="*/ 108596 w 1515427"/>
                    <a:gd name="connsiteY4" fmla="*/ 379897 h 379897"/>
                    <a:gd name="connsiteX5" fmla="*/ 0 w 1515427"/>
                    <a:gd name="connsiteY5" fmla="*/ 271301 h 379897"/>
                    <a:gd name="connsiteX6" fmla="*/ 0 w 1515427"/>
                    <a:gd name="connsiteY6" fmla="*/ 108596 h 379897"/>
                    <a:gd name="connsiteX7" fmla="*/ 108596 w 1515427"/>
                    <a:gd name="connsiteY7" fmla="*/ 0 h 379897"/>
                    <a:gd name="connsiteX8" fmla="*/ 884851 w 1515427"/>
                    <a:gd name="connsiteY8" fmla="*/ 0 h 379897"/>
                    <a:gd name="connsiteX9" fmla="*/ 1515427 w 1515427"/>
                    <a:gd name="connsiteY9" fmla="*/ 0 h 379897"/>
                    <a:gd name="connsiteX10" fmla="*/ 1515427 w 1515427"/>
                    <a:gd name="connsiteY10" fmla="*/ 17027 h 3798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15427" h="379897">
                      <a:moveTo>
                        <a:pt x="1515427" y="17027"/>
                      </a:moveTo>
                      <a:cubicBezTo>
                        <a:pt x="1449210" y="46541"/>
                        <a:pt x="1403237" y="112758"/>
                        <a:pt x="1403237" y="189759"/>
                      </a:cubicBezTo>
                      <a:cubicBezTo>
                        <a:pt x="1403237" y="266950"/>
                        <a:pt x="1449400" y="332977"/>
                        <a:pt x="1515427" y="362491"/>
                      </a:cubicBezTo>
                      <a:lnTo>
                        <a:pt x="1515427" y="379897"/>
                      </a:lnTo>
                      <a:lnTo>
                        <a:pt x="108596" y="379897"/>
                      </a:lnTo>
                      <a:cubicBezTo>
                        <a:pt x="48622" y="379897"/>
                        <a:pt x="0" y="331275"/>
                        <a:pt x="0" y="271301"/>
                      </a:cubicBezTo>
                      <a:lnTo>
                        <a:pt x="0" y="108596"/>
                      </a:lnTo>
                      <a:cubicBezTo>
                        <a:pt x="0" y="48622"/>
                        <a:pt x="48622" y="0"/>
                        <a:pt x="108596" y="0"/>
                      </a:cubicBezTo>
                      <a:lnTo>
                        <a:pt x="884851" y="0"/>
                      </a:lnTo>
                      <a:lnTo>
                        <a:pt x="1515427" y="0"/>
                      </a:lnTo>
                      <a:lnTo>
                        <a:pt x="1515427" y="170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16" name="Freeform: Shape 115">
                  <a:extLst>
                    <a:ext uri="{FF2B5EF4-FFF2-40B4-BE49-F238E27FC236}">
                      <a16:creationId xmlns:a16="http://schemas.microsoft.com/office/drawing/2014/main" id="{A5775115-341A-47AA-9B1B-65F43C1F09A8}"/>
                    </a:ext>
                  </a:extLst>
                </p:cNvPr>
                <p:cNvSpPr/>
                <p:nvPr/>
              </p:nvSpPr>
              <p:spPr>
                <a:xfrm>
                  <a:off x="6065252" y="4823541"/>
                  <a:ext cx="1623077" cy="479979"/>
                </a:xfrm>
                <a:custGeom>
                  <a:avLst/>
                  <a:gdLst>
                    <a:gd name="connsiteX0" fmla="*/ 158921 w 1623077"/>
                    <a:gd name="connsiteY0" fmla="*/ 479980 h 479979"/>
                    <a:gd name="connsiteX1" fmla="*/ 0 w 1623077"/>
                    <a:gd name="connsiteY1" fmla="*/ 321437 h 479979"/>
                    <a:gd name="connsiteX2" fmla="*/ 0 w 1623077"/>
                    <a:gd name="connsiteY2" fmla="*/ 158732 h 479979"/>
                    <a:gd name="connsiteX3" fmla="*/ 158921 w 1623077"/>
                    <a:gd name="connsiteY3" fmla="*/ 0 h 479979"/>
                    <a:gd name="connsiteX4" fmla="*/ 1572563 w 1623077"/>
                    <a:gd name="connsiteY4" fmla="*/ 0 h 479979"/>
                    <a:gd name="connsiteX5" fmla="*/ 1623078 w 1623077"/>
                    <a:gd name="connsiteY5" fmla="*/ 50514 h 479979"/>
                    <a:gd name="connsiteX6" fmla="*/ 1572753 w 1623077"/>
                    <a:gd name="connsiteY6" fmla="*/ 101407 h 479979"/>
                    <a:gd name="connsiteX7" fmla="*/ 158921 w 1623077"/>
                    <a:gd name="connsiteY7" fmla="*/ 100461 h 479979"/>
                    <a:gd name="connsiteX8" fmla="*/ 100650 w 1623077"/>
                    <a:gd name="connsiteY8" fmla="*/ 158732 h 479979"/>
                    <a:gd name="connsiteX9" fmla="*/ 100650 w 1623077"/>
                    <a:gd name="connsiteY9" fmla="*/ 321437 h 479979"/>
                    <a:gd name="connsiteX10" fmla="*/ 158921 w 1623077"/>
                    <a:gd name="connsiteY10" fmla="*/ 379708 h 479979"/>
                    <a:gd name="connsiteX11" fmla="*/ 1573509 w 1623077"/>
                    <a:gd name="connsiteY11" fmla="*/ 379708 h 479979"/>
                    <a:gd name="connsiteX12" fmla="*/ 1623078 w 1623077"/>
                    <a:gd name="connsiteY12" fmla="*/ 429276 h 479979"/>
                    <a:gd name="connsiteX13" fmla="*/ 1573509 w 1623077"/>
                    <a:gd name="connsiteY13" fmla="*/ 479791 h 479979"/>
                    <a:gd name="connsiteX14" fmla="*/ 158921 w 1623077"/>
                    <a:gd name="connsiteY14" fmla="*/ 479791 h 4799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623077" h="479979">
                      <a:moveTo>
                        <a:pt x="158921" y="479980"/>
                      </a:moveTo>
                      <a:cubicBezTo>
                        <a:pt x="71325" y="479980"/>
                        <a:pt x="0" y="408844"/>
                        <a:pt x="0" y="321437"/>
                      </a:cubicBezTo>
                      <a:lnTo>
                        <a:pt x="0" y="158732"/>
                      </a:lnTo>
                      <a:cubicBezTo>
                        <a:pt x="0" y="71136"/>
                        <a:pt x="71325" y="0"/>
                        <a:pt x="158921" y="0"/>
                      </a:cubicBezTo>
                      <a:lnTo>
                        <a:pt x="1572563" y="0"/>
                      </a:lnTo>
                      <a:cubicBezTo>
                        <a:pt x="1600375" y="0"/>
                        <a:pt x="1623078" y="22703"/>
                        <a:pt x="1623078" y="50514"/>
                      </a:cubicBezTo>
                      <a:cubicBezTo>
                        <a:pt x="1623078" y="78325"/>
                        <a:pt x="1600564" y="101217"/>
                        <a:pt x="1572753" y="101407"/>
                      </a:cubicBezTo>
                      <a:lnTo>
                        <a:pt x="158921" y="100461"/>
                      </a:lnTo>
                      <a:cubicBezTo>
                        <a:pt x="126759" y="100461"/>
                        <a:pt x="100650" y="126569"/>
                        <a:pt x="100650" y="158732"/>
                      </a:cubicBezTo>
                      <a:lnTo>
                        <a:pt x="100650" y="321437"/>
                      </a:lnTo>
                      <a:cubicBezTo>
                        <a:pt x="100650" y="353599"/>
                        <a:pt x="126759" y="379708"/>
                        <a:pt x="158921" y="379708"/>
                      </a:cubicBezTo>
                      <a:lnTo>
                        <a:pt x="1573509" y="379708"/>
                      </a:lnTo>
                      <a:cubicBezTo>
                        <a:pt x="1600942" y="379708"/>
                        <a:pt x="1623078" y="402033"/>
                        <a:pt x="1623078" y="429276"/>
                      </a:cubicBezTo>
                      <a:cubicBezTo>
                        <a:pt x="1623078" y="457087"/>
                        <a:pt x="1600753" y="479791"/>
                        <a:pt x="1573509" y="479791"/>
                      </a:cubicBezTo>
                      <a:lnTo>
                        <a:pt x="158921" y="47979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17" name="Freeform: Shape 116">
                  <a:extLst>
                    <a:ext uri="{FF2B5EF4-FFF2-40B4-BE49-F238E27FC236}">
                      <a16:creationId xmlns:a16="http://schemas.microsoft.com/office/drawing/2014/main" id="{5F2E48B4-EC1E-BFDD-FF2D-7B806E1E6234}"/>
                    </a:ext>
                  </a:extLst>
                </p:cNvPr>
                <p:cNvSpPr/>
                <p:nvPr/>
              </p:nvSpPr>
              <p:spPr>
                <a:xfrm>
                  <a:off x="6065252" y="5303521"/>
                  <a:ext cx="1623077" cy="480169"/>
                </a:xfrm>
                <a:custGeom>
                  <a:avLst/>
                  <a:gdLst>
                    <a:gd name="connsiteX0" fmla="*/ 158921 w 1623077"/>
                    <a:gd name="connsiteY0" fmla="*/ 480169 h 480169"/>
                    <a:gd name="connsiteX1" fmla="*/ 0 w 1623077"/>
                    <a:gd name="connsiteY1" fmla="*/ 322005 h 480169"/>
                    <a:gd name="connsiteX2" fmla="*/ 0 w 1623077"/>
                    <a:gd name="connsiteY2" fmla="*/ 159110 h 480169"/>
                    <a:gd name="connsiteX3" fmla="*/ 158921 w 1623077"/>
                    <a:gd name="connsiteY3" fmla="*/ 0 h 480169"/>
                    <a:gd name="connsiteX4" fmla="*/ 1572563 w 1623077"/>
                    <a:gd name="connsiteY4" fmla="*/ 0 h 480169"/>
                    <a:gd name="connsiteX5" fmla="*/ 1623078 w 1623077"/>
                    <a:gd name="connsiteY5" fmla="*/ 50893 h 480169"/>
                    <a:gd name="connsiteX6" fmla="*/ 1572753 w 1623077"/>
                    <a:gd name="connsiteY6" fmla="*/ 101785 h 480169"/>
                    <a:gd name="connsiteX7" fmla="*/ 158921 w 1623077"/>
                    <a:gd name="connsiteY7" fmla="*/ 100839 h 480169"/>
                    <a:gd name="connsiteX8" fmla="*/ 100650 w 1623077"/>
                    <a:gd name="connsiteY8" fmla="*/ 159110 h 480169"/>
                    <a:gd name="connsiteX9" fmla="*/ 100650 w 1623077"/>
                    <a:gd name="connsiteY9" fmla="*/ 322005 h 480169"/>
                    <a:gd name="connsiteX10" fmla="*/ 158921 w 1623077"/>
                    <a:gd name="connsiteY10" fmla="*/ 380275 h 480169"/>
                    <a:gd name="connsiteX11" fmla="*/ 1573509 w 1623077"/>
                    <a:gd name="connsiteY11" fmla="*/ 380275 h 480169"/>
                    <a:gd name="connsiteX12" fmla="*/ 1623078 w 1623077"/>
                    <a:gd name="connsiteY12" fmla="*/ 429844 h 480169"/>
                    <a:gd name="connsiteX13" fmla="*/ 1573509 w 1623077"/>
                    <a:gd name="connsiteY13" fmla="*/ 480169 h 480169"/>
                    <a:gd name="connsiteX14" fmla="*/ 158921 w 1623077"/>
                    <a:gd name="connsiteY14" fmla="*/ 480169 h 4801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623077" h="480169">
                      <a:moveTo>
                        <a:pt x="158921" y="480169"/>
                      </a:moveTo>
                      <a:cubicBezTo>
                        <a:pt x="71325" y="480169"/>
                        <a:pt x="0" y="409222"/>
                        <a:pt x="0" y="322005"/>
                      </a:cubicBezTo>
                      <a:lnTo>
                        <a:pt x="0" y="159110"/>
                      </a:lnTo>
                      <a:cubicBezTo>
                        <a:pt x="0" y="71514"/>
                        <a:pt x="71325" y="0"/>
                        <a:pt x="158921" y="0"/>
                      </a:cubicBezTo>
                      <a:lnTo>
                        <a:pt x="1572563" y="0"/>
                      </a:lnTo>
                      <a:cubicBezTo>
                        <a:pt x="1600375" y="0"/>
                        <a:pt x="1623078" y="22892"/>
                        <a:pt x="1623078" y="50893"/>
                      </a:cubicBezTo>
                      <a:cubicBezTo>
                        <a:pt x="1623078" y="78704"/>
                        <a:pt x="1600564" y="101596"/>
                        <a:pt x="1572753" y="101785"/>
                      </a:cubicBezTo>
                      <a:lnTo>
                        <a:pt x="158921" y="100839"/>
                      </a:lnTo>
                      <a:cubicBezTo>
                        <a:pt x="126759" y="100839"/>
                        <a:pt x="100650" y="126948"/>
                        <a:pt x="100650" y="159110"/>
                      </a:cubicBezTo>
                      <a:lnTo>
                        <a:pt x="100650" y="322005"/>
                      </a:lnTo>
                      <a:cubicBezTo>
                        <a:pt x="100650" y="354167"/>
                        <a:pt x="126759" y="380275"/>
                        <a:pt x="158921" y="380275"/>
                      </a:cubicBezTo>
                      <a:lnTo>
                        <a:pt x="1573509" y="380275"/>
                      </a:lnTo>
                      <a:cubicBezTo>
                        <a:pt x="1600942" y="380275"/>
                        <a:pt x="1623078" y="402600"/>
                        <a:pt x="1623078" y="429844"/>
                      </a:cubicBezTo>
                      <a:cubicBezTo>
                        <a:pt x="1623078" y="457466"/>
                        <a:pt x="1600753" y="480169"/>
                        <a:pt x="1573509" y="480169"/>
                      </a:cubicBezTo>
                      <a:lnTo>
                        <a:pt x="158921" y="480169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18" name="Freeform: Shape 117">
                  <a:extLst>
                    <a:ext uri="{FF2B5EF4-FFF2-40B4-BE49-F238E27FC236}">
                      <a16:creationId xmlns:a16="http://schemas.microsoft.com/office/drawing/2014/main" id="{C2FAD89E-CB32-A69D-481F-DBDEF4AB0C0A}"/>
                    </a:ext>
                  </a:extLst>
                </p:cNvPr>
                <p:cNvSpPr/>
                <p:nvPr/>
              </p:nvSpPr>
              <p:spPr>
                <a:xfrm>
                  <a:off x="6114253" y="4393697"/>
                  <a:ext cx="1515427" cy="379707"/>
                </a:xfrm>
                <a:custGeom>
                  <a:avLst/>
                  <a:gdLst>
                    <a:gd name="connsiteX0" fmla="*/ 1515427 w 1515427"/>
                    <a:gd name="connsiteY0" fmla="*/ 17027 h 379707"/>
                    <a:gd name="connsiteX1" fmla="*/ 1403237 w 1515427"/>
                    <a:gd name="connsiteY1" fmla="*/ 189759 h 379707"/>
                    <a:gd name="connsiteX2" fmla="*/ 1515427 w 1515427"/>
                    <a:gd name="connsiteY2" fmla="*/ 362302 h 379707"/>
                    <a:gd name="connsiteX3" fmla="*/ 1515427 w 1515427"/>
                    <a:gd name="connsiteY3" fmla="*/ 379708 h 379707"/>
                    <a:gd name="connsiteX4" fmla="*/ 108596 w 1515427"/>
                    <a:gd name="connsiteY4" fmla="*/ 379708 h 379707"/>
                    <a:gd name="connsiteX5" fmla="*/ 0 w 1515427"/>
                    <a:gd name="connsiteY5" fmla="*/ 271112 h 379707"/>
                    <a:gd name="connsiteX6" fmla="*/ 0 w 1515427"/>
                    <a:gd name="connsiteY6" fmla="*/ 108407 h 379707"/>
                    <a:gd name="connsiteX7" fmla="*/ 108596 w 1515427"/>
                    <a:gd name="connsiteY7" fmla="*/ 0 h 379707"/>
                    <a:gd name="connsiteX8" fmla="*/ 884851 w 1515427"/>
                    <a:gd name="connsiteY8" fmla="*/ 0 h 379707"/>
                    <a:gd name="connsiteX9" fmla="*/ 1515427 w 1515427"/>
                    <a:gd name="connsiteY9" fmla="*/ 0 h 379707"/>
                    <a:gd name="connsiteX10" fmla="*/ 1515427 w 1515427"/>
                    <a:gd name="connsiteY10" fmla="*/ 17027 h 3797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15427" h="379707">
                      <a:moveTo>
                        <a:pt x="1515427" y="17027"/>
                      </a:moveTo>
                      <a:cubicBezTo>
                        <a:pt x="1449400" y="46541"/>
                        <a:pt x="1403237" y="112758"/>
                        <a:pt x="1403237" y="189759"/>
                      </a:cubicBezTo>
                      <a:cubicBezTo>
                        <a:pt x="1403237" y="266760"/>
                        <a:pt x="1449400" y="332788"/>
                        <a:pt x="1515427" y="362302"/>
                      </a:cubicBezTo>
                      <a:lnTo>
                        <a:pt x="1515427" y="379708"/>
                      </a:lnTo>
                      <a:lnTo>
                        <a:pt x="108596" y="379708"/>
                      </a:lnTo>
                      <a:cubicBezTo>
                        <a:pt x="48622" y="379708"/>
                        <a:pt x="0" y="331086"/>
                        <a:pt x="0" y="271112"/>
                      </a:cubicBezTo>
                      <a:lnTo>
                        <a:pt x="0" y="108407"/>
                      </a:lnTo>
                      <a:cubicBezTo>
                        <a:pt x="0" y="48433"/>
                        <a:pt x="48622" y="0"/>
                        <a:pt x="108596" y="0"/>
                      </a:cubicBezTo>
                      <a:lnTo>
                        <a:pt x="884851" y="0"/>
                      </a:lnTo>
                      <a:lnTo>
                        <a:pt x="1515427" y="0"/>
                      </a:lnTo>
                      <a:lnTo>
                        <a:pt x="1515427" y="170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19" name="Freeform: Shape 118">
                  <a:extLst>
                    <a:ext uri="{FF2B5EF4-FFF2-40B4-BE49-F238E27FC236}">
                      <a16:creationId xmlns:a16="http://schemas.microsoft.com/office/drawing/2014/main" id="{433EB9BC-DDBB-4BD1-FD81-66F21F202E76}"/>
                    </a:ext>
                  </a:extLst>
                </p:cNvPr>
                <p:cNvSpPr/>
                <p:nvPr/>
              </p:nvSpPr>
              <p:spPr>
                <a:xfrm>
                  <a:off x="6064117" y="4343183"/>
                  <a:ext cx="1622888" cy="480358"/>
                </a:xfrm>
                <a:custGeom>
                  <a:avLst/>
                  <a:gdLst>
                    <a:gd name="connsiteX0" fmla="*/ 158732 w 1622888"/>
                    <a:gd name="connsiteY0" fmla="*/ 480358 h 480358"/>
                    <a:gd name="connsiteX1" fmla="*/ 0 w 1622888"/>
                    <a:gd name="connsiteY1" fmla="*/ 321437 h 480358"/>
                    <a:gd name="connsiteX2" fmla="*/ 0 w 1622888"/>
                    <a:gd name="connsiteY2" fmla="*/ 158732 h 480358"/>
                    <a:gd name="connsiteX3" fmla="*/ 158732 w 1622888"/>
                    <a:gd name="connsiteY3" fmla="*/ 0 h 480358"/>
                    <a:gd name="connsiteX4" fmla="*/ 1572374 w 1622888"/>
                    <a:gd name="connsiteY4" fmla="*/ 0 h 480358"/>
                    <a:gd name="connsiteX5" fmla="*/ 1622888 w 1622888"/>
                    <a:gd name="connsiteY5" fmla="*/ 50514 h 480358"/>
                    <a:gd name="connsiteX6" fmla="*/ 1572563 w 1622888"/>
                    <a:gd name="connsiteY6" fmla="*/ 101407 h 480358"/>
                    <a:gd name="connsiteX7" fmla="*/ 158732 w 1622888"/>
                    <a:gd name="connsiteY7" fmla="*/ 100461 h 480358"/>
                    <a:gd name="connsiteX8" fmla="*/ 100461 w 1622888"/>
                    <a:gd name="connsiteY8" fmla="*/ 158732 h 480358"/>
                    <a:gd name="connsiteX9" fmla="*/ 100461 w 1622888"/>
                    <a:gd name="connsiteY9" fmla="*/ 321437 h 480358"/>
                    <a:gd name="connsiteX10" fmla="*/ 158732 w 1622888"/>
                    <a:gd name="connsiteY10" fmla="*/ 379708 h 480358"/>
                    <a:gd name="connsiteX11" fmla="*/ 1573320 w 1622888"/>
                    <a:gd name="connsiteY11" fmla="*/ 379708 h 480358"/>
                    <a:gd name="connsiteX12" fmla="*/ 1622888 w 1622888"/>
                    <a:gd name="connsiteY12" fmla="*/ 429276 h 480358"/>
                    <a:gd name="connsiteX13" fmla="*/ 1565374 w 1622888"/>
                    <a:gd name="connsiteY13" fmla="*/ 480169 h 480358"/>
                    <a:gd name="connsiteX14" fmla="*/ 158732 w 1622888"/>
                    <a:gd name="connsiteY14" fmla="*/ 480169 h 4803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622888" h="480358">
                      <a:moveTo>
                        <a:pt x="158732" y="480358"/>
                      </a:moveTo>
                      <a:cubicBezTo>
                        <a:pt x="71136" y="480358"/>
                        <a:pt x="0" y="409033"/>
                        <a:pt x="0" y="321437"/>
                      </a:cubicBezTo>
                      <a:lnTo>
                        <a:pt x="0" y="158732"/>
                      </a:lnTo>
                      <a:cubicBezTo>
                        <a:pt x="0" y="71136"/>
                        <a:pt x="71136" y="0"/>
                        <a:pt x="158732" y="0"/>
                      </a:cubicBezTo>
                      <a:lnTo>
                        <a:pt x="1572374" y="0"/>
                      </a:lnTo>
                      <a:cubicBezTo>
                        <a:pt x="1600185" y="0"/>
                        <a:pt x="1622888" y="22703"/>
                        <a:pt x="1622888" y="50514"/>
                      </a:cubicBezTo>
                      <a:cubicBezTo>
                        <a:pt x="1622888" y="78325"/>
                        <a:pt x="1600185" y="101217"/>
                        <a:pt x="1572563" y="101407"/>
                      </a:cubicBezTo>
                      <a:lnTo>
                        <a:pt x="158732" y="100461"/>
                      </a:lnTo>
                      <a:cubicBezTo>
                        <a:pt x="126569" y="100461"/>
                        <a:pt x="100461" y="126569"/>
                        <a:pt x="100461" y="158732"/>
                      </a:cubicBezTo>
                      <a:lnTo>
                        <a:pt x="100461" y="321437"/>
                      </a:lnTo>
                      <a:cubicBezTo>
                        <a:pt x="100461" y="353599"/>
                        <a:pt x="126569" y="379708"/>
                        <a:pt x="158732" y="379708"/>
                      </a:cubicBezTo>
                      <a:lnTo>
                        <a:pt x="1573320" y="379708"/>
                      </a:lnTo>
                      <a:cubicBezTo>
                        <a:pt x="1600564" y="379708"/>
                        <a:pt x="1622888" y="402033"/>
                        <a:pt x="1622888" y="429276"/>
                      </a:cubicBezTo>
                      <a:cubicBezTo>
                        <a:pt x="1622888" y="458033"/>
                        <a:pt x="1592050" y="480169"/>
                        <a:pt x="1565374" y="480169"/>
                      </a:cubicBezTo>
                      <a:lnTo>
                        <a:pt x="158732" y="480169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0" name="Graphic 12">
                <a:extLst>
                  <a:ext uri="{FF2B5EF4-FFF2-40B4-BE49-F238E27FC236}">
                    <a16:creationId xmlns:a16="http://schemas.microsoft.com/office/drawing/2014/main" id="{0362F5AD-4066-1C92-DD2A-E0D3CDE1737A}"/>
                  </a:ext>
                </a:extLst>
              </p:cNvPr>
              <p:cNvGrpSpPr/>
              <p:nvPr/>
            </p:nvGrpSpPr>
            <p:grpSpPr>
              <a:xfrm>
                <a:off x="5992603" y="3665460"/>
                <a:ext cx="1927487" cy="669965"/>
                <a:chOff x="5992603" y="3665460"/>
                <a:chExt cx="1927487" cy="669965"/>
              </a:xfrm>
            </p:grpSpPr>
            <p:sp>
              <p:nvSpPr>
                <p:cNvPr id="121" name="Freeform: Shape 120">
                  <a:extLst>
                    <a:ext uri="{FF2B5EF4-FFF2-40B4-BE49-F238E27FC236}">
                      <a16:creationId xmlns:a16="http://schemas.microsoft.com/office/drawing/2014/main" id="{46D3469D-4748-CE44-22F0-2FB19DC8D6F9}"/>
                    </a:ext>
                  </a:extLst>
                </p:cNvPr>
                <p:cNvSpPr/>
                <p:nvPr/>
              </p:nvSpPr>
              <p:spPr>
                <a:xfrm>
                  <a:off x="6928724" y="3665460"/>
                  <a:ext cx="959392" cy="65308"/>
                </a:xfrm>
                <a:custGeom>
                  <a:avLst/>
                  <a:gdLst>
                    <a:gd name="connsiteX0" fmla="*/ 958825 w 959392"/>
                    <a:gd name="connsiteY0" fmla="*/ 65308 h 65308"/>
                    <a:gd name="connsiteX1" fmla="*/ 0 w 959392"/>
                    <a:gd name="connsiteY1" fmla="*/ 28984 h 65308"/>
                    <a:gd name="connsiteX2" fmla="*/ 0 w 959392"/>
                    <a:gd name="connsiteY2" fmla="*/ 28984 h 65308"/>
                    <a:gd name="connsiteX3" fmla="*/ 59595 w 959392"/>
                    <a:gd name="connsiteY3" fmla="*/ 37 h 65308"/>
                    <a:gd name="connsiteX4" fmla="*/ 959392 w 959392"/>
                    <a:gd name="connsiteY4" fmla="*/ 34092 h 65308"/>
                    <a:gd name="connsiteX5" fmla="*/ 958825 w 959392"/>
                    <a:gd name="connsiteY5" fmla="*/ 65308 h 65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59392" h="65308">
                      <a:moveTo>
                        <a:pt x="958825" y="65308"/>
                      </a:moveTo>
                      <a:lnTo>
                        <a:pt x="0" y="28984"/>
                      </a:lnTo>
                      <a:lnTo>
                        <a:pt x="0" y="28984"/>
                      </a:lnTo>
                      <a:cubicBezTo>
                        <a:pt x="13811" y="10064"/>
                        <a:pt x="36325" y="-719"/>
                        <a:pt x="59595" y="37"/>
                      </a:cubicBezTo>
                      <a:lnTo>
                        <a:pt x="959392" y="34092"/>
                      </a:lnTo>
                      <a:lnTo>
                        <a:pt x="958825" y="65308"/>
                      </a:lnTo>
                      <a:close/>
                    </a:path>
                  </a:pathLst>
                </a:custGeom>
                <a:solidFill>
                  <a:srgbClr val="EA4B30"/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22" name="Freeform: Shape 121">
                  <a:extLst>
                    <a:ext uri="{FF2B5EF4-FFF2-40B4-BE49-F238E27FC236}">
                      <a16:creationId xmlns:a16="http://schemas.microsoft.com/office/drawing/2014/main" id="{B6490ED7-9E52-C799-F106-72A4EA262A66}"/>
                    </a:ext>
                  </a:extLst>
                </p:cNvPr>
                <p:cNvSpPr/>
                <p:nvPr/>
              </p:nvSpPr>
              <p:spPr>
                <a:xfrm>
                  <a:off x="5992603" y="3690849"/>
                  <a:ext cx="1872243" cy="126001"/>
                </a:xfrm>
                <a:custGeom>
                  <a:avLst/>
                  <a:gdLst>
                    <a:gd name="connsiteX0" fmla="*/ 936122 w 1872243"/>
                    <a:gd name="connsiteY0" fmla="*/ 0 h 126001"/>
                    <a:gd name="connsiteX1" fmla="*/ 0 w 1872243"/>
                    <a:gd name="connsiteY1" fmla="*/ 40866 h 126001"/>
                    <a:gd name="connsiteX2" fmla="*/ 0 w 1872243"/>
                    <a:gd name="connsiteY2" fmla="*/ 126002 h 126001"/>
                    <a:gd name="connsiteX3" fmla="*/ 936122 w 1872243"/>
                    <a:gd name="connsiteY3" fmla="*/ 126002 h 126001"/>
                    <a:gd name="connsiteX4" fmla="*/ 1872243 w 1872243"/>
                    <a:gd name="connsiteY4" fmla="*/ 126002 h 126001"/>
                    <a:gd name="connsiteX5" fmla="*/ 1872243 w 1872243"/>
                    <a:gd name="connsiteY5" fmla="*/ 40866 h 126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72243" h="126001">
                      <a:moveTo>
                        <a:pt x="936122" y="0"/>
                      </a:moveTo>
                      <a:lnTo>
                        <a:pt x="0" y="40866"/>
                      </a:lnTo>
                      <a:lnTo>
                        <a:pt x="0" y="126002"/>
                      </a:lnTo>
                      <a:lnTo>
                        <a:pt x="936122" y="126002"/>
                      </a:lnTo>
                      <a:lnTo>
                        <a:pt x="1872243" y="126002"/>
                      </a:lnTo>
                      <a:lnTo>
                        <a:pt x="1872243" y="40866"/>
                      </a:lnTo>
                      <a:close/>
                    </a:path>
                  </a:pathLst>
                </a:custGeom>
                <a:solidFill>
                  <a:schemeClr val="tx2">
                    <a:lumMod val="75000"/>
                    <a:lumOff val="25000"/>
                  </a:schemeClr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23" name="Freeform: Shape 122">
                  <a:extLst>
                    <a:ext uri="{FF2B5EF4-FFF2-40B4-BE49-F238E27FC236}">
                      <a16:creationId xmlns:a16="http://schemas.microsoft.com/office/drawing/2014/main" id="{4FBFFFB5-E45E-7F65-4CE4-7A5F37DE4DCC}"/>
                    </a:ext>
                  </a:extLst>
                </p:cNvPr>
                <p:cNvSpPr/>
                <p:nvPr/>
              </p:nvSpPr>
              <p:spPr>
                <a:xfrm>
                  <a:off x="6496421" y="3816851"/>
                  <a:ext cx="810309" cy="518574"/>
                </a:xfrm>
                <a:custGeom>
                  <a:avLst/>
                  <a:gdLst>
                    <a:gd name="connsiteX0" fmla="*/ 0 w 810309"/>
                    <a:gd name="connsiteY0" fmla="*/ 0 h 518574"/>
                    <a:gd name="connsiteX1" fmla="*/ 810309 w 810309"/>
                    <a:gd name="connsiteY1" fmla="*/ 0 h 518574"/>
                    <a:gd name="connsiteX2" fmla="*/ 810309 w 810309"/>
                    <a:gd name="connsiteY2" fmla="*/ 518575 h 518574"/>
                    <a:gd name="connsiteX3" fmla="*/ 0 w 810309"/>
                    <a:gd name="connsiteY3" fmla="*/ 518575 h 5185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0309" h="518574">
                      <a:moveTo>
                        <a:pt x="0" y="0"/>
                      </a:moveTo>
                      <a:lnTo>
                        <a:pt x="810309" y="0"/>
                      </a:lnTo>
                      <a:lnTo>
                        <a:pt x="810309" y="518575"/>
                      </a:lnTo>
                      <a:lnTo>
                        <a:pt x="0" y="518575"/>
                      </a:ln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24" name="Freeform: Shape 123">
                  <a:extLst>
                    <a:ext uri="{FF2B5EF4-FFF2-40B4-BE49-F238E27FC236}">
                      <a16:creationId xmlns:a16="http://schemas.microsoft.com/office/drawing/2014/main" id="{2B1353F0-4004-DB39-662D-6C84C6E2B526}"/>
                    </a:ext>
                  </a:extLst>
                </p:cNvPr>
                <p:cNvSpPr/>
                <p:nvPr/>
              </p:nvSpPr>
              <p:spPr>
                <a:xfrm>
                  <a:off x="7864846" y="3712039"/>
                  <a:ext cx="23270" cy="277544"/>
                </a:xfrm>
                <a:custGeom>
                  <a:avLst/>
                  <a:gdLst>
                    <a:gd name="connsiteX0" fmla="*/ 0 w 23270"/>
                    <a:gd name="connsiteY0" fmla="*/ 0 h 277544"/>
                    <a:gd name="connsiteX1" fmla="*/ 23271 w 23270"/>
                    <a:gd name="connsiteY1" fmla="*/ 0 h 277544"/>
                    <a:gd name="connsiteX2" fmla="*/ 23271 w 23270"/>
                    <a:gd name="connsiteY2" fmla="*/ 277544 h 277544"/>
                    <a:gd name="connsiteX3" fmla="*/ 0 w 23270"/>
                    <a:gd name="connsiteY3" fmla="*/ 277544 h 2775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270" h="277544">
                      <a:moveTo>
                        <a:pt x="0" y="0"/>
                      </a:moveTo>
                      <a:lnTo>
                        <a:pt x="23271" y="0"/>
                      </a:lnTo>
                      <a:lnTo>
                        <a:pt x="23271" y="277544"/>
                      </a:lnTo>
                      <a:lnTo>
                        <a:pt x="0" y="277544"/>
                      </a:lnTo>
                      <a:close/>
                    </a:path>
                  </a:pathLst>
                </a:custGeom>
                <a:solidFill>
                  <a:srgbClr val="EA4B30"/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25" name="Freeform: Shape 124">
                  <a:extLst>
                    <a:ext uri="{FF2B5EF4-FFF2-40B4-BE49-F238E27FC236}">
                      <a16:creationId xmlns:a16="http://schemas.microsoft.com/office/drawing/2014/main" id="{602F156B-6415-5382-D765-0A8CD3E8A549}"/>
                    </a:ext>
                  </a:extLst>
                </p:cNvPr>
                <p:cNvSpPr/>
                <p:nvPr/>
              </p:nvSpPr>
              <p:spPr>
                <a:xfrm>
                  <a:off x="7849143" y="3981448"/>
                  <a:ext cx="52973" cy="52973"/>
                </a:xfrm>
                <a:custGeom>
                  <a:avLst/>
                  <a:gdLst>
                    <a:gd name="connsiteX0" fmla="*/ 52974 w 52973"/>
                    <a:gd name="connsiteY0" fmla="*/ 26487 h 52973"/>
                    <a:gd name="connsiteX1" fmla="*/ 26487 w 52973"/>
                    <a:gd name="connsiteY1" fmla="*/ 52974 h 52973"/>
                    <a:gd name="connsiteX2" fmla="*/ 0 w 52973"/>
                    <a:gd name="connsiteY2" fmla="*/ 26487 h 52973"/>
                    <a:gd name="connsiteX3" fmla="*/ 26487 w 52973"/>
                    <a:gd name="connsiteY3" fmla="*/ 0 h 52973"/>
                    <a:gd name="connsiteX4" fmla="*/ 52974 w 52973"/>
                    <a:gd name="connsiteY4" fmla="*/ 26487 h 529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2973" h="52973">
                      <a:moveTo>
                        <a:pt x="52974" y="26487"/>
                      </a:moveTo>
                      <a:cubicBezTo>
                        <a:pt x="52974" y="41055"/>
                        <a:pt x="41055" y="52974"/>
                        <a:pt x="26487" y="52974"/>
                      </a:cubicBezTo>
                      <a:cubicBezTo>
                        <a:pt x="11919" y="52974"/>
                        <a:pt x="0" y="41055"/>
                        <a:pt x="0" y="26487"/>
                      </a:cubicBezTo>
                      <a:cubicBezTo>
                        <a:pt x="0" y="11919"/>
                        <a:pt x="11919" y="0"/>
                        <a:pt x="26487" y="0"/>
                      </a:cubicBezTo>
                      <a:cubicBezTo>
                        <a:pt x="41244" y="0"/>
                        <a:pt x="52974" y="11919"/>
                        <a:pt x="52974" y="26487"/>
                      </a:cubicBezTo>
                      <a:close/>
                    </a:path>
                  </a:pathLst>
                </a:custGeom>
                <a:solidFill>
                  <a:srgbClr val="EA4B30"/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26" name="Freeform: Shape 125">
                  <a:extLst>
                    <a:ext uri="{FF2B5EF4-FFF2-40B4-BE49-F238E27FC236}">
                      <a16:creationId xmlns:a16="http://schemas.microsoft.com/office/drawing/2014/main" id="{47A932D6-E090-A7AB-A1F5-C507BFD298BC}"/>
                    </a:ext>
                  </a:extLst>
                </p:cNvPr>
                <p:cNvSpPr/>
                <p:nvPr/>
              </p:nvSpPr>
              <p:spPr>
                <a:xfrm>
                  <a:off x="7838359" y="4019665"/>
                  <a:ext cx="81730" cy="108596"/>
                </a:xfrm>
                <a:custGeom>
                  <a:avLst/>
                  <a:gdLst>
                    <a:gd name="connsiteX0" fmla="*/ 81731 w 81730"/>
                    <a:gd name="connsiteY0" fmla="*/ 108596 h 108596"/>
                    <a:gd name="connsiteX1" fmla="*/ 0 w 81730"/>
                    <a:gd name="connsiteY1" fmla="*/ 108596 h 108596"/>
                    <a:gd name="connsiteX2" fmla="*/ 0 w 81730"/>
                    <a:gd name="connsiteY2" fmla="*/ 30649 h 108596"/>
                    <a:gd name="connsiteX3" fmla="*/ 30649 w 81730"/>
                    <a:gd name="connsiteY3" fmla="*/ 0 h 108596"/>
                    <a:gd name="connsiteX4" fmla="*/ 51082 w 81730"/>
                    <a:gd name="connsiteY4" fmla="*/ 0 h 108596"/>
                    <a:gd name="connsiteX5" fmla="*/ 81731 w 81730"/>
                    <a:gd name="connsiteY5" fmla="*/ 30649 h 108596"/>
                    <a:gd name="connsiteX6" fmla="*/ 81731 w 81730"/>
                    <a:gd name="connsiteY6" fmla="*/ 108596 h 1085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1730" h="108596">
                      <a:moveTo>
                        <a:pt x="81731" y="108596"/>
                      </a:moveTo>
                      <a:lnTo>
                        <a:pt x="0" y="108596"/>
                      </a:lnTo>
                      <a:lnTo>
                        <a:pt x="0" y="30649"/>
                      </a:lnTo>
                      <a:cubicBezTo>
                        <a:pt x="0" y="13811"/>
                        <a:pt x="13622" y="0"/>
                        <a:pt x="30649" y="0"/>
                      </a:cubicBezTo>
                      <a:lnTo>
                        <a:pt x="51082" y="0"/>
                      </a:lnTo>
                      <a:cubicBezTo>
                        <a:pt x="67920" y="0"/>
                        <a:pt x="81731" y="13622"/>
                        <a:pt x="81731" y="30649"/>
                      </a:cubicBezTo>
                      <a:lnTo>
                        <a:pt x="81731" y="108596"/>
                      </a:lnTo>
                      <a:close/>
                    </a:path>
                  </a:pathLst>
                </a:custGeom>
                <a:solidFill>
                  <a:srgbClr val="EA4B30"/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121087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7EE66506-101A-FEAA-0794-FAF0199AEB53}"/>
              </a:ext>
            </a:extLst>
          </p:cNvPr>
          <p:cNvGrpSpPr/>
          <p:nvPr/>
        </p:nvGrpSpPr>
        <p:grpSpPr>
          <a:xfrm>
            <a:off x="904875" y="1412457"/>
            <a:ext cx="5640160" cy="2702197"/>
            <a:chOff x="7434395" y="2165608"/>
            <a:chExt cx="5640160" cy="2702197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4674749-3B54-E102-3841-DA2F98A1EBE7}"/>
                </a:ext>
              </a:extLst>
            </p:cNvPr>
            <p:cNvGrpSpPr/>
            <p:nvPr/>
          </p:nvGrpSpPr>
          <p:grpSpPr>
            <a:xfrm>
              <a:off x="7434395" y="2165608"/>
              <a:ext cx="973178" cy="1569660"/>
              <a:chOff x="5497738" y="2799662"/>
              <a:chExt cx="973178" cy="1569660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5347B486-9F96-B96C-B022-5CB2F3487CF6}"/>
                  </a:ext>
                </a:extLst>
              </p:cNvPr>
              <p:cNvSpPr/>
              <p:nvPr/>
            </p:nvSpPr>
            <p:spPr>
              <a:xfrm>
                <a:off x="5497738" y="2929206"/>
                <a:ext cx="973178" cy="97452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tx2">
                      <a:lumMod val="95000"/>
                      <a:lumOff val="5000"/>
                    </a:schemeClr>
                  </a:solidFill>
                  <a:latin typeface="+mj-lt"/>
                  <a:cs typeface="Cavolini" panose="03000502040302020204" pitchFamily="66" charset="0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6058B80-1A1C-4AAE-F442-074179BB783A}"/>
                  </a:ext>
                </a:extLst>
              </p:cNvPr>
              <p:cNvSpPr txBox="1"/>
              <p:nvPr/>
            </p:nvSpPr>
            <p:spPr>
              <a:xfrm>
                <a:off x="5596866" y="2799662"/>
                <a:ext cx="774921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9600" b="1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rPr>
                  <a:t>“</a:t>
                </a:r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18818E6-7CB5-3B76-4FBE-77D0F52C20C6}"/>
                </a:ext>
              </a:extLst>
            </p:cNvPr>
            <p:cNvSpPr txBox="1"/>
            <p:nvPr/>
          </p:nvSpPr>
          <p:spPr>
            <a:xfrm>
              <a:off x="8324671" y="3113479"/>
              <a:ext cx="4749884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Lorem ipsum dolor sit </a:t>
              </a:r>
              <a:r>
                <a:rPr lang="en-CA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amet</a:t>
              </a:r>
              <a:r>
                <a:rPr lang="en-CA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, </a:t>
              </a:r>
              <a:r>
                <a:rPr lang="en-CA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consectetur</a:t>
              </a:r>
              <a:r>
                <a:rPr lang="en-CA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adipiscing</a:t>
              </a:r>
              <a:r>
                <a:rPr lang="en-CA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elit</a:t>
              </a:r>
              <a:r>
                <a:rPr lang="en-CA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, sed do </a:t>
              </a:r>
              <a:r>
                <a:rPr lang="en-CA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eiusmod</a:t>
              </a:r>
              <a:r>
                <a:rPr lang="en-CA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tempor</a:t>
              </a:r>
              <a:r>
                <a:rPr lang="en-CA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incididunt</a:t>
              </a:r>
              <a:r>
                <a:rPr lang="en-CA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ut</a:t>
              </a:r>
              <a:r>
                <a:rPr lang="en-CA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labore et dolore magna </a:t>
              </a:r>
              <a:r>
                <a:rPr lang="en-CA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aliqua</a:t>
              </a:r>
              <a:r>
                <a:rPr lang="en-CA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. Ut </a:t>
              </a:r>
              <a:r>
                <a:rPr lang="en-CA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enim</a:t>
              </a:r>
              <a:r>
                <a:rPr lang="en-CA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ad minim </a:t>
              </a:r>
              <a:r>
                <a:rPr lang="en-CA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veniam</a:t>
              </a:r>
              <a:r>
                <a:rPr lang="en-CA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, </a:t>
              </a:r>
              <a:r>
                <a:rPr lang="en-CA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quis</a:t>
              </a:r>
              <a:r>
                <a:rPr lang="en-CA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nostrud</a:t>
              </a:r>
              <a:r>
                <a:rPr lang="en-CA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exercitation </a:t>
              </a:r>
              <a:r>
                <a:rPr lang="en-CA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ullamco</a:t>
              </a:r>
              <a:r>
                <a:rPr lang="en-CA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laboris</a:t>
              </a:r>
              <a:r>
                <a:rPr lang="en-CA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nisi </a:t>
              </a:r>
              <a:r>
                <a:rPr lang="en-CA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ut</a:t>
              </a:r>
              <a:r>
                <a:rPr lang="en-CA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aliquip</a:t>
              </a:r>
              <a:r>
                <a:rPr lang="en-CA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ex </a:t>
              </a:r>
              <a:r>
                <a:rPr lang="en-CA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ea</a:t>
              </a:r>
              <a:r>
                <a:rPr lang="en-CA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commodo</a:t>
              </a:r>
              <a:r>
                <a:rPr lang="en-CA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consequat</a:t>
              </a:r>
              <a:r>
                <a:rPr lang="en-CA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.</a:t>
              </a:r>
            </a:p>
          </p:txBody>
        </p:sp>
      </p:grp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67926D1-44E8-6267-2BC3-9055EA1FB5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A2805C-C14C-C0B5-BB99-7BF93AEF06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C1D039D-914A-437E-F11C-335B996C0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effectLst/>
                <a:latin typeface="+mj-lt"/>
                <a:cs typeface="Aharoni" panose="02010803020104030203" pitchFamily="2" charset="-79"/>
              </a:rPr>
              <a:t>Lorem ipsum dolor</a:t>
            </a:r>
            <a:endParaRPr lang="en-CA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2EB9F82-2C5F-E5FE-DF6F-7427FC1DF08E}"/>
              </a:ext>
            </a:extLst>
          </p:cNvPr>
          <p:cNvGrpSpPr/>
          <p:nvPr/>
        </p:nvGrpSpPr>
        <p:grpSpPr>
          <a:xfrm>
            <a:off x="3903376" y="4904317"/>
            <a:ext cx="2921510" cy="904995"/>
            <a:chOff x="8781610" y="1677196"/>
            <a:chExt cx="2921510" cy="904995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88AAEB59-B56D-D6B8-0525-9528829B2D4B}"/>
                </a:ext>
              </a:extLst>
            </p:cNvPr>
            <p:cNvGrpSpPr/>
            <p:nvPr/>
          </p:nvGrpSpPr>
          <p:grpSpPr>
            <a:xfrm>
              <a:off x="8781610" y="1677196"/>
              <a:ext cx="2921510" cy="544178"/>
              <a:chOff x="6097295" y="3144378"/>
              <a:chExt cx="2921510" cy="544178"/>
            </a:xfrm>
          </p:grpSpPr>
          <p:sp>
            <p:nvSpPr>
              <p:cNvPr id="25" name="Rectangle: Rounded Corners 24">
                <a:extLst>
                  <a:ext uri="{FF2B5EF4-FFF2-40B4-BE49-F238E27FC236}">
                    <a16:creationId xmlns:a16="http://schemas.microsoft.com/office/drawing/2014/main" id="{3FFBD8CE-9872-A198-1EE3-31738544928C}"/>
                  </a:ext>
                </a:extLst>
              </p:cNvPr>
              <p:cNvSpPr/>
              <p:nvPr/>
            </p:nvSpPr>
            <p:spPr>
              <a:xfrm>
                <a:off x="6097295" y="3144378"/>
                <a:ext cx="2921510" cy="544178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>
                  <a:solidFill>
                    <a:schemeClr val="bg2"/>
                  </a:solidFill>
                  <a:latin typeface="+mj-lt"/>
                  <a:cs typeface="Cavolini" panose="03000502040302020204" pitchFamily="66" charset="0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907FF5B-A447-21ED-82F1-3B61140EB4BD}"/>
                  </a:ext>
                </a:extLst>
              </p:cNvPr>
              <p:cNvSpPr txBox="1"/>
              <p:nvPr/>
            </p:nvSpPr>
            <p:spPr>
              <a:xfrm>
                <a:off x="6183998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600" i="0" dirty="0">
                    <a:solidFill>
                      <a:schemeClr val="tx2">
                        <a:lumMod val="95000"/>
                        <a:lumOff val="5000"/>
                      </a:schemeClr>
                    </a:solidFill>
                    <a:effectLst/>
                    <a:latin typeface="+mj-lt"/>
                    <a:cs typeface="Cavolini" panose="03000502040302020204" pitchFamily="66" charset="0"/>
                  </a:rPr>
                  <a:t>Lorem ipsum</a:t>
                </a:r>
                <a:endParaRPr lang="en-US" sz="1600" spc="0" dirty="0">
                  <a:solidFill>
                    <a:schemeClr val="tx2">
                      <a:lumMod val="95000"/>
                      <a:lumOff val="5000"/>
                    </a:schemeClr>
                  </a:solidFill>
                  <a:latin typeface="+mj-lt"/>
                  <a:cs typeface="Cavolini" panose="03000502040302020204" pitchFamily="66" charset="0"/>
                </a:endParaRPr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65E713F-E81C-09B1-ACAB-1694634D3E53}"/>
                </a:ext>
              </a:extLst>
            </p:cNvPr>
            <p:cNvSpPr txBox="1"/>
            <p:nvPr/>
          </p:nvSpPr>
          <p:spPr>
            <a:xfrm>
              <a:off x="9119729" y="2212859"/>
              <a:ext cx="2027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>
                      <a:lumMod val="95000"/>
                      <a:lumOff val="5000"/>
                    </a:schemeClr>
                  </a:solidFill>
                  <a:latin typeface="+mj-lt"/>
                  <a:cs typeface="Cavolini" panose="03000502040302020204" pitchFamily="66" charset="0"/>
                </a:rPr>
                <a:t>Designation</a:t>
              </a:r>
            </a:p>
          </p:txBody>
        </p:sp>
      </p:grpSp>
      <p:pic>
        <p:nvPicPr>
          <p:cNvPr id="8" name="Picture Placeholder 7" descr="A person smiling with glasses&#10;&#10;Description automatically generated">
            <a:extLst>
              <a:ext uri="{FF2B5EF4-FFF2-40B4-BE49-F238E27FC236}">
                <a16:creationId xmlns:a16="http://schemas.microsoft.com/office/drawing/2014/main" id="{E81AC8DD-8226-F74C-D797-461A3BEDDD4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02708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robot in front of a computer&#10;&#10;Description automatically generated">
            <a:extLst>
              <a:ext uri="{FF2B5EF4-FFF2-40B4-BE49-F238E27FC236}">
                <a16:creationId xmlns:a16="http://schemas.microsoft.com/office/drawing/2014/main" id="{7D43C4B4-2DF6-64AD-4734-157F795F3C0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4" name="Picture Placeholder 23" descr="A person sitting at a desk looking at a computer screen&#10;&#10;Description automatically generated">
            <a:extLst>
              <a:ext uri="{FF2B5EF4-FFF2-40B4-BE49-F238E27FC236}">
                <a16:creationId xmlns:a16="http://schemas.microsoft.com/office/drawing/2014/main" id="{38F15AD5-516E-4D88-ED6C-42E282E502B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02403" y="1567048"/>
            <a:ext cx="2662786" cy="2666462"/>
          </a:xfrm>
        </p:spPr>
      </p:pic>
      <p:pic>
        <p:nvPicPr>
          <p:cNvPr id="26" name="Picture Placeholder 25" descr="A hand typing on a computer keyboard&#10;&#10;Description automatically generated">
            <a:extLst>
              <a:ext uri="{FF2B5EF4-FFF2-40B4-BE49-F238E27FC236}">
                <a16:creationId xmlns:a16="http://schemas.microsoft.com/office/drawing/2014/main" id="{C7C78E80-4D82-9A27-979E-F7B3AE1218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188DFD-CC4A-C08B-CE38-13B1D350E4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ACEEC0-D9D7-A823-52BC-3FC960CB52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21264C7-8450-2C77-EDAD-A81D0068B037}"/>
              </a:ext>
            </a:extLst>
          </p:cNvPr>
          <p:cNvGrpSpPr/>
          <p:nvPr/>
        </p:nvGrpSpPr>
        <p:grpSpPr>
          <a:xfrm>
            <a:off x="1015599" y="3693801"/>
            <a:ext cx="10160802" cy="1917097"/>
            <a:chOff x="1108944" y="3693801"/>
            <a:chExt cx="10160802" cy="1917097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E40AA0B8-37EF-6E85-5814-961C1A710B23}"/>
                </a:ext>
              </a:extLst>
            </p:cNvPr>
            <p:cNvGrpSpPr/>
            <p:nvPr/>
          </p:nvGrpSpPr>
          <p:grpSpPr>
            <a:xfrm>
              <a:off x="1108944" y="3693801"/>
              <a:ext cx="2761421" cy="1917097"/>
              <a:chOff x="1100502" y="4210277"/>
              <a:chExt cx="2761421" cy="1917097"/>
            </a:xfrm>
          </p:grpSpPr>
          <p:sp>
            <p:nvSpPr>
              <p:cNvPr id="57" name="Rectangle: Rounded Corners 56">
                <a:extLst>
                  <a:ext uri="{FF2B5EF4-FFF2-40B4-BE49-F238E27FC236}">
                    <a16:creationId xmlns:a16="http://schemas.microsoft.com/office/drawing/2014/main" id="{821D86AE-8BD2-B93B-06EB-3F950BF0C702}"/>
                  </a:ext>
                </a:extLst>
              </p:cNvPr>
              <p:cNvSpPr/>
              <p:nvPr/>
            </p:nvSpPr>
            <p:spPr>
              <a:xfrm>
                <a:off x="1146230" y="4210277"/>
                <a:ext cx="2669964" cy="796732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2000" dirty="0">
                  <a:solidFill>
                    <a:schemeClr val="bg2"/>
                  </a:solidFill>
                  <a:latin typeface="+mj-lt"/>
                  <a:cs typeface="Cavolini" panose="03000502040302020204" pitchFamily="66" charset="0"/>
                </a:endParaRPr>
              </a:p>
            </p:txBody>
          </p: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311767C9-B7B5-6585-85B3-90F81678E9CB}"/>
                  </a:ext>
                </a:extLst>
              </p:cNvPr>
              <p:cNvGrpSpPr/>
              <p:nvPr/>
            </p:nvGrpSpPr>
            <p:grpSpPr>
              <a:xfrm>
                <a:off x="1100502" y="4308418"/>
                <a:ext cx="2761421" cy="1818956"/>
                <a:chOff x="1752961" y="4308418"/>
                <a:chExt cx="2761421" cy="1818956"/>
              </a:xfrm>
            </p:grpSpPr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51BE1BF6-3DB3-5AF9-B46E-C5315F94F942}"/>
                    </a:ext>
                  </a:extLst>
                </p:cNvPr>
                <p:cNvSpPr txBox="1"/>
                <p:nvPr/>
              </p:nvSpPr>
              <p:spPr>
                <a:xfrm>
                  <a:off x="2088442" y="4308418"/>
                  <a:ext cx="2077116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i="0" dirty="0">
                      <a:solidFill>
                        <a:schemeClr val="bg2"/>
                      </a:solidFill>
                      <a:effectLst/>
                      <a:latin typeface="+mj-lt"/>
                      <a:cs typeface="Cavolini" panose="03000502040302020204" pitchFamily="66" charset="0"/>
                    </a:rPr>
                    <a:t>Lorem ipsum</a:t>
                  </a:r>
                  <a:endParaRPr lang="en-US" spc="0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endParaRPr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9D2AE2E4-0061-6C3A-DAAD-D3A0CAB45565}"/>
                    </a:ext>
                  </a:extLst>
                </p:cNvPr>
                <p:cNvSpPr txBox="1"/>
                <p:nvPr/>
              </p:nvSpPr>
              <p:spPr>
                <a:xfrm>
                  <a:off x="2088442" y="4599375"/>
                  <a:ext cx="207711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400" i="0" dirty="0">
                      <a:solidFill>
                        <a:schemeClr val="bg2"/>
                      </a:solidFill>
                      <a:effectLst/>
                      <a:latin typeface="+mj-lt"/>
                      <a:cs typeface="Cavolini" panose="03000502040302020204" pitchFamily="66" charset="0"/>
                    </a:rPr>
                    <a:t>Lorem ipsum</a:t>
                  </a:r>
                  <a:endParaRPr lang="en-US" sz="1400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endParaRPr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E6E05ACD-A161-4614-F0A7-034F99034CEB}"/>
                    </a:ext>
                  </a:extLst>
                </p:cNvPr>
                <p:cNvSpPr txBox="1"/>
                <p:nvPr/>
              </p:nvSpPr>
              <p:spPr>
                <a:xfrm>
                  <a:off x="1752961" y="5173267"/>
                  <a:ext cx="2761421" cy="95410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Lorem ipsum dolor sit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amet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consectetur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adipiscing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elit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sed do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eiusmod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tempor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incididunt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ut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labore et dolore magna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aliqua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. </a:t>
                  </a:r>
                </a:p>
              </p:txBody>
            </p:sp>
          </p:grp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CCA4A5B7-6223-9126-AEB7-1B371EB3B035}"/>
                </a:ext>
              </a:extLst>
            </p:cNvPr>
            <p:cNvGrpSpPr/>
            <p:nvPr/>
          </p:nvGrpSpPr>
          <p:grpSpPr>
            <a:xfrm>
              <a:off x="8508325" y="3693801"/>
              <a:ext cx="2761421" cy="1917097"/>
              <a:chOff x="1100502" y="4210277"/>
              <a:chExt cx="2761421" cy="1917097"/>
            </a:xfrm>
          </p:grpSpPr>
          <p:sp>
            <p:nvSpPr>
              <p:cNvPr id="52" name="Rectangle: Rounded Corners 51">
                <a:extLst>
                  <a:ext uri="{FF2B5EF4-FFF2-40B4-BE49-F238E27FC236}">
                    <a16:creationId xmlns:a16="http://schemas.microsoft.com/office/drawing/2014/main" id="{3C8012BA-9296-3731-85B5-D12BB389D747}"/>
                  </a:ext>
                </a:extLst>
              </p:cNvPr>
              <p:cNvSpPr/>
              <p:nvPr/>
            </p:nvSpPr>
            <p:spPr>
              <a:xfrm>
                <a:off x="1146230" y="4210277"/>
                <a:ext cx="2669964" cy="796732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2000" dirty="0">
                  <a:solidFill>
                    <a:schemeClr val="bg2"/>
                  </a:solidFill>
                  <a:latin typeface="+mj-lt"/>
                  <a:cs typeface="Cavolini" panose="03000502040302020204" pitchFamily="66" charset="0"/>
                </a:endParaRPr>
              </a:p>
            </p:txBody>
          </p: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ECCE7074-0743-1ACE-14A3-7AA88EB24856}"/>
                  </a:ext>
                </a:extLst>
              </p:cNvPr>
              <p:cNvGrpSpPr/>
              <p:nvPr/>
            </p:nvGrpSpPr>
            <p:grpSpPr>
              <a:xfrm>
                <a:off x="1100502" y="4308418"/>
                <a:ext cx="2761421" cy="1818956"/>
                <a:chOff x="1752961" y="4308418"/>
                <a:chExt cx="2761421" cy="1818956"/>
              </a:xfrm>
            </p:grpSpPr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BAF08BEF-1207-EB15-EFA8-D0F33E506518}"/>
                    </a:ext>
                  </a:extLst>
                </p:cNvPr>
                <p:cNvSpPr txBox="1"/>
                <p:nvPr/>
              </p:nvSpPr>
              <p:spPr>
                <a:xfrm>
                  <a:off x="2088442" y="4308418"/>
                  <a:ext cx="2077116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i="0" dirty="0">
                      <a:solidFill>
                        <a:schemeClr val="bg2"/>
                      </a:solidFill>
                      <a:effectLst/>
                      <a:latin typeface="+mj-lt"/>
                      <a:cs typeface="Cavolini" panose="03000502040302020204" pitchFamily="66" charset="0"/>
                    </a:rPr>
                    <a:t>Lorem ipsum</a:t>
                  </a:r>
                  <a:endParaRPr lang="en-US" spc="0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endParaRP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8AAD7D5E-A3F0-9B44-CA95-CC1FD0EBBE02}"/>
                    </a:ext>
                  </a:extLst>
                </p:cNvPr>
                <p:cNvSpPr txBox="1"/>
                <p:nvPr/>
              </p:nvSpPr>
              <p:spPr>
                <a:xfrm>
                  <a:off x="2088442" y="4599375"/>
                  <a:ext cx="207711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400" i="0" dirty="0">
                      <a:solidFill>
                        <a:schemeClr val="bg2"/>
                      </a:solidFill>
                      <a:effectLst/>
                      <a:latin typeface="+mj-lt"/>
                      <a:cs typeface="Cavolini" panose="03000502040302020204" pitchFamily="66" charset="0"/>
                    </a:rPr>
                    <a:t>Lorem ipsum</a:t>
                  </a:r>
                  <a:endParaRPr lang="en-US" sz="1400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endParaRPr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2D87FD3D-CA7E-D4EE-CBA6-577FACCD181F}"/>
                    </a:ext>
                  </a:extLst>
                </p:cNvPr>
                <p:cNvSpPr txBox="1"/>
                <p:nvPr/>
              </p:nvSpPr>
              <p:spPr>
                <a:xfrm>
                  <a:off x="1752961" y="5173267"/>
                  <a:ext cx="2761421" cy="95410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Lorem ipsum dolor sit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amet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consectetur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adipiscing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elit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sed do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eiusmod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tempor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incididunt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ut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labore et dolore magna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aliqua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. </a:t>
                  </a:r>
                </a:p>
              </p:txBody>
            </p:sp>
          </p:grp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CBEE3557-1858-6400-8242-05E5B1B34484}"/>
                </a:ext>
              </a:extLst>
            </p:cNvPr>
            <p:cNvGrpSpPr/>
            <p:nvPr/>
          </p:nvGrpSpPr>
          <p:grpSpPr>
            <a:xfrm>
              <a:off x="4808634" y="3693801"/>
              <a:ext cx="2761421" cy="1917097"/>
              <a:chOff x="1100502" y="4210277"/>
              <a:chExt cx="2761421" cy="1917097"/>
            </a:xfrm>
          </p:grpSpPr>
          <p:sp>
            <p:nvSpPr>
              <p:cNvPr id="47" name="Rectangle: Rounded Corners 46">
                <a:extLst>
                  <a:ext uri="{FF2B5EF4-FFF2-40B4-BE49-F238E27FC236}">
                    <a16:creationId xmlns:a16="http://schemas.microsoft.com/office/drawing/2014/main" id="{CF1FF4D2-09F9-CCBB-5AA8-2863C20D9813}"/>
                  </a:ext>
                </a:extLst>
              </p:cNvPr>
              <p:cNvSpPr/>
              <p:nvPr/>
            </p:nvSpPr>
            <p:spPr>
              <a:xfrm>
                <a:off x="1146230" y="4210277"/>
                <a:ext cx="2669964" cy="796732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2000" dirty="0">
                  <a:solidFill>
                    <a:schemeClr val="bg2"/>
                  </a:solidFill>
                  <a:latin typeface="+mj-lt"/>
                  <a:cs typeface="Cavolini" panose="03000502040302020204" pitchFamily="66" charset="0"/>
                </a:endParaRPr>
              </a:p>
            </p:txBody>
          </p: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28D470F0-BBD7-DEFB-5732-AE2A64163F90}"/>
                  </a:ext>
                </a:extLst>
              </p:cNvPr>
              <p:cNvGrpSpPr/>
              <p:nvPr/>
            </p:nvGrpSpPr>
            <p:grpSpPr>
              <a:xfrm>
                <a:off x="1100502" y="4308418"/>
                <a:ext cx="2761421" cy="1818956"/>
                <a:chOff x="1752961" y="4308418"/>
                <a:chExt cx="2761421" cy="1818956"/>
              </a:xfrm>
            </p:grpSpPr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EA14290B-6CC5-31C6-BC5A-BFC6EB1E5267}"/>
                    </a:ext>
                  </a:extLst>
                </p:cNvPr>
                <p:cNvSpPr txBox="1"/>
                <p:nvPr/>
              </p:nvSpPr>
              <p:spPr>
                <a:xfrm>
                  <a:off x="2088442" y="4308418"/>
                  <a:ext cx="2077116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i="0" dirty="0">
                      <a:solidFill>
                        <a:schemeClr val="bg2"/>
                      </a:solidFill>
                      <a:effectLst/>
                      <a:latin typeface="+mj-lt"/>
                      <a:cs typeface="Cavolini" panose="03000502040302020204" pitchFamily="66" charset="0"/>
                    </a:rPr>
                    <a:t>Lorem ipsum</a:t>
                  </a:r>
                  <a:endParaRPr lang="en-US" spc="0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endParaRPr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A8657D66-072A-110E-ACA9-865B6DA1E393}"/>
                    </a:ext>
                  </a:extLst>
                </p:cNvPr>
                <p:cNvSpPr txBox="1"/>
                <p:nvPr/>
              </p:nvSpPr>
              <p:spPr>
                <a:xfrm>
                  <a:off x="2088442" y="4599375"/>
                  <a:ext cx="207711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400" i="0" dirty="0">
                      <a:solidFill>
                        <a:schemeClr val="bg2"/>
                      </a:solidFill>
                      <a:effectLst/>
                      <a:latin typeface="+mj-lt"/>
                      <a:cs typeface="Cavolini" panose="03000502040302020204" pitchFamily="66" charset="0"/>
                    </a:rPr>
                    <a:t>Lorem ipsum</a:t>
                  </a:r>
                  <a:endParaRPr lang="en-US" sz="1400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endParaRPr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5F88AB99-6E39-C244-AA41-F177BB7349E8}"/>
                    </a:ext>
                  </a:extLst>
                </p:cNvPr>
                <p:cNvSpPr txBox="1"/>
                <p:nvPr/>
              </p:nvSpPr>
              <p:spPr>
                <a:xfrm>
                  <a:off x="1752961" y="5173267"/>
                  <a:ext cx="2761421" cy="95410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Lorem ipsum dolor sit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amet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consectetur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adipiscing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elit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sed do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eiusmod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tempor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incididunt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ut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labore et dolore magna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aliqua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. </a:t>
                  </a:r>
                </a:p>
              </p:txBody>
            </p:sp>
          </p:grpSp>
        </p:grp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837E5916-6E17-3172-3954-063FC05FC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effectLst/>
                <a:latin typeface="+mj-lt"/>
                <a:cs typeface="Aharoni" panose="02010803020104030203" pitchFamily="2" charset="-79"/>
              </a:rPr>
              <a:t>Lorem ipsum dolor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71858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A28506-3679-B2C3-3ED7-F26CBC653F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28073D-006C-5C1B-BD6B-DEE12C0B8B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4E0F1D9-DB49-6EDE-CDA9-D476C9B87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effectLst/>
                <a:latin typeface="+mj-lt"/>
                <a:cs typeface="Aharoni" panose="02010803020104030203" pitchFamily="2" charset="-79"/>
              </a:rPr>
              <a:t>Lorem ipsum dolor</a:t>
            </a:r>
            <a:endParaRPr lang="en-CA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4330297-A987-AEB0-2E37-FD2521CFF7D1}"/>
              </a:ext>
            </a:extLst>
          </p:cNvPr>
          <p:cNvGrpSpPr/>
          <p:nvPr/>
        </p:nvGrpSpPr>
        <p:grpSpPr>
          <a:xfrm>
            <a:off x="703444" y="1775078"/>
            <a:ext cx="10601576" cy="3865762"/>
            <a:chOff x="795212" y="1611039"/>
            <a:chExt cx="10601576" cy="3865762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BDD88CFF-55B2-2AE4-7877-ABE078E2FD30}"/>
                </a:ext>
              </a:extLst>
            </p:cNvPr>
            <p:cNvGrpSpPr/>
            <p:nvPr/>
          </p:nvGrpSpPr>
          <p:grpSpPr>
            <a:xfrm>
              <a:off x="795212" y="1773934"/>
              <a:ext cx="10601576" cy="3701558"/>
              <a:chOff x="293206" y="2076799"/>
              <a:chExt cx="11614824" cy="4055335"/>
            </a:xfrm>
          </p:grpSpPr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099F1424-2194-313F-68CD-B34E547B7C8F}"/>
                  </a:ext>
                </a:extLst>
              </p:cNvPr>
              <p:cNvGrpSpPr/>
              <p:nvPr/>
            </p:nvGrpSpPr>
            <p:grpSpPr>
              <a:xfrm>
                <a:off x="293206" y="4381172"/>
                <a:ext cx="3553298" cy="1750960"/>
                <a:chOff x="1688069" y="611922"/>
                <a:chExt cx="8115773" cy="1750959"/>
              </a:xfrm>
            </p:grpSpPr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8B14FBFC-AEAB-ADAD-C681-2035B23905DE}"/>
                    </a:ext>
                  </a:extLst>
                </p:cNvPr>
                <p:cNvSpPr txBox="1"/>
                <p:nvPr/>
              </p:nvSpPr>
              <p:spPr>
                <a:xfrm>
                  <a:off x="1688069" y="611922"/>
                  <a:ext cx="6914258" cy="370911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US" sz="16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latin typeface="+mj-lt"/>
                      <a:cs typeface="Cavolini" panose="03000502040302020204" pitchFamily="66" charset="0"/>
                    </a:rPr>
                    <a:t>PLACEHOLDER TITLE</a:t>
                  </a:r>
                </a:p>
              </p:txBody>
            </p:sp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E7343168-25F4-77BD-68CC-D97BFC033540}"/>
                    </a:ext>
                  </a:extLst>
                </p:cNvPr>
                <p:cNvSpPr txBox="1"/>
                <p:nvPr/>
              </p:nvSpPr>
              <p:spPr>
                <a:xfrm>
                  <a:off x="1688069" y="1022542"/>
                  <a:ext cx="8115773" cy="13403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28600" indent="-228600">
                    <a:buFont typeface="Courier New" panose="02070309020205020404" pitchFamily="49" charset="0"/>
                    <a:buChar char="o"/>
                  </a:pP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Lorem ipsum dolor sit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amet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,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consectetur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adipisicing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elit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, sed do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eiusmod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tempor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incididunt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ut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labore et dolore magna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aliqua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. </a:t>
                  </a:r>
                </a:p>
                <a:p>
                  <a:pPr marL="228600" indent="-228600">
                    <a:buFont typeface="Courier New" panose="02070309020205020404" pitchFamily="49" charset="0"/>
                    <a:buChar char="o"/>
                  </a:pP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Ut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enim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ad minim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veniam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,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quis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nostrud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exercitation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ullamco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laboris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nisi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ut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aliquip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ex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ea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commodo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consequat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. </a:t>
                  </a:r>
                </a:p>
              </p:txBody>
            </p:sp>
          </p:grpSp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8A5874AB-AEE6-A2E6-73A4-79CFE3AC1403}"/>
                  </a:ext>
                </a:extLst>
              </p:cNvPr>
              <p:cNvGrpSpPr/>
              <p:nvPr/>
            </p:nvGrpSpPr>
            <p:grpSpPr>
              <a:xfrm>
                <a:off x="302442" y="2076799"/>
                <a:ext cx="3553298" cy="1750961"/>
                <a:chOff x="1688069" y="611922"/>
                <a:chExt cx="8115773" cy="1750961"/>
              </a:xfrm>
            </p:grpSpPr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8715DCDA-C602-028D-7ECA-93AB7CD40266}"/>
                    </a:ext>
                  </a:extLst>
                </p:cNvPr>
                <p:cNvSpPr txBox="1"/>
                <p:nvPr/>
              </p:nvSpPr>
              <p:spPr>
                <a:xfrm>
                  <a:off x="1688069" y="611922"/>
                  <a:ext cx="6914258" cy="370912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US" sz="16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latin typeface="+mj-lt"/>
                      <a:cs typeface="Cavolini" panose="03000502040302020204" pitchFamily="66" charset="0"/>
                    </a:rPr>
                    <a:t>PLACEHOLDER TITLE</a:t>
                  </a:r>
                </a:p>
              </p:txBody>
            </p: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4050B8ED-1700-8832-7D65-FFDECB250EE9}"/>
                    </a:ext>
                  </a:extLst>
                </p:cNvPr>
                <p:cNvSpPr txBox="1"/>
                <p:nvPr/>
              </p:nvSpPr>
              <p:spPr>
                <a:xfrm>
                  <a:off x="1688069" y="1022543"/>
                  <a:ext cx="8115773" cy="13403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28600" indent="-228600">
                    <a:buFont typeface="Courier New" panose="02070309020205020404" pitchFamily="49" charset="0"/>
                    <a:buChar char="o"/>
                  </a:pP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Lorem ipsum dolor sit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amet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,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consectetur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adipisicing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elit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, sed do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eiusmod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tempor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incididunt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ut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labore et dolore magna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aliqua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. </a:t>
                  </a:r>
                </a:p>
                <a:p>
                  <a:pPr marL="228600" indent="-228600">
                    <a:buFont typeface="Courier New" panose="02070309020205020404" pitchFamily="49" charset="0"/>
                    <a:buChar char="o"/>
                  </a:pP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Ut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enim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ad minim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veniam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,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quis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nostrud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exercitation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ullamco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laboris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nisi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ut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aliquip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ex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ea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commodo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consequat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. </a:t>
                  </a:r>
                </a:p>
              </p:txBody>
            </p:sp>
          </p:grp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0F0702F5-4F5B-E587-E21B-CC268C2BB3A7}"/>
                  </a:ext>
                </a:extLst>
              </p:cNvPr>
              <p:cNvGrpSpPr/>
              <p:nvPr/>
            </p:nvGrpSpPr>
            <p:grpSpPr>
              <a:xfrm>
                <a:off x="8354732" y="2076799"/>
                <a:ext cx="3553298" cy="1750961"/>
                <a:chOff x="1688069" y="611922"/>
                <a:chExt cx="8115773" cy="1750961"/>
              </a:xfrm>
            </p:grpSpPr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A29E1014-194D-911A-60FD-4AB5DD018485}"/>
                    </a:ext>
                  </a:extLst>
                </p:cNvPr>
                <p:cNvSpPr txBox="1"/>
                <p:nvPr/>
              </p:nvSpPr>
              <p:spPr>
                <a:xfrm>
                  <a:off x="1688069" y="611922"/>
                  <a:ext cx="6914258" cy="370912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US" sz="16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latin typeface="+mj-lt"/>
                      <a:cs typeface="Cavolini" panose="03000502040302020204" pitchFamily="66" charset="0"/>
                    </a:rPr>
                    <a:t>PLACEHOLDER TITLE</a:t>
                  </a:r>
                </a:p>
              </p:txBody>
            </p:sp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3B70282A-6AED-6235-380B-5DCDDF126509}"/>
                    </a:ext>
                  </a:extLst>
                </p:cNvPr>
                <p:cNvSpPr txBox="1"/>
                <p:nvPr/>
              </p:nvSpPr>
              <p:spPr>
                <a:xfrm>
                  <a:off x="1688069" y="1022543"/>
                  <a:ext cx="8115773" cy="13403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28600" indent="-228600">
                    <a:buFont typeface="Courier New" panose="02070309020205020404" pitchFamily="49" charset="0"/>
                    <a:buChar char="o"/>
                  </a:pP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Lorem ipsum dolor sit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amet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,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consectetur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adipisicing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elit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, sed do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eiusmod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tempor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incididunt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ut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labore et dolore magna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aliqua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. </a:t>
                  </a:r>
                </a:p>
                <a:p>
                  <a:pPr marL="228600" indent="-228600">
                    <a:buFont typeface="Courier New" panose="02070309020205020404" pitchFamily="49" charset="0"/>
                    <a:buChar char="o"/>
                  </a:pP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Ut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enim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ad minim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veniam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,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quis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nostrud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exercitation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ullamco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laboris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nisi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ut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aliquip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ex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ea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commodo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consequat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. </a:t>
                  </a:r>
                </a:p>
              </p:txBody>
            </p:sp>
          </p:grp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2804AC00-4B07-92F6-FF85-76A417A6B5B1}"/>
                  </a:ext>
                </a:extLst>
              </p:cNvPr>
              <p:cNvGrpSpPr/>
              <p:nvPr/>
            </p:nvGrpSpPr>
            <p:grpSpPr>
              <a:xfrm>
                <a:off x="8345495" y="4381173"/>
                <a:ext cx="3553298" cy="1750961"/>
                <a:chOff x="1688069" y="611922"/>
                <a:chExt cx="8115773" cy="1750961"/>
              </a:xfrm>
            </p:grpSpPr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10E13B89-ACFB-2381-BA35-DC5835B8F451}"/>
                    </a:ext>
                  </a:extLst>
                </p:cNvPr>
                <p:cNvSpPr txBox="1"/>
                <p:nvPr/>
              </p:nvSpPr>
              <p:spPr>
                <a:xfrm>
                  <a:off x="1688069" y="611922"/>
                  <a:ext cx="6914258" cy="370912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US" sz="16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latin typeface="+mj-lt"/>
                      <a:cs typeface="Cavolini" panose="03000502040302020204" pitchFamily="66" charset="0"/>
                    </a:rPr>
                    <a:t>PLACEHOLDER TITLE</a:t>
                  </a:r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56B19302-6A82-079C-C4FD-EBB62EE4F7A0}"/>
                    </a:ext>
                  </a:extLst>
                </p:cNvPr>
                <p:cNvSpPr txBox="1"/>
                <p:nvPr/>
              </p:nvSpPr>
              <p:spPr>
                <a:xfrm>
                  <a:off x="1688069" y="1022543"/>
                  <a:ext cx="8115773" cy="13403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28600" indent="-228600">
                    <a:buFont typeface="Courier New" panose="02070309020205020404" pitchFamily="49" charset="0"/>
                    <a:buChar char="o"/>
                  </a:pP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Lorem ipsum dolor sit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amet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,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consectetur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adipisicing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elit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, sed do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eiusmod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tempor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incididunt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ut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labore et dolore magna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aliqua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. </a:t>
                  </a:r>
                </a:p>
                <a:p>
                  <a:pPr marL="228600" indent="-228600">
                    <a:buFont typeface="Courier New" panose="02070309020205020404" pitchFamily="49" charset="0"/>
                    <a:buChar char="o"/>
                  </a:pP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Ut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enim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ad minim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veniam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,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quis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nostrud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exercitation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ullamco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laboris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nisi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ut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aliquip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ex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ea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commodo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 </a:t>
                  </a:r>
                  <a:r>
                    <a:rPr lang="en-CA" sz="1050" i="0" u="none" strike="noStrike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consequat</a:t>
                  </a:r>
                  <a:r>
                    <a:rPr lang="en-CA" sz="1050" i="0" u="none" strike="noStrike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ea typeface="Calibri" panose="020F0502020204030204" pitchFamily="34" charset="0"/>
                      <a:cs typeface="Cavolini" panose="03000502040302020204" pitchFamily="66" charset="0"/>
                    </a:rPr>
                    <a:t>. </a:t>
                  </a:r>
                </a:p>
              </p:txBody>
            </p:sp>
          </p:grpSp>
        </p:grpSp>
        <p:grpSp>
          <p:nvGrpSpPr>
            <p:cNvPr id="6" name="Google Shape;13745;p71">
              <a:extLst>
                <a:ext uri="{FF2B5EF4-FFF2-40B4-BE49-F238E27FC236}">
                  <a16:creationId xmlns:a16="http://schemas.microsoft.com/office/drawing/2014/main" id="{71F19458-D68A-81F1-1D69-0B701C5DDDCC}"/>
                </a:ext>
              </a:extLst>
            </p:cNvPr>
            <p:cNvGrpSpPr/>
            <p:nvPr/>
          </p:nvGrpSpPr>
          <p:grpSpPr>
            <a:xfrm>
              <a:off x="4111088" y="1611039"/>
              <a:ext cx="3870156" cy="3865762"/>
              <a:chOff x="1186975" y="238125"/>
              <a:chExt cx="5244275" cy="5238325"/>
            </a:xfrm>
            <a:solidFill>
              <a:schemeClr val="accent1"/>
            </a:solidFill>
          </p:grpSpPr>
          <p:sp>
            <p:nvSpPr>
              <p:cNvPr id="7" name="Google Shape;13746;p71">
                <a:extLst>
                  <a:ext uri="{FF2B5EF4-FFF2-40B4-BE49-F238E27FC236}">
                    <a16:creationId xmlns:a16="http://schemas.microsoft.com/office/drawing/2014/main" id="{D345E58C-AC5A-36F8-2618-73C66ED96231}"/>
                  </a:ext>
                </a:extLst>
              </p:cNvPr>
              <p:cNvSpPr/>
              <p:nvPr/>
            </p:nvSpPr>
            <p:spPr>
              <a:xfrm>
                <a:off x="1188450" y="238125"/>
                <a:ext cx="3198750" cy="2628625"/>
              </a:xfrm>
              <a:custGeom>
                <a:avLst/>
                <a:gdLst/>
                <a:ahLst/>
                <a:cxnLst/>
                <a:rect l="l" t="t" r="r" b="b"/>
                <a:pathLst>
                  <a:path w="127950" h="105145" extrusionOk="0">
                    <a:moveTo>
                      <a:pt x="18697" y="0"/>
                    </a:moveTo>
                    <a:cubicBezTo>
                      <a:pt x="8371" y="0"/>
                      <a:pt x="1" y="8371"/>
                      <a:pt x="1" y="18697"/>
                    </a:cubicBezTo>
                    <a:lnTo>
                      <a:pt x="1" y="105145"/>
                    </a:lnTo>
                    <a:lnTo>
                      <a:pt x="36857" y="105145"/>
                    </a:lnTo>
                    <a:cubicBezTo>
                      <a:pt x="35719" y="102283"/>
                      <a:pt x="35385" y="99165"/>
                      <a:pt x="35897" y="96130"/>
                    </a:cubicBezTo>
                    <a:cubicBezTo>
                      <a:pt x="37137" y="88648"/>
                      <a:pt x="43398" y="82793"/>
                      <a:pt x="50957" y="82096"/>
                    </a:cubicBezTo>
                    <a:cubicBezTo>
                      <a:pt x="51501" y="82045"/>
                      <a:pt x="52041" y="82020"/>
                      <a:pt x="52575" y="82020"/>
                    </a:cubicBezTo>
                    <a:cubicBezTo>
                      <a:pt x="61906" y="82020"/>
                      <a:pt x="69475" y="89593"/>
                      <a:pt x="69475" y="98926"/>
                    </a:cubicBezTo>
                    <a:cubicBezTo>
                      <a:pt x="69475" y="101055"/>
                      <a:pt x="69070" y="103165"/>
                      <a:pt x="68283" y="105145"/>
                    </a:cubicBezTo>
                    <a:lnTo>
                      <a:pt x="105145" y="105145"/>
                    </a:lnTo>
                    <a:lnTo>
                      <a:pt x="105145" y="68419"/>
                    </a:lnTo>
                    <a:cubicBezTo>
                      <a:pt x="106958" y="69088"/>
                      <a:pt x="108908" y="69476"/>
                      <a:pt x="110955" y="69476"/>
                    </a:cubicBezTo>
                    <a:cubicBezTo>
                      <a:pt x="111990" y="69476"/>
                      <a:pt x="113050" y="69377"/>
                      <a:pt x="114130" y="69164"/>
                    </a:cubicBezTo>
                    <a:cubicBezTo>
                      <a:pt x="121952" y="67632"/>
                      <a:pt x="127801" y="60687"/>
                      <a:pt x="127866" y="52715"/>
                    </a:cubicBezTo>
                    <a:cubicBezTo>
                      <a:pt x="127950" y="43313"/>
                      <a:pt x="120348" y="35664"/>
                      <a:pt x="110964" y="35664"/>
                    </a:cubicBezTo>
                    <a:cubicBezTo>
                      <a:pt x="108979" y="35670"/>
                      <a:pt x="107005" y="36028"/>
                      <a:pt x="105145" y="36720"/>
                    </a:cubicBezTo>
                    <a:lnTo>
                      <a:pt x="105145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25400"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200">
                  <a:buClr>
                    <a:srgbClr val="000000"/>
                  </a:buClr>
                </a:pPr>
                <a:r>
                  <a:rPr lang="en-US" sz="3200" kern="0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  <a:sym typeface="Arial" panose="020B0604020202020204"/>
                  </a:rPr>
                  <a:t>04</a:t>
                </a:r>
                <a:endParaRPr sz="3200" kern="0" dirty="0">
                  <a:solidFill>
                    <a:schemeClr val="bg2"/>
                  </a:solidFill>
                  <a:latin typeface="+mj-lt"/>
                  <a:cs typeface="Cavolini" panose="03000502040302020204" pitchFamily="66" charset="0"/>
                  <a:sym typeface="Arial" panose="020B0604020202020204"/>
                </a:endParaRPr>
              </a:p>
            </p:txBody>
          </p:sp>
          <p:sp>
            <p:nvSpPr>
              <p:cNvPr id="8" name="Google Shape;13747;p71">
                <a:extLst>
                  <a:ext uri="{FF2B5EF4-FFF2-40B4-BE49-F238E27FC236}">
                    <a16:creationId xmlns:a16="http://schemas.microsoft.com/office/drawing/2014/main" id="{0053605C-F2BB-CD56-81D2-5874887AB4CA}"/>
                  </a:ext>
                </a:extLst>
              </p:cNvPr>
              <p:cNvSpPr/>
              <p:nvPr/>
            </p:nvSpPr>
            <p:spPr>
              <a:xfrm>
                <a:off x="1186975" y="2279750"/>
                <a:ext cx="2628625" cy="3196700"/>
              </a:xfrm>
              <a:custGeom>
                <a:avLst/>
                <a:gdLst/>
                <a:ahLst/>
                <a:cxnLst/>
                <a:rect l="l" t="t" r="r" b="b"/>
                <a:pathLst>
                  <a:path w="105145" h="127868" extrusionOk="0">
                    <a:moveTo>
                      <a:pt x="52573" y="1"/>
                    </a:moveTo>
                    <a:cubicBezTo>
                      <a:pt x="43236" y="1"/>
                      <a:pt x="35664" y="7567"/>
                      <a:pt x="35664" y="16910"/>
                    </a:cubicBezTo>
                    <a:cubicBezTo>
                      <a:pt x="35670" y="18895"/>
                      <a:pt x="36028" y="20862"/>
                      <a:pt x="36720" y="22722"/>
                    </a:cubicBezTo>
                    <a:lnTo>
                      <a:pt x="0" y="22722"/>
                    </a:lnTo>
                    <a:lnTo>
                      <a:pt x="0" y="110011"/>
                    </a:lnTo>
                    <a:cubicBezTo>
                      <a:pt x="0" y="119872"/>
                      <a:pt x="7995" y="127867"/>
                      <a:pt x="17862" y="127867"/>
                    </a:cubicBezTo>
                    <a:lnTo>
                      <a:pt x="105145" y="127867"/>
                    </a:lnTo>
                    <a:lnTo>
                      <a:pt x="105145" y="91010"/>
                    </a:lnTo>
                    <a:cubicBezTo>
                      <a:pt x="103158" y="91801"/>
                      <a:pt x="101044" y="92206"/>
                      <a:pt x="98916" y="92206"/>
                    </a:cubicBezTo>
                    <a:cubicBezTo>
                      <a:pt x="98350" y="92206"/>
                      <a:pt x="97782" y="92177"/>
                      <a:pt x="97215" y="92119"/>
                    </a:cubicBezTo>
                    <a:cubicBezTo>
                      <a:pt x="88869" y="91267"/>
                      <a:pt x="82269" y="84184"/>
                      <a:pt x="82024" y="75802"/>
                    </a:cubicBezTo>
                    <a:cubicBezTo>
                      <a:pt x="81744" y="66233"/>
                      <a:pt x="89417" y="58393"/>
                      <a:pt x="98920" y="58393"/>
                    </a:cubicBezTo>
                    <a:cubicBezTo>
                      <a:pt x="101055" y="58393"/>
                      <a:pt x="103159" y="58792"/>
                      <a:pt x="105139" y="59585"/>
                    </a:cubicBezTo>
                    <a:lnTo>
                      <a:pt x="105139" y="22728"/>
                    </a:lnTo>
                    <a:lnTo>
                      <a:pt x="68419" y="22728"/>
                    </a:lnTo>
                    <a:cubicBezTo>
                      <a:pt x="69427" y="19992"/>
                      <a:pt x="69796" y="16951"/>
                      <a:pt x="69164" y="13738"/>
                    </a:cubicBezTo>
                    <a:cubicBezTo>
                      <a:pt x="67632" y="5922"/>
                      <a:pt x="60686" y="73"/>
                      <a:pt x="52715" y="2"/>
                    </a:cubicBezTo>
                    <a:cubicBezTo>
                      <a:pt x="52668" y="1"/>
                      <a:pt x="52620" y="1"/>
                      <a:pt x="5257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25400"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200">
                  <a:buClr>
                    <a:srgbClr val="000000"/>
                  </a:buClr>
                </a:pPr>
                <a:r>
                  <a:rPr lang="en-US" sz="3200" kern="0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  <a:sym typeface="Arial" panose="020B0604020202020204"/>
                  </a:rPr>
                  <a:t>03</a:t>
                </a:r>
                <a:endParaRPr sz="3200" kern="0" dirty="0">
                  <a:solidFill>
                    <a:schemeClr val="bg2"/>
                  </a:solidFill>
                  <a:latin typeface="+mj-lt"/>
                  <a:cs typeface="Cavolini" panose="03000502040302020204" pitchFamily="66" charset="0"/>
                  <a:sym typeface="Arial" panose="020B0604020202020204"/>
                </a:endParaRPr>
              </a:p>
            </p:txBody>
          </p:sp>
          <p:sp>
            <p:nvSpPr>
              <p:cNvPr id="10" name="Google Shape;13748;p71">
                <a:extLst>
                  <a:ext uri="{FF2B5EF4-FFF2-40B4-BE49-F238E27FC236}">
                    <a16:creationId xmlns:a16="http://schemas.microsoft.com/office/drawing/2014/main" id="{5268ABC0-5427-3D55-D108-B983C9BA5594}"/>
                  </a:ext>
                </a:extLst>
              </p:cNvPr>
              <p:cNvSpPr/>
              <p:nvPr/>
            </p:nvSpPr>
            <p:spPr>
              <a:xfrm>
                <a:off x="3802600" y="239450"/>
                <a:ext cx="2628650" cy="3196825"/>
              </a:xfrm>
              <a:custGeom>
                <a:avLst/>
                <a:gdLst/>
                <a:ahLst/>
                <a:cxnLst/>
                <a:rect l="l" t="t" r="r" b="b"/>
                <a:pathLst>
                  <a:path w="105146" h="127873" extrusionOk="0">
                    <a:moveTo>
                      <a:pt x="1" y="1"/>
                    </a:moveTo>
                    <a:lnTo>
                      <a:pt x="1" y="36857"/>
                    </a:lnTo>
                    <a:cubicBezTo>
                      <a:pt x="1988" y="36066"/>
                      <a:pt x="4101" y="35662"/>
                      <a:pt x="6229" y="35662"/>
                    </a:cubicBezTo>
                    <a:cubicBezTo>
                      <a:pt x="6796" y="35662"/>
                      <a:pt x="7364" y="35691"/>
                      <a:pt x="7930" y="35748"/>
                    </a:cubicBezTo>
                    <a:cubicBezTo>
                      <a:pt x="16277" y="36595"/>
                      <a:pt x="22877" y="43684"/>
                      <a:pt x="23121" y="52066"/>
                    </a:cubicBezTo>
                    <a:cubicBezTo>
                      <a:pt x="23396" y="61635"/>
                      <a:pt x="15722" y="69481"/>
                      <a:pt x="6219" y="69481"/>
                    </a:cubicBezTo>
                    <a:cubicBezTo>
                      <a:pt x="4091" y="69475"/>
                      <a:pt x="1980" y="69076"/>
                      <a:pt x="1" y="68289"/>
                    </a:cubicBezTo>
                    <a:lnTo>
                      <a:pt x="1" y="105145"/>
                    </a:lnTo>
                    <a:lnTo>
                      <a:pt x="36720" y="105145"/>
                    </a:lnTo>
                    <a:cubicBezTo>
                      <a:pt x="35719" y="107882"/>
                      <a:pt x="35343" y="110916"/>
                      <a:pt x="35975" y="114130"/>
                    </a:cubicBezTo>
                    <a:cubicBezTo>
                      <a:pt x="37513" y="121952"/>
                      <a:pt x="44459" y="127801"/>
                      <a:pt x="52424" y="127872"/>
                    </a:cubicBezTo>
                    <a:cubicBezTo>
                      <a:pt x="52472" y="127873"/>
                      <a:pt x="52519" y="127873"/>
                      <a:pt x="52567" y="127873"/>
                    </a:cubicBezTo>
                    <a:cubicBezTo>
                      <a:pt x="61909" y="127873"/>
                      <a:pt x="69481" y="120301"/>
                      <a:pt x="69481" y="110964"/>
                    </a:cubicBezTo>
                    <a:cubicBezTo>
                      <a:pt x="69475" y="108979"/>
                      <a:pt x="69118" y="107005"/>
                      <a:pt x="68426" y="105145"/>
                    </a:cubicBezTo>
                    <a:lnTo>
                      <a:pt x="105145" y="105145"/>
                    </a:lnTo>
                    <a:lnTo>
                      <a:pt x="105145" y="16354"/>
                    </a:lnTo>
                    <a:cubicBezTo>
                      <a:pt x="105140" y="7328"/>
                      <a:pt x="97818" y="1"/>
                      <a:pt x="88786" y="1"/>
                    </a:cubicBezTo>
                    <a:close/>
                  </a:path>
                </a:pathLst>
              </a:custGeom>
              <a:grpFill/>
              <a:ln w="25400"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200">
                  <a:buClr>
                    <a:srgbClr val="000000"/>
                  </a:buClr>
                </a:pPr>
                <a:r>
                  <a:rPr lang="en-US" sz="3200" kern="0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  <a:sym typeface="Arial" panose="020B0604020202020204"/>
                  </a:rPr>
                  <a:t>01</a:t>
                </a:r>
                <a:endParaRPr sz="3200" kern="0" dirty="0">
                  <a:solidFill>
                    <a:schemeClr val="bg2"/>
                  </a:solidFill>
                  <a:latin typeface="+mj-lt"/>
                  <a:cs typeface="Cavolini" panose="03000502040302020204" pitchFamily="66" charset="0"/>
                  <a:sym typeface="Arial" panose="020B0604020202020204"/>
                </a:endParaRPr>
              </a:p>
            </p:txBody>
          </p:sp>
          <p:sp>
            <p:nvSpPr>
              <p:cNvPr id="11" name="Google Shape;13749;p71">
                <a:extLst>
                  <a:ext uri="{FF2B5EF4-FFF2-40B4-BE49-F238E27FC236}">
                    <a16:creationId xmlns:a16="http://schemas.microsoft.com/office/drawing/2014/main" id="{FE62F59E-FEE4-A86F-F40A-0562CE56085D}"/>
                  </a:ext>
                </a:extLst>
              </p:cNvPr>
              <p:cNvSpPr/>
              <p:nvPr/>
            </p:nvSpPr>
            <p:spPr>
              <a:xfrm>
                <a:off x="3232500" y="2847950"/>
                <a:ext cx="3198600" cy="2628500"/>
              </a:xfrm>
              <a:custGeom>
                <a:avLst/>
                <a:gdLst/>
                <a:ahLst/>
                <a:cxnLst/>
                <a:rect l="l" t="t" r="r" b="b"/>
                <a:pathLst>
                  <a:path w="127944" h="105140" extrusionOk="0">
                    <a:moveTo>
                      <a:pt x="22805" y="0"/>
                    </a:moveTo>
                    <a:lnTo>
                      <a:pt x="22805" y="36720"/>
                    </a:lnTo>
                    <a:cubicBezTo>
                      <a:pt x="20992" y="36051"/>
                      <a:pt x="19042" y="35663"/>
                      <a:pt x="16995" y="35663"/>
                    </a:cubicBezTo>
                    <a:cubicBezTo>
                      <a:pt x="15960" y="35663"/>
                      <a:pt x="14900" y="35762"/>
                      <a:pt x="13820" y="35975"/>
                    </a:cubicBezTo>
                    <a:cubicBezTo>
                      <a:pt x="5998" y="37513"/>
                      <a:pt x="150" y="44453"/>
                      <a:pt x="78" y="52424"/>
                    </a:cubicBezTo>
                    <a:cubicBezTo>
                      <a:pt x="1" y="61826"/>
                      <a:pt x="7602" y="69481"/>
                      <a:pt x="16986" y="69481"/>
                    </a:cubicBezTo>
                    <a:cubicBezTo>
                      <a:pt x="18971" y="69475"/>
                      <a:pt x="20945" y="69117"/>
                      <a:pt x="22805" y="68420"/>
                    </a:cubicBezTo>
                    <a:lnTo>
                      <a:pt x="22805" y="105139"/>
                    </a:lnTo>
                    <a:lnTo>
                      <a:pt x="108943" y="105139"/>
                    </a:lnTo>
                    <a:cubicBezTo>
                      <a:pt x="119436" y="105139"/>
                      <a:pt x="127944" y="96631"/>
                      <a:pt x="127944" y="86138"/>
                    </a:cubicBezTo>
                    <a:lnTo>
                      <a:pt x="127944" y="0"/>
                    </a:lnTo>
                    <a:lnTo>
                      <a:pt x="91087" y="0"/>
                    </a:lnTo>
                    <a:cubicBezTo>
                      <a:pt x="92088" y="2510"/>
                      <a:pt x="92470" y="5235"/>
                      <a:pt x="92196" y="7924"/>
                    </a:cubicBezTo>
                    <a:cubicBezTo>
                      <a:pt x="91343" y="16271"/>
                      <a:pt x="84260" y="22870"/>
                      <a:pt x="75878" y="23115"/>
                    </a:cubicBezTo>
                    <a:cubicBezTo>
                      <a:pt x="75708" y="23120"/>
                      <a:pt x="75539" y="23122"/>
                      <a:pt x="75370" y="23122"/>
                    </a:cubicBezTo>
                    <a:cubicBezTo>
                      <a:pt x="66033" y="23122"/>
                      <a:pt x="58469" y="15553"/>
                      <a:pt x="58469" y="6219"/>
                    </a:cubicBezTo>
                    <a:cubicBezTo>
                      <a:pt x="58469" y="4084"/>
                      <a:pt x="58869" y="1980"/>
                      <a:pt x="5966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5400"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200">
                  <a:buClr>
                    <a:srgbClr val="000000"/>
                  </a:buClr>
                </a:pPr>
                <a:r>
                  <a:rPr lang="en-US" sz="3200" kern="0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  <a:sym typeface="Arial" panose="020B0604020202020204"/>
                  </a:rPr>
                  <a:t>02</a:t>
                </a:r>
                <a:endParaRPr sz="3200" kern="0" dirty="0">
                  <a:solidFill>
                    <a:schemeClr val="bg2"/>
                  </a:solidFill>
                  <a:latin typeface="+mj-lt"/>
                  <a:cs typeface="Cavolini" panose="03000502040302020204" pitchFamily="66" charset="0"/>
                  <a:sym typeface="Arial" panose="020B0604020202020204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012547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3749;p71">
            <a:extLst>
              <a:ext uri="{FF2B5EF4-FFF2-40B4-BE49-F238E27FC236}">
                <a16:creationId xmlns:a16="http://schemas.microsoft.com/office/drawing/2014/main" id="{FE98A219-97B1-4C9D-143A-F694437011EB}"/>
              </a:ext>
            </a:extLst>
          </p:cNvPr>
          <p:cNvSpPr/>
          <p:nvPr/>
        </p:nvSpPr>
        <p:spPr>
          <a:xfrm>
            <a:off x="10134188" y="2582562"/>
            <a:ext cx="1481554" cy="2610985"/>
          </a:xfrm>
          <a:prstGeom prst="rect">
            <a:avLst/>
          </a:prstGeom>
          <a:solidFill>
            <a:schemeClr val="accent1"/>
          </a:solidFill>
          <a:ln w="25400"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200">
              <a:buClr>
                <a:srgbClr val="000000"/>
              </a:buClr>
            </a:pPr>
            <a:endParaRPr sz="3200" kern="0" dirty="0">
              <a:solidFill>
                <a:srgbClr val="000000"/>
              </a:solidFill>
              <a:latin typeface="+mj-lt"/>
              <a:cs typeface="Cavolini" panose="03000502040302020204" pitchFamily="66" charset="0"/>
              <a:sym typeface="Arial" panose="020B0604020202020204"/>
            </a:endParaRPr>
          </a:p>
        </p:txBody>
      </p:sp>
      <p:sp>
        <p:nvSpPr>
          <p:cNvPr id="106" name="Google Shape;13748;p71">
            <a:extLst>
              <a:ext uri="{FF2B5EF4-FFF2-40B4-BE49-F238E27FC236}">
                <a16:creationId xmlns:a16="http://schemas.microsoft.com/office/drawing/2014/main" id="{C831C0C5-E0F2-6A25-F16A-2D6C9630C09C}"/>
              </a:ext>
            </a:extLst>
          </p:cNvPr>
          <p:cNvSpPr/>
          <p:nvPr/>
        </p:nvSpPr>
        <p:spPr>
          <a:xfrm>
            <a:off x="7506134" y="1085850"/>
            <a:ext cx="4685866" cy="1496712"/>
          </a:xfrm>
          <a:prstGeom prst="rect">
            <a:avLst/>
          </a:prstGeom>
          <a:solidFill>
            <a:schemeClr val="accent4"/>
          </a:solidFill>
          <a:ln w="25400"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200">
              <a:buClr>
                <a:srgbClr val="000000"/>
              </a:buClr>
            </a:pPr>
            <a:endParaRPr sz="3200" kern="0" dirty="0">
              <a:solidFill>
                <a:srgbClr val="000000"/>
              </a:solidFill>
              <a:latin typeface="+mj-lt"/>
              <a:cs typeface="Cavolini" panose="03000502040302020204" pitchFamily="66" charset="0"/>
              <a:sym typeface="Arial" panose="020B060402020202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F74A45-BF9B-AA09-4266-DE5870A27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effectLst/>
                <a:latin typeface="+mj-lt"/>
                <a:cs typeface="Aharoni" panose="02010803020104030203" pitchFamily="2" charset="-79"/>
              </a:rPr>
              <a:t>Lorem ipsum dolor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8B9E15-E60B-9B2B-6C1A-D22FC8241B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BFBF86-2574-6D3E-0A52-ED3B348D0F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13CE783-9A39-FD68-E672-64342177D9B8}"/>
              </a:ext>
            </a:extLst>
          </p:cNvPr>
          <p:cNvGrpSpPr/>
          <p:nvPr/>
        </p:nvGrpSpPr>
        <p:grpSpPr>
          <a:xfrm>
            <a:off x="530492" y="1573154"/>
            <a:ext cx="5247728" cy="1856408"/>
            <a:chOff x="6096000" y="1873069"/>
            <a:chExt cx="5247728" cy="1856408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69A36308-9C9E-42B0-29FC-8B4AE14CAA9D}"/>
                </a:ext>
              </a:extLst>
            </p:cNvPr>
            <p:cNvGrpSpPr/>
            <p:nvPr/>
          </p:nvGrpSpPr>
          <p:grpSpPr>
            <a:xfrm>
              <a:off x="6096000" y="1873069"/>
              <a:ext cx="3773878" cy="646331"/>
              <a:chOff x="5490542" y="3093302"/>
              <a:chExt cx="3773878" cy="646331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31CC8E1-3999-56AE-35F4-E9CB17D570A0}"/>
                  </a:ext>
                </a:extLst>
              </p:cNvPr>
              <p:cNvSpPr txBox="1"/>
              <p:nvPr/>
            </p:nvSpPr>
            <p:spPr>
              <a:xfrm>
                <a:off x="5490542" y="3093302"/>
                <a:ext cx="7749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600" b="1" dirty="0">
                    <a:solidFill>
                      <a:schemeClr val="tx2">
                        <a:lumMod val="95000"/>
                        <a:lumOff val="5000"/>
                      </a:schemeClr>
                    </a:solidFill>
                    <a:latin typeface="+mj-lt"/>
                    <a:cs typeface="Cavolini" panose="03000502040302020204" pitchFamily="66" charset="0"/>
                  </a:rPr>
                  <a:t>1.</a:t>
                </a:r>
              </a:p>
            </p:txBody>
          </p: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CC80C85D-B49A-9084-3CDE-458ECDDAE632}"/>
                  </a:ext>
                </a:extLst>
              </p:cNvPr>
              <p:cNvGrpSpPr/>
              <p:nvPr/>
            </p:nvGrpSpPr>
            <p:grpSpPr>
              <a:xfrm>
                <a:off x="5648113" y="3247190"/>
                <a:ext cx="3616307" cy="424799"/>
                <a:chOff x="5622713" y="3247190"/>
                <a:chExt cx="3616307" cy="424799"/>
              </a:xfrm>
            </p:grpSpPr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1ECBF609-6BA8-95CA-CD25-83945AA4B4CE}"/>
                    </a:ext>
                  </a:extLst>
                </p:cNvPr>
                <p:cNvSpPr/>
                <p:nvPr/>
              </p:nvSpPr>
              <p:spPr>
                <a:xfrm>
                  <a:off x="5622713" y="3626270"/>
                  <a:ext cx="3144546" cy="45719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95000"/>
                        <a:lumOff val="5000"/>
                      </a:schemeClr>
                    </a:solidFill>
                    <a:latin typeface="+mj-lt"/>
                    <a:cs typeface="Cavolini" panose="03000502040302020204" pitchFamily="66" charset="0"/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7C385AE6-C04D-3C7F-934E-CA826352E0BA}"/>
                    </a:ext>
                  </a:extLst>
                </p:cNvPr>
                <p:cNvSpPr txBox="1"/>
                <p:nvPr/>
              </p:nvSpPr>
              <p:spPr>
                <a:xfrm>
                  <a:off x="6183997" y="3247190"/>
                  <a:ext cx="3055023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latin typeface="+mj-lt"/>
                      <a:cs typeface="Cavolini" panose="03000502040302020204" pitchFamily="66" charset="0"/>
                    </a:rPr>
                    <a:t>PLACEHOLDER TITLE</a:t>
                  </a:r>
                </a:p>
              </p:txBody>
            </p:sp>
          </p:grp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2B42BF5-C51F-4565-3126-C69B0FA90690}"/>
                </a:ext>
              </a:extLst>
            </p:cNvPr>
            <p:cNvSpPr txBox="1"/>
            <p:nvPr/>
          </p:nvSpPr>
          <p:spPr>
            <a:xfrm>
              <a:off x="6814856" y="2559926"/>
              <a:ext cx="4528872" cy="11695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4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Lorem ipsum dolor sit </a:t>
              </a:r>
              <a:r>
                <a:rPr lang="en-CA" sz="14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amet</a:t>
              </a:r>
              <a:r>
                <a:rPr lang="en-CA" sz="14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, </a:t>
              </a:r>
              <a:r>
                <a:rPr lang="en-CA" sz="14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consectetur</a:t>
              </a:r>
              <a:r>
                <a:rPr lang="en-CA" sz="14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sz="14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adipiscing</a:t>
              </a:r>
              <a:r>
                <a:rPr lang="en-CA" sz="14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sz="14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elit</a:t>
              </a:r>
              <a:r>
                <a:rPr lang="en-CA" sz="14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, sed do </a:t>
              </a:r>
              <a:r>
                <a:rPr lang="en-CA" sz="14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eiusmod</a:t>
              </a:r>
              <a:r>
                <a:rPr lang="en-CA" sz="14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sz="14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tempor</a:t>
              </a:r>
              <a:r>
                <a:rPr lang="en-CA" sz="14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sz="14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incididunt</a:t>
              </a:r>
              <a:r>
                <a:rPr lang="en-CA" sz="14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sz="14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ut</a:t>
              </a:r>
              <a:r>
                <a:rPr lang="en-CA" sz="14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labore et dolore magna </a:t>
              </a:r>
              <a:r>
                <a:rPr lang="en-CA" sz="14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aliqua</a:t>
              </a:r>
              <a:r>
                <a:rPr lang="en-CA" sz="14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. Ut </a:t>
              </a:r>
              <a:r>
                <a:rPr lang="en-CA" sz="14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enim</a:t>
              </a:r>
              <a:r>
                <a:rPr lang="en-CA" sz="14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ad minim </a:t>
              </a:r>
              <a:r>
                <a:rPr lang="en-CA" sz="14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veniam</a:t>
              </a:r>
              <a:r>
                <a:rPr lang="en-CA" sz="14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, </a:t>
              </a:r>
              <a:r>
                <a:rPr lang="en-CA" sz="14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quis</a:t>
              </a:r>
              <a:r>
                <a:rPr lang="en-CA" sz="14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sz="14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nostrud</a:t>
              </a:r>
              <a:r>
                <a:rPr lang="en-CA" sz="14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exercitation </a:t>
              </a:r>
              <a:r>
                <a:rPr lang="en-CA" sz="14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ullamco</a:t>
              </a:r>
              <a:r>
                <a:rPr lang="en-CA" sz="14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sz="14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laboris</a:t>
              </a:r>
              <a:r>
                <a:rPr lang="en-CA" sz="14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nisi </a:t>
              </a:r>
              <a:r>
                <a:rPr lang="en-CA" sz="14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ut</a:t>
              </a:r>
              <a:r>
                <a:rPr lang="en-CA" sz="14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sz="14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aliquip</a:t>
              </a:r>
              <a:r>
                <a:rPr lang="en-CA" sz="14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ex </a:t>
              </a:r>
              <a:r>
                <a:rPr lang="en-CA" sz="14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ea</a:t>
              </a:r>
              <a:r>
                <a:rPr lang="en-CA" sz="14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sz="14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commodo</a:t>
              </a:r>
              <a:r>
                <a:rPr lang="en-CA" sz="14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sz="14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consequat</a:t>
              </a:r>
              <a:r>
                <a:rPr lang="en-CA" sz="14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.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DFC215F-C276-8CEC-FB97-276B1B35DD5A}"/>
              </a:ext>
            </a:extLst>
          </p:cNvPr>
          <p:cNvGrpSpPr/>
          <p:nvPr/>
        </p:nvGrpSpPr>
        <p:grpSpPr>
          <a:xfrm>
            <a:off x="1249347" y="3833751"/>
            <a:ext cx="5247728" cy="1856408"/>
            <a:chOff x="6096000" y="1873069"/>
            <a:chExt cx="5247728" cy="185640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720A40E-EC89-544E-E672-CFF6949DEF4A}"/>
                </a:ext>
              </a:extLst>
            </p:cNvPr>
            <p:cNvGrpSpPr/>
            <p:nvPr/>
          </p:nvGrpSpPr>
          <p:grpSpPr>
            <a:xfrm>
              <a:off x="6096000" y="1873069"/>
              <a:ext cx="3773878" cy="646331"/>
              <a:chOff x="5490542" y="3093302"/>
              <a:chExt cx="3773878" cy="646331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9A2FCE7-E540-4922-F889-261B6E16986C}"/>
                  </a:ext>
                </a:extLst>
              </p:cNvPr>
              <p:cNvSpPr txBox="1"/>
              <p:nvPr/>
            </p:nvSpPr>
            <p:spPr>
              <a:xfrm>
                <a:off x="5490542" y="3093302"/>
                <a:ext cx="7749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600" b="1" dirty="0">
                    <a:solidFill>
                      <a:schemeClr val="tx2">
                        <a:lumMod val="95000"/>
                        <a:lumOff val="5000"/>
                      </a:schemeClr>
                    </a:solidFill>
                    <a:latin typeface="+mj-lt"/>
                    <a:cs typeface="Cavolini" panose="03000502040302020204" pitchFamily="66" charset="0"/>
                  </a:rPr>
                  <a:t>2.</a:t>
                </a: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4FE68633-ED31-7D3C-930E-89D9A4157AEA}"/>
                  </a:ext>
                </a:extLst>
              </p:cNvPr>
              <p:cNvGrpSpPr/>
              <p:nvPr/>
            </p:nvGrpSpPr>
            <p:grpSpPr>
              <a:xfrm>
                <a:off x="5648113" y="3247190"/>
                <a:ext cx="3616307" cy="424799"/>
                <a:chOff x="5622713" y="3247190"/>
                <a:chExt cx="3616307" cy="424799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2A4A32D6-A181-354F-DC5E-C4FB7C706845}"/>
                    </a:ext>
                  </a:extLst>
                </p:cNvPr>
                <p:cNvSpPr/>
                <p:nvPr/>
              </p:nvSpPr>
              <p:spPr>
                <a:xfrm>
                  <a:off x="5622713" y="3626270"/>
                  <a:ext cx="3144546" cy="45719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95000"/>
                        <a:lumOff val="5000"/>
                      </a:schemeClr>
                    </a:solidFill>
                    <a:latin typeface="+mj-lt"/>
                    <a:cs typeface="Cavolini" panose="03000502040302020204" pitchFamily="66" charset="0"/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7728EDDE-1D62-3EFE-8E44-54EDBE5EDC42}"/>
                    </a:ext>
                  </a:extLst>
                </p:cNvPr>
                <p:cNvSpPr txBox="1"/>
                <p:nvPr/>
              </p:nvSpPr>
              <p:spPr>
                <a:xfrm>
                  <a:off x="6183997" y="3247190"/>
                  <a:ext cx="3055023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latin typeface="+mj-lt"/>
                      <a:cs typeface="Cavolini" panose="03000502040302020204" pitchFamily="66" charset="0"/>
                    </a:rPr>
                    <a:t>PLACEHOLDER TITLE</a:t>
                  </a:r>
                </a:p>
              </p:txBody>
            </p:sp>
          </p:grp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799C265-991E-327A-4F7B-BC9ABF83B533}"/>
                </a:ext>
              </a:extLst>
            </p:cNvPr>
            <p:cNvSpPr txBox="1"/>
            <p:nvPr/>
          </p:nvSpPr>
          <p:spPr>
            <a:xfrm>
              <a:off x="6814856" y="2559926"/>
              <a:ext cx="4528872" cy="11695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4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Lorem ipsum dolor sit </a:t>
              </a:r>
              <a:r>
                <a:rPr lang="en-CA" sz="14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amet</a:t>
              </a:r>
              <a:r>
                <a:rPr lang="en-CA" sz="14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, </a:t>
              </a:r>
              <a:r>
                <a:rPr lang="en-CA" sz="14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consectetur</a:t>
              </a:r>
              <a:r>
                <a:rPr lang="en-CA" sz="14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sz="14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adipiscing</a:t>
              </a:r>
              <a:r>
                <a:rPr lang="en-CA" sz="14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sz="14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elit</a:t>
              </a:r>
              <a:r>
                <a:rPr lang="en-CA" sz="14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, sed do </a:t>
              </a:r>
              <a:r>
                <a:rPr lang="en-CA" sz="14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eiusmod</a:t>
              </a:r>
              <a:r>
                <a:rPr lang="en-CA" sz="14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sz="14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tempor</a:t>
              </a:r>
              <a:r>
                <a:rPr lang="en-CA" sz="14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sz="14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incididunt</a:t>
              </a:r>
              <a:r>
                <a:rPr lang="en-CA" sz="14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sz="14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ut</a:t>
              </a:r>
              <a:r>
                <a:rPr lang="en-CA" sz="14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labore et dolore magna </a:t>
              </a:r>
              <a:r>
                <a:rPr lang="en-CA" sz="14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aliqua</a:t>
              </a:r>
              <a:r>
                <a:rPr lang="en-CA" sz="14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. Ut </a:t>
              </a:r>
              <a:r>
                <a:rPr lang="en-CA" sz="14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enim</a:t>
              </a:r>
              <a:r>
                <a:rPr lang="en-CA" sz="14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ad minim </a:t>
              </a:r>
              <a:r>
                <a:rPr lang="en-CA" sz="14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veniam</a:t>
              </a:r>
              <a:r>
                <a:rPr lang="en-CA" sz="14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, </a:t>
              </a:r>
              <a:r>
                <a:rPr lang="en-CA" sz="14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quis</a:t>
              </a:r>
              <a:r>
                <a:rPr lang="en-CA" sz="14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sz="14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nostrud</a:t>
              </a:r>
              <a:r>
                <a:rPr lang="en-CA" sz="14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exercitation </a:t>
              </a:r>
              <a:r>
                <a:rPr lang="en-CA" sz="14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ullamco</a:t>
              </a:r>
              <a:r>
                <a:rPr lang="en-CA" sz="14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sz="14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laboris</a:t>
              </a:r>
              <a:r>
                <a:rPr lang="en-CA" sz="14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nisi </a:t>
              </a:r>
              <a:r>
                <a:rPr lang="en-CA" sz="14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ut</a:t>
              </a:r>
              <a:r>
                <a:rPr lang="en-CA" sz="14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sz="14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aliquip</a:t>
              </a:r>
              <a:r>
                <a:rPr lang="en-CA" sz="14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ex </a:t>
              </a:r>
              <a:r>
                <a:rPr lang="en-CA" sz="14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ea</a:t>
              </a:r>
              <a:r>
                <a:rPr lang="en-CA" sz="14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sz="14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commodo</a:t>
              </a:r>
              <a:r>
                <a:rPr lang="en-CA" sz="14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sz="14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consequat</a:t>
              </a:r>
              <a:r>
                <a:rPr lang="en-CA" sz="14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.</a:t>
              </a:r>
            </a:p>
          </p:txBody>
        </p:sp>
      </p:grpSp>
      <p:pic>
        <p:nvPicPr>
          <p:cNvPr id="103" name="Picture Placeholder 102" descr="A person sitting at a desk looking at a computer screen&#10;&#10;Description automatically generated">
            <a:extLst>
              <a:ext uri="{FF2B5EF4-FFF2-40B4-BE49-F238E27FC236}">
                <a16:creationId xmlns:a16="http://schemas.microsoft.com/office/drawing/2014/main" id="{056F4CE7-BC91-E405-B256-5426844DA2F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05" name="Picture Placeholder 104" descr="A hand typing on a computer keyboard&#10;&#10;Description automatically generated">
            <a:extLst>
              <a:ext uri="{FF2B5EF4-FFF2-40B4-BE49-F238E27FC236}">
                <a16:creationId xmlns:a16="http://schemas.microsoft.com/office/drawing/2014/main" id="{1817D3A3-ABBA-63CA-4813-77184979CB4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147011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C5375-0AEA-ADD8-2A70-B4388D091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effectLst/>
                <a:latin typeface="+mj-lt"/>
                <a:cs typeface="Aharoni" panose="02010803020104030203" pitchFamily="2" charset="-79"/>
              </a:rPr>
              <a:t>Lorem ipsum dolor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56959A-129F-F968-7BE7-602150A4D6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BA072D-3257-322C-45DB-DB9627CAAB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6D8C2C6-64F2-E412-F70D-34521683DD9D}"/>
              </a:ext>
            </a:extLst>
          </p:cNvPr>
          <p:cNvGrpSpPr/>
          <p:nvPr/>
        </p:nvGrpSpPr>
        <p:grpSpPr>
          <a:xfrm>
            <a:off x="625924" y="1369886"/>
            <a:ext cx="5253411" cy="4557767"/>
            <a:chOff x="392470" y="1125542"/>
            <a:chExt cx="5253411" cy="4557767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5E0AA105-0418-E9A6-D998-013ABB978DFF}"/>
                </a:ext>
              </a:extLst>
            </p:cNvPr>
            <p:cNvSpPr/>
            <p:nvPr/>
          </p:nvSpPr>
          <p:spPr>
            <a:xfrm flipV="1">
              <a:off x="392470" y="1125542"/>
              <a:ext cx="3307800" cy="58872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bg2"/>
                </a:solidFill>
                <a:latin typeface="+mj-lt"/>
                <a:cs typeface="Cavolini" panose="03000502040302020204" pitchFamily="66" charset="0"/>
              </a:endParaRPr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CC710257-CF11-604F-D1BB-6E75A5C8AD69}"/>
                </a:ext>
              </a:extLst>
            </p:cNvPr>
            <p:cNvSpPr/>
            <p:nvPr/>
          </p:nvSpPr>
          <p:spPr>
            <a:xfrm flipV="1">
              <a:off x="392470" y="2791883"/>
              <a:ext cx="3307800" cy="58872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bg2"/>
                </a:solidFill>
                <a:latin typeface="+mj-lt"/>
                <a:cs typeface="Cavolini" panose="03000502040302020204" pitchFamily="66" charset="0"/>
              </a:endParaRPr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6FCF35E0-CE7B-AB88-FF23-4BD9B17D1853}"/>
                </a:ext>
              </a:extLst>
            </p:cNvPr>
            <p:cNvSpPr/>
            <p:nvPr/>
          </p:nvSpPr>
          <p:spPr>
            <a:xfrm flipV="1">
              <a:off x="392470" y="4458225"/>
              <a:ext cx="3307800" cy="588722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bg2"/>
                </a:solidFill>
                <a:latin typeface="+mj-lt"/>
                <a:cs typeface="Cavolini" panose="03000502040302020204" pitchFamily="66" charset="0"/>
              </a:endParaRP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EE6CFFC0-761C-B729-98E5-B28044CCEEC6}"/>
                </a:ext>
              </a:extLst>
            </p:cNvPr>
            <p:cNvGrpSpPr/>
            <p:nvPr/>
          </p:nvGrpSpPr>
          <p:grpSpPr>
            <a:xfrm>
              <a:off x="398153" y="1125543"/>
              <a:ext cx="5247728" cy="4557766"/>
              <a:chOff x="398153" y="1125543"/>
              <a:chExt cx="5247728" cy="4557766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96F2ECA7-58CF-3F00-C69D-96EA105561B3}"/>
                  </a:ext>
                </a:extLst>
              </p:cNvPr>
              <p:cNvGrpSpPr/>
              <p:nvPr/>
            </p:nvGrpSpPr>
            <p:grpSpPr>
              <a:xfrm>
                <a:off x="398153" y="1125543"/>
                <a:ext cx="5247728" cy="1225083"/>
                <a:chOff x="6096000" y="1817314"/>
                <a:chExt cx="5247728" cy="1225083"/>
              </a:xfrm>
            </p:grpSpPr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941DEB06-4761-566D-26A7-F95F1AB6D865}"/>
                    </a:ext>
                  </a:extLst>
                </p:cNvPr>
                <p:cNvGrpSpPr/>
                <p:nvPr/>
              </p:nvGrpSpPr>
              <p:grpSpPr>
                <a:xfrm>
                  <a:off x="6096000" y="1817314"/>
                  <a:ext cx="3501818" cy="646331"/>
                  <a:chOff x="5490542" y="3037547"/>
                  <a:chExt cx="3501818" cy="646331"/>
                </a:xfrm>
              </p:grpSpPr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C04E9C63-6EC7-05A5-F1AE-B93B31BA395F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37547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+mj-lt"/>
                        <a:cs typeface="Cavolini" panose="03000502040302020204" pitchFamily="66" charset="0"/>
                      </a:rPr>
                      <a:t>1.</a:t>
                    </a:r>
                  </a:p>
                </p:txBody>
              </p:sp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FCFB46C9-52D8-49CA-37AA-387EF47E9225}"/>
                      </a:ext>
                    </a:extLst>
                  </p:cNvPr>
                  <p:cNvSpPr txBox="1"/>
                  <p:nvPr/>
                </p:nvSpPr>
                <p:spPr>
                  <a:xfrm>
                    <a:off x="6209398" y="3247190"/>
                    <a:ext cx="2782962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b="1" spc="0" dirty="0">
                        <a:solidFill>
                          <a:schemeClr val="bg2"/>
                        </a:solidFill>
                        <a:latin typeface="+mj-lt"/>
                        <a:cs typeface="Cavolini" panose="03000502040302020204" pitchFamily="66" charset="0"/>
                      </a:rPr>
                      <a:t>PLACEHOLDER TITLE</a:t>
                    </a:r>
                  </a:p>
                </p:txBody>
              </p:sp>
            </p:grp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A4363DF2-2DA8-3535-D087-4EE453B3EDAD}"/>
                    </a:ext>
                  </a:extLst>
                </p:cNvPr>
                <p:cNvSpPr txBox="1"/>
                <p:nvPr/>
              </p:nvSpPr>
              <p:spPr>
                <a:xfrm>
                  <a:off x="6814856" y="2442233"/>
                  <a:ext cx="4528872" cy="6001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amet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elit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ut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. Ut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enim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ad minim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veniam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quis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nostrud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exercitation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ullamco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laboris</a:t>
                  </a:r>
                  <a:endPara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endParaRPr>
                </a:p>
              </p:txBody>
            </p:sp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129B9BA9-71ED-1821-A317-EC078FCD0542}"/>
                  </a:ext>
                </a:extLst>
              </p:cNvPr>
              <p:cNvGrpSpPr/>
              <p:nvPr/>
            </p:nvGrpSpPr>
            <p:grpSpPr>
              <a:xfrm>
                <a:off x="398153" y="2791884"/>
                <a:ext cx="5247728" cy="1225083"/>
                <a:chOff x="6096000" y="1817314"/>
                <a:chExt cx="5247728" cy="1225083"/>
              </a:xfrm>
            </p:grpSpPr>
            <p:grpSp>
              <p:nvGrpSpPr>
                <p:cNvPr id="42" name="Group 41">
                  <a:extLst>
                    <a:ext uri="{FF2B5EF4-FFF2-40B4-BE49-F238E27FC236}">
                      <a16:creationId xmlns:a16="http://schemas.microsoft.com/office/drawing/2014/main" id="{B0D06CDE-F275-C9F3-5FC4-45B16D9824E6}"/>
                    </a:ext>
                  </a:extLst>
                </p:cNvPr>
                <p:cNvGrpSpPr/>
                <p:nvPr/>
              </p:nvGrpSpPr>
              <p:grpSpPr>
                <a:xfrm>
                  <a:off x="6096000" y="1817314"/>
                  <a:ext cx="3501818" cy="646331"/>
                  <a:chOff x="5490542" y="3037547"/>
                  <a:chExt cx="3501818" cy="646331"/>
                </a:xfrm>
              </p:grpSpPr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7DA0C5CD-CF2A-B206-53FC-153DC7F94423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37547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+mj-lt"/>
                        <a:cs typeface="Cavolini" panose="03000502040302020204" pitchFamily="66" charset="0"/>
                      </a:rPr>
                      <a:t>2.</a:t>
                    </a:r>
                  </a:p>
                </p:txBody>
              </p:sp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E048DAD2-5153-7271-5AF2-50E641C56658}"/>
                      </a:ext>
                    </a:extLst>
                  </p:cNvPr>
                  <p:cNvSpPr txBox="1"/>
                  <p:nvPr/>
                </p:nvSpPr>
                <p:spPr>
                  <a:xfrm>
                    <a:off x="6209398" y="3247190"/>
                    <a:ext cx="2782962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b="1" spc="0" dirty="0">
                        <a:solidFill>
                          <a:schemeClr val="bg2"/>
                        </a:solidFill>
                        <a:latin typeface="+mj-lt"/>
                        <a:cs typeface="Cavolini" panose="03000502040302020204" pitchFamily="66" charset="0"/>
                      </a:rPr>
                      <a:t>PLACEHOLDER TITLE</a:t>
                    </a:r>
                  </a:p>
                </p:txBody>
              </p:sp>
            </p:grp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20D38FD2-1B93-1504-7575-16B5F1A63E8F}"/>
                    </a:ext>
                  </a:extLst>
                </p:cNvPr>
                <p:cNvSpPr txBox="1"/>
                <p:nvPr/>
              </p:nvSpPr>
              <p:spPr>
                <a:xfrm>
                  <a:off x="6814856" y="2442233"/>
                  <a:ext cx="4528872" cy="6001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amet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elit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ut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. Ut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enim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ad minim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veniam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quis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nostrud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exercitation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ullamco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laboris</a:t>
                  </a:r>
                  <a:endPara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endParaRPr>
                </a:p>
              </p:txBody>
            </p: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FE7C8B3D-5F5B-EB50-6318-48219BF0B8EA}"/>
                  </a:ext>
                </a:extLst>
              </p:cNvPr>
              <p:cNvGrpSpPr/>
              <p:nvPr/>
            </p:nvGrpSpPr>
            <p:grpSpPr>
              <a:xfrm>
                <a:off x="398153" y="4458226"/>
                <a:ext cx="5247728" cy="1225083"/>
                <a:chOff x="6096000" y="1817314"/>
                <a:chExt cx="5247728" cy="1225083"/>
              </a:xfrm>
            </p:grpSpPr>
            <p:grpSp>
              <p:nvGrpSpPr>
                <p:cNvPr id="38" name="Group 37">
                  <a:extLst>
                    <a:ext uri="{FF2B5EF4-FFF2-40B4-BE49-F238E27FC236}">
                      <a16:creationId xmlns:a16="http://schemas.microsoft.com/office/drawing/2014/main" id="{7F0AD325-6987-4209-ADA0-6A026AD6C6C1}"/>
                    </a:ext>
                  </a:extLst>
                </p:cNvPr>
                <p:cNvGrpSpPr/>
                <p:nvPr/>
              </p:nvGrpSpPr>
              <p:grpSpPr>
                <a:xfrm>
                  <a:off x="6096000" y="1817314"/>
                  <a:ext cx="3501818" cy="646331"/>
                  <a:chOff x="5490542" y="3037547"/>
                  <a:chExt cx="3501818" cy="646331"/>
                </a:xfrm>
              </p:grpSpPr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4098D470-16DB-6DC6-37FE-65279746AA89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37547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+mj-lt"/>
                        <a:cs typeface="Cavolini" panose="03000502040302020204" pitchFamily="66" charset="0"/>
                      </a:rPr>
                      <a:t>3.</a:t>
                    </a:r>
                  </a:p>
                </p:txBody>
              </p:sp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01DBF1C9-73DD-1E63-EA53-940DCC10CBFC}"/>
                      </a:ext>
                    </a:extLst>
                  </p:cNvPr>
                  <p:cNvSpPr txBox="1"/>
                  <p:nvPr/>
                </p:nvSpPr>
                <p:spPr>
                  <a:xfrm>
                    <a:off x="6209398" y="3247190"/>
                    <a:ext cx="2782962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b="1" spc="0" dirty="0">
                        <a:solidFill>
                          <a:schemeClr val="bg2"/>
                        </a:solidFill>
                        <a:latin typeface="+mj-lt"/>
                        <a:cs typeface="Cavolini" panose="03000502040302020204" pitchFamily="66" charset="0"/>
                      </a:rPr>
                      <a:t>PLACEHOLDER TITLE</a:t>
                    </a:r>
                  </a:p>
                </p:txBody>
              </p:sp>
            </p:grp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5930552D-7557-D34C-B07A-F49FA3AB5817}"/>
                    </a:ext>
                  </a:extLst>
                </p:cNvPr>
                <p:cNvSpPr txBox="1"/>
                <p:nvPr/>
              </p:nvSpPr>
              <p:spPr>
                <a:xfrm>
                  <a:off x="6814856" y="2442233"/>
                  <a:ext cx="4528872" cy="6001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amet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elit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ut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. Ut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enim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ad minim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veniam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quis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nostrud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exercitation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ullamco</a:t>
                  </a:r>
                  <a:endPara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endParaRPr>
                </a:p>
              </p:txBody>
            </p:sp>
          </p:grpSp>
        </p:grpSp>
      </p:grpSp>
      <p:pic>
        <p:nvPicPr>
          <p:cNvPr id="8" name="Picture Placeholder 7" descr="A group of people sitting around a table&#10;&#10;AI-generated content may be incorrect.">
            <a:extLst>
              <a:ext uri="{FF2B5EF4-FFF2-40B4-BE49-F238E27FC236}">
                <a16:creationId xmlns:a16="http://schemas.microsoft.com/office/drawing/2014/main" id="{440BB072-EAD2-6DC4-670E-7057AA2C7A7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52103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CD1A8-E610-0946-BDC7-63C75D8EF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effectLst/>
                <a:latin typeface="+mj-lt"/>
                <a:cs typeface="Aharoni" panose="02010803020104030203" pitchFamily="2" charset="-79"/>
              </a:rPr>
              <a:t>Lorem ipsum dolor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F1CA47-E1ED-A224-10CC-EC6315F63E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CADE75-ED0D-2E32-489E-DBF137E528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E6B93FD-81C8-8C66-BF5B-7AB079351881}"/>
              </a:ext>
            </a:extLst>
          </p:cNvPr>
          <p:cNvGraphicFramePr>
            <a:graphicFrameLocks noGrp="1"/>
          </p:cNvGraphicFramePr>
          <p:nvPr/>
        </p:nvGraphicFramePr>
        <p:xfrm>
          <a:off x="524106" y="1349794"/>
          <a:ext cx="7129108" cy="5041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2277">
                  <a:extLst>
                    <a:ext uri="{9D8B030D-6E8A-4147-A177-3AD203B41FA5}">
                      <a16:colId xmlns:a16="http://schemas.microsoft.com/office/drawing/2014/main" val="3507637369"/>
                    </a:ext>
                  </a:extLst>
                </a:gridCol>
                <a:gridCol w="1782277">
                  <a:extLst>
                    <a:ext uri="{9D8B030D-6E8A-4147-A177-3AD203B41FA5}">
                      <a16:colId xmlns:a16="http://schemas.microsoft.com/office/drawing/2014/main" val="2619290398"/>
                    </a:ext>
                  </a:extLst>
                </a:gridCol>
                <a:gridCol w="1782277">
                  <a:extLst>
                    <a:ext uri="{9D8B030D-6E8A-4147-A177-3AD203B41FA5}">
                      <a16:colId xmlns:a16="http://schemas.microsoft.com/office/drawing/2014/main" val="3742472561"/>
                    </a:ext>
                  </a:extLst>
                </a:gridCol>
                <a:gridCol w="1782277">
                  <a:extLst>
                    <a:ext uri="{9D8B030D-6E8A-4147-A177-3AD203B41FA5}">
                      <a16:colId xmlns:a16="http://schemas.microsoft.com/office/drawing/2014/main" val="3762433071"/>
                    </a:ext>
                  </a:extLst>
                </a:gridCol>
              </a:tblGrid>
              <a:tr h="10083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+mj-lt"/>
                          <a:cs typeface="Cavolini" panose="03000502040302020204" pitchFamily="66" charset="0"/>
                        </a:rPr>
                        <a:t>PLACEHOLDER TITLE 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+mj-lt"/>
                          <a:cs typeface="Cavolini" panose="03000502040302020204" pitchFamily="66" charset="0"/>
                        </a:rPr>
                        <a:t>PLACEHOLDER TITLE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+mj-lt"/>
                          <a:cs typeface="Cavolini" panose="03000502040302020204" pitchFamily="66" charset="0"/>
                        </a:rPr>
                        <a:t>PLACEHOLDER TITLE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+mj-lt"/>
                          <a:cs typeface="Cavolini" panose="03000502040302020204" pitchFamily="66" charset="0"/>
                        </a:rPr>
                        <a:t>PLACEHOLDER TITLE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811403"/>
                  </a:ext>
                </a:extLst>
              </a:tr>
              <a:tr h="1008388">
                <a:tc>
                  <a:txBody>
                    <a:bodyPr/>
                    <a:lstStyle/>
                    <a:p>
                      <a:r>
                        <a:rPr kumimoji="0" lang="en-CA" sz="1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cs typeface="Cavolini" panose="03000502040302020204" pitchFamily="66" charset="0"/>
                        </a:rPr>
                        <a:t>Lorem ipsum 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cs typeface="Cavolini" panose="03000502040302020204" pitchFamily="66" charset="0"/>
                        </a:rPr>
                        <a:t>dolor sit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cs typeface="Cavolini" panose="03000502040302020204" pitchFamily="66" charset="0"/>
                        </a:rPr>
                        <a:t>amet</a:t>
                      </a:r>
                      <a:endParaRPr lang="en-CA" sz="1600" dirty="0">
                        <a:latin typeface="+mn-lt"/>
                        <a:cs typeface="Cavolini" panose="0300050204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en-CA" sz="1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cs typeface="Cavolini" panose="03000502040302020204" pitchFamily="66" charset="0"/>
                        </a:rPr>
                        <a:t>Lorem ipsum 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cs typeface="Cavolini" panose="03000502040302020204" pitchFamily="66" charset="0"/>
                        </a:rPr>
                        <a:t>dolor sit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cs typeface="Cavolini" panose="03000502040302020204" pitchFamily="66" charset="0"/>
                        </a:rPr>
                        <a:t>amet</a:t>
                      </a:r>
                      <a:endParaRPr lang="en-CA" sz="1600" dirty="0">
                        <a:latin typeface="+mn-lt"/>
                        <a:cs typeface="Cavolini" panose="0300050204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en-CA" sz="1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cs typeface="Cavolini" panose="03000502040302020204" pitchFamily="66" charset="0"/>
                        </a:rPr>
                        <a:t>Lorem ipsum 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cs typeface="Cavolini" panose="03000502040302020204" pitchFamily="66" charset="0"/>
                        </a:rPr>
                        <a:t>dolor sit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cs typeface="Cavolini" panose="03000502040302020204" pitchFamily="66" charset="0"/>
                        </a:rPr>
                        <a:t>amet</a:t>
                      </a:r>
                      <a:endParaRPr lang="en-CA" sz="1600" dirty="0">
                        <a:latin typeface="+mn-lt"/>
                        <a:cs typeface="Cavolini" panose="0300050204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en-CA" sz="1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cs typeface="Cavolini" panose="03000502040302020204" pitchFamily="66" charset="0"/>
                        </a:rPr>
                        <a:t>Lorem ipsum 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cs typeface="Cavolini" panose="03000502040302020204" pitchFamily="66" charset="0"/>
                        </a:rPr>
                        <a:t>dolor sit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cs typeface="Cavolini" panose="03000502040302020204" pitchFamily="66" charset="0"/>
                        </a:rPr>
                        <a:t>amet</a:t>
                      </a:r>
                      <a:endParaRPr lang="en-CA" sz="1600" dirty="0">
                        <a:latin typeface="+mn-lt"/>
                        <a:cs typeface="Cavolini" panose="0300050204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4157906"/>
                  </a:ext>
                </a:extLst>
              </a:tr>
              <a:tr h="1008388">
                <a:tc>
                  <a:txBody>
                    <a:bodyPr/>
                    <a:lstStyle/>
                    <a:p>
                      <a:r>
                        <a:rPr kumimoji="0" lang="en-CA" sz="1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cs typeface="Cavolini" panose="03000502040302020204" pitchFamily="66" charset="0"/>
                        </a:rPr>
                        <a:t>Lorem ipsum 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cs typeface="Cavolini" panose="03000502040302020204" pitchFamily="66" charset="0"/>
                        </a:rPr>
                        <a:t>dolor sit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cs typeface="Cavolini" panose="03000502040302020204" pitchFamily="66" charset="0"/>
                        </a:rPr>
                        <a:t>amet</a:t>
                      </a:r>
                      <a:endParaRPr lang="en-CA" sz="1600" dirty="0">
                        <a:latin typeface="+mn-lt"/>
                        <a:cs typeface="Cavolini" panose="0300050204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en-CA" sz="1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cs typeface="Cavolini" panose="03000502040302020204" pitchFamily="66" charset="0"/>
                        </a:rPr>
                        <a:t>Lorem ipsum 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cs typeface="Cavolini" panose="03000502040302020204" pitchFamily="66" charset="0"/>
                        </a:rPr>
                        <a:t>dolor sit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cs typeface="Cavolini" panose="03000502040302020204" pitchFamily="66" charset="0"/>
                        </a:rPr>
                        <a:t>amet</a:t>
                      </a:r>
                      <a:endParaRPr lang="en-CA" sz="1600" dirty="0">
                        <a:latin typeface="+mn-lt"/>
                        <a:cs typeface="Cavolini" panose="0300050204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en-CA" sz="1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cs typeface="Cavolini" panose="03000502040302020204" pitchFamily="66" charset="0"/>
                        </a:rPr>
                        <a:t>Lorem ipsum 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cs typeface="Cavolini" panose="03000502040302020204" pitchFamily="66" charset="0"/>
                        </a:rPr>
                        <a:t>dolor sit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cs typeface="Cavolini" panose="03000502040302020204" pitchFamily="66" charset="0"/>
                        </a:rPr>
                        <a:t>amet</a:t>
                      </a:r>
                      <a:endParaRPr lang="en-CA" sz="1600" dirty="0">
                        <a:latin typeface="+mn-lt"/>
                        <a:cs typeface="Cavolini" panose="0300050204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en-CA" sz="1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cs typeface="Cavolini" panose="03000502040302020204" pitchFamily="66" charset="0"/>
                        </a:rPr>
                        <a:t>Lorem ipsum 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cs typeface="Cavolini" panose="03000502040302020204" pitchFamily="66" charset="0"/>
                        </a:rPr>
                        <a:t>dolor sit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cs typeface="Cavolini" panose="03000502040302020204" pitchFamily="66" charset="0"/>
                        </a:rPr>
                        <a:t>amet</a:t>
                      </a:r>
                      <a:endParaRPr lang="en-CA" sz="1600" dirty="0">
                        <a:latin typeface="+mn-lt"/>
                        <a:cs typeface="Cavolini" panose="0300050204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0455911"/>
                  </a:ext>
                </a:extLst>
              </a:tr>
              <a:tr h="1008388">
                <a:tc>
                  <a:txBody>
                    <a:bodyPr/>
                    <a:lstStyle/>
                    <a:p>
                      <a:r>
                        <a:rPr kumimoji="0" lang="en-CA" sz="1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cs typeface="Cavolini" panose="03000502040302020204" pitchFamily="66" charset="0"/>
                        </a:rPr>
                        <a:t>Lorem ipsum 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cs typeface="Cavolini" panose="03000502040302020204" pitchFamily="66" charset="0"/>
                        </a:rPr>
                        <a:t>dolor sit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cs typeface="Cavolini" panose="03000502040302020204" pitchFamily="66" charset="0"/>
                        </a:rPr>
                        <a:t>amet</a:t>
                      </a:r>
                      <a:endParaRPr lang="en-CA" sz="1600" dirty="0">
                        <a:latin typeface="+mn-lt"/>
                        <a:cs typeface="Cavolini" panose="0300050204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en-CA" sz="1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cs typeface="Cavolini" panose="03000502040302020204" pitchFamily="66" charset="0"/>
                        </a:rPr>
                        <a:t>Lorem ipsum 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cs typeface="Cavolini" panose="03000502040302020204" pitchFamily="66" charset="0"/>
                        </a:rPr>
                        <a:t>dolor sit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cs typeface="Cavolini" panose="03000502040302020204" pitchFamily="66" charset="0"/>
                        </a:rPr>
                        <a:t>amet</a:t>
                      </a:r>
                      <a:endParaRPr lang="en-CA" sz="1600" dirty="0">
                        <a:latin typeface="+mn-lt"/>
                        <a:cs typeface="Cavolini" panose="0300050204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en-CA" sz="1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cs typeface="Cavolini" panose="03000502040302020204" pitchFamily="66" charset="0"/>
                        </a:rPr>
                        <a:t>Lorem ipsum 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cs typeface="Cavolini" panose="03000502040302020204" pitchFamily="66" charset="0"/>
                        </a:rPr>
                        <a:t>dolor sit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cs typeface="Cavolini" panose="03000502040302020204" pitchFamily="66" charset="0"/>
                        </a:rPr>
                        <a:t>amet</a:t>
                      </a:r>
                      <a:endParaRPr lang="en-CA" sz="1600" dirty="0">
                        <a:latin typeface="+mn-lt"/>
                        <a:cs typeface="Cavolini" panose="0300050204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en-CA" sz="1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cs typeface="Cavolini" panose="03000502040302020204" pitchFamily="66" charset="0"/>
                        </a:rPr>
                        <a:t>Lorem ipsum 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cs typeface="Cavolini" panose="03000502040302020204" pitchFamily="66" charset="0"/>
                        </a:rPr>
                        <a:t>dolor sit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cs typeface="Cavolini" panose="03000502040302020204" pitchFamily="66" charset="0"/>
                        </a:rPr>
                        <a:t>amet</a:t>
                      </a:r>
                      <a:endParaRPr lang="en-CA" sz="1600" dirty="0">
                        <a:latin typeface="+mn-lt"/>
                        <a:cs typeface="Cavolini" panose="0300050204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3474065"/>
                  </a:ext>
                </a:extLst>
              </a:tr>
              <a:tr h="1008388">
                <a:tc>
                  <a:txBody>
                    <a:bodyPr/>
                    <a:lstStyle/>
                    <a:p>
                      <a:r>
                        <a:rPr kumimoji="0" lang="en-CA" sz="1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cs typeface="Cavolini" panose="03000502040302020204" pitchFamily="66" charset="0"/>
                        </a:rPr>
                        <a:t>Lorem ipsum 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cs typeface="Cavolini" panose="03000502040302020204" pitchFamily="66" charset="0"/>
                        </a:rPr>
                        <a:t>dolor sit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cs typeface="Cavolini" panose="03000502040302020204" pitchFamily="66" charset="0"/>
                        </a:rPr>
                        <a:t>amet</a:t>
                      </a:r>
                      <a:endParaRPr lang="en-CA" sz="1600" dirty="0">
                        <a:latin typeface="+mn-lt"/>
                        <a:cs typeface="Cavolini" panose="0300050204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en-CA" sz="1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cs typeface="Cavolini" panose="03000502040302020204" pitchFamily="66" charset="0"/>
                        </a:rPr>
                        <a:t>Lorem ipsum 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cs typeface="Cavolini" panose="03000502040302020204" pitchFamily="66" charset="0"/>
                        </a:rPr>
                        <a:t>dolor sit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cs typeface="Cavolini" panose="03000502040302020204" pitchFamily="66" charset="0"/>
                        </a:rPr>
                        <a:t>amet</a:t>
                      </a:r>
                      <a:endParaRPr lang="en-CA" sz="1600" dirty="0">
                        <a:latin typeface="+mn-lt"/>
                        <a:cs typeface="Cavolini" panose="0300050204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en-CA" sz="1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cs typeface="Cavolini" panose="03000502040302020204" pitchFamily="66" charset="0"/>
                        </a:rPr>
                        <a:t>Lorem ipsum 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cs typeface="Cavolini" panose="03000502040302020204" pitchFamily="66" charset="0"/>
                        </a:rPr>
                        <a:t>dolor sit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cs typeface="Cavolini" panose="03000502040302020204" pitchFamily="66" charset="0"/>
                        </a:rPr>
                        <a:t>amet</a:t>
                      </a:r>
                      <a:endParaRPr lang="en-CA" sz="1600" dirty="0">
                        <a:latin typeface="+mn-lt"/>
                        <a:cs typeface="Cavolini" panose="0300050204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en-CA" sz="1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cs typeface="Cavolini" panose="03000502040302020204" pitchFamily="66" charset="0"/>
                        </a:rPr>
                        <a:t>Lorem ipsum 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cs typeface="Cavolini" panose="03000502040302020204" pitchFamily="66" charset="0"/>
                        </a:rPr>
                        <a:t>dolor sit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cs typeface="Cavolini" panose="03000502040302020204" pitchFamily="66" charset="0"/>
                        </a:rPr>
                        <a:t>amet</a:t>
                      </a:r>
                      <a:endParaRPr lang="en-CA" sz="1600" dirty="0">
                        <a:latin typeface="+mn-lt"/>
                        <a:cs typeface="Cavolini" panose="0300050204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1435101"/>
                  </a:ext>
                </a:extLst>
              </a:tr>
            </a:tbl>
          </a:graphicData>
        </a:graphic>
      </p:graphicFrame>
      <p:pic>
        <p:nvPicPr>
          <p:cNvPr id="10" name="Picture Placeholder 9" descr="A person sitting on the ground with a computer&#10;&#10;AI-generated content may be incorrect.">
            <a:extLst>
              <a:ext uri="{FF2B5EF4-FFF2-40B4-BE49-F238E27FC236}">
                <a16:creationId xmlns:a16="http://schemas.microsoft.com/office/drawing/2014/main" id="{EFADE494-8F8F-F854-8B38-0AA9485308C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403230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A66DC-A28A-89A5-CDC8-F2075FF8A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i="0" dirty="0">
                <a:effectLst/>
                <a:latin typeface="+mj-lt"/>
                <a:cs typeface="Aharoni" panose="02010803020104030203" pitchFamily="2" charset="-79"/>
              </a:rPr>
              <a:t>Lorem ipsum dolor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496ED4-04BB-579F-125B-040D5B77F3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72E464-F072-67D3-4DD3-F61083BB51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47BFFC1-F8B3-5257-526C-969D0BABC014}"/>
              </a:ext>
            </a:extLst>
          </p:cNvPr>
          <p:cNvGrpSpPr/>
          <p:nvPr/>
        </p:nvGrpSpPr>
        <p:grpSpPr>
          <a:xfrm>
            <a:off x="847212" y="1233684"/>
            <a:ext cx="7378761" cy="4928986"/>
            <a:chOff x="1464157" y="1277751"/>
            <a:chExt cx="7378761" cy="4928986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CCA8537-E794-512A-2DCC-E9BCBA36D554}"/>
                </a:ext>
              </a:extLst>
            </p:cNvPr>
            <p:cNvGrpSpPr/>
            <p:nvPr/>
          </p:nvGrpSpPr>
          <p:grpSpPr>
            <a:xfrm>
              <a:off x="1464157" y="1277751"/>
              <a:ext cx="694828" cy="4838006"/>
              <a:chOff x="1363796" y="1014761"/>
              <a:chExt cx="694828" cy="4838006"/>
            </a:xfrm>
          </p:grpSpPr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6267E308-B6B3-48FE-DA9E-5747CA9EC7AA}"/>
                  </a:ext>
                </a:extLst>
              </p:cNvPr>
              <p:cNvSpPr/>
              <p:nvPr/>
            </p:nvSpPr>
            <p:spPr>
              <a:xfrm>
                <a:off x="1363796" y="1843397"/>
                <a:ext cx="694828" cy="69482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rPr>
                  <a:t>02</a:t>
                </a:r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66A71EAD-903E-1554-6D73-9F5F746373F8}"/>
                  </a:ext>
                </a:extLst>
              </p:cNvPr>
              <p:cNvSpPr/>
              <p:nvPr/>
            </p:nvSpPr>
            <p:spPr>
              <a:xfrm>
                <a:off x="1363796" y="3500669"/>
                <a:ext cx="694828" cy="69482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rPr>
                  <a:t>04</a:t>
                </a:r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BCD119BC-D070-8C61-33CB-CB3EE56D7F09}"/>
                  </a:ext>
                </a:extLst>
              </p:cNvPr>
              <p:cNvSpPr/>
              <p:nvPr/>
            </p:nvSpPr>
            <p:spPr>
              <a:xfrm>
                <a:off x="1363796" y="4329305"/>
                <a:ext cx="694828" cy="69482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rPr>
                  <a:t>05</a:t>
                </a:r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3559CA37-D83E-1377-19F0-584B5AEBF2F8}"/>
                  </a:ext>
                </a:extLst>
              </p:cNvPr>
              <p:cNvSpPr/>
              <p:nvPr/>
            </p:nvSpPr>
            <p:spPr>
              <a:xfrm>
                <a:off x="1363796" y="5157941"/>
                <a:ext cx="694828" cy="694826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rPr>
                  <a:t>06</a:t>
                </a:r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8F1D13AF-0226-2EF2-261A-2E2A2F9B90B5}"/>
                  </a:ext>
                </a:extLst>
              </p:cNvPr>
              <p:cNvSpPr/>
              <p:nvPr/>
            </p:nvSpPr>
            <p:spPr>
              <a:xfrm>
                <a:off x="1363796" y="1014761"/>
                <a:ext cx="694828" cy="69482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rPr>
                  <a:t>01</a:t>
                </a:r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4EE02255-8B7F-EEDF-3CFC-E68738D53603}"/>
                  </a:ext>
                </a:extLst>
              </p:cNvPr>
              <p:cNvSpPr/>
              <p:nvPr/>
            </p:nvSpPr>
            <p:spPr>
              <a:xfrm>
                <a:off x="1363796" y="2672033"/>
                <a:ext cx="694828" cy="69482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rPr>
                  <a:t>03</a:t>
                </a: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608BFF4F-A76D-311D-47D4-9BBDC61735BE}"/>
                </a:ext>
              </a:extLst>
            </p:cNvPr>
            <p:cNvGrpSpPr/>
            <p:nvPr/>
          </p:nvGrpSpPr>
          <p:grpSpPr>
            <a:xfrm>
              <a:off x="2463350" y="1371438"/>
              <a:ext cx="6379568" cy="4835299"/>
              <a:chOff x="2735073" y="1186176"/>
              <a:chExt cx="8718989" cy="4835299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5288986F-3770-C024-6CF9-E0336D65E5BA}"/>
                  </a:ext>
                </a:extLst>
              </p:cNvPr>
              <p:cNvGrpSpPr/>
              <p:nvPr/>
            </p:nvGrpSpPr>
            <p:grpSpPr>
              <a:xfrm>
                <a:off x="2735073" y="1186176"/>
                <a:ext cx="8718989" cy="708413"/>
                <a:chOff x="2271324" y="1244357"/>
                <a:chExt cx="8718989" cy="708413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17E3D960-1A8C-F4A8-86FF-C98009627D37}"/>
                    </a:ext>
                  </a:extLst>
                </p:cNvPr>
                <p:cNvSpPr txBox="1"/>
                <p:nvPr/>
              </p:nvSpPr>
              <p:spPr>
                <a:xfrm>
                  <a:off x="2271325" y="1244357"/>
                  <a:ext cx="3944506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latin typeface="+mj-lt"/>
                      <a:cs typeface="Cavolini" panose="03000502040302020204" pitchFamily="66" charset="0"/>
                    </a:rPr>
                    <a:t>PLACEHOLDER TITLE</a:t>
                  </a: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43BD1F6D-920B-BD40-5E29-4FAD33D437AC}"/>
                    </a:ext>
                  </a:extLst>
                </p:cNvPr>
                <p:cNvSpPr txBox="1"/>
                <p:nvPr/>
              </p:nvSpPr>
              <p:spPr>
                <a:xfrm>
                  <a:off x="2271324" y="1491105"/>
                  <a:ext cx="871898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amet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elit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tempor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ut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aliqua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. </a:t>
                  </a:r>
                </a:p>
              </p:txBody>
            </p: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56821289-A877-35EC-A6C4-5AE254C4786E}"/>
                  </a:ext>
                </a:extLst>
              </p:cNvPr>
              <p:cNvGrpSpPr/>
              <p:nvPr/>
            </p:nvGrpSpPr>
            <p:grpSpPr>
              <a:xfrm>
                <a:off x="2735073" y="2836930"/>
                <a:ext cx="8718989" cy="708413"/>
                <a:chOff x="2271324" y="1244357"/>
                <a:chExt cx="8718989" cy="708413"/>
              </a:xfrm>
            </p:grpSpPr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70BBE1B8-471B-E71F-B6A7-D0CF33A77940}"/>
                    </a:ext>
                  </a:extLst>
                </p:cNvPr>
                <p:cNvSpPr txBox="1"/>
                <p:nvPr/>
              </p:nvSpPr>
              <p:spPr>
                <a:xfrm>
                  <a:off x="2271325" y="1244357"/>
                  <a:ext cx="3944506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latin typeface="+mj-lt"/>
                      <a:cs typeface="Cavolini" panose="03000502040302020204" pitchFamily="66" charset="0"/>
                    </a:rPr>
                    <a:t>PLACEHOLDER TITLE</a:t>
                  </a: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09746BF8-1CCB-4194-6529-4C1FA594DF29}"/>
                    </a:ext>
                  </a:extLst>
                </p:cNvPr>
                <p:cNvSpPr txBox="1"/>
                <p:nvPr/>
              </p:nvSpPr>
              <p:spPr>
                <a:xfrm>
                  <a:off x="2271324" y="1491105"/>
                  <a:ext cx="871898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amet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elit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tempor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ut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aliqua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. </a:t>
                  </a:r>
                </a:p>
              </p:txBody>
            </p:sp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55C66B95-64CE-235A-8C84-2F14DDB5AA17}"/>
                  </a:ext>
                </a:extLst>
              </p:cNvPr>
              <p:cNvGrpSpPr/>
              <p:nvPr/>
            </p:nvGrpSpPr>
            <p:grpSpPr>
              <a:xfrm>
                <a:off x="2735073" y="4487684"/>
                <a:ext cx="8718989" cy="708413"/>
                <a:chOff x="2271324" y="1244357"/>
                <a:chExt cx="8718989" cy="708413"/>
              </a:xfrm>
            </p:grpSpPr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6927EB7C-A146-ACB2-5096-4EF774C1809E}"/>
                    </a:ext>
                  </a:extLst>
                </p:cNvPr>
                <p:cNvSpPr txBox="1"/>
                <p:nvPr/>
              </p:nvSpPr>
              <p:spPr>
                <a:xfrm>
                  <a:off x="2271325" y="1244357"/>
                  <a:ext cx="3944506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latin typeface="+mj-lt"/>
                      <a:cs typeface="Cavolini" panose="03000502040302020204" pitchFamily="66" charset="0"/>
                    </a:rPr>
                    <a:t>PLACEHOLDER TITLE</a:t>
                  </a:r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4A3CDEAB-DA34-523E-4446-140E3858F159}"/>
                    </a:ext>
                  </a:extLst>
                </p:cNvPr>
                <p:cNvSpPr txBox="1"/>
                <p:nvPr/>
              </p:nvSpPr>
              <p:spPr>
                <a:xfrm>
                  <a:off x="2271324" y="1491105"/>
                  <a:ext cx="871898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amet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elit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tempor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ut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aliqua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. </a:t>
                  </a:r>
                </a:p>
              </p:txBody>
            </p:sp>
          </p:grp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44FBA2A6-D9E1-6C7E-AA62-0277635E31E3}"/>
                  </a:ext>
                </a:extLst>
              </p:cNvPr>
              <p:cNvGrpSpPr/>
              <p:nvPr/>
            </p:nvGrpSpPr>
            <p:grpSpPr>
              <a:xfrm>
                <a:off x="2735073" y="2011553"/>
                <a:ext cx="8718989" cy="708413"/>
                <a:chOff x="2271324" y="1244357"/>
                <a:chExt cx="8718989" cy="708413"/>
              </a:xfrm>
            </p:grpSpPr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38763A92-1148-1DEE-847F-A3C96D820D8D}"/>
                    </a:ext>
                  </a:extLst>
                </p:cNvPr>
                <p:cNvSpPr txBox="1"/>
                <p:nvPr/>
              </p:nvSpPr>
              <p:spPr>
                <a:xfrm>
                  <a:off x="2271325" y="1244357"/>
                  <a:ext cx="3944506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latin typeface="+mj-lt"/>
                      <a:cs typeface="Cavolini" panose="03000502040302020204" pitchFamily="66" charset="0"/>
                    </a:rPr>
                    <a:t>PLACEHOLDER TITLE</a:t>
                  </a:r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1E6FA4DD-1871-03C2-1114-EA10A4E21B40}"/>
                    </a:ext>
                  </a:extLst>
                </p:cNvPr>
                <p:cNvSpPr txBox="1"/>
                <p:nvPr/>
              </p:nvSpPr>
              <p:spPr>
                <a:xfrm>
                  <a:off x="2271324" y="1491105"/>
                  <a:ext cx="871898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amet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elit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tempor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ut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aliqua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. </a:t>
                  </a:r>
                </a:p>
              </p:txBody>
            </p:sp>
          </p:grp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2968B560-23B8-00B0-9588-577F28B860B9}"/>
                  </a:ext>
                </a:extLst>
              </p:cNvPr>
              <p:cNvGrpSpPr/>
              <p:nvPr/>
            </p:nvGrpSpPr>
            <p:grpSpPr>
              <a:xfrm>
                <a:off x="2735073" y="3662307"/>
                <a:ext cx="8718989" cy="708413"/>
                <a:chOff x="2271324" y="1244357"/>
                <a:chExt cx="8718989" cy="708413"/>
              </a:xfrm>
            </p:grpSpPr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067F3FDE-EA70-5C0F-A7FB-B85F77BC69A7}"/>
                    </a:ext>
                  </a:extLst>
                </p:cNvPr>
                <p:cNvSpPr txBox="1"/>
                <p:nvPr/>
              </p:nvSpPr>
              <p:spPr>
                <a:xfrm>
                  <a:off x="2271325" y="1244357"/>
                  <a:ext cx="3944506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latin typeface="+mj-lt"/>
                      <a:cs typeface="Cavolini" panose="03000502040302020204" pitchFamily="66" charset="0"/>
                    </a:rPr>
                    <a:t>PLACEHOLDER TITLE</a:t>
                  </a:r>
                </a:p>
              </p:txBody>
            </p:sp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AF0391AF-7D4D-8CC3-C833-F73DB4A49056}"/>
                    </a:ext>
                  </a:extLst>
                </p:cNvPr>
                <p:cNvSpPr txBox="1"/>
                <p:nvPr/>
              </p:nvSpPr>
              <p:spPr>
                <a:xfrm>
                  <a:off x="2271324" y="1491105"/>
                  <a:ext cx="871898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amet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elit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tempor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ut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aliqua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. </a:t>
                  </a:r>
                </a:p>
              </p:txBody>
            </p: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5E3D8F36-AB14-D67F-A10E-7D2C1A263619}"/>
                  </a:ext>
                </a:extLst>
              </p:cNvPr>
              <p:cNvGrpSpPr/>
              <p:nvPr/>
            </p:nvGrpSpPr>
            <p:grpSpPr>
              <a:xfrm>
                <a:off x="2735073" y="5313062"/>
                <a:ext cx="8718989" cy="708413"/>
                <a:chOff x="2271324" y="1244357"/>
                <a:chExt cx="8718989" cy="708413"/>
              </a:xfrm>
            </p:grpSpPr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535C4D62-5AFA-4E01-29BC-A6BE49DF9208}"/>
                    </a:ext>
                  </a:extLst>
                </p:cNvPr>
                <p:cNvSpPr txBox="1"/>
                <p:nvPr/>
              </p:nvSpPr>
              <p:spPr>
                <a:xfrm>
                  <a:off x="2271325" y="1244357"/>
                  <a:ext cx="3944506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latin typeface="+mj-lt"/>
                      <a:cs typeface="Cavolini" panose="03000502040302020204" pitchFamily="66" charset="0"/>
                    </a:rPr>
                    <a:t>PLACEHOLDER TITLE</a:t>
                  </a:r>
                </a:p>
              </p:txBody>
            </p: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C35AF11E-3B7D-E3B8-91DA-605984D361F3}"/>
                    </a:ext>
                  </a:extLst>
                </p:cNvPr>
                <p:cNvSpPr txBox="1"/>
                <p:nvPr/>
              </p:nvSpPr>
              <p:spPr>
                <a:xfrm>
                  <a:off x="2271324" y="1491105"/>
                  <a:ext cx="871898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amet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elit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tempor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ut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aliqua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. </a:t>
                  </a:r>
                </a:p>
              </p:txBody>
            </p:sp>
          </p:grpSp>
        </p:grp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28595332-C899-5BF0-74D8-7EED17B8F387}"/>
              </a:ext>
            </a:extLst>
          </p:cNvPr>
          <p:cNvGrpSpPr/>
          <p:nvPr/>
        </p:nvGrpSpPr>
        <p:grpSpPr>
          <a:xfrm>
            <a:off x="8225973" y="1116044"/>
            <a:ext cx="3581853" cy="4899778"/>
            <a:chOff x="8225973" y="1116044"/>
            <a:chExt cx="3581853" cy="4899778"/>
          </a:xfrm>
        </p:grpSpPr>
        <p:grpSp>
          <p:nvGrpSpPr>
            <p:cNvPr id="115" name="Graphic 12">
              <a:extLst>
                <a:ext uri="{FF2B5EF4-FFF2-40B4-BE49-F238E27FC236}">
                  <a16:creationId xmlns:a16="http://schemas.microsoft.com/office/drawing/2014/main" id="{A5BBE66E-5DF2-221D-5A16-D8D6819D383B}"/>
                </a:ext>
              </a:extLst>
            </p:cNvPr>
            <p:cNvGrpSpPr/>
            <p:nvPr/>
          </p:nvGrpSpPr>
          <p:grpSpPr>
            <a:xfrm>
              <a:off x="8225973" y="1116044"/>
              <a:ext cx="1990766" cy="2187767"/>
              <a:chOff x="5992603" y="3665460"/>
              <a:chExt cx="1927487" cy="2118229"/>
            </a:xfrm>
          </p:grpSpPr>
          <p:grpSp>
            <p:nvGrpSpPr>
              <p:cNvPr id="116" name="Graphic 12">
                <a:extLst>
                  <a:ext uri="{FF2B5EF4-FFF2-40B4-BE49-F238E27FC236}">
                    <a16:creationId xmlns:a16="http://schemas.microsoft.com/office/drawing/2014/main" id="{ABA059D8-82B7-095D-7624-21720F95DA02}"/>
                  </a:ext>
                </a:extLst>
              </p:cNvPr>
              <p:cNvGrpSpPr/>
              <p:nvPr/>
            </p:nvGrpSpPr>
            <p:grpSpPr>
              <a:xfrm>
                <a:off x="6064117" y="4343183"/>
                <a:ext cx="1624212" cy="1440506"/>
                <a:chOff x="6064117" y="4343183"/>
                <a:chExt cx="1624212" cy="1440506"/>
              </a:xfrm>
            </p:grpSpPr>
            <p:sp>
              <p:nvSpPr>
                <p:cNvPr id="124" name="Freeform: Shape 123">
                  <a:extLst>
                    <a:ext uri="{FF2B5EF4-FFF2-40B4-BE49-F238E27FC236}">
                      <a16:creationId xmlns:a16="http://schemas.microsoft.com/office/drawing/2014/main" id="{1C8FD9A7-401E-6409-CF72-FDB303B37EEF}"/>
                    </a:ext>
                  </a:extLst>
                </p:cNvPr>
                <p:cNvSpPr/>
                <p:nvPr/>
              </p:nvSpPr>
              <p:spPr>
                <a:xfrm>
                  <a:off x="6115577" y="5354224"/>
                  <a:ext cx="1515427" cy="379897"/>
                </a:xfrm>
                <a:custGeom>
                  <a:avLst/>
                  <a:gdLst>
                    <a:gd name="connsiteX0" fmla="*/ 1515427 w 1515427"/>
                    <a:gd name="connsiteY0" fmla="*/ 17217 h 379897"/>
                    <a:gd name="connsiteX1" fmla="*/ 1403237 w 1515427"/>
                    <a:gd name="connsiteY1" fmla="*/ 189949 h 379897"/>
                    <a:gd name="connsiteX2" fmla="*/ 1515427 w 1515427"/>
                    <a:gd name="connsiteY2" fmla="*/ 362492 h 379897"/>
                    <a:gd name="connsiteX3" fmla="*/ 1515427 w 1515427"/>
                    <a:gd name="connsiteY3" fmla="*/ 379897 h 379897"/>
                    <a:gd name="connsiteX4" fmla="*/ 108596 w 1515427"/>
                    <a:gd name="connsiteY4" fmla="*/ 379897 h 379897"/>
                    <a:gd name="connsiteX5" fmla="*/ 0 w 1515427"/>
                    <a:gd name="connsiteY5" fmla="*/ 271301 h 379897"/>
                    <a:gd name="connsiteX6" fmla="*/ 0 w 1515427"/>
                    <a:gd name="connsiteY6" fmla="*/ 108407 h 379897"/>
                    <a:gd name="connsiteX7" fmla="*/ 108596 w 1515427"/>
                    <a:gd name="connsiteY7" fmla="*/ 0 h 379897"/>
                    <a:gd name="connsiteX8" fmla="*/ 884851 w 1515427"/>
                    <a:gd name="connsiteY8" fmla="*/ 0 h 379897"/>
                    <a:gd name="connsiteX9" fmla="*/ 1515427 w 1515427"/>
                    <a:gd name="connsiteY9" fmla="*/ 0 h 379897"/>
                    <a:gd name="connsiteX10" fmla="*/ 1515427 w 1515427"/>
                    <a:gd name="connsiteY10" fmla="*/ 17217 h 3798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15427" h="379897">
                      <a:moveTo>
                        <a:pt x="1515427" y="17217"/>
                      </a:moveTo>
                      <a:cubicBezTo>
                        <a:pt x="1449210" y="46730"/>
                        <a:pt x="1403237" y="112948"/>
                        <a:pt x="1403237" y="189949"/>
                      </a:cubicBezTo>
                      <a:cubicBezTo>
                        <a:pt x="1403237" y="267139"/>
                        <a:pt x="1449400" y="333167"/>
                        <a:pt x="1515427" y="362492"/>
                      </a:cubicBezTo>
                      <a:lnTo>
                        <a:pt x="1515427" y="379897"/>
                      </a:lnTo>
                      <a:lnTo>
                        <a:pt x="108596" y="379897"/>
                      </a:lnTo>
                      <a:cubicBezTo>
                        <a:pt x="48622" y="379897"/>
                        <a:pt x="0" y="331275"/>
                        <a:pt x="0" y="271301"/>
                      </a:cubicBezTo>
                      <a:lnTo>
                        <a:pt x="0" y="108407"/>
                      </a:lnTo>
                      <a:cubicBezTo>
                        <a:pt x="0" y="48433"/>
                        <a:pt x="48622" y="0"/>
                        <a:pt x="108596" y="0"/>
                      </a:cubicBezTo>
                      <a:lnTo>
                        <a:pt x="884851" y="0"/>
                      </a:lnTo>
                      <a:lnTo>
                        <a:pt x="1515427" y="0"/>
                      </a:lnTo>
                      <a:lnTo>
                        <a:pt x="1515427" y="172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25" name="Freeform: Shape 124">
                  <a:extLst>
                    <a:ext uri="{FF2B5EF4-FFF2-40B4-BE49-F238E27FC236}">
                      <a16:creationId xmlns:a16="http://schemas.microsoft.com/office/drawing/2014/main" id="{2B76BADB-7F11-15E7-A245-ECF9FC1B21CB}"/>
                    </a:ext>
                  </a:extLst>
                </p:cNvPr>
                <p:cNvSpPr/>
                <p:nvPr/>
              </p:nvSpPr>
              <p:spPr>
                <a:xfrm>
                  <a:off x="6115577" y="4874055"/>
                  <a:ext cx="1515427" cy="379897"/>
                </a:xfrm>
                <a:custGeom>
                  <a:avLst/>
                  <a:gdLst>
                    <a:gd name="connsiteX0" fmla="*/ 1515427 w 1515427"/>
                    <a:gd name="connsiteY0" fmla="*/ 17027 h 379897"/>
                    <a:gd name="connsiteX1" fmla="*/ 1403237 w 1515427"/>
                    <a:gd name="connsiteY1" fmla="*/ 189759 h 379897"/>
                    <a:gd name="connsiteX2" fmla="*/ 1515427 w 1515427"/>
                    <a:gd name="connsiteY2" fmla="*/ 362491 h 379897"/>
                    <a:gd name="connsiteX3" fmla="*/ 1515427 w 1515427"/>
                    <a:gd name="connsiteY3" fmla="*/ 379897 h 379897"/>
                    <a:gd name="connsiteX4" fmla="*/ 108596 w 1515427"/>
                    <a:gd name="connsiteY4" fmla="*/ 379897 h 379897"/>
                    <a:gd name="connsiteX5" fmla="*/ 0 w 1515427"/>
                    <a:gd name="connsiteY5" fmla="*/ 271301 h 379897"/>
                    <a:gd name="connsiteX6" fmla="*/ 0 w 1515427"/>
                    <a:gd name="connsiteY6" fmla="*/ 108596 h 379897"/>
                    <a:gd name="connsiteX7" fmla="*/ 108596 w 1515427"/>
                    <a:gd name="connsiteY7" fmla="*/ 0 h 379897"/>
                    <a:gd name="connsiteX8" fmla="*/ 884851 w 1515427"/>
                    <a:gd name="connsiteY8" fmla="*/ 0 h 379897"/>
                    <a:gd name="connsiteX9" fmla="*/ 1515427 w 1515427"/>
                    <a:gd name="connsiteY9" fmla="*/ 0 h 379897"/>
                    <a:gd name="connsiteX10" fmla="*/ 1515427 w 1515427"/>
                    <a:gd name="connsiteY10" fmla="*/ 17027 h 3798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15427" h="379897">
                      <a:moveTo>
                        <a:pt x="1515427" y="17027"/>
                      </a:moveTo>
                      <a:cubicBezTo>
                        <a:pt x="1449210" y="46541"/>
                        <a:pt x="1403237" y="112758"/>
                        <a:pt x="1403237" y="189759"/>
                      </a:cubicBezTo>
                      <a:cubicBezTo>
                        <a:pt x="1403237" y="266950"/>
                        <a:pt x="1449400" y="332977"/>
                        <a:pt x="1515427" y="362491"/>
                      </a:cubicBezTo>
                      <a:lnTo>
                        <a:pt x="1515427" y="379897"/>
                      </a:lnTo>
                      <a:lnTo>
                        <a:pt x="108596" y="379897"/>
                      </a:lnTo>
                      <a:cubicBezTo>
                        <a:pt x="48622" y="379897"/>
                        <a:pt x="0" y="331275"/>
                        <a:pt x="0" y="271301"/>
                      </a:cubicBezTo>
                      <a:lnTo>
                        <a:pt x="0" y="108596"/>
                      </a:lnTo>
                      <a:cubicBezTo>
                        <a:pt x="0" y="48622"/>
                        <a:pt x="48622" y="0"/>
                        <a:pt x="108596" y="0"/>
                      </a:cubicBezTo>
                      <a:lnTo>
                        <a:pt x="884851" y="0"/>
                      </a:lnTo>
                      <a:lnTo>
                        <a:pt x="1515427" y="0"/>
                      </a:lnTo>
                      <a:lnTo>
                        <a:pt x="1515427" y="170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26" name="Freeform: Shape 125">
                  <a:extLst>
                    <a:ext uri="{FF2B5EF4-FFF2-40B4-BE49-F238E27FC236}">
                      <a16:creationId xmlns:a16="http://schemas.microsoft.com/office/drawing/2014/main" id="{F982490E-19F1-763D-9206-44E56F4783CB}"/>
                    </a:ext>
                  </a:extLst>
                </p:cNvPr>
                <p:cNvSpPr/>
                <p:nvPr/>
              </p:nvSpPr>
              <p:spPr>
                <a:xfrm>
                  <a:off x="6065252" y="4823541"/>
                  <a:ext cx="1623077" cy="479979"/>
                </a:xfrm>
                <a:custGeom>
                  <a:avLst/>
                  <a:gdLst>
                    <a:gd name="connsiteX0" fmla="*/ 158921 w 1623077"/>
                    <a:gd name="connsiteY0" fmla="*/ 479980 h 479979"/>
                    <a:gd name="connsiteX1" fmla="*/ 0 w 1623077"/>
                    <a:gd name="connsiteY1" fmla="*/ 321437 h 479979"/>
                    <a:gd name="connsiteX2" fmla="*/ 0 w 1623077"/>
                    <a:gd name="connsiteY2" fmla="*/ 158732 h 479979"/>
                    <a:gd name="connsiteX3" fmla="*/ 158921 w 1623077"/>
                    <a:gd name="connsiteY3" fmla="*/ 0 h 479979"/>
                    <a:gd name="connsiteX4" fmla="*/ 1572563 w 1623077"/>
                    <a:gd name="connsiteY4" fmla="*/ 0 h 479979"/>
                    <a:gd name="connsiteX5" fmla="*/ 1623078 w 1623077"/>
                    <a:gd name="connsiteY5" fmla="*/ 50514 h 479979"/>
                    <a:gd name="connsiteX6" fmla="*/ 1572753 w 1623077"/>
                    <a:gd name="connsiteY6" fmla="*/ 101407 h 479979"/>
                    <a:gd name="connsiteX7" fmla="*/ 158921 w 1623077"/>
                    <a:gd name="connsiteY7" fmla="*/ 100461 h 479979"/>
                    <a:gd name="connsiteX8" fmla="*/ 100650 w 1623077"/>
                    <a:gd name="connsiteY8" fmla="*/ 158732 h 479979"/>
                    <a:gd name="connsiteX9" fmla="*/ 100650 w 1623077"/>
                    <a:gd name="connsiteY9" fmla="*/ 321437 h 479979"/>
                    <a:gd name="connsiteX10" fmla="*/ 158921 w 1623077"/>
                    <a:gd name="connsiteY10" fmla="*/ 379708 h 479979"/>
                    <a:gd name="connsiteX11" fmla="*/ 1573509 w 1623077"/>
                    <a:gd name="connsiteY11" fmla="*/ 379708 h 479979"/>
                    <a:gd name="connsiteX12" fmla="*/ 1623078 w 1623077"/>
                    <a:gd name="connsiteY12" fmla="*/ 429276 h 479979"/>
                    <a:gd name="connsiteX13" fmla="*/ 1573509 w 1623077"/>
                    <a:gd name="connsiteY13" fmla="*/ 479791 h 479979"/>
                    <a:gd name="connsiteX14" fmla="*/ 158921 w 1623077"/>
                    <a:gd name="connsiteY14" fmla="*/ 479791 h 4799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623077" h="479979">
                      <a:moveTo>
                        <a:pt x="158921" y="479980"/>
                      </a:moveTo>
                      <a:cubicBezTo>
                        <a:pt x="71325" y="479980"/>
                        <a:pt x="0" y="408844"/>
                        <a:pt x="0" y="321437"/>
                      </a:cubicBezTo>
                      <a:lnTo>
                        <a:pt x="0" y="158732"/>
                      </a:lnTo>
                      <a:cubicBezTo>
                        <a:pt x="0" y="71136"/>
                        <a:pt x="71325" y="0"/>
                        <a:pt x="158921" y="0"/>
                      </a:cubicBezTo>
                      <a:lnTo>
                        <a:pt x="1572563" y="0"/>
                      </a:lnTo>
                      <a:cubicBezTo>
                        <a:pt x="1600375" y="0"/>
                        <a:pt x="1623078" y="22703"/>
                        <a:pt x="1623078" y="50514"/>
                      </a:cubicBezTo>
                      <a:cubicBezTo>
                        <a:pt x="1623078" y="78325"/>
                        <a:pt x="1600564" y="101217"/>
                        <a:pt x="1572753" y="101407"/>
                      </a:cubicBezTo>
                      <a:lnTo>
                        <a:pt x="158921" y="100461"/>
                      </a:lnTo>
                      <a:cubicBezTo>
                        <a:pt x="126759" y="100461"/>
                        <a:pt x="100650" y="126569"/>
                        <a:pt x="100650" y="158732"/>
                      </a:cubicBezTo>
                      <a:lnTo>
                        <a:pt x="100650" y="321437"/>
                      </a:lnTo>
                      <a:cubicBezTo>
                        <a:pt x="100650" y="353599"/>
                        <a:pt x="126759" y="379708"/>
                        <a:pt x="158921" y="379708"/>
                      </a:cubicBezTo>
                      <a:lnTo>
                        <a:pt x="1573509" y="379708"/>
                      </a:lnTo>
                      <a:cubicBezTo>
                        <a:pt x="1600942" y="379708"/>
                        <a:pt x="1623078" y="402033"/>
                        <a:pt x="1623078" y="429276"/>
                      </a:cubicBezTo>
                      <a:cubicBezTo>
                        <a:pt x="1623078" y="457087"/>
                        <a:pt x="1600753" y="479791"/>
                        <a:pt x="1573509" y="479791"/>
                      </a:cubicBezTo>
                      <a:lnTo>
                        <a:pt x="158921" y="47979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27" name="Freeform: Shape 126">
                  <a:extLst>
                    <a:ext uri="{FF2B5EF4-FFF2-40B4-BE49-F238E27FC236}">
                      <a16:creationId xmlns:a16="http://schemas.microsoft.com/office/drawing/2014/main" id="{EAE3A047-BBB8-7C4B-6A85-1426BDDCD41F}"/>
                    </a:ext>
                  </a:extLst>
                </p:cNvPr>
                <p:cNvSpPr/>
                <p:nvPr/>
              </p:nvSpPr>
              <p:spPr>
                <a:xfrm>
                  <a:off x="6065252" y="5303521"/>
                  <a:ext cx="1623077" cy="480169"/>
                </a:xfrm>
                <a:custGeom>
                  <a:avLst/>
                  <a:gdLst>
                    <a:gd name="connsiteX0" fmla="*/ 158921 w 1623077"/>
                    <a:gd name="connsiteY0" fmla="*/ 480169 h 480169"/>
                    <a:gd name="connsiteX1" fmla="*/ 0 w 1623077"/>
                    <a:gd name="connsiteY1" fmla="*/ 322005 h 480169"/>
                    <a:gd name="connsiteX2" fmla="*/ 0 w 1623077"/>
                    <a:gd name="connsiteY2" fmla="*/ 159110 h 480169"/>
                    <a:gd name="connsiteX3" fmla="*/ 158921 w 1623077"/>
                    <a:gd name="connsiteY3" fmla="*/ 0 h 480169"/>
                    <a:gd name="connsiteX4" fmla="*/ 1572563 w 1623077"/>
                    <a:gd name="connsiteY4" fmla="*/ 0 h 480169"/>
                    <a:gd name="connsiteX5" fmla="*/ 1623078 w 1623077"/>
                    <a:gd name="connsiteY5" fmla="*/ 50893 h 480169"/>
                    <a:gd name="connsiteX6" fmla="*/ 1572753 w 1623077"/>
                    <a:gd name="connsiteY6" fmla="*/ 101785 h 480169"/>
                    <a:gd name="connsiteX7" fmla="*/ 158921 w 1623077"/>
                    <a:gd name="connsiteY7" fmla="*/ 100839 h 480169"/>
                    <a:gd name="connsiteX8" fmla="*/ 100650 w 1623077"/>
                    <a:gd name="connsiteY8" fmla="*/ 159110 h 480169"/>
                    <a:gd name="connsiteX9" fmla="*/ 100650 w 1623077"/>
                    <a:gd name="connsiteY9" fmla="*/ 322005 h 480169"/>
                    <a:gd name="connsiteX10" fmla="*/ 158921 w 1623077"/>
                    <a:gd name="connsiteY10" fmla="*/ 380275 h 480169"/>
                    <a:gd name="connsiteX11" fmla="*/ 1573509 w 1623077"/>
                    <a:gd name="connsiteY11" fmla="*/ 380275 h 480169"/>
                    <a:gd name="connsiteX12" fmla="*/ 1623078 w 1623077"/>
                    <a:gd name="connsiteY12" fmla="*/ 429844 h 480169"/>
                    <a:gd name="connsiteX13" fmla="*/ 1573509 w 1623077"/>
                    <a:gd name="connsiteY13" fmla="*/ 480169 h 480169"/>
                    <a:gd name="connsiteX14" fmla="*/ 158921 w 1623077"/>
                    <a:gd name="connsiteY14" fmla="*/ 480169 h 4801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623077" h="480169">
                      <a:moveTo>
                        <a:pt x="158921" y="480169"/>
                      </a:moveTo>
                      <a:cubicBezTo>
                        <a:pt x="71325" y="480169"/>
                        <a:pt x="0" y="409222"/>
                        <a:pt x="0" y="322005"/>
                      </a:cubicBezTo>
                      <a:lnTo>
                        <a:pt x="0" y="159110"/>
                      </a:lnTo>
                      <a:cubicBezTo>
                        <a:pt x="0" y="71514"/>
                        <a:pt x="71325" y="0"/>
                        <a:pt x="158921" y="0"/>
                      </a:cubicBezTo>
                      <a:lnTo>
                        <a:pt x="1572563" y="0"/>
                      </a:lnTo>
                      <a:cubicBezTo>
                        <a:pt x="1600375" y="0"/>
                        <a:pt x="1623078" y="22892"/>
                        <a:pt x="1623078" y="50893"/>
                      </a:cubicBezTo>
                      <a:cubicBezTo>
                        <a:pt x="1623078" y="78704"/>
                        <a:pt x="1600564" y="101596"/>
                        <a:pt x="1572753" y="101785"/>
                      </a:cubicBezTo>
                      <a:lnTo>
                        <a:pt x="158921" y="100839"/>
                      </a:lnTo>
                      <a:cubicBezTo>
                        <a:pt x="126759" y="100839"/>
                        <a:pt x="100650" y="126948"/>
                        <a:pt x="100650" y="159110"/>
                      </a:cubicBezTo>
                      <a:lnTo>
                        <a:pt x="100650" y="322005"/>
                      </a:lnTo>
                      <a:cubicBezTo>
                        <a:pt x="100650" y="354167"/>
                        <a:pt x="126759" y="380275"/>
                        <a:pt x="158921" y="380275"/>
                      </a:cubicBezTo>
                      <a:lnTo>
                        <a:pt x="1573509" y="380275"/>
                      </a:lnTo>
                      <a:cubicBezTo>
                        <a:pt x="1600942" y="380275"/>
                        <a:pt x="1623078" y="402600"/>
                        <a:pt x="1623078" y="429844"/>
                      </a:cubicBezTo>
                      <a:cubicBezTo>
                        <a:pt x="1623078" y="457466"/>
                        <a:pt x="1600753" y="480169"/>
                        <a:pt x="1573509" y="480169"/>
                      </a:cubicBezTo>
                      <a:lnTo>
                        <a:pt x="158921" y="480169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28" name="Freeform: Shape 127">
                  <a:extLst>
                    <a:ext uri="{FF2B5EF4-FFF2-40B4-BE49-F238E27FC236}">
                      <a16:creationId xmlns:a16="http://schemas.microsoft.com/office/drawing/2014/main" id="{CE3DADA9-4846-CCE9-1AED-0DD1C5CBE667}"/>
                    </a:ext>
                  </a:extLst>
                </p:cNvPr>
                <p:cNvSpPr/>
                <p:nvPr/>
              </p:nvSpPr>
              <p:spPr>
                <a:xfrm>
                  <a:off x="6114253" y="4393697"/>
                  <a:ext cx="1515427" cy="379707"/>
                </a:xfrm>
                <a:custGeom>
                  <a:avLst/>
                  <a:gdLst>
                    <a:gd name="connsiteX0" fmla="*/ 1515427 w 1515427"/>
                    <a:gd name="connsiteY0" fmla="*/ 17027 h 379707"/>
                    <a:gd name="connsiteX1" fmla="*/ 1403237 w 1515427"/>
                    <a:gd name="connsiteY1" fmla="*/ 189759 h 379707"/>
                    <a:gd name="connsiteX2" fmla="*/ 1515427 w 1515427"/>
                    <a:gd name="connsiteY2" fmla="*/ 362302 h 379707"/>
                    <a:gd name="connsiteX3" fmla="*/ 1515427 w 1515427"/>
                    <a:gd name="connsiteY3" fmla="*/ 379708 h 379707"/>
                    <a:gd name="connsiteX4" fmla="*/ 108596 w 1515427"/>
                    <a:gd name="connsiteY4" fmla="*/ 379708 h 379707"/>
                    <a:gd name="connsiteX5" fmla="*/ 0 w 1515427"/>
                    <a:gd name="connsiteY5" fmla="*/ 271112 h 379707"/>
                    <a:gd name="connsiteX6" fmla="*/ 0 w 1515427"/>
                    <a:gd name="connsiteY6" fmla="*/ 108407 h 379707"/>
                    <a:gd name="connsiteX7" fmla="*/ 108596 w 1515427"/>
                    <a:gd name="connsiteY7" fmla="*/ 0 h 379707"/>
                    <a:gd name="connsiteX8" fmla="*/ 884851 w 1515427"/>
                    <a:gd name="connsiteY8" fmla="*/ 0 h 379707"/>
                    <a:gd name="connsiteX9" fmla="*/ 1515427 w 1515427"/>
                    <a:gd name="connsiteY9" fmla="*/ 0 h 379707"/>
                    <a:gd name="connsiteX10" fmla="*/ 1515427 w 1515427"/>
                    <a:gd name="connsiteY10" fmla="*/ 17027 h 3797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15427" h="379707">
                      <a:moveTo>
                        <a:pt x="1515427" y="17027"/>
                      </a:moveTo>
                      <a:cubicBezTo>
                        <a:pt x="1449400" y="46541"/>
                        <a:pt x="1403237" y="112758"/>
                        <a:pt x="1403237" y="189759"/>
                      </a:cubicBezTo>
                      <a:cubicBezTo>
                        <a:pt x="1403237" y="266760"/>
                        <a:pt x="1449400" y="332788"/>
                        <a:pt x="1515427" y="362302"/>
                      </a:cubicBezTo>
                      <a:lnTo>
                        <a:pt x="1515427" y="379708"/>
                      </a:lnTo>
                      <a:lnTo>
                        <a:pt x="108596" y="379708"/>
                      </a:lnTo>
                      <a:cubicBezTo>
                        <a:pt x="48622" y="379708"/>
                        <a:pt x="0" y="331086"/>
                        <a:pt x="0" y="271112"/>
                      </a:cubicBezTo>
                      <a:lnTo>
                        <a:pt x="0" y="108407"/>
                      </a:lnTo>
                      <a:cubicBezTo>
                        <a:pt x="0" y="48433"/>
                        <a:pt x="48622" y="0"/>
                        <a:pt x="108596" y="0"/>
                      </a:cubicBezTo>
                      <a:lnTo>
                        <a:pt x="884851" y="0"/>
                      </a:lnTo>
                      <a:lnTo>
                        <a:pt x="1515427" y="0"/>
                      </a:lnTo>
                      <a:lnTo>
                        <a:pt x="1515427" y="170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29" name="Freeform: Shape 128">
                  <a:extLst>
                    <a:ext uri="{FF2B5EF4-FFF2-40B4-BE49-F238E27FC236}">
                      <a16:creationId xmlns:a16="http://schemas.microsoft.com/office/drawing/2014/main" id="{F807C45C-E3F1-B828-0A60-9C954FD8CDFE}"/>
                    </a:ext>
                  </a:extLst>
                </p:cNvPr>
                <p:cNvSpPr/>
                <p:nvPr/>
              </p:nvSpPr>
              <p:spPr>
                <a:xfrm>
                  <a:off x="6064117" y="4343183"/>
                  <a:ext cx="1622888" cy="480358"/>
                </a:xfrm>
                <a:custGeom>
                  <a:avLst/>
                  <a:gdLst>
                    <a:gd name="connsiteX0" fmla="*/ 158732 w 1622888"/>
                    <a:gd name="connsiteY0" fmla="*/ 480358 h 480358"/>
                    <a:gd name="connsiteX1" fmla="*/ 0 w 1622888"/>
                    <a:gd name="connsiteY1" fmla="*/ 321437 h 480358"/>
                    <a:gd name="connsiteX2" fmla="*/ 0 w 1622888"/>
                    <a:gd name="connsiteY2" fmla="*/ 158732 h 480358"/>
                    <a:gd name="connsiteX3" fmla="*/ 158732 w 1622888"/>
                    <a:gd name="connsiteY3" fmla="*/ 0 h 480358"/>
                    <a:gd name="connsiteX4" fmla="*/ 1572374 w 1622888"/>
                    <a:gd name="connsiteY4" fmla="*/ 0 h 480358"/>
                    <a:gd name="connsiteX5" fmla="*/ 1622888 w 1622888"/>
                    <a:gd name="connsiteY5" fmla="*/ 50514 h 480358"/>
                    <a:gd name="connsiteX6" fmla="*/ 1572563 w 1622888"/>
                    <a:gd name="connsiteY6" fmla="*/ 101407 h 480358"/>
                    <a:gd name="connsiteX7" fmla="*/ 158732 w 1622888"/>
                    <a:gd name="connsiteY7" fmla="*/ 100461 h 480358"/>
                    <a:gd name="connsiteX8" fmla="*/ 100461 w 1622888"/>
                    <a:gd name="connsiteY8" fmla="*/ 158732 h 480358"/>
                    <a:gd name="connsiteX9" fmla="*/ 100461 w 1622888"/>
                    <a:gd name="connsiteY9" fmla="*/ 321437 h 480358"/>
                    <a:gd name="connsiteX10" fmla="*/ 158732 w 1622888"/>
                    <a:gd name="connsiteY10" fmla="*/ 379708 h 480358"/>
                    <a:gd name="connsiteX11" fmla="*/ 1573320 w 1622888"/>
                    <a:gd name="connsiteY11" fmla="*/ 379708 h 480358"/>
                    <a:gd name="connsiteX12" fmla="*/ 1622888 w 1622888"/>
                    <a:gd name="connsiteY12" fmla="*/ 429276 h 480358"/>
                    <a:gd name="connsiteX13" fmla="*/ 1565374 w 1622888"/>
                    <a:gd name="connsiteY13" fmla="*/ 480169 h 480358"/>
                    <a:gd name="connsiteX14" fmla="*/ 158732 w 1622888"/>
                    <a:gd name="connsiteY14" fmla="*/ 480169 h 4803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622888" h="480358">
                      <a:moveTo>
                        <a:pt x="158732" y="480358"/>
                      </a:moveTo>
                      <a:cubicBezTo>
                        <a:pt x="71136" y="480358"/>
                        <a:pt x="0" y="409033"/>
                        <a:pt x="0" y="321437"/>
                      </a:cubicBezTo>
                      <a:lnTo>
                        <a:pt x="0" y="158732"/>
                      </a:lnTo>
                      <a:cubicBezTo>
                        <a:pt x="0" y="71136"/>
                        <a:pt x="71136" y="0"/>
                        <a:pt x="158732" y="0"/>
                      </a:cubicBezTo>
                      <a:lnTo>
                        <a:pt x="1572374" y="0"/>
                      </a:lnTo>
                      <a:cubicBezTo>
                        <a:pt x="1600185" y="0"/>
                        <a:pt x="1622888" y="22703"/>
                        <a:pt x="1622888" y="50514"/>
                      </a:cubicBezTo>
                      <a:cubicBezTo>
                        <a:pt x="1622888" y="78325"/>
                        <a:pt x="1600185" y="101217"/>
                        <a:pt x="1572563" y="101407"/>
                      </a:cubicBezTo>
                      <a:lnTo>
                        <a:pt x="158732" y="100461"/>
                      </a:lnTo>
                      <a:cubicBezTo>
                        <a:pt x="126569" y="100461"/>
                        <a:pt x="100461" y="126569"/>
                        <a:pt x="100461" y="158732"/>
                      </a:cubicBezTo>
                      <a:lnTo>
                        <a:pt x="100461" y="321437"/>
                      </a:lnTo>
                      <a:cubicBezTo>
                        <a:pt x="100461" y="353599"/>
                        <a:pt x="126569" y="379708"/>
                        <a:pt x="158732" y="379708"/>
                      </a:cubicBezTo>
                      <a:lnTo>
                        <a:pt x="1573320" y="379708"/>
                      </a:lnTo>
                      <a:cubicBezTo>
                        <a:pt x="1600564" y="379708"/>
                        <a:pt x="1622888" y="402033"/>
                        <a:pt x="1622888" y="429276"/>
                      </a:cubicBezTo>
                      <a:cubicBezTo>
                        <a:pt x="1622888" y="458033"/>
                        <a:pt x="1592050" y="480169"/>
                        <a:pt x="1565374" y="480169"/>
                      </a:cubicBezTo>
                      <a:lnTo>
                        <a:pt x="158732" y="480169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7" name="Graphic 12">
                <a:extLst>
                  <a:ext uri="{FF2B5EF4-FFF2-40B4-BE49-F238E27FC236}">
                    <a16:creationId xmlns:a16="http://schemas.microsoft.com/office/drawing/2014/main" id="{320FE0D7-8BE0-BCE1-0313-172AF7843902}"/>
                  </a:ext>
                </a:extLst>
              </p:cNvPr>
              <p:cNvGrpSpPr/>
              <p:nvPr/>
            </p:nvGrpSpPr>
            <p:grpSpPr>
              <a:xfrm>
                <a:off x="5992603" y="3665460"/>
                <a:ext cx="1927487" cy="669965"/>
                <a:chOff x="5992603" y="3665460"/>
                <a:chExt cx="1927487" cy="669965"/>
              </a:xfrm>
            </p:grpSpPr>
            <p:sp>
              <p:nvSpPr>
                <p:cNvPr id="118" name="Freeform: Shape 117">
                  <a:extLst>
                    <a:ext uri="{FF2B5EF4-FFF2-40B4-BE49-F238E27FC236}">
                      <a16:creationId xmlns:a16="http://schemas.microsoft.com/office/drawing/2014/main" id="{CD8C640A-F230-7F83-90BA-A559D14E2027}"/>
                    </a:ext>
                  </a:extLst>
                </p:cNvPr>
                <p:cNvSpPr/>
                <p:nvPr/>
              </p:nvSpPr>
              <p:spPr>
                <a:xfrm>
                  <a:off x="6928724" y="3665460"/>
                  <a:ext cx="959392" cy="65308"/>
                </a:xfrm>
                <a:custGeom>
                  <a:avLst/>
                  <a:gdLst>
                    <a:gd name="connsiteX0" fmla="*/ 958825 w 959392"/>
                    <a:gd name="connsiteY0" fmla="*/ 65308 h 65308"/>
                    <a:gd name="connsiteX1" fmla="*/ 0 w 959392"/>
                    <a:gd name="connsiteY1" fmla="*/ 28984 h 65308"/>
                    <a:gd name="connsiteX2" fmla="*/ 0 w 959392"/>
                    <a:gd name="connsiteY2" fmla="*/ 28984 h 65308"/>
                    <a:gd name="connsiteX3" fmla="*/ 59595 w 959392"/>
                    <a:gd name="connsiteY3" fmla="*/ 37 h 65308"/>
                    <a:gd name="connsiteX4" fmla="*/ 959392 w 959392"/>
                    <a:gd name="connsiteY4" fmla="*/ 34092 h 65308"/>
                    <a:gd name="connsiteX5" fmla="*/ 958825 w 959392"/>
                    <a:gd name="connsiteY5" fmla="*/ 65308 h 65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59392" h="65308">
                      <a:moveTo>
                        <a:pt x="958825" y="65308"/>
                      </a:moveTo>
                      <a:lnTo>
                        <a:pt x="0" y="28984"/>
                      </a:lnTo>
                      <a:lnTo>
                        <a:pt x="0" y="28984"/>
                      </a:lnTo>
                      <a:cubicBezTo>
                        <a:pt x="13811" y="10064"/>
                        <a:pt x="36325" y="-719"/>
                        <a:pt x="59595" y="37"/>
                      </a:cubicBezTo>
                      <a:lnTo>
                        <a:pt x="959392" y="34092"/>
                      </a:lnTo>
                      <a:lnTo>
                        <a:pt x="958825" y="65308"/>
                      </a:lnTo>
                      <a:close/>
                    </a:path>
                  </a:pathLst>
                </a:custGeom>
                <a:solidFill>
                  <a:srgbClr val="EA4B30"/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19" name="Freeform: Shape 118">
                  <a:extLst>
                    <a:ext uri="{FF2B5EF4-FFF2-40B4-BE49-F238E27FC236}">
                      <a16:creationId xmlns:a16="http://schemas.microsoft.com/office/drawing/2014/main" id="{94E53A4A-4FBD-AB63-D4F5-8B16F5AC94B0}"/>
                    </a:ext>
                  </a:extLst>
                </p:cNvPr>
                <p:cNvSpPr/>
                <p:nvPr/>
              </p:nvSpPr>
              <p:spPr>
                <a:xfrm>
                  <a:off x="5992603" y="3690849"/>
                  <a:ext cx="1872243" cy="126001"/>
                </a:xfrm>
                <a:custGeom>
                  <a:avLst/>
                  <a:gdLst>
                    <a:gd name="connsiteX0" fmla="*/ 936122 w 1872243"/>
                    <a:gd name="connsiteY0" fmla="*/ 0 h 126001"/>
                    <a:gd name="connsiteX1" fmla="*/ 0 w 1872243"/>
                    <a:gd name="connsiteY1" fmla="*/ 40866 h 126001"/>
                    <a:gd name="connsiteX2" fmla="*/ 0 w 1872243"/>
                    <a:gd name="connsiteY2" fmla="*/ 126002 h 126001"/>
                    <a:gd name="connsiteX3" fmla="*/ 936122 w 1872243"/>
                    <a:gd name="connsiteY3" fmla="*/ 126002 h 126001"/>
                    <a:gd name="connsiteX4" fmla="*/ 1872243 w 1872243"/>
                    <a:gd name="connsiteY4" fmla="*/ 126002 h 126001"/>
                    <a:gd name="connsiteX5" fmla="*/ 1872243 w 1872243"/>
                    <a:gd name="connsiteY5" fmla="*/ 40866 h 126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72243" h="126001">
                      <a:moveTo>
                        <a:pt x="936122" y="0"/>
                      </a:moveTo>
                      <a:lnTo>
                        <a:pt x="0" y="40866"/>
                      </a:lnTo>
                      <a:lnTo>
                        <a:pt x="0" y="126002"/>
                      </a:lnTo>
                      <a:lnTo>
                        <a:pt x="936122" y="126002"/>
                      </a:lnTo>
                      <a:lnTo>
                        <a:pt x="1872243" y="126002"/>
                      </a:lnTo>
                      <a:lnTo>
                        <a:pt x="1872243" y="40866"/>
                      </a:lnTo>
                      <a:close/>
                    </a:path>
                  </a:pathLst>
                </a:custGeom>
                <a:solidFill>
                  <a:schemeClr val="tx2">
                    <a:lumMod val="75000"/>
                    <a:lumOff val="25000"/>
                  </a:schemeClr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20" name="Freeform: Shape 119">
                  <a:extLst>
                    <a:ext uri="{FF2B5EF4-FFF2-40B4-BE49-F238E27FC236}">
                      <a16:creationId xmlns:a16="http://schemas.microsoft.com/office/drawing/2014/main" id="{CADC31A0-6119-4F00-D3EA-90BD12A4C4C6}"/>
                    </a:ext>
                  </a:extLst>
                </p:cNvPr>
                <p:cNvSpPr/>
                <p:nvPr/>
              </p:nvSpPr>
              <p:spPr>
                <a:xfrm>
                  <a:off x="6496421" y="3816851"/>
                  <a:ext cx="810309" cy="518574"/>
                </a:xfrm>
                <a:custGeom>
                  <a:avLst/>
                  <a:gdLst>
                    <a:gd name="connsiteX0" fmla="*/ 0 w 810309"/>
                    <a:gd name="connsiteY0" fmla="*/ 0 h 518574"/>
                    <a:gd name="connsiteX1" fmla="*/ 810309 w 810309"/>
                    <a:gd name="connsiteY1" fmla="*/ 0 h 518574"/>
                    <a:gd name="connsiteX2" fmla="*/ 810309 w 810309"/>
                    <a:gd name="connsiteY2" fmla="*/ 518575 h 518574"/>
                    <a:gd name="connsiteX3" fmla="*/ 0 w 810309"/>
                    <a:gd name="connsiteY3" fmla="*/ 518575 h 5185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0309" h="518574">
                      <a:moveTo>
                        <a:pt x="0" y="0"/>
                      </a:moveTo>
                      <a:lnTo>
                        <a:pt x="810309" y="0"/>
                      </a:lnTo>
                      <a:lnTo>
                        <a:pt x="810309" y="518575"/>
                      </a:lnTo>
                      <a:lnTo>
                        <a:pt x="0" y="518575"/>
                      </a:ln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21" name="Freeform: Shape 120">
                  <a:extLst>
                    <a:ext uri="{FF2B5EF4-FFF2-40B4-BE49-F238E27FC236}">
                      <a16:creationId xmlns:a16="http://schemas.microsoft.com/office/drawing/2014/main" id="{2C0388A2-3DA7-9CE9-2C29-6A7393A75774}"/>
                    </a:ext>
                  </a:extLst>
                </p:cNvPr>
                <p:cNvSpPr/>
                <p:nvPr/>
              </p:nvSpPr>
              <p:spPr>
                <a:xfrm>
                  <a:off x="7864846" y="3712039"/>
                  <a:ext cx="23270" cy="277544"/>
                </a:xfrm>
                <a:custGeom>
                  <a:avLst/>
                  <a:gdLst>
                    <a:gd name="connsiteX0" fmla="*/ 0 w 23270"/>
                    <a:gd name="connsiteY0" fmla="*/ 0 h 277544"/>
                    <a:gd name="connsiteX1" fmla="*/ 23271 w 23270"/>
                    <a:gd name="connsiteY1" fmla="*/ 0 h 277544"/>
                    <a:gd name="connsiteX2" fmla="*/ 23271 w 23270"/>
                    <a:gd name="connsiteY2" fmla="*/ 277544 h 277544"/>
                    <a:gd name="connsiteX3" fmla="*/ 0 w 23270"/>
                    <a:gd name="connsiteY3" fmla="*/ 277544 h 2775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270" h="277544">
                      <a:moveTo>
                        <a:pt x="0" y="0"/>
                      </a:moveTo>
                      <a:lnTo>
                        <a:pt x="23271" y="0"/>
                      </a:lnTo>
                      <a:lnTo>
                        <a:pt x="23271" y="277544"/>
                      </a:lnTo>
                      <a:lnTo>
                        <a:pt x="0" y="277544"/>
                      </a:lnTo>
                      <a:close/>
                    </a:path>
                  </a:pathLst>
                </a:custGeom>
                <a:solidFill>
                  <a:srgbClr val="EA4B30"/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22" name="Freeform: Shape 121">
                  <a:extLst>
                    <a:ext uri="{FF2B5EF4-FFF2-40B4-BE49-F238E27FC236}">
                      <a16:creationId xmlns:a16="http://schemas.microsoft.com/office/drawing/2014/main" id="{A43909B2-5A06-00F6-7C6A-A3683830D818}"/>
                    </a:ext>
                  </a:extLst>
                </p:cNvPr>
                <p:cNvSpPr/>
                <p:nvPr/>
              </p:nvSpPr>
              <p:spPr>
                <a:xfrm>
                  <a:off x="7849143" y="3981448"/>
                  <a:ext cx="52973" cy="52973"/>
                </a:xfrm>
                <a:custGeom>
                  <a:avLst/>
                  <a:gdLst>
                    <a:gd name="connsiteX0" fmla="*/ 52974 w 52973"/>
                    <a:gd name="connsiteY0" fmla="*/ 26487 h 52973"/>
                    <a:gd name="connsiteX1" fmla="*/ 26487 w 52973"/>
                    <a:gd name="connsiteY1" fmla="*/ 52974 h 52973"/>
                    <a:gd name="connsiteX2" fmla="*/ 0 w 52973"/>
                    <a:gd name="connsiteY2" fmla="*/ 26487 h 52973"/>
                    <a:gd name="connsiteX3" fmla="*/ 26487 w 52973"/>
                    <a:gd name="connsiteY3" fmla="*/ 0 h 52973"/>
                    <a:gd name="connsiteX4" fmla="*/ 52974 w 52973"/>
                    <a:gd name="connsiteY4" fmla="*/ 26487 h 529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2973" h="52973">
                      <a:moveTo>
                        <a:pt x="52974" y="26487"/>
                      </a:moveTo>
                      <a:cubicBezTo>
                        <a:pt x="52974" y="41055"/>
                        <a:pt x="41055" y="52974"/>
                        <a:pt x="26487" y="52974"/>
                      </a:cubicBezTo>
                      <a:cubicBezTo>
                        <a:pt x="11919" y="52974"/>
                        <a:pt x="0" y="41055"/>
                        <a:pt x="0" y="26487"/>
                      </a:cubicBezTo>
                      <a:cubicBezTo>
                        <a:pt x="0" y="11919"/>
                        <a:pt x="11919" y="0"/>
                        <a:pt x="26487" y="0"/>
                      </a:cubicBezTo>
                      <a:cubicBezTo>
                        <a:pt x="41244" y="0"/>
                        <a:pt x="52974" y="11919"/>
                        <a:pt x="52974" y="26487"/>
                      </a:cubicBezTo>
                      <a:close/>
                    </a:path>
                  </a:pathLst>
                </a:custGeom>
                <a:solidFill>
                  <a:srgbClr val="EA4B30"/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23" name="Freeform: Shape 122">
                  <a:extLst>
                    <a:ext uri="{FF2B5EF4-FFF2-40B4-BE49-F238E27FC236}">
                      <a16:creationId xmlns:a16="http://schemas.microsoft.com/office/drawing/2014/main" id="{FD14DC26-B3C6-DA31-CE30-B9CBB3573A9F}"/>
                    </a:ext>
                  </a:extLst>
                </p:cNvPr>
                <p:cNvSpPr/>
                <p:nvPr/>
              </p:nvSpPr>
              <p:spPr>
                <a:xfrm>
                  <a:off x="7838359" y="4019665"/>
                  <a:ext cx="81730" cy="108596"/>
                </a:xfrm>
                <a:custGeom>
                  <a:avLst/>
                  <a:gdLst>
                    <a:gd name="connsiteX0" fmla="*/ 81731 w 81730"/>
                    <a:gd name="connsiteY0" fmla="*/ 108596 h 108596"/>
                    <a:gd name="connsiteX1" fmla="*/ 0 w 81730"/>
                    <a:gd name="connsiteY1" fmla="*/ 108596 h 108596"/>
                    <a:gd name="connsiteX2" fmla="*/ 0 w 81730"/>
                    <a:gd name="connsiteY2" fmla="*/ 30649 h 108596"/>
                    <a:gd name="connsiteX3" fmla="*/ 30649 w 81730"/>
                    <a:gd name="connsiteY3" fmla="*/ 0 h 108596"/>
                    <a:gd name="connsiteX4" fmla="*/ 51082 w 81730"/>
                    <a:gd name="connsiteY4" fmla="*/ 0 h 108596"/>
                    <a:gd name="connsiteX5" fmla="*/ 81731 w 81730"/>
                    <a:gd name="connsiteY5" fmla="*/ 30649 h 108596"/>
                    <a:gd name="connsiteX6" fmla="*/ 81731 w 81730"/>
                    <a:gd name="connsiteY6" fmla="*/ 108596 h 1085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1730" h="108596">
                      <a:moveTo>
                        <a:pt x="81731" y="108596"/>
                      </a:moveTo>
                      <a:lnTo>
                        <a:pt x="0" y="108596"/>
                      </a:lnTo>
                      <a:lnTo>
                        <a:pt x="0" y="30649"/>
                      </a:lnTo>
                      <a:cubicBezTo>
                        <a:pt x="0" y="13811"/>
                        <a:pt x="13622" y="0"/>
                        <a:pt x="30649" y="0"/>
                      </a:cubicBezTo>
                      <a:lnTo>
                        <a:pt x="51082" y="0"/>
                      </a:lnTo>
                      <a:cubicBezTo>
                        <a:pt x="67920" y="0"/>
                        <a:pt x="81731" y="13622"/>
                        <a:pt x="81731" y="30649"/>
                      </a:cubicBezTo>
                      <a:lnTo>
                        <a:pt x="81731" y="108596"/>
                      </a:lnTo>
                      <a:close/>
                    </a:path>
                  </a:pathLst>
                </a:custGeom>
                <a:solidFill>
                  <a:srgbClr val="EA4B30"/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id="{03F505F7-C148-A501-EBFD-DA4479E99550}"/>
                </a:ext>
              </a:extLst>
            </p:cNvPr>
            <p:cNvGrpSpPr/>
            <p:nvPr/>
          </p:nvGrpSpPr>
          <p:grpSpPr>
            <a:xfrm>
              <a:off x="8530338" y="2489609"/>
              <a:ext cx="3277488" cy="3526213"/>
              <a:chOff x="8530338" y="2489609"/>
              <a:chExt cx="3277488" cy="3526213"/>
            </a:xfrm>
          </p:grpSpPr>
          <p:grpSp>
            <p:nvGrpSpPr>
              <p:cNvPr id="114" name="Graphic 12">
                <a:extLst>
                  <a:ext uri="{FF2B5EF4-FFF2-40B4-BE49-F238E27FC236}">
                    <a16:creationId xmlns:a16="http://schemas.microsoft.com/office/drawing/2014/main" id="{688BB0DD-9B66-8BFC-79C3-E1E51980EFCE}"/>
                  </a:ext>
                </a:extLst>
              </p:cNvPr>
              <p:cNvGrpSpPr/>
              <p:nvPr/>
            </p:nvGrpSpPr>
            <p:grpSpPr>
              <a:xfrm>
                <a:off x="8530338" y="3812445"/>
                <a:ext cx="3277488" cy="2203377"/>
                <a:chOff x="6863877" y="1790985"/>
                <a:chExt cx="4698301" cy="3158557"/>
              </a:xfrm>
            </p:grpSpPr>
            <p:sp>
              <p:nvSpPr>
                <p:cNvPr id="130" name="Freeform: Shape 129">
                  <a:extLst>
                    <a:ext uri="{FF2B5EF4-FFF2-40B4-BE49-F238E27FC236}">
                      <a16:creationId xmlns:a16="http://schemas.microsoft.com/office/drawing/2014/main" id="{4B286AD3-161A-EA4F-BF8A-878F5D1AC4B1}"/>
                    </a:ext>
                  </a:extLst>
                </p:cNvPr>
                <p:cNvSpPr/>
                <p:nvPr/>
              </p:nvSpPr>
              <p:spPr>
                <a:xfrm>
                  <a:off x="8498071" y="3494657"/>
                  <a:ext cx="1429723" cy="1354424"/>
                </a:xfrm>
                <a:custGeom>
                  <a:avLst/>
                  <a:gdLst>
                    <a:gd name="connsiteX0" fmla="*/ 1429724 w 1429723"/>
                    <a:gd name="connsiteY0" fmla="*/ 1354424 h 1354424"/>
                    <a:gd name="connsiteX1" fmla="*/ 0 w 1429723"/>
                    <a:gd name="connsiteY1" fmla="*/ 1354424 h 1354424"/>
                    <a:gd name="connsiteX2" fmla="*/ 21379 w 1429723"/>
                    <a:gd name="connsiteY2" fmla="*/ 1284991 h 1354424"/>
                    <a:gd name="connsiteX3" fmla="*/ 199219 w 1429723"/>
                    <a:gd name="connsiteY3" fmla="*/ 29892 h 1354424"/>
                    <a:gd name="connsiteX4" fmla="*/ 192787 w 1429723"/>
                    <a:gd name="connsiteY4" fmla="*/ 0 h 1354424"/>
                    <a:gd name="connsiteX5" fmla="*/ 1236937 w 1429723"/>
                    <a:gd name="connsiteY5" fmla="*/ 0 h 1354424"/>
                    <a:gd name="connsiteX6" fmla="*/ 1227667 w 1429723"/>
                    <a:gd name="connsiteY6" fmla="*/ 38973 h 1354424"/>
                    <a:gd name="connsiteX7" fmla="*/ 1403048 w 1429723"/>
                    <a:gd name="connsiteY7" fmla="*/ 1274207 h 1354424"/>
                    <a:gd name="connsiteX8" fmla="*/ 1429724 w 1429723"/>
                    <a:gd name="connsiteY8" fmla="*/ 1354424 h 13544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9723" h="1354424">
                      <a:moveTo>
                        <a:pt x="1429724" y="1354424"/>
                      </a:moveTo>
                      <a:lnTo>
                        <a:pt x="0" y="1354424"/>
                      </a:lnTo>
                      <a:lnTo>
                        <a:pt x="21379" y="1284991"/>
                      </a:lnTo>
                      <a:cubicBezTo>
                        <a:pt x="140191" y="899796"/>
                        <a:pt x="286815" y="440060"/>
                        <a:pt x="199219" y="29892"/>
                      </a:cubicBezTo>
                      <a:lnTo>
                        <a:pt x="192787" y="0"/>
                      </a:lnTo>
                      <a:lnTo>
                        <a:pt x="1236937" y="0"/>
                      </a:lnTo>
                      <a:lnTo>
                        <a:pt x="1227667" y="38973"/>
                      </a:lnTo>
                      <a:cubicBezTo>
                        <a:pt x="1132503" y="439871"/>
                        <a:pt x="1278559" y="899040"/>
                        <a:pt x="1403048" y="1274207"/>
                      </a:cubicBezTo>
                      <a:lnTo>
                        <a:pt x="1429724" y="1354424"/>
                      </a:lnTo>
                      <a:close/>
                    </a:path>
                  </a:pathLst>
                </a:custGeom>
                <a:solidFill>
                  <a:schemeClr val="tx2">
                    <a:lumMod val="75000"/>
                    <a:lumOff val="25000"/>
                  </a:schemeClr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1" name="Freeform: Shape 130">
                  <a:extLst>
                    <a:ext uri="{FF2B5EF4-FFF2-40B4-BE49-F238E27FC236}">
                      <a16:creationId xmlns:a16="http://schemas.microsoft.com/office/drawing/2014/main" id="{5BE152C3-C79D-B396-5C1B-E6081D8D7E00}"/>
                    </a:ext>
                  </a:extLst>
                </p:cNvPr>
                <p:cNvSpPr/>
                <p:nvPr/>
              </p:nvSpPr>
              <p:spPr>
                <a:xfrm>
                  <a:off x="8652641" y="3968394"/>
                  <a:ext cx="1112448" cy="347356"/>
                </a:xfrm>
                <a:custGeom>
                  <a:avLst/>
                  <a:gdLst>
                    <a:gd name="connsiteX0" fmla="*/ 1112448 w 1112448"/>
                    <a:gd name="connsiteY0" fmla="*/ 347356 h 347356"/>
                    <a:gd name="connsiteX1" fmla="*/ 1050583 w 1112448"/>
                    <a:gd name="connsiteY1" fmla="*/ 0 h 347356"/>
                    <a:gd name="connsiteX2" fmla="*/ 61866 w 1112448"/>
                    <a:gd name="connsiteY2" fmla="*/ 0 h 347356"/>
                    <a:gd name="connsiteX3" fmla="*/ 0 w 1112448"/>
                    <a:gd name="connsiteY3" fmla="*/ 347356 h 347356"/>
                    <a:gd name="connsiteX4" fmla="*/ 1112448 w 1112448"/>
                    <a:gd name="connsiteY4" fmla="*/ 347356 h 3473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12448" h="347356">
                      <a:moveTo>
                        <a:pt x="1112448" y="347356"/>
                      </a:moveTo>
                      <a:cubicBezTo>
                        <a:pt x="1084259" y="232895"/>
                        <a:pt x="1061745" y="116164"/>
                        <a:pt x="1050583" y="0"/>
                      </a:cubicBezTo>
                      <a:lnTo>
                        <a:pt x="61866" y="0"/>
                      </a:lnTo>
                      <a:cubicBezTo>
                        <a:pt x="49947" y="116164"/>
                        <a:pt x="27622" y="232706"/>
                        <a:pt x="0" y="347356"/>
                      </a:cubicBezTo>
                      <a:lnTo>
                        <a:pt x="1112448" y="347356"/>
                      </a:ln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  <a:alpha val="87000"/>
                  </a:schemeClr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2" name="Freeform: Shape 131">
                  <a:extLst>
                    <a:ext uri="{FF2B5EF4-FFF2-40B4-BE49-F238E27FC236}">
                      <a16:creationId xmlns:a16="http://schemas.microsoft.com/office/drawing/2014/main" id="{7255C1E3-710F-E14F-2752-0A669582C209}"/>
                    </a:ext>
                  </a:extLst>
                </p:cNvPr>
                <p:cNvSpPr/>
                <p:nvPr/>
              </p:nvSpPr>
              <p:spPr>
                <a:xfrm>
                  <a:off x="7365758" y="1790985"/>
                  <a:ext cx="3694729" cy="2377573"/>
                </a:xfrm>
                <a:custGeom>
                  <a:avLst/>
                  <a:gdLst>
                    <a:gd name="connsiteX0" fmla="*/ 3694540 w 3694729"/>
                    <a:gd name="connsiteY0" fmla="*/ 2152625 h 2377573"/>
                    <a:gd name="connsiteX1" fmla="*/ 3469591 w 3694729"/>
                    <a:gd name="connsiteY1" fmla="*/ 2377574 h 2377573"/>
                    <a:gd name="connsiteX2" fmla="*/ 224949 w 3694729"/>
                    <a:gd name="connsiteY2" fmla="*/ 2377574 h 2377573"/>
                    <a:gd name="connsiteX3" fmla="*/ 0 w 3694729"/>
                    <a:gd name="connsiteY3" fmla="*/ 2152625 h 2377573"/>
                    <a:gd name="connsiteX4" fmla="*/ 0 w 3694729"/>
                    <a:gd name="connsiteY4" fmla="*/ 224949 h 2377573"/>
                    <a:gd name="connsiteX5" fmla="*/ 224949 w 3694729"/>
                    <a:gd name="connsiteY5" fmla="*/ 0 h 2377573"/>
                    <a:gd name="connsiteX6" fmla="*/ 3469780 w 3694729"/>
                    <a:gd name="connsiteY6" fmla="*/ 0 h 2377573"/>
                    <a:gd name="connsiteX7" fmla="*/ 3694729 w 3694729"/>
                    <a:gd name="connsiteY7" fmla="*/ 224949 h 2377573"/>
                    <a:gd name="connsiteX8" fmla="*/ 3694729 w 3694729"/>
                    <a:gd name="connsiteY8" fmla="*/ 2152625 h 2377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694729" h="2377573">
                      <a:moveTo>
                        <a:pt x="3694540" y="2152625"/>
                      </a:moveTo>
                      <a:cubicBezTo>
                        <a:pt x="3694540" y="2276924"/>
                        <a:pt x="3593890" y="2377574"/>
                        <a:pt x="3469591" y="2377574"/>
                      </a:cubicBezTo>
                      <a:lnTo>
                        <a:pt x="224949" y="2377574"/>
                      </a:lnTo>
                      <a:cubicBezTo>
                        <a:pt x="100650" y="2377574"/>
                        <a:pt x="0" y="2276924"/>
                        <a:pt x="0" y="2152625"/>
                      </a:cubicBezTo>
                      <a:lnTo>
                        <a:pt x="0" y="224949"/>
                      </a:lnTo>
                      <a:cubicBezTo>
                        <a:pt x="0" y="100839"/>
                        <a:pt x="100650" y="0"/>
                        <a:pt x="224949" y="0"/>
                      </a:cubicBezTo>
                      <a:lnTo>
                        <a:pt x="3469780" y="0"/>
                      </a:lnTo>
                      <a:cubicBezTo>
                        <a:pt x="3593890" y="0"/>
                        <a:pt x="3694729" y="100650"/>
                        <a:pt x="3694729" y="224949"/>
                      </a:cubicBezTo>
                      <a:lnTo>
                        <a:pt x="3694729" y="2152625"/>
                      </a:ln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3" name="Freeform: Shape 132">
                  <a:extLst>
                    <a:ext uri="{FF2B5EF4-FFF2-40B4-BE49-F238E27FC236}">
                      <a16:creationId xmlns:a16="http://schemas.microsoft.com/office/drawing/2014/main" id="{05ACEAD5-B941-8079-0E42-717897366C1B}"/>
                    </a:ext>
                  </a:extLst>
                </p:cNvPr>
                <p:cNvSpPr/>
                <p:nvPr/>
              </p:nvSpPr>
              <p:spPr>
                <a:xfrm>
                  <a:off x="7583707" y="2001555"/>
                  <a:ext cx="3258452" cy="1956432"/>
                </a:xfrm>
                <a:custGeom>
                  <a:avLst/>
                  <a:gdLst>
                    <a:gd name="connsiteX0" fmla="*/ 0 w 3258452"/>
                    <a:gd name="connsiteY0" fmla="*/ 0 h 1956432"/>
                    <a:gd name="connsiteX1" fmla="*/ 3258453 w 3258452"/>
                    <a:gd name="connsiteY1" fmla="*/ 0 h 1956432"/>
                    <a:gd name="connsiteX2" fmla="*/ 3258453 w 3258452"/>
                    <a:gd name="connsiteY2" fmla="*/ 1956433 h 1956432"/>
                    <a:gd name="connsiteX3" fmla="*/ 0 w 3258452"/>
                    <a:gd name="connsiteY3" fmla="*/ 1956433 h 1956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258452" h="1956432">
                      <a:moveTo>
                        <a:pt x="0" y="0"/>
                      </a:moveTo>
                      <a:lnTo>
                        <a:pt x="3258453" y="0"/>
                      </a:lnTo>
                      <a:lnTo>
                        <a:pt x="3258453" y="1956433"/>
                      </a:lnTo>
                      <a:lnTo>
                        <a:pt x="0" y="1956433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4" name="Rectangle: Rounded Corners 133">
                  <a:extLst>
                    <a:ext uri="{FF2B5EF4-FFF2-40B4-BE49-F238E27FC236}">
                      <a16:creationId xmlns:a16="http://schemas.microsoft.com/office/drawing/2014/main" id="{CBF99C26-6FEA-8515-6DDD-4C2FA2C6A3A1}"/>
                    </a:ext>
                  </a:extLst>
                </p:cNvPr>
                <p:cNvSpPr/>
                <p:nvPr/>
              </p:nvSpPr>
              <p:spPr>
                <a:xfrm>
                  <a:off x="6863877" y="4784757"/>
                  <a:ext cx="4698301" cy="16478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85000"/>
                    <a:lumOff val="15000"/>
                  </a:schemeClr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5" name="Freeform: Shape 134">
                  <a:extLst>
                    <a:ext uri="{FF2B5EF4-FFF2-40B4-BE49-F238E27FC236}">
                      <a16:creationId xmlns:a16="http://schemas.microsoft.com/office/drawing/2014/main" id="{D7DAB15D-3068-598F-0AB9-F83D271E3747}"/>
                    </a:ext>
                  </a:extLst>
                </p:cNvPr>
                <p:cNvSpPr/>
                <p:nvPr/>
              </p:nvSpPr>
              <p:spPr>
                <a:xfrm>
                  <a:off x="9154189" y="4008502"/>
                  <a:ext cx="117677" cy="117677"/>
                </a:xfrm>
                <a:custGeom>
                  <a:avLst/>
                  <a:gdLst>
                    <a:gd name="connsiteX0" fmla="*/ 117677 w 117677"/>
                    <a:gd name="connsiteY0" fmla="*/ 58839 h 117677"/>
                    <a:gd name="connsiteX1" fmla="*/ 58839 w 117677"/>
                    <a:gd name="connsiteY1" fmla="*/ 117677 h 117677"/>
                    <a:gd name="connsiteX2" fmla="*/ 0 w 117677"/>
                    <a:gd name="connsiteY2" fmla="*/ 58839 h 117677"/>
                    <a:gd name="connsiteX3" fmla="*/ 58839 w 117677"/>
                    <a:gd name="connsiteY3" fmla="*/ 0 h 117677"/>
                    <a:gd name="connsiteX4" fmla="*/ 117677 w 117677"/>
                    <a:gd name="connsiteY4" fmla="*/ 58839 h 1176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7677" h="117677">
                      <a:moveTo>
                        <a:pt x="117677" y="58839"/>
                      </a:moveTo>
                      <a:cubicBezTo>
                        <a:pt x="117677" y="91380"/>
                        <a:pt x="91380" y="117677"/>
                        <a:pt x="58839" y="117677"/>
                      </a:cubicBezTo>
                      <a:cubicBezTo>
                        <a:pt x="26298" y="117677"/>
                        <a:pt x="0" y="91380"/>
                        <a:pt x="0" y="58839"/>
                      </a:cubicBezTo>
                      <a:cubicBezTo>
                        <a:pt x="0" y="26298"/>
                        <a:pt x="26298" y="0"/>
                        <a:pt x="58839" y="0"/>
                      </a:cubicBezTo>
                      <a:cubicBezTo>
                        <a:pt x="91380" y="0"/>
                        <a:pt x="117677" y="26298"/>
                        <a:pt x="117677" y="58839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6" name="Freeform: Shape 135">
                  <a:extLst>
                    <a:ext uri="{FF2B5EF4-FFF2-40B4-BE49-F238E27FC236}">
                      <a16:creationId xmlns:a16="http://schemas.microsoft.com/office/drawing/2014/main" id="{61B00D5E-CF13-B6DE-B7DE-B881FC076F2C}"/>
                    </a:ext>
                  </a:extLst>
                </p:cNvPr>
                <p:cNvSpPr/>
                <p:nvPr/>
              </p:nvSpPr>
              <p:spPr>
                <a:xfrm>
                  <a:off x="9178216" y="1847932"/>
                  <a:ext cx="69622" cy="69622"/>
                </a:xfrm>
                <a:custGeom>
                  <a:avLst/>
                  <a:gdLst>
                    <a:gd name="connsiteX0" fmla="*/ 69622 w 69622"/>
                    <a:gd name="connsiteY0" fmla="*/ 34811 h 69622"/>
                    <a:gd name="connsiteX1" fmla="*/ 34811 w 69622"/>
                    <a:gd name="connsiteY1" fmla="*/ 69623 h 69622"/>
                    <a:gd name="connsiteX2" fmla="*/ 0 w 69622"/>
                    <a:gd name="connsiteY2" fmla="*/ 34811 h 69622"/>
                    <a:gd name="connsiteX3" fmla="*/ 34811 w 69622"/>
                    <a:gd name="connsiteY3" fmla="*/ 0 h 69622"/>
                    <a:gd name="connsiteX4" fmla="*/ 69622 w 69622"/>
                    <a:gd name="connsiteY4" fmla="*/ 34811 h 69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9622" h="69622">
                      <a:moveTo>
                        <a:pt x="69622" y="34811"/>
                      </a:moveTo>
                      <a:cubicBezTo>
                        <a:pt x="69622" y="54109"/>
                        <a:pt x="54109" y="69623"/>
                        <a:pt x="34811" y="69623"/>
                      </a:cubicBezTo>
                      <a:cubicBezTo>
                        <a:pt x="15514" y="69623"/>
                        <a:pt x="0" y="54109"/>
                        <a:pt x="0" y="34811"/>
                      </a:cubicBezTo>
                      <a:cubicBezTo>
                        <a:pt x="0" y="15514"/>
                        <a:pt x="15514" y="0"/>
                        <a:pt x="34811" y="0"/>
                      </a:cubicBezTo>
                      <a:cubicBezTo>
                        <a:pt x="54109" y="0"/>
                        <a:pt x="69622" y="15514"/>
                        <a:pt x="69622" y="34811"/>
                      </a:cubicBezTo>
                      <a:close/>
                    </a:path>
                  </a:pathLst>
                </a:custGeom>
                <a:solidFill>
                  <a:srgbClr val="FFDDBB"/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38" name="Graphic 40">
                <a:extLst>
                  <a:ext uri="{FF2B5EF4-FFF2-40B4-BE49-F238E27FC236}">
                    <a16:creationId xmlns:a16="http://schemas.microsoft.com/office/drawing/2014/main" id="{9488B823-78FC-428A-2A9C-BEE683EB769D}"/>
                  </a:ext>
                </a:extLst>
              </p:cNvPr>
              <p:cNvGrpSpPr/>
              <p:nvPr/>
            </p:nvGrpSpPr>
            <p:grpSpPr>
              <a:xfrm>
                <a:off x="9177182" y="2489609"/>
                <a:ext cx="2091665" cy="2856907"/>
                <a:chOff x="-195379" y="9271083"/>
                <a:chExt cx="2695807" cy="3682078"/>
              </a:xfrm>
            </p:grpSpPr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A8609FD0-0A44-47C3-C956-EAD7CE6DBCE3}"/>
                    </a:ext>
                  </a:extLst>
                </p:cNvPr>
                <p:cNvSpPr/>
                <p:nvPr/>
              </p:nvSpPr>
              <p:spPr>
                <a:xfrm>
                  <a:off x="326317" y="9271083"/>
                  <a:ext cx="1629999" cy="1567765"/>
                </a:xfrm>
                <a:custGeom>
                  <a:avLst/>
                  <a:gdLst>
                    <a:gd name="connsiteX0" fmla="*/ 1059380 w 1629999"/>
                    <a:gd name="connsiteY0" fmla="*/ 1559527 h 1567765"/>
                    <a:gd name="connsiteX1" fmla="*/ 1110129 w 1629999"/>
                    <a:gd name="connsiteY1" fmla="*/ 1567071 h 1567765"/>
                    <a:gd name="connsiteX2" fmla="*/ 1223972 w 1629999"/>
                    <a:gd name="connsiteY2" fmla="*/ 1554727 h 1567765"/>
                    <a:gd name="connsiteX3" fmla="*/ 1341243 w 1629999"/>
                    <a:gd name="connsiteY3" fmla="*/ 1402479 h 1567765"/>
                    <a:gd name="connsiteX4" fmla="*/ 1342615 w 1629999"/>
                    <a:gd name="connsiteY4" fmla="*/ 1258461 h 1567765"/>
                    <a:gd name="connsiteX5" fmla="*/ 1453029 w 1629999"/>
                    <a:gd name="connsiteY5" fmla="*/ 977283 h 1567765"/>
                    <a:gd name="connsiteX6" fmla="*/ 1625850 w 1629999"/>
                    <a:gd name="connsiteY6" fmla="*/ 694733 h 1567765"/>
                    <a:gd name="connsiteX7" fmla="*/ 1627222 w 1629999"/>
                    <a:gd name="connsiteY7" fmla="*/ 624781 h 1567765"/>
                    <a:gd name="connsiteX8" fmla="*/ 1594989 w 1629999"/>
                    <a:gd name="connsiteY8" fmla="*/ 554144 h 1567765"/>
                    <a:gd name="connsiteX9" fmla="*/ 1584702 w 1629999"/>
                    <a:gd name="connsiteY9" fmla="*/ 283253 h 1567765"/>
                    <a:gd name="connsiteX10" fmla="*/ 1529838 w 1629999"/>
                    <a:gd name="connsiteY10" fmla="*/ 157752 h 1567765"/>
                    <a:gd name="connsiteX11" fmla="*/ 1393365 w 1629999"/>
                    <a:gd name="connsiteY11" fmla="*/ 117975 h 1567765"/>
                    <a:gd name="connsiteX12" fmla="*/ 1339872 w 1629999"/>
                    <a:gd name="connsiteY12" fmla="*/ 134434 h 1567765"/>
                    <a:gd name="connsiteX13" fmla="*/ 1085440 w 1629999"/>
                    <a:gd name="connsiteY13" fmla="*/ 177640 h 1567765"/>
                    <a:gd name="connsiteX14" fmla="*/ 851583 w 1629999"/>
                    <a:gd name="connsiteY14" fmla="*/ 52824 h 1567765"/>
                    <a:gd name="connsiteX15" fmla="*/ 673960 w 1629999"/>
                    <a:gd name="connsiteY15" fmla="*/ 18 h 1567765"/>
                    <a:gd name="connsiteX16" fmla="*/ 518970 w 1629999"/>
                    <a:gd name="connsiteY16" fmla="*/ 84371 h 1567765"/>
                    <a:gd name="connsiteX17" fmla="*/ 270710 w 1629999"/>
                    <a:gd name="connsiteY17" fmla="*/ 49395 h 1567765"/>
                    <a:gd name="connsiteX18" fmla="*/ 21079 w 1629999"/>
                    <a:gd name="connsiteY18" fmla="*/ 352519 h 1567765"/>
                    <a:gd name="connsiteX19" fmla="*/ 141094 w 1629999"/>
                    <a:gd name="connsiteY19" fmla="*/ 635754 h 1567765"/>
                    <a:gd name="connsiteX20" fmla="*/ 100631 w 1629999"/>
                    <a:gd name="connsiteY20" fmla="*/ 714621 h 1567765"/>
                    <a:gd name="connsiteX21" fmla="*/ 159610 w 1629999"/>
                    <a:gd name="connsiteY21" fmla="*/ 976597 h 1567765"/>
                    <a:gd name="connsiteX22" fmla="*/ 371523 w 1629999"/>
                    <a:gd name="connsiteY22" fmla="*/ 1012944 h 1567765"/>
                    <a:gd name="connsiteX23" fmla="*/ 490852 w 1629999"/>
                    <a:gd name="connsiteY23" fmla="*/ 1113071 h 1567765"/>
                    <a:gd name="connsiteX24" fmla="*/ 719909 w 1629999"/>
                    <a:gd name="connsiteY24" fmla="*/ 1302352 h 1567765"/>
                    <a:gd name="connsiteX25" fmla="*/ 999715 w 1629999"/>
                    <a:gd name="connsiteY25" fmla="*/ 1460086 h 1567765"/>
                    <a:gd name="connsiteX26" fmla="*/ 1009317 w 1629999"/>
                    <a:gd name="connsiteY26" fmla="*/ 1520437 h 1567765"/>
                    <a:gd name="connsiteX27" fmla="*/ 1059380 w 1629999"/>
                    <a:gd name="connsiteY27" fmla="*/ 1559527 h 15677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1629999" h="1567765">
                      <a:moveTo>
                        <a:pt x="1059380" y="1559527"/>
                      </a:moveTo>
                      <a:cubicBezTo>
                        <a:pt x="1075839" y="1564327"/>
                        <a:pt x="1093670" y="1566385"/>
                        <a:pt x="1110129" y="1567071"/>
                      </a:cubicBezTo>
                      <a:cubicBezTo>
                        <a:pt x="1148534" y="1569128"/>
                        <a:pt x="1187625" y="1567071"/>
                        <a:pt x="1223972" y="1554727"/>
                      </a:cubicBezTo>
                      <a:cubicBezTo>
                        <a:pt x="1291180" y="1532095"/>
                        <a:pt x="1332328" y="1470373"/>
                        <a:pt x="1341243" y="1402479"/>
                      </a:cubicBezTo>
                      <a:cubicBezTo>
                        <a:pt x="1346730" y="1354473"/>
                        <a:pt x="1341930" y="1306467"/>
                        <a:pt x="1342615" y="1258461"/>
                      </a:cubicBezTo>
                      <a:cubicBezTo>
                        <a:pt x="1344672" y="1156963"/>
                        <a:pt x="1378277" y="1049292"/>
                        <a:pt x="1453029" y="977283"/>
                      </a:cubicBezTo>
                      <a:cubicBezTo>
                        <a:pt x="1539440" y="894301"/>
                        <a:pt x="1603219" y="817491"/>
                        <a:pt x="1625850" y="694733"/>
                      </a:cubicBezTo>
                      <a:cubicBezTo>
                        <a:pt x="1629966" y="671416"/>
                        <a:pt x="1632023" y="647413"/>
                        <a:pt x="1627222" y="624781"/>
                      </a:cubicBezTo>
                      <a:cubicBezTo>
                        <a:pt x="1621050" y="599407"/>
                        <a:pt x="1605963" y="577461"/>
                        <a:pt x="1594989" y="554144"/>
                      </a:cubicBezTo>
                      <a:cubicBezTo>
                        <a:pt x="1555213" y="467047"/>
                        <a:pt x="1591560" y="374464"/>
                        <a:pt x="1584702" y="283253"/>
                      </a:cubicBezTo>
                      <a:cubicBezTo>
                        <a:pt x="1581273" y="236619"/>
                        <a:pt x="1564815" y="188613"/>
                        <a:pt x="1529838" y="157752"/>
                      </a:cubicBezTo>
                      <a:cubicBezTo>
                        <a:pt x="1496920" y="128262"/>
                        <a:pt x="1437942" y="107002"/>
                        <a:pt x="1393365" y="117975"/>
                      </a:cubicBezTo>
                      <a:cubicBezTo>
                        <a:pt x="1375533" y="122776"/>
                        <a:pt x="1357703" y="128262"/>
                        <a:pt x="1339872" y="134434"/>
                      </a:cubicBezTo>
                      <a:cubicBezTo>
                        <a:pt x="1258947" y="161866"/>
                        <a:pt x="1171851" y="187927"/>
                        <a:pt x="1085440" y="177640"/>
                      </a:cubicBezTo>
                      <a:cubicBezTo>
                        <a:pt x="990114" y="165981"/>
                        <a:pt x="927706" y="103573"/>
                        <a:pt x="851583" y="52824"/>
                      </a:cubicBezTo>
                      <a:cubicBezTo>
                        <a:pt x="799462" y="18534"/>
                        <a:pt x="736368" y="-668"/>
                        <a:pt x="673960" y="18"/>
                      </a:cubicBezTo>
                      <a:cubicBezTo>
                        <a:pt x="608809" y="703"/>
                        <a:pt x="565604" y="45280"/>
                        <a:pt x="518970" y="84371"/>
                      </a:cubicBezTo>
                      <a:cubicBezTo>
                        <a:pt x="439417" y="150208"/>
                        <a:pt x="350949" y="67912"/>
                        <a:pt x="270710" y="49395"/>
                      </a:cubicBezTo>
                      <a:cubicBezTo>
                        <a:pt x="91716" y="8247"/>
                        <a:pt x="-56417" y="185184"/>
                        <a:pt x="21079" y="352519"/>
                      </a:cubicBezTo>
                      <a:cubicBezTo>
                        <a:pt x="62912" y="443730"/>
                        <a:pt x="180870" y="523283"/>
                        <a:pt x="141094" y="635754"/>
                      </a:cubicBezTo>
                      <a:cubicBezTo>
                        <a:pt x="131492" y="663872"/>
                        <a:pt x="113662" y="687875"/>
                        <a:pt x="100631" y="714621"/>
                      </a:cubicBezTo>
                      <a:cubicBezTo>
                        <a:pt x="57426" y="802404"/>
                        <a:pt x="78000" y="922419"/>
                        <a:pt x="159610" y="976597"/>
                      </a:cubicBezTo>
                      <a:cubicBezTo>
                        <a:pt x="224761" y="1021174"/>
                        <a:pt x="302257" y="989627"/>
                        <a:pt x="371523" y="1012944"/>
                      </a:cubicBezTo>
                      <a:cubicBezTo>
                        <a:pt x="422272" y="1030089"/>
                        <a:pt x="459305" y="1071238"/>
                        <a:pt x="490852" y="1113071"/>
                      </a:cubicBezTo>
                      <a:cubicBezTo>
                        <a:pt x="550516" y="1193310"/>
                        <a:pt x="604009" y="1305095"/>
                        <a:pt x="719909" y="1302352"/>
                      </a:cubicBezTo>
                      <a:cubicBezTo>
                        <a:pt x="835123" y="1298923"/>
                        <a:pt x="983942" y="1316068"/>
                        <a:pt x="999715" y="1460086"/>
                      </a:cubicBezTo>
                      <a:cubicBezTo>
                        <a:pt x="1001772" y="1479974"/>
                        <a:pt x="1000401" y="1501920"/>
                        <a:pt x="1009317" y="1520437"/>
                      </a:cubicBezTo>
                      <a:cubicBezTo>
                        <a:pt x="1018917" y="1540324"/>
                        <a:pt x="1037434" y="1552669"/>
                        <a:pt x="1059380" y="1559527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141" name="Graphic 40">
                  <a:extLst>
                    <a:ext uri="{FF2B5EF4-FFF2-40B4-BE49-F238E27FC236}">
                      <a16:creationId xmlns:a16="http://schemas.microsoft.com/office/drawing/2014/main" id="{19A9BABF-7D44-B399-0D5D-7847D9600217}"/>
                    </a:ext>
                  </a:extLst>
                </p:cNvPr>
                <p:cNvGrpSpPr/>
                <p:nvPr/>
              </p:nvGrpSpPr>
              <p:grpSpPr>
                <a:xfrm>
                  <a:off x="-195379" y="11062411"/>
                  <a:ext cx="2695807" cy="1890750"/>
                  <a:chOff x="-195379" y="11062411"/>
                  <a:chExt cx="2695807" cy="1890750"/>
                </a:xfrm>
              </p:grpSpPr>
              <p:sp>
                <p:nvSpPr>
                  <p:cNvPr id="149" name="Freeform: Shape 148">
                    <a:extLst>
                      <a:ext uri="{FF2B5EF4-FFF2-40B4-BE49-F238E27FC236}">
                        <a16:creationId xmlns:a16="http://schemas.microsoft.com/office/drawing/2014/main" id="{F489A621-7F78-E8BC-0EBB-20E6BDB54253}"/>
                      </a:ext>
                    </a:extLst>
                  </p:cNvPr>
                  <p:cNvSpPr/>
                  <p:nvPr/>
                </p:nvSpPr>
                <p:spPr>
                  <a:xfrm>
                    <a:off x="-195379" y="11062411"/>
                    <a:ext cx="2695807" cy="1890750"/>
                  </a:xfrm>
                  <a:custGeom>
                    <a:avLst/>
                    <a:gdLst>
                      <a:gd name="connsiteX0" fmla="*/ 1347904 w 2695808"/>
                      <a:gd name="connsiteY0" fmla="*/ 0 h 1890750"/>
                      <a:gd name="connsiteX1" fmla="*/ 548262 w 2695808"/>
                      <a:gd name="connsiteY1" fmla="*/ 154305 h 1890750"/>
                      <a:gd name="connsiteX2" fmla="*/ 11966 w 2695808"/>
                      <a:gd name="connsiteY2" fmla="*/ 1021156 h 1890750"/>
                      <a:gd name="connsiteX3" fmla="*/ 133353 w 2695808"/>
                      <a:gd name="connsiteY3" fmla="*/ 1890750 h 1890750"/>
                      <a:gd name="connsiteX4" fmla="*/ 1347904 w 2695808"/>
                      <a:gd name="connsiteY4" fmla="*/ 1890750 h 1890750"/>
                      <a:gd name="connsiteX5" fmla="*/ 2562456 w 2695808"/>
                      <a:gd name="connsiteY5" fmla="*/ 1890750 h 1890750"/>
                      <a:gd name="connsiteX6" fmla="*/ 2683843 w 2695808"/>
                      <a:gd name="connsiteY6" fmla="*/ 1021156 h 1890750"/>
                      <a:gd name="connsiteX7" fmla="*/ 2147547 w 2695808"/>
                      <a:gd name="connsiteY7" fmla="*/ 154305 h 1890750"/>
                      <a:gd name="connsiteX8" fmla="*/ 1347904 w 2695808"/>
                      <a:gd name="connsiteY8" fmla="*/ 0 h 18907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695808" h="1890750">
                        <a:moveTo>
                          <a:pt x="1347904" y="0"/>
                        </a:moveTo>
                        <a:cubicBezTo>
                          <a:pt x="1347904" y="0"/>
                          <a:pt x="778690" y="89154"/>
                          <a:pt x="548262" y="154305"/>
                        </a:cubicBezTo>
                        <a:cubicBezTo>
                          <a:pt x="175872" y="261290"/>
                          <a:pt x="-56614" y="635736"/>
                          <a:pt x="11966" y="1021156"/>
                        </a:cubicBezTo>
                        <a:lnTo>
                          <a:pt x="133353" y="1890750"/>
                        </a:lnTo>
                        <a:lnTo>
                          <a:pt x="1347904" y="1890750"/>
                        </a:lnTo>
                        <a:lnTo>
                          <a:pt x="2562456" y="1890750"/>
                        </a:lnTo>
                        <a:lnTo>
                          <a:pt x="2683843" y="1021156"/>
                        </a:lnTo>
                        <a:cubicBezTo>
                          <a:pt x="2752423" y="635736"/>
                          <a:pt x="2519937" y="261290"/>
                          <a:pt x="2147547" y="154305"/>
                        </a:cubicBezTo>
                        <a:cubicBezTo>
                          <a:pt x="1917118" y="89154"/>
                          <a:pt x="1347904" y="0"/>
                          <a:pt x="1347904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12700" cap="flat">
                    <a:solidFill>
                      <a:srgbClr val="00000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50" name="Freeform: Shape 149">
                    <a:extLst>
                      <a:ext uri="{FF2B5EF4-FFF2-40B4-BE49-F238E27FC236}">
                        <a16:creationId xmlns:a16="http://schemas.microsoft.com/office/drawing/2014/main" id="{7CC6C941-3D28-E41F-FC15-4BA39C223980}"/>
                      </a:ext>
                    </a:extLst>
                  </p:cNvPr>
                  <p:cNvSpPr/>
                  <p:nvPr/>
                </p:nvSpPr>
                <p:spPr>
                  <a:xfrm>
                    <a:off x="401574" y="12499848"/>
                    <a:ext cx="106299" cy="453313"/>
                  </a:xfrm>
                  <a:custGeom>
                    <a:avLst/>
                    <a:gdLst>
                      <a:gd name="connsiteX0" fmla="*/ 7544 w 106299"/>
                      <a:gd name="connsiteY0" fmla="*/ 453314 h 453313"/>
                      <a:gd name="connsiteX1" fmla="*/ 0 w 106299"/>
                      <a:gd name="connsiteY1" fmla="*/ 0 h 453313"/>
                      <a:gd name="connsiteX2" fmla="*/ 106299 w 106299"/>
                      <a:gd name="connsiteY2" fmla="*/ 453314 h 4533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06299" h="453313">
                        <a:moveTo>
                          <a:pt x="7544" y="453314"/>
                        </a:moveTo>
                        <a:lnTo>
                          <a:pt x="0" y="0"/>
                        </a:lnTo>
                        <a:lnTo>
                          <a:pt x="106299" y="453314"/>
                        </a:lnTo>
                        <a:close/>
                      </a:path>
                    </a:pathLst>
                  </a:custGeom>
                  <a:solidFill>
                    <a:schemeClr val="tx2">
                      <a:lumMod val="85000"/>
                      <a:lumOff val="15000"/>
                    </a:schemeClr>
                  </a:solidFill>
                  <a:ln w="1270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51" name="Freeform: Shape 150">
                    <a:extLst>
                      <a:ext uri="{FF2B5EF4-FFF2-40B4-BE49-F238E27FC236}">
                        <a16:creationId xmlns:a16="http://schemas.microsoft.com/office/drawing/2014/main" id="{B6286A79-58DF-2280-5787-7D3767187F4A}"/>
                      </a:ext>
                    </a:extLst>
                  </p:cNvPr>
                  <p:cNvSpPr/>
                  <p:nvPr/>
                </p:nvSpPr>
                <p:spPr>
                  <a:xfrm>
                    <a:off x="1797177" y="12499848"/>
                    <a:ext cx="106299" cy="453313"/>
                  </a:xfrm>
                  <a:custGeom>
                    <a:avLst/>
                    <a:gdLst>
                      <a:gd name="connsiteX0" fmla="*/ 98755 w 106299"/>
                      <a:gd name="connsiteY0" fmla="*/ 453314 h 453313"/>
                      <a:gd name="connsiteX1" fmla="*/ 106299 w 106299"/>
                      <a:gd name="connsiteY1" fmla="*/ 0 h 453313"/>
                      <a:gd name="connsiteX2" fmla="*/ 0 w 106299"/>
                      <a:gd name="connsiteY2" fmla="*/ 453314 h 4533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06299" h="453313">
                        <a:moveTo>
                          <a:pt x="98755" y="453314"/>
                        </a:moveTo>
                        <a:lnTo>
                          <a:pt x="106299" y="0"/>
                        </a:lnTo>
                        <a:lnTo>
                          <a:pt x="0" y="453314"/>
                        </a:lnTo>
                        <a:close/>
                      </a:path>
                    </a:pathLst>
                  </a:custGeom>
                  <a:solidFill>
                    <a:schemeClr val="tx2">
                      <a:lumMod val="85000"/>
                      <a:lumOff val="15000"/>
                    </a:schemeClr>
                  </a:solidFill>
                  <a:ln w="1270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156142B9-0705-28D3-6993-C2834866B712}"/>
                    </a:ext>
                  </a:extLst>
                </p:cNvPr>
                <p:cNvSpPr/>
                <p:nvPr/>
              </p:nvSpPr>
              <p:spPr>
                <a:xfrm>
                  <a:off x="950214" y="10866272"/>
                  <a:ext cx="397764" cy="526694"/>
                </a:xfrm>
                <a:custGeom>
                  <a:avLst/>
                  <a:gdLst>
                    <a:gd name="connsiteX0" fmla="*/ 247574 w 397764"/>
                    <a:gd name="connsiteY0" fmla="*/ 526694 h 526694"/>
                    <a:gd name="connsiteX1" fmla="*/ 149504 w 397764"/>
                    <a:gd name="connsiteY1" fmla="*/ 526694 h 526694"/>
                    <a:gd name="connsiteX2" fmla="*/ 0 w 397764"/>
                    <a:gd name="connsiteY2" fmla="*/ 376504 h 526694"/>
                    <a:gd name="connsiteX3" fmla="*/ 0 w 397764"/>
                    <a:gd name="connsiteY3" fmla="*/ 0 h 526694"/>
                    <a:gd name="connsiteX4" fmla="*/ 397764 w 397764"/>
                    <a:gd name="connsiteY4" fmla="*/ 0 h 526694"/>
                    <a:gd name="connsiteX5" fmla="*/ 397764 w 397764"/>
                    <a:gd name="connsiteY5" fmla="*/ 376504 h 526694"/>
                    <a:gd name="connsiteX6" fmla="*/ 247574 w 397764"/>
                    <a:gd name="connsiteY6" fmla="*/ 526694 h 5266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97764" h="526694">
                      <a:moveTo>
                        <a:pt x="247574" y="526694"/>
                      </a:moveTo>
                      <a:lnTo>
                        <a:pt x="149504" y="526694"/>
                      </a:lnTo>
                      <a:cubicBezTo>
                        <a:pt x="67208" y="526694"/>
                        <a:pt x="0" y="459486"/>
                        <a:pt x="0" y="376504"/>
                      </a:cubicBezTo>
                      <a:lnTo>
                        <a:pt x="0" y="0"/>
                      </a:lnTo>
                      <a:lnTo>
                        <a:pt x="397764" y="0"/>
                      </a:lnTo>
                      <a:lnTo>
                        <a:pt x="397764" y="376504"/>
                      </a:lnTo>
                      <a:cubicBezTo>
                        <a:pt x="397764" y="459486"/>
                        <a:pt x="330556" y="526694"/>
                        <a:pt x="247574" y="526694"/>
                      </a:cubicBezTo>
                      <a:close/>
                    </a:path>
                  </a:pathLst>
                </a:custGeom>
                <a:solidFill>
                  <a:schemeClr val="accent4">
                    <a:lumMod val="40000"/>
                    <a:lumOff val="60000"/>
                  </a:schemeClr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11C2E434-F2F8-1A36-6BCE-2FF01F0B74DE}"/>
                    </a:ext>
                  </a:extLst>
                </p:cNvPr>
                <p:cNvSpPr/>
                <p:nvPr/>
              </p:nvSpPr>
              <p:spPr>
                <a:xfrm>
                  <a:off x="1452905" y="10193502"/>
                  <a:ext cx="307924" cy="307923"/>
                </a:xfrm>
                <a:custGeom>
                  <a:avLst/>
                  <a:gdLst>
                    <a:gd name="connsiteX0" fmla="*/ 307924 w 307924"/>
                    <a:gd name="connsiteY0" fmla="*/ 154305 h 307923"/>
                    <a:gd name="connsiteX1" fmla="*/ 153619 w 307924"/>
                    <a:gd name="connsiteY1" fmla="*/ 307924 h 307923"/>
                    <a:gd name="connsiteX2" fmla="*/ 0 w 307924"/>
                    <a:gd name="connsiteY2" fmla="*/ 154305 h 307923"/>
                    <a:gd name="connsiteX3" fmla="*/ 153619 w 307924"/>
                    <a:gd name="connsiteY3" fmla="*/ 0 h 307923"/>
                    <a:gd name="connsiteX4" fmla="*/ 307924 w 307924"/>
                    <a:gd name="connsiteY4" fmla="*/ 154305 h 307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07924" h="307923">
                      <a:moveTo>
                        <a:pt x="307924" y="154305"/>
                      </a:moveTo>
                      <a:cubicBezTo>
                        <a:pt x="307924" y="238658"/>
                        <a:pt x="238658" y="307924"/>
                        <a:pt x="153619" y="307924"/>
                      </a:cubicBezTo>
                      <a:cubicBezTo>
                        <a:pt x="68580" y="307924"/>
                        <a:pt x="0" y="238658"/>
                        <a:pt x="0" y="154305"/>
                      </a:cubicBezTo>
                      <a:cubicBezTo>
                        <a:pt x="0" y="69266"/>
                        <a:pt x="68580" y="0"/>
                        <a:pt x="153619" y="0"/>
                      </a:cubicBezTo>
                      <a:cubicBezTo>
                        <a:pt x="238658" y="0"/>
                        <a:pt x="307924" y="69266"/>
                        <a:pt x="307924" y="154305"/>
                      </a:cubicBezTo>
                      <a:close/>
                    </a:path>
                  </a:pathLst>
                </a:custGeom>
                <a:solidFill>
                  <a:schemeClr val="accent4">
                    <a:lumMod val="40000"/>
                    <a:lumOff val="60000"/>
                  </a:schemeClr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4" name="Freeform: Shape 143">
                  <a:extLst>
                    <a:ext uri="{FF2B5EF4-FFF2-40B4-BE49-F238E27FC236}">
                      <a16:creationId xmlns:a16="http://schemas.microsoft.com/office/drawing/2014/main" id="{08C261BC-E245-E2FF-0479-7189D86423E3}"/>
                    </a:ext>
                  </a:extLst>
                </p:cNvPr>
                <p:cNvSpPr/>
                <p:nvPr/>
              </p:nvSpPr>
              <p:spPr>
                <a:xfrm>
                  <a:off x="515416" y="10193502"/>
                  <a:ext cx="307924" cy="307923"/>
                </a:xfrm>
                <a:custGeom>
                  <a:avLst/>
                  <a:gdLst>
                    <a:gd name="connsiteX0" fmla="*/ 307924 w 307924"/>
                    <a:gd name="connsiteY0" fmla="*/ 154305 h 307923"/>
                    <a:gd name="connsiteX1" fmla="*/ 153619 w 307924"/>
                    <a:gd name="connsiteY1" fmla="*/ 307924 h 307923"/>
                    <a:gd name="connsiteX2" fmla="*/ 0 w 307924"/>
                    <a:gd name="connsiteY2" fmla="*/ 154305 h 307923"/>
                    <a:gd name="connsiteX3" fmla="*/ 153619 w 307924"/>
                    <a:gd name="connsiteY3" fmla="*/ 0 h 307923"/>
                    <a:gd name="connsiteX4" fmla="*/ 307924 w 307924"/>
                    <a:gd name="connsiteY4" fmla="*/ 154305 h 307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07924" h="307923">
                      <a:moveTo>
                        <a:pt x="307924" y="154305"/>
                      </a:moveTo>
                      <a:cubicBezTo>
                        <a:pt x="307924" y="238658"/>
                        <a:pt x="238658" y="307924"/>
                        <a:pt x="153619" y="307924"/>
                      </a:cubicBezTo>
                      <a:cubicBezTo>
                        <a:pt x="69266" y="307924"/>
                        <a:pt x="0" y="238658"/>
                        <a:pt x="0" y="154305"/>
                      </a:cubicBezTo>
                      <a:cubicBezTo>
                        <a:pt x="0" y="69266"/>
                        <a:pt x="69266" y="0"/>
                        <a:pt x="153619" y="0"/>
                      </a:cubicBezTo>
                      <a:cubicBezTo>
                        <a:pt x="238658" y="0"/>
                        <a:pt x="307924" y="69266"/>
                        <a:pt x="307924" y="154305"/>
                      </a:cubicBezTo>
                      <a:close/>
                    </a:path>
                  </a:pathLst>
                </a:custGeom>
                <a:solidFill>
                  <a:schemeClr val="accent4">
                    <a:lumMod val="40000"/>
                    <a:lumOff val="60000"/>
                  </a:schemeClr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7F94F2A9-7AA8-3D45-CB68-F6A1D441F018}"/>
                    </a:ext>
                  </a:extLst>
                </p:cNvPr>
                <p:cNvSpPr/>
                <p:nvPr/>
              </p:nvSpPr>
              <p:spPr>
                <a:xfrm>
                  <a:off x="684809" y="9719614"/>
                  <a:ext cx="921715" cy="1443608"/>
                </a:xfrm>
                <a:custGeom>
                  <a:avLst/>
                  <a:gdLst>
                    <a:gd name="connsiteX0" fmla="*/ 0 w 921715"/>
                    <a:gd name="connsiteY0" fmla="*/ 0 h 1443608"/>
                    <a:gd name="connsiteX1" fmla="*/ 0 w 921715"/>
                    <a:gd name="connsiteY1" fmla="*/ 877824 h 1443608"/>
                    <a:gd name="connsiteX2" fmla="*/ 96012 w 921715"/>
                    <a:gd name="connsiteY2" fmla="*/ 1137742 h 1443608"/>
                    <a:gd name="connsiteX3" fmla="*/ 288722 w 921715"/>
                    <a:gd name="connsiteY3" fmla="*/ 1364056 h 1443608"/>
                    <a:gd name="connsiteX4" fmla="*/ 460858 w 921715"/>
                    <a:gd name="connsiteY4" fmla="*/ 1443609 h 1443608"/>
                    <a:gd name="connsiteX5" fmla="*/ 632993 w 921715"/>
                    <a:gd name="connsiteY5" fmla="*/ 1364056 h 1443608"/>
                    <a:gd name="connsiteX6" fmla="*/ 825703 w 921715"/>
                    <a:gd name="connsiteY6" fmla="*/ 1137742 h 1443608"/>
                    <a:gd name="connsiteX7" fmla="*/ 921715 w 921715"/>
                    <a:gd name="connsiteY7" fmla="*/ 877824 h 1443608"/>
                    <a:gd name="connsiteX8" fmla="*/ 921715 w 921715"/>
                    <a:gd name="connsiteY8" fmla="*/ 0 h 14436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21715" h="1443608">
                      <a:moveTo>
                        <a:pt x="0" y="0"/>
                      </a:moveTo>
                      <a:lnTo>
                        <a:pt x="0" y="877824"/>
                      </a:lnTo>
                      <a:cubicBezTo>
                        <a:pt x="0" y="973150"/>
                        <a:pt x="33604" y="1065733"/>
                        <a:pt x="96012" y="1137742"/>
                      </a:cubicBezTo>
                      <a:lnTo>
                        <a:pt x="288722" y="1364056"/>
                      </a:lnTo>
                      <a:cubicBezTo>
                        <a:pt x="331927" y="1414120"/>
                        <a:pt x="394335" y="1443609"/>
                        <a:pt x="460858" y="1443609"/>
                      </a:cubicBezTo>
                      <a:cubicBezTo>
                        <a:pt x="527380" y="1443609"/>
                        <a:pt x="590474" y="1414120"/>
                        <a:pt x="632993" y="1364056"/>
                      </a:cubicBezTo>
                      <a:lnTo>
                        <a:pt x="825703" y="1137742"/>
                      </a:lnTo>
                      <a:cubicBezTo>
                        <a:pt x="888111" y="1065733"/>
                        <a:pt x="921715" y="973150"/>
                        <a:pt x="921715" y="877824"/>
                      </a:cubicBezTo>
                      <a:lnTo>
                        <a:pt x="921715" y="0"/>
                      </a:lnTo>
                      <a:close/>
                    </a:path>
                  </a:pathLst>
                </a:custGeom>
                <a:solidFill>
                  <a:schemeClr val="accent4">
                    <a:lumMod val="40000"/>
                    <a:lumOff val="60000"/>
                  </a:schemeClr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8" name="Freeform: Shape 147">
                  <a:extLst>
                    <a:ext uri="{FF2B5EF4-FFF2-40B4-BE49-F238E27FC236}">
                      <a16:creationId xmlns:a16="http://schemas.microsoft.com/office/drawing/2014/main" id="{3CD899D3-1428-AF53-4350-CA742E009C29}"/>
                    </a:ext>
                  </a:extLst>
                </p:cNvPr>
                <p:cNvSpPr/>
                <p:nvPr/>
              </p:nvSpPr>
              <p:spPr>
                <a:xfrm>
                  <a:off x="657377" y="9705898"/>
                  <a:ext cx="976579" cy="485546"/>
                </a:xfrm>
                <a:custGeom>
                  <a:avLst/>
                  <a:gdLst>
                    <a:gd name="connsiteX0" fmla="*/ 4115 w 976579"/>
                    <a:gd name="connsiteY0" fmla="*/ 267462 h 485546"/>
                    <a:gd name="connsiteX1" fmla="*/ 844906 w 976579"/>
                    <a:gd name="connsiteY1" fmla="*/ 175565 h 485546"/>
                    <a:gd name="connsiteX2" fmla="*/ 954634 w 976579"/>
                    <a:gd name="connsiteY2" fmla="*/ 485547 h 485546"/>
                    <a:gd name="connsiteX3" fmla="*/ 976579 w 976579"/>
                    <a:gd name="connsiteY3" fmla="*/ 0 h 485546"/>
                    <a:gd name="connsiteX4" fmla="*/ 0 w 976579"/>
                    <a:gd name="connsiteY4" fmla="*/ 0 h 4855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76579" h="485546">
                      <a:moveTo>
                        <a:pt x="4115" y="267462"/>
                      </a:moveTo>
                      <a:cubicBezTo>
                        <a:pt x="4115" y="267462"/>
                        <a:pt x="654253" y="325069"/>
                        <a:pt x="844906" y="175565"/>
                      </a:cubicBezTo>
                      <a:cubicBezTo>
                        <a:pt x="844906" y="175565"/>
                        <a:pt x="745465" y="417652"/>
                        <a:pt x="954634" y="485547"/>
                      </a:cubicBezTo>
                      <a:lnTo>
                        <a:pt x="976579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7247290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68C1A-91A4-0AA2-803C-2C4DCBA92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267AC-C2A8-0F14-C33E-77E1B165B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032" y="168964"/>
            <a:ext cx="11602402" cy="890953"/>
          </a:xfrm>
        </p:spPr>
        <p:txBody>
          <a:bodyPr>
            <a:normAutofit/>
          </a:bodyPr>
          <a:lstStyle/>
          <a:p>
            <a:pPr algn="l"/>
            <a:r>
              <a:rPr lang="en-US" i="0" dirty="0">
                <a:effectLst/>
                <a:latin typeface="+mj-lt"/>
                <a:cs typeface="Aharoni" panose="02010803020104030203" pitchFamily="2" charset="-79"/>
              </a:rPr>
              <a:t>Lorem ipsum dolor</a:t>
            </a:r>
            <a:endParaRPr lang="en-US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E9DE74-AD1A-F157-F4DF-72DD52A4B8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E582B5-0D65-0507-193F-B5FE642F10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F5762F0-FE64-9A08-9B69-191AC02E31DD}"/>
              </a:ext>
            </a:extLst>
          </p:cNvPr>
          <p:cNvGrpSpPr/>
          <p:nvPr/>
        </p:nvGrpSpPr>
        <p:grpSpPr>
          <a:xfrm>
            <a:off x="3787371" y="1202872"/>
            <a:ext cx="4617258" cy="4452256"/>
            <a:chOff x="3787371" y="1202872"/>
            <a:chExt cx="4617258" cy="4452256"/>
          </a:xfrm>
        </p:grpSpPr>
        <p:grpSp>
          <p:nvGrpSpPr>
            <p:cNvPr id="7" name="Google Shape;13888;p71">
              <a:extLst>
                <a:ext uri="{FF2B5EF4-FFF2-40B4-BE49-F238E27FC236}">
                  <a16:creationId xmlns:a16="http://schemas.microsoft.com/office/drawing/2014/main" id="{1C04520F-D790-B168-723A-B39296BDB3B5}"/>
                </a:ext>
              </a:extLst>
            </p:cNvPr>
            <p:cNvGrpSpPr/>
            <p:nvPr/>
          </p:nvGrpSpPr>
          <p:grpSpPr>
            <a:xfrm>
              <a:off x="3787371" y="1202872"/>
              <a:ext cx="4617258" cy="4452256"/>
              <a:chOff x="1706078" y="2092648"/>
              <a:chExt cx="660913" cy="637296"/>
            </a:xfrm>
          </p:grpSpPr>
          <p:sp>
            <p:nvSpPr>
              <p:cNvPr id="8" name="Google Shape;13889;p71">
                <a:extLst>
                  <a:ext uri="{FF2B5EF4-FFF2-40B4-BE49-F238E27FC236}">
                    <a16:creationId xmlns:a16="http://schemas.microsoft.com/office/drawing/2014/main" id="{6FDD29C9-045C-FA8A-A6C7-2636272B2040}"/>
                  </a:ext>
                </a:extLst>
              </p:cNvPr>
              <p:cNvSpPr/>
              <p:nvPr/>
            </p:nvSpPr>
            <p:spPr>
              <a:xfrm>
                <a:off x="1745332" y="2158066"/>
                <a:ext cx="571867" cy="571878"/>
              </a:xfrm>
              <a:custGeom>
                <a:avLst/>
                <a:gdLst/>
                <a:ahLst/>
                <a:cxnLst/>
                <a:rect l="l" t="t" r="r" b="b"/>
                <a:pathLst>
                  <a:path w="107747" h="107749" extrusionOk="0">
                    <a:moveTo>
                      <a:pt x="53874" y="11565"/>
                    </a:moveTo>
                    <a:cubicBezTo>
                      <a:pt x="77238" y="11565"/>
                      <a:pt x="96182" y="30509"/>
                      <a:pt x="96182" y="53873"/>
                    </a:cubicBezTo>
                    <a:cubicBezTo>
                      <a:pt x="96182" y="77240"/>
                      <a:pt x="77240" y="96182"/>
                      <a:pt x="53874" y="96182"/>
                    </a:cubicBezTo>
                    <a:cubicBezTo>
                      <a:pt x="30507" y="96182"/>
                      <a:pt x="11565" y="77240"/>
                      <a:pt x="11565" y="53873"/>
                    </a:cubicBezTo>
                    <a:cubicBezTo>
                      <a:pt x="11565" y="30509"/>
                      <a:pt x="30507" y="11565"/>
                      <a:pt x="53874" y="11565"/>
                    </a:cubicBezTo>
                    <a:close/>
                    <a:moveTo>
                      <a:pt x="53874" y="1"/>
                    </a:moveTo>
                    <a:cubicBezTo>
                      <a:pt x="24120" y="1"/>
                      <a:pt x="1" y="24120"/>
                      <a:pt x="1" y="53873"/>
                    </a:cubicBezTo>
                    <a:cubicBezTo>
                      <a:pt x="1" y="83626"/>
                      <a:pt x="24120" y="107748"/>
                      <a:pt x="53874" y="107748"/>
                    </a:cubicBezTo>
                    <a:cubicBezTo>
                      <a:pt x="83625" y="107748"/>
                      <a:pt x="107746" y="83626"/>
                      <a:pt x="107746" y="53873"/>
                    </a:cubicBezTo>
                    <a:cubicBezTo>
                      <a:pt x="107746" y="24120"/>
                      <a:pt x="83627" y="1"/>
                      <a:pt x="53874" y="1"/>
                    </a:cubicBezTo>
                    <a:close/>
                  </a:path>
                </a:pathLst>
              </a:cu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200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+mj-lt"/>
                  <a:cs typeface="Arial" panose="020B0604020202020204"/>
                  <a:sym typeface="Arial" panose="020B0604020202020204"/>
                </a:endParaRPr>
              </a:p>
            </p:txBody>
          </p:sp>
          <p:grpSp>
            <p:nvGrpSpPr>
              <p:cNvPr id="9" name="Google Shape;13890;p71">
                <a:extLst>
                  <a:ext uri="{FF2B5EF4-FFF2-40B4-BE49-F238E27FC236}">
                    <a16:creationId xmlns:a16="http://schemas.microsoft.com/office/drawing/2014/main" id="{241C2A86-8BB6-21A9-445F-771E2540FF3E}"/>
                  </a:ext>
                </a:extLst>
              </p:cNvPr>
              <p:cNvGrpSpPr/>
              <p:nvPr/>
            </p:nvGrpSpPr>
            <p:grpSpPr>
              <a:xfrm>
                <a:off x="1706078" y="2092648"/>
                <a:ext cx="660913" cy="575241"/>
                <a:chOff x="1706078" y="2092648"/>
                <a:chExt cx="660913" cy="575241"/>
              </a:xfrm>
            </p:grpSpPr>
            <p:sp>
              <p:nvSpPr>
                <p:cNvPr id="10" name="Google Shape;13891;p71">
                  <a:extLst>
                    <a:ext uri="{FF2B5EF4-FFF2-40B4-BE49-F238E27FC236}">
                      <a16:creationId xmlns:a16="http://schemas.microsoft.com/office/drawing/2014/main" id="{6489E6FB-BB1D-0D84-F042-BBD34A811A27}"/>
                    </a:ext>
                  </a:extLst>
                </p:cNvPr>
                <p:cNvSpPr/>
                <p:nvPr/>
              </p:nvSpPr>
              <p:spPr>
                <a:xfrm>
                  <a:off x="1938891" y="2092648"/>
                  <a:ext cx="192041" cy="3536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183" h="66637" extrusionOk="0">
                      <a:moveTo>
                        <a:pt x="18094" y="1"/>
                      </a:moveTo>
                      <a:cubicBezTo>
                        <a:pt x="8801" y="1"/>
                        <a:pt x="1202" y="7552"/>
                        <a:pt x="1202" y="16877"/>
                      </a:cubicBezTo>
                      <a:cubicBezTo>
                        <a:pt x="1202" y="23723"/>
                        <a:pt x="5288" y="29491"/>
                        <a:pt x="11057" y="32260"/>
                      </a:cubicBezTo>
                      <a:cubicBezTo>
                        <a:pt x="13944" y="33580"/>
                        <a:pt x="15864" y="36464"/>
                        <a:pt x="15864" y="39714"/>
                      </a:cubicBezTo>
                      <a:cubicBezTo>
                        <a:pt x="15864" y="42954"/>
                        <a:pt x="13829" y="45963"/>
                        <a:pt x="10817" y="47040"/>
                      </a:cubicBezTo>
                      <a:cubicBezTo>
                        <a:pt x="6250" y="48723"/>
                        <a:pt x="2404" y="51972"/>
                        <a:pt x="1" y="56176"/>
                      </a:cubicBezTo>
                      <a:lnTo>
                        <a:pt x="18155" y="66637"/>
                      </a:lnTo>
                      <a:lnTo>
                        <a:pt x="36182" y="56176"/>
                      </a:lnTo>
                      <a:cubicBezTo>
                        <a:pt x="33779" y="51975"/>
                        <a:pt x="29930" y="48725"/>
                        <a:pt x="25479" y="47040"/>
                      </a:cubicBezTo>
                      <a:cubicBezTo>
                        <a:pt x="22352" y="45966"/>
                        <a:pt x="20316" y="42957"/>
                        <a:pt x="20316" y="39714"/>
                      </a:cubicBezTo>
                      <a:lnTo>
                        <a:pt x="20316" y="39474"/>
                      </a:lnTo>
                      <a:cubicBezTo>
                        <a:pt x="20316" y="36349"/>
                        <a:pt x="22239" y="33578"/>
                        <a:pt x="24998" y="32260"/>
                      </a:cubicBezTo>
                      <a:cubicBezTo>
                        <a:pt x="31250" y="29491"/>
                        <a:pt x="35461" y="22999"/>
                        <a:pt x="34980" y="15676"/>
                      </a:cubicBezTo>
                      <a:cubicBezTo>
                        <a:pt x="34375" y="7376"/>
                        <a:pt x="27644" y="646"/>
                        <a:pt x="19357" y="47"/>
                      </a:cubicBezTo>
                      <a:cubicBezTo>
                        <a:pt x="18933" y="18"/>
                        <a:pt x="18513" y="1"/>
                        <a:pt x="1809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 dirty="0">
                    <a:solidFill>
                      <a:srgbClr val="000000"/>
                    </a:solidFill>
                    <a:latin typeface="+mj-lt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11" name="Google Shape;13892;p71">
                  <a:extLst>
                    <a:ext uri="{FF2B5EF4-FFF2-40B4-BE49-F238E27FC236}">
                      <a16:creationId xmlns:a16="http://schemas.microsoft.com/office/drawing/2014/main" id="{A48CEF8F-3157-89A1-ACBD-783493BC2C98}"/>
                    </a:ext>
                  </a:extLst>
                </p:cNvPr>
                <p:cNvSpPr/>
                <p:nvPr/>
              </p:nvSpPr>
              <p:spPr>
                <a:xfrm>
                  <a:off x="1706078" y="2390779"/>
                  <a:ext cx="329208" cy="2770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27" h="52191" extrusionOk="0">
                      <a:moveTo>
                        <a:pt x="43872" y="1"/>
                      </a:moveTo>
                      <a:cubicBezTo>
                        <a:pt x="41468" y="4212"/>
                        <a:pt x="40629" y="9019"/>
                        <a:pt x="41353" y="13829"/>
                      </a:cubicBezTo>
                      <a:cubicBezTo>
                        <a:pt x="41946" y="17069"/>
                        <a:pt x="40389" y="20321"/>
                        <a:pt x="37504" y="21878"/>
                      </a:cubicBezTo>
                      <a:lnTo>
                        <a:pt x="37379" y="22004"/>
                      </a:lnTo>
                      <a:cubicBezTo>
                        <a:pt x="36131" y="22712"/>
                        <a:pt x="34723" y="23085"/>
                        <a:pt x="33288" y="23090"/>
                      </a:cubicBezTo>
                      <a:cubicBezTo>
                        <a:pt x="31652" y="23095"/>
                        <a:pt x="30056" y="22587"/>
                        <a:pt x="28724" y="21638"/>
                      </a:cubicBezTo>
                      <a:cubicBezTo>
                        <a:pt x="25815" y="19553"/>
                        <a:pt x="22344" y="18435"/>
                        <a:pt x="18815" y="18435"/>
                      </a:cubicBezTo>
                      <a:cubicBezTo>
                        <a:pt x="15632" y="18435"/>
                        <a:pt x="12399" y="19345"/>
                        <a:pt x="9490" y="21282"/>
                      </a:cubicBezTo>
                      <a:cubicBezTo>
                        <a:pt x="2520" y="25965"/>
                        <a:pt x="1" y="35101"/>
                        <a:pt x="3721" y="42677"/>
                      </a:cubicBezTo>
                      <a:cubicBezTo>
                        <a:pt x="6677" y="48755"/>
                        <a:pt x="12664" y="52191"/>
                        <a:pt x="18840" y="52191"/>
                      </a:cubicBezTo>
                      <a:cubicBezTo>
                        <a:pt x="21707" y="52191"/>
                        <a:pt x="24613" y="51450"/>
                        <a:pt x="27282" y="49890"/>
                      </a:cubicBezTo>
                      <a:cubicBezTo>
                        <a:pt x="33291" y="46525"/>
                        <a:pt x="36303" y="40151"/>
                        <a:pt x="35694" y="33659"/>
                      </a:cubicBezTo>
                      <a:cubicBezTo>
                        <a:pt x="35456" y="30534"/>
                        <a:pt x="37024" y="27407"/>
                        <a:pt x="39783" y="25852"/>
                      </a:cubicBezTo>
                      <a:cubicBezTo>
                        <a:pt x="41044" y="25114"/>
                        <a:pt x="42424" y="24748"/>
                        <a:pt x="43786" y="24748"/>
                      </a:cubicBezTo>
                      <a:cubicBezTo>
                        <a:pt x="45537" y="24748"/>
                        <a:pt x="47261" y="25356"/>
                        <a:pt x="48676" y="26573"/>
                      </a:cubicBezTo>
                      <a:cubicBezTo>
                        <a:pt x="52525" y="29572"/>
                        <a:pt x="57216" y="31255"/>
                        <a:pt x="62026" y="31255"/>
                      </a:cubicBezTo>
                      <a:lnTo>
                        <a:pt x="62026" y="1046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+mj-lt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12" name="Google Shape;13893;p71">
                  <a:extLst>
                    <a:ext uri="{FF2B5EF4-FFF2-40B4-BE49-F238E27FC236}">
                      <a16:creationId xmlns:a16="http://schemas.microsoft.com/office/drawing/2014/main" id="{6D47A54C-D863-76B1-4ADE-A98032059532}"/>
                    </a:ext>
                  </a:extLst>
                </p:cNvPr>
                <p:cNvSpPr/>
                <p:nvPr/>
              </p:nvSpPr>
              <p:spPr>
                <a:xfrm>
                  <a:off x="2035235" y="2390779"/>
                  <a:ext cx="331756" cy="2771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507" h="52211" extrusionOk="0">
                      <a:moveTo>
                        <a:pt x="18030" y="1"/>
                      </a:moveTo>
                      <a:lnTo>
                        <a:pt x="0" y="10461"/>
                      </a:lnTo>
                      <a:lnTo>
                        <a:pt x="0" y="31253"/>
                      </a:lnTo>
                      <a:cubicBezTo>
                        <a:pt x="4807" y="31253"/>
                        <a:pt x="9489" y="29570"/>
                        <a:pt x="13222" y="26570"/>
                      </a:cubicBezTo>
                      <a:cubicBezTo>
                        <a:pt x="15722" y="24434"/>
                        <a:pt x="19307" y="24145"/>
                        <a:pt x="22118" y="25849"/>
                      </a:cubicBezTo>
                      <a:lnTo>
                        <a:pt x="22359" y="25965"/>
                      </a:lnTo>
                      <a:cubicBezTo>
                        <a:pt x="25003" y="27532"/>
                        <a:pt x="26560" y="30534"/>
                        <a:pt x="26204" y="33659"/>
                      </a:cubicBezTo>
                      <a:cubicBezTo>
                        <a:pt x="25599" y="40389"/>
                        <a:pt x="28964" y="47244"/>
                        <a:pt x="35578" y="50486"/>
                      </a:cubicBezTo>
                      <a:cubicBezTo>
                        <a:pt x="37877" y="51619"/>
                        <a:pt x="40405" y="52210"/>
                        <a:pt x="42968" y="52208"/>
                      </a:cubicBezTo>
                      <a:cubicBezTo>
                        <a:pt x="48435" y="52208"/>
                        <a:pt x="53755" y="49544"/>
                        <a:pt x="56978" y="44840"/>
                      </a:cubicBezTo>
                      <a:cubicBezTo>
                        <a:pt x="62506" y="36540"/>
                        <a:pt x="59862" y="25484"/>
                        <a:pt x="51447" y="20674"/>
                      </a:cubicBezTo>
                      <a:cubicBezTo>
                        <a:pt x="48774" y="19149"/>
                        <a:pt x="45855" y="18413"/>
                        <a:pt x="42983" y="18413"/>
                      </a:cubicBezTo>
                      <a:cubicBezTo>
                        <a:pt x="39520" y="18413"/>
                        <a:pt x="36121" y="19482"/>
                        <a:pt x="33290" y="21523"/>
                      </a:cubicBezTo>
                      <a:cubicBezTo>
                        <a:pt x="30671" y="23429"/>
                        <a:pt x="27161" y="23571"/>
                        <a:pt x="24397" y="21878"/>
                      </a:cubicBezTo>
                      <a:cubicBezTo>
                        <a:pt x="21510" y="20321"/>
                        <a:pt x="19955" y="17069"/>
                        <a:pt x="20549" y="13829"/>
                      </a:cubicBezTo>
                      <a:cubicBezTo>
                        <a:pt x="21272" y="9019"/>
                        <a:pt x="20433" y="4212"/>
                        <a:pt x="1803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+mj-lt"/>
                    <a:cs typeface="Arial" panose="020B0604020202020204"/>
                    <a:sym typeface="Arial" panose="020B0604020202020204"/>
                  </a:endParaRPr>
                </a:p>
              </p:txBody>
            </p:sp>
          </p:grpSp>
        </p:grp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1FE761F-FB91-6991-933E-BCB6C014643C}"/>
                </a:ext>
              </a:extLst>
            </p:cNvPr>
            <p:cNvSpPr txBox="1"/>
            <p:nvPr/>
          </p:nvSpPr>
          <p:spPr>
            <a:xfrm>
              <a:off x="5590434" y="1500175"/>
              <a:ext cx="98845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3200" b="1" dirty="0">
                  <a:solidFill>
                    <a:schemeClr val="tx2">
                      <a:lumMod val="95000"/>
                      <a:lumOff val="5000"/>
                    </a:schemeClr>
                  </a:solidFill>
                  <a:latin typeface="+mj-lt"/>
                  <a:cs typeface="Cavolini" panose="03000502040302020204" pitchFamily="66" charset="0"/>
                </a:rPr>
                <a:t>01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3CD25EF-57DC-4ABE-3F20-2D9E393B60DB}"/>
                </a:ext>
              </a:extLst>
            </p:cNvPr>
            <p:cNvSpPr txBox="1"/>
            <p:nvPr/>
          </p:nvSpPr>
          <p:spPr>
            <a:xfrm>
              <a:off x="7194227" y="4312198"/>
              <a:ext cx="98845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3200" b="1" dirty="0">
                  <a:solidFill>
                    <a:schemeClr val="tx2">
                      <a:lumMod val="95000"/>
                      <a:lumOff val="5000"/>
                    </a:schemeClr>
                  </a:solidFill>
                  <a:latin typeface="+mj-lt"/>
                  <a:cs typeface="Cavolini" panose="03000502040302020204" pitchFamily="66" charset="0"/>
                </a:rPr>
                <a:t>02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F907D41-5F64-73AD-1E14-3CFB7AE606D4}"/>
                </a:ext>
              </a:extLst>
            </p:cNvPr>
            <p:cNvSpPr txBox="1"/>
            <p:nvPr/>
          </p:nvSpPr>
          <p:spPr>
            <a:xfrm>
              <a:off x="3991518" y="4312198"/>
              <a:ext cx="98845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3200" b="1" dirty="0">
                  <a:solidFill>
                    <a:schemeClr val="tx2">
                      <a:lumMod val="95000"/>
                      <a:lumOff val="5000"/>
                    </a:schemeClr>
                  </a:solidFill>
                  <a:latin typeface="+mj-lt"/>
                  <a:cs typeface="Cavolini" panose="03000502040302020204" pitchFamily="66" charset="0"/>
                </a:rPr>
                <a:t>03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60A35C2-115E-B317-381D-3FC976D1370D}"/>
              </a:ext>
            </a:extLst>
          </p:cNvPr>
          <p:cNvGrpSpPr/>
          <p:nvPr/>
        </p:nvGrpSpPr>
        <p:grpSpPr>
          <a:xfrm>
            <a:off x="779377" y="1489507"/>
            <a:ext cx="10633246" cy="3747849"/>
            <a:chOff x="779377" y="1489507"/>
            <a:chExt cx="10633246" cy="3747849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F083A0D2-E1DA-2E20-EFE4-E76811A5D06F}"/>
                </a:ext>
              </a:extLst>
            </p:cNvPr>
            <p:cNvGrpSpPr/>
            <p:nvPr/>
          </p:nvGrpSpPr>
          <p:grpSpPr>
            <a:xfrm>
              <a:off x="7813966" y="1489507"/>
              <a:ext cx="2808415" cy="1246273"/>
              <a:chOff x="792741" y="1721869"/>
              <a:chExt cx="2808415" cy="1246273"/>
            </a:xfrm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A9E2FBD0-A85E-5632-F0A4-E875A8799BAD}"/>
                  </a:ext>
                </a:extLst>
              </p:cNvPr>
              <p:cNvSpPr/>
              <p:nvPr/>
            </p:nvSpPr>
            <p:spPr>
              <a:xfrm>
                <a:off x="792741" y="1744403"/>
                <a:ext cx="262708" cy="26270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600">
                  <a:solidFill>
                    <a:schemeClr val="tx2">
                      <a:lumMod val="95000"/>
                      <a:lumOff val="5000"/>
                    </a:schemeClr>
                  </a:solidFill>
                  <a:latin typeface="+mj-lt"/>
                  <a:cs typeface="Cavolini" panose="03000502040302020204" pitchFamily="66" charset="0"/>
                </a:endParaRPr>
              </a:p>
            </p:txBody>
          </p: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159466DF-B638-E6AB-91A4-33BC6BD04467}"/>
                  </a:ext>
                </a:extLst>
              </p:cNvPr>
              <p:cNvGrpSpPr/>
              <p:nvPr/>
            </p:nvGrpSpPr>
            <p:grpSpPr>
              <a:xfrm>
                <a:off x="1126035" y="1721869"/>
                <a:ext cx="2475121" cy="1246273"/>
                <a:chOff x="6814856" y="2026957"/>
                <a:chExt cx="2475121" cy="1246273"/>
              </a:xfrm>
            </p:grpSpPr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01C3710C-EE29-9717-4A3D-20CC820FF5AE}"/>
                    </a:ext>
                  </a:extLst>
                </p:cNvPr>
                <p:cNvSpPr txBox="1"/>
                <p:nvPr/>
              </p:nvSpPr>
              <p:spPr>
                <a:xfrm>
                  <a:off x="6814856" y="2026957"/>
                  <a:ext cx="2475121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 b="1" spc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latin typeface="+mj-lt"/>
                      <a:cs typeface="Cavolini" panose="03000502040302020204" pitchFamily="66" charset="0"/>
                    </a:rPr>
                    <a:t>PLACEHOLDER TITLE</a:t>
                  </a:r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486FA632-C813-2B58-4773-41B3387CEEB5}"/>
                    </a:ext>
                  </a:extLst>
                </p:cNvPr>
                <p:cNvSpPr txBox="1"/>
                <p:nvPr/>
              </p:nvSpPr>
              <p:spPr>
                <a:xfrm>
                  <a:off x="6814856" y="2442233"/>
                  <a:ext cx="2475121" cy="83099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amet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elit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tempor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ut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aliqua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. </a:t>
                  </a:r>
                </a:p>
              </p:txBody>
            </p:sp>
          </p:grp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62E88AB8-422D-A5A8-9D5A-52D605190EF5}"/>
                </a:ext>
              </a:extLst>
            </p:cNvPr>
            <p:cNvGrpSpPr/>
            <p:nvPr/>
          </p:nvGrpSpPr>
          <p:grpSpPr>
            <a:xfrm>
              <a:off x="8604208" y="3991083"/>
              <a:ext cx="2808415" cy="1246273"/>
              <a:chOff x="792741" y="1721869"/>
              <a:chExt cx="2808415" cy="1246273"/>
            </a:xfrm>
          </p:grpSpPr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597CEAB8-49DE-238D-40C3-B377CDE2CB82}"/>
                  </a:ext>
                </a:extLst>
              </p:cNvPr>
              <p:cNvSpPr/>
              <p:nvPr/>
            </p:nvSpPr>
            <p:spPr>
              <a:xfrm>
                <a:off x="792741" y="1744403"/>
                <a:ext cx="262708" cy="26270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600">
                  <a:solidFill>
                    <a:schemeClr val="tx2">
                      <a:lumMod val="95000"/>
                      <a:lumOff val="5000"/>
                    </a:schemeClr>
                  </a:solidFill>
                  <a:latin typeface="+mj-lt"/>
                  <a:cs typeface="Cavolini" panose="03000502040302020204" pitchFamily="66" charset="0"/>
                </a:endParaRPr>
              </a:p>
            </p:txBody>
          </p: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FA4D9916-019F-4CFE-468E-FA3349A8F41D}"/>
                  </a:ext>
                </a:extLst>
              </p:cNvPr>
              <p:cNvGrpSpPr/>
              <p:nvPr/>
            </p:nvGrpSpPr>
            <p:grpSpPr>
              <a:xfrm>
                <a:off x="1126035" y="1721869"/>
                <a:ext cx="2475121" cy="1246273"/>
                <a:chOff x="6814856" y="2026957"/>
                <a:chExt cx="2475121" cy="1246273"/>
              </a:xfrm>
            </p:grpSpPr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B5C54093-1FD8-D74F-5871-1B22A78398AB}"/>
                    </a:ext>
                  </a:extLst>
                </p:cNvPr>
                <p:cNvSpPr txBox="1"/>
                <p:nvPr/>
              </p:nvSpPr>
              <p:spPr>
                <a:xfrm>
                  <a:off x="6814856" y="2026957"/>
                  <a:ext cx="2475121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 b="1" spc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latin typeface="+mj-lt"/>
                      <a:cs typeface="Cavolini" panose="03000502040302020204" pitchFamily="66" charset="0"/>
                    </a:rPr>
                    <a:t>PLACEHOLDER TITLE</a:t>
                  </a:r>
                </a:p>
              </p:txBody>
            </p:sp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2EE2C683-5BCF-D2D1-903D-D14F2CE8B285}"/>
                    </a:ext>
                  </a:extLst>
                </p:cNvPr>
                <p:cNvSpPr txBox="1"/>
                <p:nvPr/>
              </p:nvSpPr>
              <p:spPr>
                <a:xfrm>
                  <a:off x="6814856" y="2442233"/>
                  <a:ext cx="2475121" cy="83099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amet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elit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tempor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ut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aliqua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. </a:t>
                  </a:r>
                </a:p>
              </p:txBody>
            </p:sp>
          </p:grp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D1E0D923-A5E9-ED5A-3F01-35D9BB6F78E9}"/>
                </a:ext>
              </a:extLst>
            </p:cNvPr>
            <p:cNvGrpSpPr/>
            <p:nvPr/>
          </p:nvGrpSpPr>
          <p:grpSpPr>
            <a:xfrm>
              <a:off x="779377" y="3991083"/>
              <a:ext cx="2808415" cy="1246273"/>
              <a:chOff x="792741" y="1721869"/>
              <a:chExt cx="2808415" cy="1246273"/>
            </a:xfrm>
          </p:grpSpPr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3C5C1990-ED0B-E78A-8F2B-E1720D445029}"/>
                  </a:ext>
                </a:extLst>
              </p:cNvPr>
              <p:cNvSpPr/>
              <p:nvPr/>
            </p:nvSpPr>
            <p:spPr>
              <a:xfrm>
                <a:off x="792741" y="1744403"/>
                <a:ext cx="262708" cy="26270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600">
                  <a:solidFill>
                    <a:schemeClr val="tx2">
                      <a:lumMod val="95000"/>
                      <a:lumOff val="5000"/>
                    </a:schemeClr>
                  </a:solidFill>
                  <a:latin typeface="+mj-lt"/>
                  <a:cs typeface="Cavolini" panose="03000502040302020204" pitchFamily="66" charset="0"/>
                </a:endParaRPr>
              </a:p>
            </p:txBody>
          </p: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D4D21EA3-F8AD-508C-77EC-B200758DA674}"/>
                  </a:ext>
                </a:extLst>
              </p:cNvPr>
              <p:cNvGrpSpPr/>
              <p:nvPr/>
            </p:nvGrpSpPr>
            <p:grpSpPr>
              <a:xfrm>
                <a:off x="1126035" y="1721869"/>
                <a:ext cx="2475121" cy="1246273"/>
                <a:chOff x="6814856" y="2026957"/>
                <a:chExt cx="2475121" cy="1246273"/>
              </a:xfrm>
            </p:grpSpPr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4983F2E7-8309-4184-5E23-A723CA873FB9}"/>
                    </a:ext>
                  </a:extLst>
                </p:cNvPr>
                <p:cNvSpPr txBox="1"/>
                <p:nvPr/>
              </p:nvSpPr>
              <p:spPr>
                <a:xfrm>
                  <a:off x="6814856" y="2026957"/>
                  <a:ext cx="2475121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 b="1" spc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latin typeface="+mj-lt"/>
                      <a:cs typeface="Cavolini" panose="03000502040302020204" pitchFamily="66" charset="0"/>
                    </a:rPr>
                    <a:t>PLACEHOLDER TITLE</a:t>
                  </a:r>
                </a:p>
              </p:txBody>
            </p:sp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144859D2-8DE9-2288-838D-B02EA24549CD}"/>
                    </a:ext>
                  </a:extLst>
                </p:cNvPr>
                <p:cNvSpPr txBox="1"/>
                <p:nvPr/>
              </p:nvSpPr>
              <p:spPr>
                <a:xfrm>
                  <a:off x="6814856" y="2442233"/>
                  <a:ext cx="2475121" cy="83099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amet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elit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tempor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ut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aliqua</a:t>
                  </a:r>
                  <a:r>
                    <a:rPr lang="en-CA" sz="1200" i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. 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893172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65BD44-70B6-5540-6BB9-18A801C7D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D19B2-8735-6D65-94C6-F6645C712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086" y="168964"/>
            <a:ext cx="10079832" cy="890953"/>
          </a:xfrm>
        </p:spPr>
        <p:txBody>
          <a:bodyPr>
            <a:normAutofit/>
          </a:bodyPr>
          <a:lstStyle/>
          <a:p>
            <a:pPr algn="l"/>
            <a:r>
              <a:rPr lang="en-US" i="0" dirty="0">
                <a:effectLst/>
                <a:latin typeface="+mj-lt"/>
                <a:cs typeface="Aharoni" panose="02010803020104030203" pitchFamily="2" charset="-79"/>
              </a:rPr>
              <a:t>Lorem ipsum dolor</a:t>
            </a:r>
            <a:endParaRPr lang="en-US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813A3D-8E1D-E076-EB24-DA78F6E6B6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2AA2E4-84D3-0EEC-712D-9363642E6B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3D4FAC2-B1C7-6A1D-6E2D-E5A2EB8DCECE}"/>
              </a:ext>
            </a:extLst>
          </p:cNvPr>
          <p:cNvGrpSpPr/>
          <p:nvPr/>
        </p:nvGrpSpPr>
        <p:grpSpPr>
          <a:xfrm>
            <a:off x="3424283" y="1241778"/>
            <a:ext cx="5343434" cy="4866680"/>
            <a:chOff x="3424283" y="1241778"/>
            <a:chExt cx="5343434" cy="4866680"/>
          </a:xfrm>
        </p:grpSpPr>
        <p:grpSp>
          <p:nvGrpSpPr>
            <p:cNvPr id="14" name="Google Shape;13567;p71">
              <a:extLst>
                <a:ext uri="{FF2B5EF4-FFF2-40B4-BE49-F238E27FC236}">
                  <a16:creationId xmlns:a16="http://schemas.microsoft.com/office/drawing/2014/main" id="{962286AD-DC5E-71D5-C67E-B81D3AF2C90F}"/>
                </a:ext>
              </a:extLst>
            </p:cNvPr>
            <p:cNvGrpSpPr/>
            <p:nvPr/>
          </p:nvGrpSpPr>
          <p:grpSpPr>
            <a:xfrm>
              <a:off x="3424283" y="1241778"/>
              <a:ext cx="5343434" cy="4866680"/>
              <a:chOff x="4204684" y="2104422"/>
              <a:chExt cx="699822" cy="637382"/>
            </a:xfrm>
          </p:grpSpPr>
          <p:grpSp>
            <p:nvGrpSpPr>
              <p:cNvPr id="15" name="Google Shape;13568;p71">
                <a:extLst>
                  <a:ext uri="{FF2B5EF4-FFF2-40B4-BE49-F238E27FC236}">
                    <a16:creationId xmlns:a16="http://schemas.microsoft.com/office/drawing/2014/main" id="{9D9E7D82-3DEB-2934-1BA1-4DA7C8B63FFB}"/>
                  </a:ext>
                </a:extLst>
              </p:cNvPr>
              <p:cNvGrpSpPr/>
              <p:nvPr/>
            </p:nvGrpSpPr>
            <p:grpSpPr>
              <a:xfrm>
                <a:off x="4204684" y="2430067"/>
                <a:ext cx="342957" cy="311738"/>
                <a:chOff x="4204684" y="2430067"/>
                <a:chExt cx="342957" cy="311738"/>
              </a:xfrm>
            </p:grpSpPr>
            <p:sp>
              <p:nvSpPr>
                <p:cNvPr id="46" name="Google Shape;13569;p71">
                  <a:extLst>
                    <a:ext uri="{FF2B5EF4-FFF2-40B4-BE49-F238E27FC236}">
                      <a16:creationId xmlns:a16="http://schemas.microsoft.com/office/drawing/2014/main" id="{6C4709B1-FBCC-3331-F0D0-6C387A31296B}"/>
                    </a:ext>
                  </a:extLst>
                </p:cNvPr>
                <p:cNvSpPr/>
                <p:nvPr/>
              </p:nvSpPr>
              <p:spPr>
                <a:xfrm>
                  <a:off x="4235882" y="2430067"/>
                  <a:ext cx="311759" cy="3117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84" h="8384" extrusionOk="0">
                      <a:moveTo>
                        <a:pt x="1" y="0"/>
                      </a:moveTo>
                      <a:cubicBezTo>
                        <a:pt x="23" y="1056"/>
                        <a:pt x="239" y="2096"/>
                        <a:pt x="641" y="3073"/>
                      </a:cubicBezTo>
                      <a:cubicBezTo>
                        <a:pt x="676" y="3072"/>
                        <a:pt x="710" y="3070"/>
                        <a:pt x="745" y="3070"/>
                      </a:cubicBezTo>
                      <a:cubicBezTo>
                        <a:pt x="1419" y="3070"/>
                        <a:pt x="2047" y="3416"/>
                        <a:pt x="2406" y="3988"/>
                      </a:cubicBezTo>
                      <a:cubicBezTo>
                        <a:pt x="2766" y="4558"/>
                        <a:pt x="2808" y="5272"/>
                        <a:pt x="2516" y="5880"/>
                      </a:cubicBezTo>
                      <a:cubicBezTo>
                        <a:pt x="4076" y="7440"/>
                        <a:pt x="6179" y="8337"/>
                        <a:pt x="8384" y="8383"/>
                      </a:cubicBezTo>
                      <a:lnTo>
                        <a:pt x="8384" y="3190"/>
                      </a:lnTo>
                      <a:cubicBezTo>
                        <a:pt x="6664" y="3094"/>
                        <a:pt x="5290" y="1720"/>
                        <a:pt x="519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47" name="Google Shape;13570;p71">
                  <a:extLst>
                    <a:ext uri="{FF2B5EF4-FFF2-40B4-BE49-F238E27FC236}">
                      <a16:creationId xmlns:a16="http://schemas.microsoft.com/office/drawing/2014/main" id="{A9F0102F-00C1-53DF-CB1D-51C0DD8482DF}"/>
                    </a:ext>
                  </a:extLst>
                </p:cNvPr>
                <p:cNvSpPr/>
                <p:nvPr/>
              </p:nvSpPr>
              <p:spPr>
                <a:xfrm>
                  <a:off x="4204684" y="2558309"/>
                  <a:ext cx="117839" cy="1177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69" h="3168" extrusionOk="0">
                      <a:moveTo>
                        <a:pt x="1584" y="0"/>
                      </a:moveTo>
                      <a:cubicBezTo>
                        <a:pt x="710" y="0"/>
                        <a:pt x="1" y="710"/>
                        <a:pt x="1" y="1584"/>
                      </a:cubicBezTo>
                      <a:cubicBezTo>
                        <a:pt x="1" y="2459"/>
                        <a:pt x="710" y="3168"/>
                        <a:pt x="1584" y="3168"/>
                      </a:cubicBezTo>
                      <a:cubicBezTo>
                        <a:pt x="2459" y="3168"/>
                        <a:pt x="3168" y="2459"/>
                        <a:pt x="3168" y="1584"/>
                      </a:cubicBezTo>
                      <a:cubicBezTo>
                        <a:pt x="3168" y="710"/>
                        <a:pt x="2459" y="0"/>
                        <a:pt x="158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algn="ctr" defTabSz="1219200">
                    <a:buClr>
                      <a:srgbClr val="000000"/>
                    </a:buClr>
                  </a:pPr>
                  <a:r>
                    <a:rPr lang="en-US" sz="28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Cavolini" panose="03000502040302020204" pitchFamily="66" charset="0"/>
                      <a:sym typeface="Arial" panose="020B0604020202020204"/>
                    </a:rPr>
                    <a:t>03</a:t>
                  </a:r>
                  <a:endParaRPr sz="2800" kern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Cavolini" panose="03000502040302020204" pitchFamily="66" charset="0"/>
                    <a:sym typeface="Arial" panose="020B0604020202020204"/>
                  </a:endParaRPr>
                </a:p>
              </p:txBody>
            </p:sp>
          </p:grpSp>
          <p:grpSp>
            <p:nvGrpSpPr>
              <p:cNvPr id="26" name="Google Shape;13571;p71">
                <a:extLst>
                  <a:ext uri="{FF2B5EF4-FFF2-40B4-BE49-F238E27FC236}">
                    <a16:creationId xmlns:a16="http://schemas.microsoft.com/office/drawing/2014/main" id="{DF927625-AC98-4F52-109E-D5D7337109D0}"/>
                  </a:ext>
                </a:extLst>
              </p:cNvPr>
              <p:cNvGrpSpPr/>
              <p:nvPr/>
            </p:nvGrpSpPr>
            <p:grpSpPr>
              <a:xfrm>
                <a:off x="4561586" y="2430067"/>
                <a:ext cx="342920" cy="311738"/>
                <a:chOff x="4561586" y="2430067"/>
                <a:chExt cx="342920" cy="311738"/>
              </a:xfrm>
            </p:grpSpPr>
            <p:sp>
              <p:nvSpPr>
                <p:cNvPr id="44" name="Google Shape;13572;p71">
                  <a:extLst>
                    <a:ext uri="{FF2B5EF4-FFF2-40B4-BE49-F238E27FC236}">
                      <a16:creationId xmlns:a16="http://schemas.microsoft.com/office/drawing/2014/main" id="{8C59A104-46E1-5FC2-5EFF-E4AB3CC169E9}"/>
                    </a:ext>
                  </a:extLst>
                </p:cNvPr>
                <p:cNvSpPr/>
                <p:nvPr/>
              </p:nvSpPr>
              <p:spPr>
                <a:xfrm>
                  <a:off x="4561586" y="2430067"/>
                  <a:ext cx="311759" cy="3117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84" h="8384" extrusionOk="0">
                      <a:moveTo>
                        <a:pt x="3189" y="0"/>
                      </a:moveTo>
                      <a:cubicBezTo>
                        <a:pt x="3093" y="1720"/>
                        <a:pt x="1721" y="3092"/>
                        <a:pt x="1" y="3190"/>
                      </a:cubicBezTo>
                      <a:lnTo>
                        <a:pt x="1" y="8383"/>
                      </a:lnTo>
                      <a:cubicBezTo>
                        <a:pt x="2206" y="8337"/>
                        <a:pt x="4309" y="7440"/>
                        <a:pt x="5868" y="5880"/>
                      </a:cubicBezTo>
                      <a:cubicBezTo>
                        <a:pt x="5577" y="5272"/>
                        <a:pt x="5618" y="4558"/>
                        <a:pt x="5979" y="3986"/>
                      </a:cubicBezTo>
                      <a:cubicBezTo>
                        <a:pt x="6337" y="3416"/>
                        <a:pt x="6965" y="3070"/>
                        <a:pt x="7639" y="3070"/>
                      </a:cubicBezTo>
                      <a:cubicBezTo>
                        <a:pt x="7675" y="3070"/>
                        <a:pt x="7710" y="3070"/>
                        <a:pt x="7743" y="3073"/>
                      </a:cubicBezTo>
                      <a:cubicBezTo>
                        <a:pt x="8145" y="2096"/>
                        <a:pt x="8362" y="1056"/>
                        <a:pt x="838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45" name="Google Shape;13573;p71">
                  <a:extLst>
                    <a:ext uri="{FF2B5EF4-FFF2-40B4-BE49-F238E27FC236}">
                      <a16:creationId xmlns:a16="http://schemas.microsoft.com/office/drawing/2014/main" id="{E64C49D5-C106-2BB7-782D-2F768EFE5F25}"/>
                    </a:ext>
                  </a:extLst>
                </p:cNvPr>
                <p:cNvSpPr/>
                <p:nvPr/>
              </p:nvSpPr>
              <p:spPr>
                <a:xfrm>
                  <a:off x="4786741" y="2558309"/>
                  <a:ext cx="117765" cy="1177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67" h="3168" extrusionOk="0">
                      <a:moveTo>
                        <a:pt x="1583" y="0"/>
                      </a:moveTo>
                      <a:cubicBezTo>
                        <a:pt x="708" y="0"/>
                        <a:pt x="1" y="710"/>
                        <a:pt x="1" y="1584"/>
                      </a:cubicBezTo>
                      <a:cubicBezTo>
                        <a:pt x="1" y="2459"/>
                        <a:pt x="708" y="3168"/>
                        <a:pt x="1583" y="3168"/>
                      </a:cubicBezTo>
                      <a:cubicBezTo>
                        <a:pt x="2457" y="3168"/>
                        <a:pt x="3166" y="2459"/>
                        <a:pt x="3166" y="1584"/>
                      </a:cubicBezTo>
                      <a:cubicBezTo>
                        <a:pt x="3166" y="710"/>
                        <a:pt x="2457" y="0"/>
                        <a:pt x="158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algn="ctr" defTabSz="1219200">
                    <a:buClr>
                      <a:srgbClr val="000000"/>
                    </a:buClr>
                  </a:pPr>
                  <a:r>
                    <a:rPr lang="en-US" sz="28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Cavolini" panose="03000502040302020204" pitchFamily="66" charset="0"/>
                      <a:sym typeface="Arial" panose="020B0604020202020204"/>
                    </a:rPr>
                    <a:t>02</a:t>
                  </a:r>
                  <a:endParaRPr sz="2800" kern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Cavolini" panose="03000502040302020204" pitchFamily="66" charset="0"/>
                    <a:sym typeface="Arial" panose="020B0604020202020204"/>
                  </a:endParaRPr>
                </a:p>
              </p:txBody>
            </p:sp>
          </p:grpSp>
          <p:grpSp>
            <p:nvGrpSpPr>
              <p:cNvPr id="33" name="Google Shape;13574;p71">
                <a:extLst>
                  <a:ext uri="{FF2B5EF4-FFF2-40B4-BE49-F238E27FC236}">
                    <a16:creationId xmlns:a16="http://schemas.microsoft.com/office/drawing/2014/main" id="{6CD48509-17D7-8184-37C9-F30AF1D25ABE}"/>
                  </a:ext>
                </a:extLst>
              </p:cNvPr>
              <p:cNvGrpSpPr/>
              <p:nvPr/>
            </p:nvGrpSpPr>
            <p:grpSpPr>
              <a:xfrm>
                <a:off x="4561586" y="2104422"/>
                <a:ext cx="342920" cy="311738"/>
                <a:chOff x="4561586" y="2104422"/>
                <a:chExt cx="342920" cy="311738"/>
              </a:xfrm>
            </p:grpSpPr>
            <p:sp>
              <p:nvSpPr>
                <p:cNvPr id="42" name="Google Shape;13575;p71">
                  <a:extLst>
                    <a:ext uri="{FF2B5EF4-FFF2-40B4-BE49-F238E27FC236}">
                      <a16:creationId xmlns:a16="http://schemas.microsoft.com/office/drawing/2014/main" id="{4820578E-667F-A9D3-B63D-D928D6E505CD}"/>
                    </a:ext>
                  </a:extLst>
                </p:cNvPr>
                <p:cNvSpPr/>
                <p:nvPr/>
              </p:nvSpPr>
              <p:spPr>
                <a:xfrm>
                  <a:off x="4561586" y="2104422"/>
                  <a:ext cx="311722" cy="3117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83" h="8384" extrusionOk="0">
                      <a:moveTo>
                        <a:pt x="1" y="1"/>
                      </a:moveTo>
                      <a:lnTo>
                        <a:pt x="1" y="5194"/>
                      </a:lnTo>
                      <a:cubicBezTo>
                        <a:pt x="1721" y="5290"/>
                        <a:pt x="3093" y="6662"/>
                        <a:pt x="3189" y="8384"/>
                      </a:cubicBezTo>
                      <a:lnTo>
                        <a:pt x="8382" y="8384"/>
                      </a:lnTo>
                      <a:cubicBezTo>
                        <a:pt x="8362" y="7328"/>
                        <a:pt x="8144" y="6286"/>
                        <a:pt x="7742" y="5311"/>
                      </a:cubicBezTo>
                      <a:cubicBezTo>
                        <a:pt x="7708" y="5312"/>
                        <a:pt x="7673" y="5314"/>
                        <a:pt x="7638" y="5314"/>
                      </a:cubicBezTo>
                      <a:cubicBezTo>
                        <a:pt x="6964" y="5312"/>
                        <a:pt x="6336" y="4966"/>
                        <a:pt x="5977" y="4396"/>
                      </a:cubicBezTo>
                      <a:cubicBezTo>
                        <a:pt x="5618" y="3825"/>
                        <a:pt x="5577" y="3110"/>
                        <a:pt x="5867" y="2502"/>
                      </a:cubicBezTo>
                      <a:cubicBezTo>
                        <a:pt x="4309" y="942"/>
                        <a:pt x="2206" y="45"/>
                        <a:pt x="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43" name="Google Shape;13576;p71">
                  <a:extLst>
                    <a:ext uri="{FF2B5EF4-FFF2-40B4-BE49-F238E27FC236}">
                      <a16:creationId xmlns:a16="http://schemas.microsoft.com/office/drawing/2014/main" id="{F9F5B18E-5C2D-A347-0F60-EADA5B9F6D30}"/>
                    </a:ext>
                  </a:extLst>
                </p:cNvPr>
                <p:cNvSpPr/>
                <p:nvPr/>
              </p:nvSpPr>
              <p:spPr>
                <a:xfrm>
                  <a:off x="4786741" y="2170087"/>
                  <a:ext cx="117765" cy="1177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67" h="3167" extrusionOk="0">
                      <a:moveTo>
                        <a:pt x="1583" y="1"/>
                      </a:moveTo>
                      <a:cubicBezTo>
                        <a:pt x="708" y="1"/>
                        <a:pt x="1" y="709"/>
                        <a:pt x="1" y="1583"/>
                      </a:cubicBezTo>
                      <a:cubicBezTo>
                        <a:pt x="1" y="2457"/>
                        <a:pt x="708" y="3167"/>
                        <a:pt x="1583" y="3167"/>
                      </a:cubicBezTo>
                      <a:cubicBezTo>
                        <a:pt x="2457" y="3167"/>
                        <a:pt x="3166" y="2457"/>
                        <a:pt x="3166" y="1583"/>
                      </a:cubicBezTo>
                      <a:cubicBezTo>
                        <a:pt x="3166" y="709"/>
                        <a:pt x="2457" y="1"/>
                        <a:pt x="158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algn="ctr" defTabSz="1219200">
                    <a:buClr>
                      <a:srgbClr val="000000"/>
                    </a:buClr>
                  </a:pPr>
                  <a:r>
                    <a:rPr lang="en-US" sz="28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Cavolini" panose="03000502040302020204" pitchFamily="66" charset="0"/>
                      <a:sym typeface="Arial" panose="020B0604020202020204"/>
                    </a:rPr>
                    <a:t>01</a:t>
                  </a:r>
                  <a:endParaRPr sz="2800" kern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Cavolini" panose="03000502040302020204" pitchFamily="66" charset="0"/>
                    <a:sym typeface="Arial" panose="020B0604020202020204"/>
                  </a:endParaRPr>
                </a:p>
              </p:txBody>
            </p:sp>
          </p:grpSp>
          <p:grpSp>
            <p:nvGrpSpPr>
              <p:cNvPr id="34" name="Google Shape;13577;p71">
                <a:extLst>
                  <a:ext uri="{FF2B5EF4-FFF2-40B4-BE49-F238E27FC236}">
                    <a16:creationId xmlns:a16="http://schemas.microsoft.com/office/drawing/2014/main" id="{ED45038E-96BE-0A70-39CE-D6488FB1EA07}"/>
                  </a:ext>
                </a:extLst>
              </p:cNvPr>
              <p:cNvGrpSpPr/>
              <p:nvPr/>
            </p:nvGrpSpPr>
            <p:grpSpPr>
              <a:xfrm>
                <a:off x="4204684" y="2104422"/>
                <a:ext cx="342957" cy="311664"/>
                <a:chOff x="4204684" y="2104422"/>
                <a:chExt cx="342957" cy="311664"/>
              </a:xfrm>
            </p:grpSpPr>
            <p:sp>
              <p:nvSpPr>
                <p:cNvPr id="40" name="Google Shape;13578;p71">
                  <a:extLst>
                    <a:ext uri="{FF2B5EF4-FFF2-40B4-BE49-F238E27FC236}">
                      <a16:creationId xmlns:a16="http://schemas.microsoft.com/office/drawing/2014/main" id="{F694A4F0-5907-3D2B-531F-C7DD017CC6E6}"/>
                    </a:ext>
                  </a:extLst>
                </p:cNvPr>
                <p:cNvSpPr/>
                <p:nvPr/>
              </p:nvSpPr>
              <p:spPr>
                <a:xfrm>
                  <a:off x="4235882" y="2104422"/>
                  <a:ext cx="311759" cy="3116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84" h="8382" extrusionOk="0">
                      <a:moveTo>
                        <a:pt x="8384" y="1"/>
                      </a:moveTo>
                      <a:cubicBezTo>
                        <a:pt x="6179" y="45"/>
                        <a:pt x="4076" y="942"/>
                        <a:pt x="2516" y="2502"/>
                      </a:cubicBezTo>
                      <a:cubicBezTo>
                        <a:pt x="2808" y="3110"/>
                        <a:pt x="2766" y="3825"/>
                        <a:pt x="2406" y="4396"/>
                      </a:cubicBezTo>
                      <a:cubicBezTo>
                        <a:pt x="2047" y="4966"/>
                        <a:pt x="1419" y="5312"/>
                        <a:pt x="745" y="5312"/>
                      </a:cubicBezTo>
                      <a:cubicBezTo>
                        <a:pt x="710" y="5312"/>
                        <a:pt x="675" y="5312"/>
                        <a:pt x="641" y="5311"/>
                      </a:cubicBezTo>
                      <a:cubicBezTo>
                        <a:pt x="239" y="6286"/>
                        <a:pt x="23" y="7327"/>
                        <a:pt x="1" y="8382"/>
                      </a:cubicBezTo>
                      <a:lnTo>
                        <a:pt x="5194" y="8382"/>
                      </a:lnTo>
                      <a:cubicBezTo>
                        <a:pt x="5290" y="6662"/>
                        <a:pt x="6664" y="5290"/>
                        <a:pt x="8384" y="5194"/>
                      </a:cubicBezTo>
                      <a:lnTo>
                        <a:pt x="8384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41" name="Google Shape;13579;p71">
                  <a:extLst>
                    <a:ext uri="{FF2B5EF4-FFF2-40B4-BE49-F238E27FC236}">
                      <a16:creationId xmlns:a16="http://schemas.microsoft.com/office/drawing/2014/main" id="{4FFBC462-DCEF-1A70-3AAD-4049E8A5F020}"/>
                    </a:ext>
                  </a:extLst>
                </p:cNvPr>
                <p:cNvSpPr/>
                <p:nvPr/>
              </p:nvSpPr>
              <p:spPr>
                <a:xfrm>
                  <a:off x="4204684" y="2170087"/>
                  <a:ext cx="117839" cy="1177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69" h="3167" extrusionOk="0">
                      <a:moveTo>
                        <a:pt x="1584" y="1"/>
                      </a:moveTo>
                      <a:cubicBezTo>
                        <a:pt x="710" y="1"/>
                        <a:pt x="1" y="709"/>
                        <a:pt x="1" y="1583"/>
                      </a:cubicBezTo>
                      <a:cubicBezTo>
                        <a:pt x="1" y="2457"/>
                        <a:pt x="710" y="3167"/>
                        <a:pt x="1584" y="3167"/>
                      </a:cubicBezTo>
                      <a:cubicBezTo>
                        <a:pt x="2459" y="3167"/>
                        <a:pt x="3168" y="2457"/>
                        <a:pt x="3168" y="1583"/>
                      </a:cubicBezTo>
                      <a:cubicBezTo>
                        <a:pt x="3168" y="709"/>
                        <a:pt x="2459" y="1"/>
                        <a:pt x="1584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algn="ctr" defTabSz="1219200">
                    <a:buClr>
                      <a:srgbClr val="000000"/>
                    </a:buClr>
                  </a:pPr>
                  <a:r>
                    <a:rPr lang="en-US" sz="28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Cavolini" panose="03000502040302020204" pitchFamily="66" charset="0"/>
                      <a:sym typeface="Arial" panose="020B0604020202020204"/>
                    </a:rPr>
                    <a:t>04</a:t>
                  </a:r>
                  <a:endParaRPr sz="2800" kern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Cavolini" panose="03000502040302020204" pitchFamily="66" charset="0"/>
                    <a:sym typeface="Arial" panose="020B0604020202020204"/>
                  </a:endParaRPr>
                </a:p>
              </p:txBody>
            </p:sp>
          </p:grp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AB3D79A7-37AD-CBBA-6324-747E5917B0C7}"/>
                </a:ext>
              </a:extLst>
            </p:cNvPr>
            <p:cNvGrpSpPr/>
            <p:nvPr/>
          </p:nvGrpSpPr>
          <p:grpSpPr>
            <a:xfrm>
              <a:off x="4552678" y="1900540"/>
              <a:ext cx="3086645" cy="3549156"/>
              <a:chOff x="4541113" y="1900332"/>
              <a:chExt cx="3086645" cy="3549156"/>
            </a:xfrm>
          </p:grpSpPr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CD6291DD-F24E-3852-6CD4-C5F19B05E3D5}"/>
                  </a:ext>
                </a:extLst>
              </p:cNvPr>
              <p:cNvSpPr txBox="1"/>
              <p:nvPr/>
            </p:nvSpPr>
            <p:spPr>
              <a:xfrm flipH="1">
                <a:off x="4541114" y="1900332"/>
                <a:ext cx="137005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400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Cavolini" panose="03000502040302020204" pitchFamily="66" charset="0"/>
                  </a:rPr>
                  <a:t>Title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31773364-F073-FD14-2CBD-F5146F8D0EBC}"/>
                  </a:ext>
                </a:extLst>
              </p:cNvPr>
              <p:cNvSpPr txBox="1"/>
              <p:nvPr/>
            </p:nvSpPr>
            <p:spPr>
              <a:xfrm flipH="1">
                <a:off x="4541113" y="4987823"/>
                <a:ext cx="137005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400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Cavolini" panose="03000502040302020204" pitchFamily="66" charset="0"/>
                  </a:rPr>
                  <a:t>Title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4B8762BC-84BF-BA9B-7080-8574C5C36068}"/>
                  </a:ext>
                </a:extLst>
              </p:cNvPr>
              <p:cNvSpPr txBox="1"/>
              <p:nvPr/>
            </p:nvSpPr>
            <p:spPr>
              <a:xfrm flipH="1">
                <a:off x="6257703" y="1900332"/>
                <a:ext cx="137005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Cavolini" panose="03000502040302020204" pitchFamily="66" charset="0"/>
                  </a:rPr>
                  <a:t>Title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58E90D51-FBE8-FD67-6F57-02632CA3AB7F}"/>
                  </a:ext>
                </a:extLst>
              </p:cNvPr>
              <p:cNvSpPr txBox="1"/>
              <p:nvPr/>
            </p:nvSpPr>
            <p:spPr>
              <a:xfrm flipH="1">
                <a:off x="6257702" y="4987823"/>
                <a:ext cx="137005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Cavolini" panose="03000502040302020204" pitchFamily="66" charset="0"/>
                  </a:rPr>
                  <a:t>Title</a:t>
                </a:r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4A800C2-C22E-66D1-C781-934B442DEFFF}"/>
              </a:ext>
            </a:extLst>
          </p:cNvPr>
          <p:cNvGrpSpPr/>
          <p:nvPr/>
        </p:nvGrpSpPr>
        <p:grpSpPr>
          <a:xfrm>
            <a:off x="619686" y="1697387"/>
            <a:ext cx="10810582" cy="3770796"/>
            <a:chOff x="619686" y="1697387"/>
            <a:chExt cx="10810582" cy="3770796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94058ED4-5F57-CA6A-F783-47E44A1AB6FD}"/>
                </a:ext>
              </a:extLst>
            </p:cNvPr>
            <p:cNvGrpSpPr/>
            <p:nvPr/>
          </p:nvGrpSpPr>
          <p:grpSpPr>
            <a:xfrm>
              <a:off x="8955147" y="4037244"/>
              <a:ext cx="2475121" cy="1430939"/>
              <a:chOff x="6814856" y="2026957"/>
              <a:chExt cx="2475121" cy="1430939"/>
            </a:xfrm>
          </p:grpSpPr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B2F2429C-76AB-0A3A-F62B-C902A3F626F7}"/>
                  </a:ext>
                </a:extLst>
              </p:cNvPr>
              <p:cNvSpPr txBox="1"/>
              <p:nvPr/>
            </p:nvSpPr>
            <p:spPr>
              <a:xfrm>
                <a:off x="6814856" y="2026957"/>
                <a:ext cx="247512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Cavolini" panose="03000502040302020204" pitchFamily="66" charset="0"/>
                  </a:rPr>
                  <a:t>PLACEHOLDER TITLE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1BF3C1E8-E59B-6059-9912-244361CBCBF7}"/>
                  </a:ext>
                </a:extLst>
              </p:cNvPr>
              <p:cNvSpPr txBox="1"/>
              <p:nvPr/>
            </p:nvSpPr>
            <p:spPr>
              <a:xfrm>
                <a:off x="6814856" y="2442233"/>
                <a:ext cx="2475121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. </a:t>
                </a:r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F630F7EB-D088-3499-16AF-6ADEF7593151}"/>
                </a:ext>
              </a:extLst>
            </p:cNvPr>
            <p:cNvGrpSpPr/>
            <p:nvPr/>
          </p:nvGrpSpPr>
          <p:grpSpPr>
            <a:xfrm>
              <a:off x="619686" y="4037244"/>
              <a:ext cx="2475121" cy="1430939"/>
              <a:chOff x="6814856" y="2026957"/>
              <a:chExt cx="2475121" cy="1430939"/>
            </a:xfrm>
          </p:grpSpPr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7E7F347C-FB76-7347-3025-DD05C41FBBCB}"/>
                  </a:ext>
                </a:extLst>
              </p:cNvPr>
              <p:cNvSpPr txBox="1"/>
              <p:nvPr/>
            </p:nvSpPr>
            <p:spPr>
              <a:xfrm>
                <a:off x="6814856" y="2026957"/>
                <a:ext cx="247512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Cavolini" panose="03000502040302020204" pitchFamily="66" charset="0"/>
                  </a:rPr>
                  <a:t>PLACEHOLDER TITLE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4DA463F7-AF4D-BF60-215D-D357559FDD24}"/>
                  </a:ext>
                </a:extLst>
              </p:cNvPr>
              <p:cNvSpPr txBox="1"/>
              <p:nvPr/>
            </p:nvSpPr>
            <p:spPr>
              <a:xfrm>
                <a:off x="6814856" y="2442233"/>
                <a:ext cx="2475121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. </a:t>
                </a:r>
              </a:p>
            </p:txBody>
          </p: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773AD000-57F3-289F-1AAC-66F3D738A5B7}"/>
                </a:ext>
              </a:extLst>
            </p:cNvPr>
            <p:cNvGrpSpPr/>
            <p:nvPr/>
          </p:nvGrpSpPr>
          <p:grpSpPr>
            <a:xfrm>
              <a:off x="8955147" y="1697387"/>
              <a:ext cx="2475121" cy="1430939"/>
              <a:chOff x="6814856" y="2026957"/>
              <a:chExt cx="2475121" cy="1430939"/>
            </a:xfrm>
          </p:grpSpPr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0524BA5B-FD19-84D0-63AC-955276ACDDB7}"/>
                  </a:ext>
                </a:extLst>
              </p:cNvPr>
              <p:cNvSpPr txBox="1"/>
              <p:nvPr/>
            </p:nvSpPr>
            <p:spPr>
              <a:xfrm>
                <a:off x="6814856" y="2026957"/>
                <a:ext cx="247512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Cavolini" panose="03000502040302020204" pitchFamily="66" charset="0"/>
                  </a:rPr>
                  <a:t>PLACEHOLDER TITLE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F358D84B-FDA7-BD47-088E-08B81A43F9EA}"/>
                  </a:ext>
                </a:extLst>
              </p:cNvPr>
              <p:cNvSpPr txBox="1"/>
              <p:nvPr/>
            </p:nvSpPr>
            <p:spPr>
              <a:xfrm>
                <a:off x="6814856" y="2442233"/>
                <a:ext cx="2475121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. </a:t>
                </a:r>
              </a:p>
            </p:txBody>
          </p:sp>
        </p:grp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45A64A1E-9848-93E8-49C5-58D6F197DA99}"/>
                </a:ext>
              </a:extLst>
            </p:cNvPr>
            <p:cNvGrpSpPr/>
            <p:nvPr/>
          </p:nvGrpSpPr>
          <p:grpSpPr>
            <a:xfrm>
              <a:off x="619686" y="1697387"/>
              <a:ext cx="2475121" cy="1430939"/>
              <a:chOff x="6814856" y="2026957"/>
              <a:chExt cx="2475121" cy="1430939"/>
            </a:xfrm>
          </p:grpSpPr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0E380710-BAEF-1D43-DD36-A731568FBF1D}"/>
                  </a:ext>
                </a:extLst>
              </p:cNvPr>
              <p:cNvSpPr txBox="1"/>
              <p:nvPr/>
            </p:nvSpPr>
            <p:spPr>
              <a:xfrm>
                <a:off x="6814856" y="2026957"/>
                <a:ext cx="247512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Cavolini" panose="03000502040302020204" pitchFamily="66" charset="0"/>
                  </a:rPr>
                  <a:t>PLACEHOLDER TITLE</a:t>
                </a:r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8C8A7AEA-EE9E-FB16-76BC-E5C2E3118FC0}"/>
                  </a:ext>
                </a:extLst>
              </p:cNvPr>
              <p:cNvSpPr txBox="1"/>
              <p:nvPr/>
            </p:nvSpPr>
            <p:spPr>
              <a:xfrm>
                <a:off x="6814856" y="2442233"/>
                <a:ext cx="2475121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Cavolini" panose="03000502040302020204" pitchFamily="66" charset="0"/>
                  </a:rPr>
                  <a:t>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116955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C99E4-9D3E-C99E-EFE7-AC2F536A6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effectLst/>
                <a:latin typeface="+mj-lt"/>
                <a:cs typeface="Aharoni" panose="02010803020104030203" pitchFamily="2" charset="-79"/>
              </a:rPr>
              <a:t>Lorem ipsum dolor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BAE3C4-5FBD-087D-41D5-D2FEFF251F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F2497D-46A1-4E3D-FB49-1F99B651D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04CC0E3-F289-FB5B-4D62-DC817599AADD}"/>
              </a:ext>
            </a:extLst>
          </p:cNvPr>
          <p:cNvGrpSpPr/>
          <p:nvPr/>
        </p:nvGrpSpPr>
        <p:grpSpPr>
          <a:xfrm>
            <a:off x="250343" y="1367614"/>
            <a:ext cx="11691315" cy="4807996"/>
            <a:chOff x="250343" y="1367614"/>
            <a:chExt cx="11691315" cy="4807996"/>
          </a:xfrm>
        </p:grpSpPr>
        <p:grpSp>
          <p:nvGrpSpPr>
            <p:cNvPr id="62" name="Google Shape;888;p32">
              <a:extLst>
                <a:ext uri="{FF2B5EF4-FFF2-40B4-BE49-F238E27FC236}">
                  <a16:creationId xmlns:a16="http://schemas.microsoft.com/office/drawing/2014/main" id="{9BCF6609-A990-758C-A37B-0C935ADAA011}"/>
                </a:ext>
              </a:extLst>
            </p:cNvPr>
            <p:cNvGrpSpPr/>
            <p:nvPr/>
          </p:nvGrpSpPr>
          <p:grpSpPr>
            <a:xfrm>
              <a:off x="3650255" y="1367614"/>
              <a:ext cx="4891490" cy="4318493"/>
              <a:chOff x="2822488" y="1379688"/>
              <a:chExt cx="3499025" cy="3089145"/>
            </a:xfrm>
          </p:grpSpPr>
          <p:sp>
            <p:nvSpPr>
              <p:cNvPr id="66" name="Google Shape;892;p32">
                <a:extLst>
                  <a:ext uri="{FF2B5EF4-FFF2-40B4-BE49-F238E27FC236}">
                    <a16:creationId xmlns:a16="http://schemas.microsoft.com/office/drawing/2014/main" id="{76BB2ED2-232D-C5CA-904C-099FD095034A}"/>
                  </a:ext>
                </a:extLst>
              </p:cNvPr>
              <p:cNvSpPr/>
              <p:nvPr/>
            </p:nvSpPr>
            <p:spPr>
              <a:xfrm rot="5400000">
                <a:off x="5523813" y="2532031"/>
                <a:ext cx="797700" cy="7977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2"/>
                  </a:solidFill>
                  <a:latin typeface="+mj-lt"/>
                </a:endParaRPr>
              </a:p>
            </p:txBody>
          </p:sp>
          <p:sp>
            <p:nvSpPr>
              <p:cNvPr id="67" name="Google Shape;893;p32">
                <a:extLst>
                  <a:ext uri="{FF2B5EF4-FFF2-40B4-BE49-F238E27FC236}">
                    <a16:creationId xmlns:a16="http://schemas.microsoft.com/office/drawing/2014/main" id="{B20B127F-9194-9659-9F01-89EEA5E13E5C}"/>
                  </a:ext>
                </a:extLst>
              </p:cNvPr>
              <p:cNvSpPr/>
              <p:nvPr/>
            </p:nvSpPr>
            <p:spPr>
              <a:xfrm rot="5400000">
                <a:off x="2822488" y="2532031"/>
                <a:ext cx="797700" cy="7977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894;p32">
                <a:extLst>
                  <a:ext uri="{FF2B5EF4-FFF2-40B4-BE49-F238E27FC236}">
                    <a16:creationId xmlns:a16="http://schemas.microsoft.com/office/drawing/2014/main" id="{DC3270CD-771A-B11C-4769-DEE790F488E6}"/>
                  </a:ext>
                </a:extLst>
              </p:cNvPr>
              <p:cNvSpPr/>
              <p:nvPr/>
            </p:nvSpPr>
            <p:spPr>
              <a:xfrm rot="-8100000">
                <a:off x="4863595" y="1379688"/>
                <a:ext cx="797616" cy="79761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895;p32">
                <a:extLst>
                  <a:ext uri="{FF2B5EF4-FFF2-40B4-BE49-F238E27FC236}">
                    <a16:creationId xmlns:a16="http://schemas.microsoft.com/office/drawing/2014/main" id="{9536586D-AF91-91EC-690E-EC5274016968}"/>
                  </a:ext>
                </a:extLst>
              </p:cNvPr>
              <p:cNvSpPr/>
              <p:nvPr/>
            </p:nvSpPr>
            <p:spPr>
              <a:xfrm rot="8100000">
                <a:off x="3482438" y="1379688"/>
                <a:ext cx="797616" cy="79761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896;p32">
                <a:extLst>
                  <a:ext uri="{FF2B5EF4-FFF2-40B4-BE49-F238E27FC236}">
                    <a16:creationId xmlns:a16="http://schemas.microsoft.com/office/drawing/2014/main" id="{8598D35B-178A-1069-B8C1-8700C0B75700}"/>
                  </a:ext>
                </a:extLst>
              </p:cNvPr>
              <p:cNvSpPr/>
              <p:nvPr/>
            </p:nvSpPr>
            <p:spPr>
              <a:xfrm rot="-8100000">
                <a:off x="3482432" y="3671210"/>
                <a:ext cx="797616" cy="79761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897;p32">
                <a:extLst>
                  <a:ext uri="{FF2B5EF4-FFF2-40B4-BE49-F238E27FC236}">
                    <a16:creationId xmlns:a16="http://schemas.microsoft.com/office/drawing/2014/main" id="{32501C08-C7F8-BF82-DEF3-0E61A173786D}"/>
                  </a:ext>
                </a:extLst>
              </p:cNvPr>
              <p:cNvSpPr/>
              <p:nvPr/>
            </p:nvSpPr>
            <p:spPr>
              <a:xfrm rot="8100000">
                <a:off x="4863601" y="3671217"/>
                <a:ext cx="797616" cy="79761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898;p32">
                <a:extLst>
                  <a:ext uri="{FF2B5EF4-FFF2-40B4-BE49-F238E27FC236}">
                    <a16:creationId xmlns:a16="http://schemas.microsoft.com/office/drawing/2014/main" id="{9748A16D-B8B2-7D93-46E7-30037CEA4CF0}"/>
                  </a:ext>
                </a:extLst>
              </p:cNvPr>
              <p:cNvSpPr/>
              <p:nvPr/>
            </p:nvSpPr>
            <p:spPr>
              <a:xfrm>
                <a:off x="5067064" y="1584130"/>
                <a:ext cx="390675" cy="388732"/>
              </a:xfrm>
              <a:custGeom>
                <a:avLst/>
                <a:gdLst/>
                <a:ahLst/>
                <a:cxnLst/>
                <a:rect l="l" t="t" r="r" b="b"/>
                <a:pathLst>
                  <a:path w="2614" h="2601" extrusionOk="0">
                    <a:moveTo>
                      <a:pt x="1307" y="0"/>
                    </a:moveTo>
                    <a:cubicBezTo>
                      <a:pt x="585" y="0"/>
                      <a:pt x="1" y="572"/>
                      <a:pt x="1" y="1294"/>
                    </a:cubicBezTo>
                    <a:cubicBezTo>
                      <a:pt x="1" y="2015"/>
                      <a:pt x="585" y="2600"/>
                      <a:pt x="1307" y="2600"/>
                    </a:cubicBezTo>
                    <a:cubicBezTo>
                      <a:pt x="2025" y="2600"/>
                      <a:pt x="2613" y="2015"/>
                      <a:pt x="2613" y="1294"/>
                    </a:cubicBezTo>
                    <a:cubicBezTo>
                      <a:pt x="2613" y="572"/>
                      <a:pt x="2025" y="0"/>
                      <a:pt x="130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">
                    <a:solidFill>
                      <a:schemeClr val="tx2"/>
                    </a:solidFill>
                    <a:latin typeface="+mj-lt"/>
                    <a:ea typeface="Fira Sans"/>
                    <a:cs typeface="Cavolini" panose="03000502040302020204" pitchFamily="66" charset="0"/>
                    <a:sym typeface="Fira Sans"/>
                  </a:rPr>
                  <a:t>02</a:t>
                </a:r>
                <a:endParaRPr>
                  <a:solidFill>
                    <a:schemeClr val="tx2"/>
                  </a:solidFill>
                  <a:latin typeface="+mj-lt"/>
                  <a:ea typeface="Fira Sans"/>
                  <a:cs typeface="Cavolini" panose="03000502040302020204" pitchFamily="66" charset="0"/>
                  <a:sym typeface="Fira Sans"/>
                </a:endParaRPr>
              </a:p>
            </p:txBody>
          </p:sp>
          <p:sp>
            <p:nvSpPr>
              <p:cNvPr id="92" name="Google Shape;899;p32">
                <a:extLst>
                  <a:ext uri="{FF2B5EF4-FFF2-40B4-BE49-F238E27FC236}">
                    <a16:creationId xmlns:a16="http://schemas.microsoft.com/office/drawing/2014/main" id="{C0CA6EEF-6AA9-AA03-43B0-659D497F319D}"/>
                  </a:ext>
                </a:extLst>
              </p:cNvPr>
              <p:cNvSpPr/>
              <p:nvPr/>
            </p:nvSpPr>
            <p:spPr>
              <a:xfrm>
                <a:off x="5720056" y="2735618"/>
                <a:ext cx="390526" cy="390526"/>
              </a:xfrm>
              <a:custGeom>
                <a:avLst/>
                <a:gdLst/>
                <a:ahLst/>
                <a:cxnLst/>
                <a:rect l="l" t="t" r="r" b="b"/>
                <a:pathLst>
                  <a:path w="2613" h="2613" extrusionOk="0">
                    <a:moveTo>
                      <a:pt x="1307" y="0"/>
                    </a:moveTo>
                    <a:cubicBezTo>
                      <a:pt x="585" y="0"/>
                      <a:pt x="0" y="588"/>
                      <a:pt x="0" y="1306"/>
                    </a:cubicBezTo>
                    <a:cubicBezTo>
                      <a:pt x="0" y="2028"/>
                      <a:pt x="585" y="2613"/>
                      <a:pt x="1307" y="2613"/>
                    </a:cubicBezTo>
                    <a:cubicBezTo>
                      <a:pt x="2028" y="2613"/>
                      <a:pt x="2613" y="2028"/>
                      <a:pt x="2613" y="1306"/>
                    </a:cubicBezTo>
                    <a:cubicBezTo>
                      <a:pt x="2613" y="588"/>
                      <a:pt x="2028" y="0"/>
                      <a:pt x="130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">
                    <a:solidFill>
                      <a:schemeClr val="tx2"/>
                    </a:solidFill>
                    <a:cs typeface="Cavolini" panose="03000502040302020204" pitchFamily="66" charset="0"/>
                  </a:rPr>
                  <a:t>03</a:t>
                </a:r>
                <a:endParaRPr>
                  <a:solidFill>
                    <a:schemeClr val="tx2"/>
                  </a:solidFill>
                  <a:cs typeface="Cavolini" panose="03000502040302020204" pitchFamily="66" charset="0"/>
                </a:endParaRPr>
              </a:p>
            </p:txBody>
          </p:sp>
          <p:sp>
            <p:nvSpPr>
              <p:cNvPr id="93" name="Google Shape;900;p32">
                <a:extLst>
                  <a:ext uri="{FF2B5EF4-FFF2-40B4-BE49-F238E27FC236}">
                    <a16:creationId xmlns:a16="http://schemas.microsoft.com/office/drawing/2014/main" id="{F2E64ABA-1CB5-23F6-250E-D1BEF91B9EC1}"/>
                  </a:ext>
                </a:extLst>
              </p:cNvPr>
              <p:cNvSpPr/>
              <p:nvPr/>
            </p:nvSpPr>
            <p:spPr>
              <a:xfrm>
                <a:off x="5067064" y="3874698"/>
                <a:ext cx="390675" cy="390675"/>
              </a:xfrm>
              <a:custGeom>
                <a:avLst/>
                <a:gdLst/>
                <a:ahLst/>
                <a:cxnLst/>
                <a:rect l="l" t="t" r="r" b="b"/>
                <a:pathLst>
                  <a:path w="2614" h="2614" extrusionOk="0">
                    <a:moveTo>
                      <a:pt x="1307" y="1"/>
                    </a:moveTo>
                    <a:cubicBezTo>
                      <a:pt x="585" y="1"/>
                      <a:pt x="1" y="585"/>
                      <a:pt x="1" y="1307"/>
                    </a:cubicBezTo>
                    <a:cubicBezTo>
                      <a:pt x="1" y="2029"/>
                      <a:pt x="585" y="2614"/>
                      <a:pt x="1307" y="2614"/>
                    </a:cubicBezTo>
                    <a:cubicBezTo>
                      <a:pt x="2025" y="2614"/>
                      <a:pt x="2613" y="2029"/>
                      <a:pt x="2613" y="1307"/>
                    </a:cubicBezTo>
                    <a:cubicBezTo>
                      <a:pt x="2613" y="585"/>
                      <a:pt x="2025" y="1"/>
                      <a:pt x="130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">
                    <a:solidFill>
                      <a:schemeClr val="tx2"/>
                    </a:solidFill>
                    <a:latin typeface="+mj-lt"/>
                    <a:ea typeface="Fira Sans"/>
                    <a:cs typeface="Cavolini" panose="03000502040302020204" pitchFamily="66" charset="0"/>
                    <a:sym typeface="Fira Sans"/>
                  </a:rPr>
                  <a:t>04</a:t>
                </a:r>
                <a:endParaRPr>
                  <a:solidFill>
                    <a:schemeClr val="tx2"/>
                  </a:solidFill>
                  <a:latin typeface="+mj-lt"/>
                  <a:ea typeface="Fira Sans"/>
                  <a:cs typeface="Cavolini" panose="03000502040302020204" pitchFamily="66" charset="0"/>
                  <a:sym typeface="Fira Sans"/>
                </a:endParaRPr>
              </a:p>
            </p:txBody>
          </p:sp>
          <p:sp>
            <p:nvSpPr>
              <p:cNvPr id="94" name="Google Shape;901;p32">
                <a:extLst>
                  <a:ext uri="{FF2B5EF4-FFF2-40B4-BE49-F238E27FC236}">
                    <a16:creationId xmlns:a16="http://schemas.microsoft.com/office/drawing/2014/main" id="{32E2E6DA-C518-E2CA-51F1-C9930FA31622}"/>
                  </a:ext>
                </a:extLst>
              </p:cNvPr>
              <p:cNvSpPr/>
              <p:nvPr/>
            </p:nvSpPr>
            <p:spPr>
              <a:xfrm flipH="1">
                <a:off x="3685909" y="1584130"/>
                <a:ext cx="390675" cy="388732"/>
              </a:xfrm>
              <a:custGeom>
                <a:avLst/>
                <a:gdLst/>
                <a:ahLst/>
                <a:cxnLst/>
                <a:rect l="l" t="t" r="r" b="b"/>
                <a:pathLst>
                  <a:path w="2614" h="2601" extrusionOk="0">
                    <a:moveTo>
                      <a:pt x="1307" y="0"/>
                    </a:moveTo>
                    <a:cubicBezTo>
                      <a:pt x="585" y="0"/>
                      <a:pt x="1" y="572"/>
                      <a:pt x="1" y="1294"/>
                    </a:cubicBezTo>
                    <a:cubicBezTo>
                      <a:pt x="1" y="2015"/>
                      <a:pt x="585" y="2600"/>
                      <a:pt x="1307" y="2600"/>
                    </a:cubicBezTo>
                    <a:cubicBezTo>
                      <a:pt x="2025" y="2600"/>
                      <a:pt x="2613" y="2015"/>
                      <a:pt x="2613" y="1294"/>
                    </a:cubicBezTo>
                    <a:cubicBezTo>
                      <a:pt x="2613" y="572"/>
                      <a:pt x="2025" y="0"/>
                      <a:pt x="130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" dirty="0">
                    <a:solidFill>
                      <a:schemeClr val="tx2"/>
                    </a:solidFill>
                    <a:latin typeface="+mj-lt"/>
                    <a:ea typeface="Fira Sans"/>
                    <a:cs typeface="Cavolini" panose="03000502040302020204" pitchFamily="66" charset="0"/>
                    <a:sym typeface="Fira Sans"/>
                  </a:rPr>
                  <a:t>01</a:t>
                </a:r>
                <a:endParaRPr dirty="0">
                  <a:solidFill>
                    <a:schemeClr val="tx2"/>
                  </a:solidFill>
                  <a:latin typeface="+mj-lt"/>
                  <a:ea typeface="Fira Sans"/>
                  <a:cs typeface="Cavolini" panose="03000502040302020204" pitchFamily="66" charset="0"/>
                  <a:sym typeface="Fira Sans"/>
                </a:endParaRPr>
              </a:p>
            </p:txBody>
          </p:sp>
          <p:sp>
            <p:nvSpPr>
              <p:cNvPr id="95" name="Google Shape;902;p32">
                <a:extLst>
                  <a:ext uri="{FF2B5EF4-FFF2-40B4-BE49-F238E27FC236}">
                    <a16:creationId xmlns:a16="http://schemas.microsoft.com/office/drawing/2014/main" id="{3BD1698C-52D1-2094-BC2A-49D9FB58016C}"/>
                  </a:ext>
                </a:extLst>
              </p:cNvPr>
              <p:cNvSpPr/>
              <p:nvPr/>
            </p:nvSpPr>
            <p:spPr>
              <a:xfrm flipH="1">
                <a:off x="3029647" y="2735618"/>
                <a:ext cx="390526" cy="390526"/>
              </a:xfrm>
              <a:custGeom>
                <a:avLst/>
                <a:gdLst/>
                <a:ahLst/>
                <a:cxnLst/>
                <a:rect l="l" t="t" r="r" b="b"/>
                <a:pathLst>
                  <a:path w="2613" h="2613" extrusionOk="0">
                    <a:moveTo>
                      <a:pt x="1307" y="0"/>
                    </a:moveTo>
                    <a:cubicBezTo>
                      <a:pt x="585" y="0"/>
                      <a:pt x="0" y="588"/>
                      <a:pt x="0" y="1306"/>
                    </a:cubicBezTo>
                    <a:cubicBezTo>
                      <a:pt x="0" y="2028"/>
                      <a:pt x="585" y="2613"/>
                      <a:pt x="1307" y="2613"/>
                    </a:cubicBezTo>
                    <a:cubicBezTo>
                      <a:pt x="2028" y="2613"/>
                      <a:pt x="2613" y="2028"/>
                      <a:pt x="2613" y="1306"/>
                    </a:cubicBezTo>
                    <a:cubicBezTo>
                      <a:pt x="2613" y="588"/>
                      <a:pt x="2028" y="0"/>
                      <a:pt x="130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" dirty="0">
                    <a:solidFill>
                      <a:schemeClr val="tx2"/>
                    </a:solidFill>
                    <a:latin typeface="+mj-lt"/>
                    <a:ea typeface="Fira Sans"/>
                    <a:cs typeface="Cavolini" panose="03000502040302020204" pitchFamily="66" charset="0"/>
                    <a:sym typeface="Fira Sans"/>
                  </a:rPr>
                  <a:t>06</a:t>
                </a:r>
                <a:endParaRPr dirty="0">
                  <a:solidFill>
                    <a:schemeClr val="tx2"/>
                  </a:solidFill>
                  <a:latin typeface="+mj-lt"/>
                  <a:ea typeface="Fira Sans"/>
                  <a:cs typeface="Cavolini" panose="03000502040302020204" pitchFamily="66" charset="0"/>
                  <a:sym typeface="Fira Sans"/>
                </a:endParaRPr>
              </a:p>
            </p:txBody>
          </p:sp>
          <p:sp>
            <p:nvSpPr>
              <p:cNvPr id="96" name="Google Shape;903;p32">
                <a:extLst>
                  <a:ext uri="{FF2B5EF4-FFF2-40B4-BE49-F238E27FC236}">
                    <a16:creationId xmlns:a16="http://schemas.microsoft.com/office/drawing/2014/main" id="{3ADED865-6F37-77B5-D687-F2920F4F931D}"/>
                  </a:ext>
                </a:extLst>
              </p:cNvPr>
              <p:cNvSpPr/>
              <p:nvPr/>
            </p:nvSpPr>
            <p:spPr>
              <a:xfrm flipH="1">
                <a:off x="3685889" y="3874698"/>
                <a:ext cx="390675" cy="390675"/>
              </a:xfrm>
              <a:custGeom>
                <a:avLst/>
                <a:gdLst/>
                <a:ahLst/>
                <a:cxnLst/>
                <a:rect l="l" t="t" r="r" b="b"/>
                <a:pathLst>
                  <a:path w="2614" h="2614" extrusionOk="0">
                    <a:moveTo>
                      <a:pt x="1307" y="1"/>
                    </a:moveTo>
                    <a:cubicBezTo>
                      <a:pt x="585" y="1"/>
                      <a:pt x="1" y="585"/>
                      <a:pt x="1" y="1307"/>
                    </a:cubicBezTo>
                    <a:cubicBezTo>
                      <a:pt x="1" y="2029"/>
                      <a:pt x="585" y="2614"/>
                      <a:pt x="1307" y="2614"/>
                    </a:cubicBezTo>
                    <a:cubicBezTo>
                      <a:pt x="2025" y="2614"/>
                      <a:pt x="2613" y="2029"/>
                      <a:pt x="2613" y="1307"/>
                    </a:cubicBezTo>
                    <a:cubicBezTo>
                      <a:pt x="2613" y="585"/>
                      <a:pt x="2025" y="1"/>
                      <a:pt x="130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">
                    <a:solidFill>
                      <a:schemeClr val="tx2"/>
                    </a:solidFill>
                    <a:latin typeface="+mj-lt"/>
                    <a:ea typeface="Fira Sans"/>
                    <a:cs typeface="Cavolini" panose="03000502040302020204" pitchFamily="66" charset="0"/>
                    <a:sym typeface="Fira Sans"/>
                  </a:rPr>
                  <a:t>05</a:t>
                </a:r>
                <a:endParaRPr>
                  <a:solidFill>
                    <a:schemeClr val="tx2"/>
                  </a:solidFill>
                  <a:latin typeface="+mj-lt"/>
                  <a:ea typeface="Fira Sans"/>
                  <a:cs typeface="Cavolini" panose="03000502040302020204" pitchFamily="66" charset="0"/>
                  <a:sym typeface="Fira Sans"/>
                </a:endParaRPr>
              </a:p>
            </p:txBody>
          </p:sp>
        </p:grpSp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21CB9FB3-986B-326B-A976-88E6355DE260}"/>
                </a:ext>
              </a:extLst>
            </p:cNvPr>
            <p:cNvGrpSpPr/>
            <p:nvPr/>
          </p:nvGrpSpPr>
          <p:grpSpPr>
            <a:xfrm>
              <a:off x="250343" y="1653415"/>
              <a:ext cx="11691315" cy="4522195"/>
              <a:chOff x="255120" y="1653415"/>
              <a:chExt cx="11691315" cy="4522195"/>
            </a:xfrm>
          </p:grpSpPr>
          <p:grpSp>
            <p:nvGrpSpPr>
              <p:cNvPr id="120" name="Group 119">
                <a:extLst>
                  <a:ext uri="{FF2B5EF4-FFF2-40B4-BE49-F238E27FC236}">
                    <a16:creationId xmlns:a16="http://schemas.microsoft.com/office/drawing/2014/main" id="{F3DA8B70-A7C6-21CF-0BC4-0AE31D0B19CE}"/>
                  </a:ext>
                </a:extLst>
              </p:cNvPr>
              <p:cNvGrpSpPr/>
              <p:nvPr/>
            </p:nvGrpSpPr>
            <p:grpSpPr>
              <a:xfrm>
                <a:off x="7689474" y="1653415"/>
                <a:ext cx="4256961" cy="4522195"/>
                <a:chOff x="7689474" y="1679822"/>
                <a:chExt cx="4256961" cy="4522195"/>
              </a:xfrm>
            </p:grpSpPr>
            <p:grpSp>
              <p:nvGrpSpPr>
                <p:cNvPr id="117" name="Group 116">
                  <a:extLst>
                    <a:ext uri="{FF2B5EF4-FFF2-40B4-BE49-F238E27FC236}">
                      <a16:creationId xmlns:a16="http://schemas.microsoft.com/office/drawing/2014/main" id="{708F79A1-DE40-1819-4998-5196159A8AED}"/>
                    </a:ext>
                  </a:extLst>
                </p:cNvPr>
                <p:cNvGrpSpPr/>
                <p:nvPr/>
              </p:nvGrpSpPr>
              <p:grpSpPr>
                <a:xfrm>
                  <a:off x="7689474" y="1679822"/>
                  <a:ext cx="3752446" cy="1189512"/>
                  <a:chOff x="8658957" y="1679822"/>
                  <a:chExt cx="3752446" cy="1189512"/>
                </a:xfrm>
              </p:grpSpPr>
              <p:sp>
                <p:nvSpPr>
                  <p:cNvPr id="98" name="Rectangle: Rounded Corners 97">
                    <a:extLst>
                      <a:ext uri="{FF2B5EF4-FFF2-40B4-BE49-F238E27FC236}">
                        <a16:creationId xmlns:a16="http://schemas.microsoft.com/office/drawing/2014/main" id="{AA15FA92-03C2-8F4C-B170-7A9E6BF7381B}"/>
                      </a:ext>
                    </a:extLst>
                  </p:cNvPr>
                  <p:cNvSpPr/>
                  <p:nvPr/>
                </p:nvSpPr>
                <p:spPr>
                  <a:xfrm flipV="1">
                    <a:off x="8658957" y="1679822"/>
                    <a:ext cx="2782963" cy="445427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cs typeface="Cavolini" panose="03000502040302020204" pitchFamily="66" charset="0"/>
                    </a:endParaRPr>
                  </a:p>
                </p:txBody>
              </p:sp>
              <p:grpSp>
                <p:nvGrpSpPr>
                  <p:cNvPr id="102" name="Group 101">
                    <a:extLst>
                      <a:ext uri="{FF2B5EF4-FFF2-40B4-BE49-F238E27FC236}">
                        <a16:creationId xmlns:a16="http://schemas.microsoft.com/office/drawing/2014/main" id="{EA161E4D-25B0-42F3-4523-0DB23DDD042E}"/>
                      </a:ext>
                    </a:extLst>
                  </p:cNvPr>
                  <p:cNvGrpSpPr/>
                  <p:nvPr/>
                </p:nvGrpSpPr>
                <p:grpSpPr>
                  <a:xfrm>
                    <a:off x="8858660" y="1746172"/>
                    <a:ext cx="3552743" cy="1123162"/>
                    <a:chOff x="6814856" y="2026957"/>
                    <a:chExt cx="3552743" cy="1123162"/>
                  </a:xfrm>
                </p:grpSpPr>
                <p:sp>
                  <p:nvSpPr>
                    <p:cNvPr id="116" name="TextBox 115">
                      <a:extLst>
                        <a:ext uri="{FF2B5EF4-FFF2-40B4-BE49-F238E27FC236}">
                          <a16:creationId xmlns:a16="http://schemas.microsoft.com/office/drawing/2014/main" id="{A395BA41-8480-6CDC-B712-F55CB85C43A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814856" y="2026957"/>
                      <a:ext cx="2782962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1600" spc="0" dirty="0">
                          <a:solidFill>
                            <a:schemeClr val="bg2"/>
                          </a:solidFill>
                          <a:latin typeface="+mj-lt"/>
                          <a:cs typeface="Cavolini" panose="03000502040302020204" pitchFamily="66" charset="0"/>
                        </a:rPr>
                        <a:t>PLACEHOLDER TITLE</a:t>
                      </a:r>
                    </a:p>
                  </p:txBody>
                </p:sp>
                <p:sp>
                  <p:nvSpPr>
                    <p:cNvPr id="114" name="TextBox 113">
                      <a:extLst>
                        <a:ext uri="{FF2B5EF4-FFF2-40B4-BE49-F238E27FC236}">
                          <a16:creationId xmlns:a16="http://schemas.microsoft.com/office/drawing/2014/main" id="{10960BF4-E71B-EAEA-11DA-1B95517AFA3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814856" y="2442233"/>
                      <a:ext cx="3552743" cy="707886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Lorem ipsum dolor sit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amet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,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consectetur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adipiscing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elit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, sed do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eiusmod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tempor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incididunt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ut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labore et dolore magna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aliqua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. Ut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enim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ad minim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veniam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,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quis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nostrud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exercitation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ullamco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laboris</a:t>
                      </a:r>
                      <a:endParaRPr lang="en-CA" sz="1000" i="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cs typeface="Cavolini" panose="03000502040302020204" pitchFamily="66" charset="0"/>
                      </a:endParaRPr>
                    </a:p>
                  </p:txBody>
                </p:sp>
              </p:grpSp>
            </p:grpSp>
            <p:grpSp>
              <p:nvGrpSpPr>
                <p:cNvPr id="118" name="Group 117">
                  <a:extLst>
                    <a:ext uri="{FF2B5EF4-FFF2-40B4-BE49-F238E27FC236}">
                      <a16:creationId xmlns:a16="http://schemas.microsoft.com/office/drawing/2014/main" id="{84B72956-EF79-30EB-34D2-3635F6161C2D}"/>
                    </a:ext>
                  </a:extLst>
                </p:cNvPr>
                <p:cNvGrpSpPr/>
                <p:nvPr/>
              </p:nvGrpSpPr>
              <p:grpSpPr>
                <a:xfrm>
                  <a:off x="8658957" y="3346163"/>
                  <a:ext cx="3287478" cy="1343400"/>
                  <a:chOff x="8658957" y="3346163"/>
                  <a:chExt cx="3287478" cy="1343400"/>
                </a:xfrm>
              </p:grpSpPr>
              <p:sp>
                <p:nvSpPr>
                  <p:cNvPr id="99" name="Rectangle: Rounded Corners 98">
                    <a:extLst>
                      <a:ext uri="{FF2B5EF4-FFF2-40B4-BE49-F238E27FC236}">
                        <a16:creationId xmlns:a16="http://schemas.microsoft.com/office/drawing/2014/main" id="{71A67E53-F532-6B1B-FD8E-1FFFF394DDCB}"/>
                      </a:ext>
                    </a:extLst>
                  </p:cNvPr>
                  <p:cNvSpPr/>
                  <p:nvPr/>
                </p:nvSpPr>
                <p:spPr>
                  <a:xfrm flipV="1">
                    <a:off x="8658957" y="3346163"/>
                    <a:ext cx="2782963" cy="445427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cs typeface="Cavolini" panose="03000502040302020204" pitchFamily="66" charset="0"/>
                    </a:endParaRPr>
                  </a:p>
                </p:txBody>
              </p:sp>
              <p:grpSp>
                <p:nvGrpSpPr>
                  <p:cNvPr id="103" name="Group 102">
                    <a:extLst>
                      <a:ext uri="{FF2B5EF4-FFF2-40B4-BE49-F238E27FC236}">
                        <a16:creationId xmlns:a16="http://schemas.microsoft.com/office/drawing/2014/main" id="{916ADEFB-7A8B-804C-3015-2378D5722766}"/>
                      </a:ext>
                    </a:extLst>
                  </p:cNvPr>
                  <p:cNvGrpSpPr/>
                  <p:nvPr/>
                </p:nvGrpSpPr>
                <p:grpSpPr>
                  <a:xfrm>
                    <a:off x="8858660" y="3412513"/>
                    <a:ext cx="3087775" cy="1277050"/>
                    <a:chOff x="6814856" y="2026957"/>
                    <a:chExt cx="3087775" cy="1277050"/>
                  </a:xfrm>
                </p:grpSpPr>
                <p:sp>
                  <p:nvSpPr>
                    <p:cNvPr id="112" name="TextBox 111">
                      <a:extLst>
                        <a:ext uri="{FF2B5EF4-FFF2-40B4-BE49-F238E27FC236}">
                          <a16:creationId xmlns:a16="http://schemas.microsoft.com/office/drawing/2014/main" id="{664A1255-C12A-3782-2188-FEA76F2F478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814856" y="2026957"/>
                      <a:ext cx="2782962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1600" spc="0" dirty="0">
                          <a:solidFill>
                            <a:schemeClr val="bg2"/>
                          </a:solidFill>
                          <a:latin typeface="+mj-lt"/>
                          <a:cs typeface="Cavolini" panose="03000502040302020204" pitchFamily="66" charset="0"/>
                        </a:rPr>
                        <a:t>PLACEHOLDER TITLE</a:t>
                      </a:r>
                    </a:p>
                  </p:txBody>
                </p:sp>
                <p:sp>
                  <p:nvSpPr>
                    <p:cNvPr id="110" name="TextBox 109">
                      <a:extLst>
                        <a:ext uri="{FF2B5EF4-FFF2-40B4-BE49-F238E27FC236}">
                          <a16:creationId xmlns:a16="http://schemas.microsoft.com/office/drawing/2014/main" id="{6A8AA7BF-974B-E8A8-B3A5-8979E346CF6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814856" y="2442233"/>
                      <a:ext cx="3087775" cy="861774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Lorem ipsum dolor sit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amet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,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consectetur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adipiscing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elit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, sed do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eiusmod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tempor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incididunt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ut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labore et dolore magna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aliqua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. Ut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enim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ad minim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veniam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,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quis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nostrud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exercitation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ullamco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laboris</a:t>
                      </a:r>
                      <a:endParaRPr lang="en-CA" sz="1000" i="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cs typeface="Cavolini" panose="03000502040302020204" pitchFamily="66" charset="0"/>
                      </a:endParaRPr>
                    </a:p>
                  </p:txBody>
                </p:sp>
              </p:grpSp>
            </p:grpSp>
            <p:grpSp>
              <p:nvGrpSpPr>
                <p:cNvPr id="119" name="Group 118">
                  <a:extLst>
                    <a:ext uri="{FF2B5EF4-FFF2-40B4-BE49-F238E27FC236}">
                      <a16:creationId xmlns:a16="http://schemas.microsoft.com/office/drawing/2014/main" id="{35F1C423-A1E8-35E8-CB38-04A9B652FF33}"/>
                    </a:ext>
                  </a:extLst>
                </p:cNvPr>
                <p:cNvGrpSpPr/>
                <p:nvPr/>
              </p:nvGrpSpPr>
              <p:grpSpPr>
                <a:xfrm>
                  <a:off x="7689474" y="5012505"/>
                  <a:ext cx="3752446" cy="1189512"/>
                  <a:chOff x="8658957" y="5012505"/>
                  <a:chExt cx="3752446" cy="1189512"/>
                </a:xfrm>
              </p:grpSpPr>
              <p:sp>
                <p:nvSpPr>
                  <p:cNvPr id="100" name="Rectangle: Rounded Corners 99">
                    <a:extLst>
                      <a:ext uri="{FF2B5EF4-FFF2-40B4-BE49-F238E27FC236}">
                        <a16:creationId xmlns:a16="http://schemas.microsoft.com/office/drawing/2014/main" id="{8101F5D2-B83C-1EEC-C7DE-965D9B4E4C9C}"/>
                      </a:ext>
                    </a:extLst>
                  </p:cNvPr>
                  <p:cNvSpPr/>
                  <p:nvPr/>
                </p:nvSpPr>
                <p:spPr>
                  <a:xfrm flipV="1">
                    <a:off x="8658957" y="5012505"/>
                    <a:ext cx="2782963" cy="445427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cs typeface="Cavolini" panose="03000502040302020204" pitchFamily="66" charset="0"/>
                    </a:endParaRPr>
                  </a:p>
                </p:txBody>
              </p:sp>
              <p:grpSp>
                <p:nvGrpSpPr>
                  <p:cNvPr id="104" name="Group 103">
                    <a:extLst>
                      <a:ext uri="{FF2B5EF4-FFF2-40B4-BE49-F238E27FC236}">
                        <a16:creationId xmlns:a16="http://schemas.microsoft.com/office/drawing/2014/main" id="{13FFB6AA-3EBB-7F19-4E7E-79D79FFC1841}"/>
                      </a:ext>
                    </a:extLst>
                  </p:cNvPr>
                  <p:cNvGrpSpPr/>
                  <p:nvPr/>
                </p:nvGrpSpPr>
                <p:grpSpPr>
                  <a:xfrm>
                    <a:off x="8858660" y="5078855"/>
                    <a:ext cx="3552743" cy="1123162"/>
                    <a:chOff x="6814856" y="2026957"/>
                    <a:chExt cx="3552743" cy="1123162"/>
                  </a:xfrm>
                </p:grpSpPr>
                <p:sp>
                  <p:nvSpPr>
                    <p:cNvPr id="108" name="TextBox 107">
                      <a:extLst>
                        <a:ext uri="{FF2B5EF4-FFF2-40B4-BE49-F238E27FC236}">
                          <a16:creationId xmlns:a16="http://schemas.microsoft.com/office/drawing/2014/main" id="{2BE6B20A-7B68-8D72-AD3B-EEB62826AA1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814856" y="2026957"/>
                      <a:ext cx="2782962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1600" spc="0" dirty="0">
                          <a:solidFill>
                            <a:schemeClr val="bg2"/>
                          </a:solidFill>
                          <a:latin typeface="+mj-lt"/>
                          <a:cs typeface="Cavolini" panose="03000502040302020204" pitchFamily="66" charset="0"/>
                        </a:rPr>
                        <a:t>PLACEHOLDER TITLE</a:t>
                      </a:r>
                    </a:p>
                  </p:txBody>
                </p:sp>
                <p:sp>
                  <p:nvSpPr>
                    <p:cNvPr id="106" name="TextBox 105">
                      <a:extLst>
                        <a:ext uri="{FF2B5EF4-FFF2-40B4-BE49-F238E27FC236}">
                          <a16:creationId xmlns:a16="http://schemas.microsoft.com/office/drawing/2014/main" id="{13048D4C-D713-D7D5-B742-145048DE889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814856" y="2442233"/>
                      <a:ext cx="3552743" cy="707886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Lorem ipsum dolor sit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amet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,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consectetur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adipiscing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elit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, sed do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eiusmod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tempor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incididunt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ut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labore et dolore magna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aliqua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. Ut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enim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ad minim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veniam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,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quis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nostrud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exercitation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ullamco</a:t>
                      </a:r>
                      <a:endParaRPr lang="en-CA" sz="1000" i="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cs typeface="Cavolini" panose="03000502040302020204" pitchFamily="66" charset="0"/>
                      </a:endParaRPr>
                    </a:p>
                  </p:txBody>
                </p:sp>
              </p:grpSp>
            </p:grpSp>
          </p:grpSp>
          <p:grpSp>
            <p:nvGrpSpPr>
              <p:cNvPr id="121" name="Group 120">
                <a:extLst>
                  <a:ext uri="{FF2B5EF4-FFF2-40B4-BE49-F238E27FC236}">
                    <a16:creationId xmlns:a16="http://schemas.microsoft.com/office/drawing/2014/main" id="{5973D941-336E-36C7-A61B-0A626C2420BC}"/>
                  </a:ext>
                </a:extLst>
              </p:cNvPr>
              <p:cNvGrpSpPr/>
              <p:nvPr/>
            </p:nvGrpSpPr>
            <p:grpSpPr>
              <a:xfrm flipH="1">
                <a:off x="255120" y="1653415"/>
                <a:ext cx="4256961" cy="4522195"/>
                <a:chOff x="7689474" y="1679822"/>
                <a:chExt cx="4256961" cy="4522195"/>
              </a:xfrm>
            </p:grpSpPr>
            <p:grpSp>
              <p:nvGrpSpPr>
                <p:cNvPr id="122" name="Group 121">
                  <a:extLst>
                    <a:ext uri="{FF2B5EF4-FFF2-40B4-BE49-F238E27FC236}">
                      <a16:creationId xmlns:a16="http://schemas.microsoft.com/office/drawing/2014/main" id="{52606F61-E2E2-F458-C89A-1B6F0120F87A}"/>
                    </a:ext>
                  </a:extLst>
                </p:cNvPr>
                <p:cNvGrpSpPr/>
                <p:nvPr/>
              </p:nvGrpSpPr>
              <p:grpSpPr>
                <a:xfrm>
                  <a:off x="7689474" y="1679822"/>
                  <a:ext cx="3752446" cy="1189512"/>
                  <a:chOff x="8658957" y="1679822"/>
                  <a:chExt cx="3752446" cy="1189512"/>
                </a:xfrm>
              </p:grpSpPr>
              <p:sp>
                <p:nvSpPr>
                  <p:cNvPr id="133" name="Rectangle: Rounded Corners 132">
                    <a:extLst>
                      <a:ext uri="{FF2B5EF4-FFF2-40B4-BE49-F238E27FC236}">
                        <a16:creationId xmlns:a16="http://schemas.microsoft.com/office/drawing/2014/main" id="{1220823C-A087-C1EA-78A4-2D97403AC427}"/>
                      </a:ext>
                    </a:extLst>
                  </p:cNvPr>
                  <p:cNvSpPr/>
                  <p:nvPr/>
                </p:nvSpPr>
                <p:spPr>
                  <a:xfrm flipV="1">
                    <a:off x="8658957" y="1679822"/>
                    <a:ext cx="2782963" cy="445427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cs typeface="Cavolini" panose="03000502040302020204" pitchFamily="66" charset="0"/>
                    </a:endParaRPr>
                  </a:p>
                </p:txBody>
              </p:sp>
              <p:grpSp>
                <p:nvGrpSpPr>
                  <p:cNvPr id="134" name="Group 133">
                    <a:extLst>
                      <a:ext uri="{FF2B5EF4-FFF2-40B4-BE49-F238E27FC236}">
                        <a16:creationId xmlns:a16="http://schemas.microsoft.com/office/drawing/2014/main" id="{F97774C4-0F29-F71E-895E-D4DF9A925A30}"/>
                      </a:ext>
                    </a:extLst>
                  </p:cNvPr>
                  <p:cNvGrpSpPr/>
                  <p:nvPr/>
                </p:nvGrpSpPr>
                <p:grpSpPr>
                  <a:xfrm>
                    <a:off x="8858660" y="1746172"/>
                    <a:ext cx="3552743" cy="1123162"/>
                    <a:chOff x="6814856" y="2026957"/>
                    <a:chExt cx="3552743" cy="1123162"/>
                  </a:xfrm>
                </p:grpSpPr>
                <p:sp>
                  <p:nvSpPr>
                    <p:cNvPr id="135" name="TextBox 134">
                      <a:extLst>
                        <a:ext uri="{FF2B5EF4-FFF2-40B4-BE49-F238E27FC236}">
                          <a16:creationId xmlns:a16="http://schemas.microsoft.com/office/drawing/2014/main" id="{343CCB33-7AB8-F671-9104-E5C2B2100FD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814856" y="2026957"/>
                      <a:ext cx="2782962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r"/>
                      <a:r>
                        <a:rPr lang="en-US" sz="1600" spc="0" dirty="0">
                          <a:solidFill>
                            <a:schemeClr val="bg2"/>
                          </a:solidFill>
                          <a:latin typeface="+mj-lt"/>
                          <a:cs typeface="Cavolini" panose="03000502040302020204" pitchFamily="66" charset="0"/>
                        </a:rPr>
                        <a:t>PLACEHOLDER TITLE</a:t>
                      </a:r>
                    </a:p>
                  </p:txBody>
                </p:sp>
                <p:sp>
                  <p:nvSpPr>
                    <p:cNvPr id="136" name="TextBox 135">
                      <a:extLst>
                        <a:ext uri="{FF2B5EF4-FFF2-40B4-BE49-F238E27FC236}">
                          <a16:creationId xmlns:a16="http://schemas.microsoft.com/office/drawing/2014/main" id="{C13E0715-7CB2-86F2-667C-67CE1175448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814856" y="2442233"/>
                      <a:ext cx="3552743" cy="707886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r"/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Lorem ipsum dolor sit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amet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,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consectetur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adipiscing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elit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, sed do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eiusmod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tempor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incididunt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ut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labore et dolore magna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aliqua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. Ut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enim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ad minim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veniam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,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quis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nostrud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exercitation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ullamco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laboris</a:t>
                      </a:r>
                      <a:endParaRPr lang="en-CA" sz="1000" i="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cs typeface="Cavolini" panose="03000502040302020204" pitchFamily="66" charset="0"/>
                      </a:endParaRPr>
                    </a:p>
                  </p:txBody>
                </p:sp>
              </p:grpSp>
            </p:grpSp>
            <p:grpSp>
              <p:nvGrpSpPr>
                <p:cNvPr id="123" name="Group 122">
                  <a:extLst>
                    <a:ext uri="{FF2B5EF4-FFF2-40B4-BE49-F238E27FC236}">
                      <a16:creationId xmlns:a16="http://schemas.microsoft.com/office/drawing/2014/main" id="{7F2532C3-E4C6-2A05-EBF5-3685393D1BBE}"/>
                    </a:ext>
                  </a:extLst>
                </p:cNvPr>
                <p:cNvGrpSpPr/>
                <p:nvPr/>
              </p:nvGrpSpPr>
              <p:grpSpPr>
                <a:xfrm>
                  <a:off x="8658957" y="3346163"/>
                  <a:ext cx="3287478" cy="1343400"/>
                  <a:chOff x="8658957" y="3346163"/>
                  <a:chExt cx="3287478" cy="1343400"/>
                </a:xfrm>
              </p:grpSpPr>
              <p:sp>
                <p:nvSpPr>
                  <p:cNvPr id="129" name="Rectangle: Rounded Corners 128">
                    <a:extLst>
                      <a:ext uri="{FF2B5EF4-FFF2-40B4-BE49-F238E27FC236}">
                        <a16:creationId xmlns:a16="http://schemas.microsoft.com/office/drawing/2014/main" id="{1B2CD9EA-728A-FAD1-E3FD-5BF3ADF3D2A4}"/>
                      </a:ext>
                    </a:extLst>
                  </p:cNvPr>
                  <p:cNvSpPr/>
                  <p:nvPr/>
                </p:nvSpPr>
                <p:spPr>
                  <a:xfrm flipV="1">
                    <a:off x="8658957" y="3346163"/>
                    <a:ext cx="2782963" cy="445427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cs typeface="Cavolini" panose="03000502040302020204" pitchFamily="66" charset="0"/>
                    </a:endParaRPr>
                  </a:p>
                </p:txBody>
              </p:sp>
              <p:grpSp>
                <p:nvGrpSpPr>
                  <p:cNvPr id="130" name="Group 129">
                    <a:extLst>
                      <a:ext uri="{FF2B5EF4-FFF2-40B4-BE49-F238E27FC236}">
                        <a16:creationId xmlns:a16="http://schemas.microsoft.com/office/drawing/2014/main" id="{1686A5DA-9BEE-24B5-5AB9-E1559DC590D5}"/>
                      </a:ext>
                    </a:extLst>
                  </p:cNvPr>
                  <p:cNvGrpSpPr/>
                  <p:nvPr/>
                </p:nvGrpSpPr>
                <p:grpSpPr>
                  <a:xfrm>
                    <a:off x="8858660" y="3412513"/>
                    <a:ext cx="3087775" cy="1277050"/>
                    <a:chOff x="6814856" y="2026957"/>
                    <a:chExt cx="3087775" cy="1277050"/>
                  </a:xfrm>
                </p:grpSpPr>
                <p:sp>
                  <p:nvSpPr>
                    <p:cNvPr id="131" name="TextBox 130">
                      <a:extLst>
                        <a:ext uri="{FF2B5EF4-FFF2-40B4-BE49-F238E27FC236}">
                          <a16:creationId xmlns:a16="http://schemas.microsoft.com/office/drawing/2014/main" id="{27D9FFDA-1F78-AF6A-ED9F-5D5A1AE3D09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814856" y="2026957"/>
                      <a:ext cx="2782962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r"/>
                      <a:r>
                        <a:rPr lang="en-US" sz="1600" spc="0" dirty="0">
                          <a:solidFill>
                            <a:schemeClr val="bg2"/>
                          </a:solidFill>
                          <a:latin typeface="+mj-lt"/>
                          <a:cs typeface="Cavolini" panose="03000502040302020204" pitchFamily="66" charset="0"/>
                        </a:rPr>
                        <a:t>PLACEHOLDER TITLE</a:t>
                      </a:r>
                    </a:p>
                  </p:txBody>
                </p:sp>
                <p:sp>
                  <p:nvSpPr>
                    <p:cNvPr id="132" name="TextBox 131">
                      <a:extLst>
                        <a:ext uri="{FF2B5EF4-FFF2-40B4-BE49-F238E27FC236}">
                          <a16:creationId xmlns:a16="http://schemas.microsoft.com/office/drawing/2014/main" id="{A721C002-8824-2047-8F40-3B03FEBDF4E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814856" y="2442233"/>
                      <a:ext cx="3087775" cy="861774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r"/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Lorem ipsum dolor sit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amet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,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consectetur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adipiscing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elit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, sed do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eiusmod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tempor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incididunt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ut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labore et dolore magna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aliqua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. Ut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enim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ad minim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veniam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,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quis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nostrud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exercitation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ullamco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laboris</a:t>
                      </a:r>
                      <a:endParaRPr lang="en-CA" sz="1000" i="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cs typeface="Cavolini" panose="03000502040302020204" pitchFamily="66" charset="0"/>
                      </a:endParaRPr>
                    </a:p>
                  </p:txBody>
                </p:sp>
              </p:grpSp>
            </p:grpSp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392552D9-CB42-0BD1-F498-C1658F997E55}"/>
                    </a:ext>
                  </a:extLst>
                </p:cNvPr>
                <p:cNvGrpSpPr/>
                <p:nvPr/>
              </p:nvGrpSpPr>
              <p:grpSpPr>
                <a:xfrm>
                  <a:off x="7689474" y="5012505"/>
                  <a:ext cx="3752446" cy="1189512"/>
                  <a:chOff x="8658957" y="5012505"/>
                  <a:chExt cx="3752446" cy="1189512"/>
                </a:xfrm>
              </p:grpSpPr>
              <p:sp>
                <p:nvSpPr>
                  <p:cNvPr id="125" name="Rectangle: Rounded Corners 124">
                    <a:extLst>
                      <a:ext uri="{FF2B5EF4-FFF2-40B4-BE49-F238E27FC236}">
                        <a16:creationId xmlns:a16="http://schemas.microsoft.com/office/drawing/2014/main" id="{A256C6E6-4D94-3FF0-55EE-A5661A3494FE}"/>
                      </a:ext>
                    </a:extLst>
                  </p:cNvPr>
                  <p:cNvSpPr/>
                  <p:nvPr/>
                </p:nvSpPr>
                <p:spPr>
                  <a:xfrm flipV="1">
                    <a:off x="8658957" y="5012505"/>
                    <a:ext cx="2782963" cy="445427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cs typeface="Cavolini" panose="03000502040302020204" pitchFamily="66" charset="0"/>
                    </a:endParaRPr>
                  </a:p>
                </p:txBody>
              </p:sp>
              <p:grpSp>
                <p:nvGrpSpPr>
                  <p:cNvPr id="126" name="Group 125">
                    <a:extLst>
                      <a:ext uri="{FF2B5EF4-FFF2-40B4-BE49-F238E27FC236}">
                        <a16:creationId xmlns:a16="http://schemas.microsoft.com/office/drawing/2014/main" id="{9EDA6D60-FB6E-6281-EE95-9F7E349FBD14}"/>
                      </a:ext>
                    </a:extLst>
                  </p:cNvPr>
                  <p:cNvGrpSpPr/>
                  <p:nvPr/>
                </p:nvGrpSpPr>
                <p:grpSpPr>
                  <a:xfrm>
                    <a:off x="8858660" y="5078855"/>
                    <a:ext cx="3552743" cy="1123162"/>
                    <a:chOff x="6814856" y="2026957"/>
                    <a:chExt cx="3552743" cy="1123162"/>
                  </a:xfrm>
                </p:grpSpPr>
                <p:sp>
                  <p:nvSpPr>
                    <p:cNvPr id="127" name="TextBox 126">
                      <a:extLst>
                        <a:ext uri="{FF2B5EF4-FFF2-40B4-BE49-F238E27FC236}">
                          <a16:creationId xmlns:a16="http://schemas.microsoft.com/office/drawing/2014/main" id="{936CF15E-7D62-5BCA-9DD9-4C9FEA3C11E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814856" y="2026957"/>
                      <a:ext cx="2782962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r"/>
                      <a:r>
                        <a:rPr lang="en-US" sz="1600" spc="0" dirty="0">
                          <a:solidFill>
                            <a:schemeClr val="bg2"/>
                          </a:solidFill>
                          <a:latin typeface="+mj-lt"/>
                          <a:cs typeface="Cavolini" panose="03000502040302020204" pitchFamily="66" charset="0"/>
                        </a:rPr>
                        <a:t>PLACEHOLDER TITLE</a:t>
                      </a:r>
                    </a:p>
                  </p:txBody>
                </p:sp>
                <p:sp>
                  <p:nvSpPr>
                    <p:cNvPr id="128" name="TextBox 127">
                      <a:extLst>
                        <a:ext uri="{FF2B5EF4-FFF2-40B4-BE49-F238E27FC236}">
                          <a16:creationId xmlns:a16="http://schemas.microsoft.com/office/drawing/2014/main" id="{B59A240F-8DB9-63F9-C89A-B6055FA4620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814856" y="2442233"/>
                      <a:ext cx="3552743" cy="707886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r"/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Lorem ipsum dolor sit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amet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,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consectetur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adipiscing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elit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, sed do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eiusmod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tempor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incididunt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ut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labore et dolore magna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aliqua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. Ut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enim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ad minim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veniam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,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quis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nostrud</a:t>
                      </a:r>
                      <a:r>
                        <a:rPr lang="en-CA" sz="1000" i="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 exercitation </a:t>
                      </a:r>
                      <a:r>
                        <a:rPr lang="en-CA" sz="1000" i="0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cs typeface="Cavolini" panose="03000502040302020204" pitchFamily="66" charset="0"/>
                        </a:rPr>
                        <a:t>ullamco</a:t>
                      </a:r>
                      <a:endParaRPr lang="en-CA" sz="1000" i="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cs typeface="Cavolini" panose="03000502040302020204" pitchFamily="66" charset="0"/>
                      </a:endParaRPr>
                    </a:p>
                  </p:txBody>
                </p:sp>
              </p:grpSp>
            </p:grpSp>
          </p:grpSp>
        </p:grpSp>
      </p:grpSp>
      <p:pic>
        <p:nvPicPr>
          <p:cNvPr id="9" name="Picture Placeholder 8" descr="A hand typing on a computer keyboard&#10;&#10;Description automatically generated">
            <a:extLst>
              <a:ext uri="{FF2B5EF4-FFF2-40B4-BE49-F238E27FC236}">
                <a16:creationId xmlns:a16="http://schemas.microsoft.com/office/drawing/2014/main" id="{A06615DE-5C0F-FDD8-5418-DFDCB84792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350621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246F3-CE06-A152-EAC1-57FBEFDD9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032" y="168964"/>
            <a:ext cx="11602402" cy="890953"/>
          </a:xfrm>
        </p:spPr>
        <p:txBody>
          <a:bodyPr>
            <a:normAutofit/>
          </a:bodyPr>
          <a:lstStyle/>
          <a:p>
            <a:pPr algn="l"/>
            <a:r>
              <a:rPr lang="en-US" i="0" dirty="0">
                <a:effectLst/>
                <a:latin typeface="+mj-lt"/>
                <a:cs typeface="Aharoni" panose="02010803020104030203" pitchFamily="2" charset="-79"/>
              </a:rPr>
              <a:t>Lorem ipsum dolor</a:t>
            </a:r>
            <a:endParaRPr lang="en-US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4A7D1A-828F-5A28-E286-DC5952CC3B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9402C5-BD99-278C-54ED-CB3264FDA2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C4649CE5-8F11-F2E9-B2E5-AD58F2868CE7}"/>
              </a:ext>
            </a:extLst>
          </p:cNvPr>
          <p:cNvGrpSpPr/>
          <p:nvPr/>
        </p:nvGrpSpPr>
        <p:grpSpPr>
          <a:xfrm>
            <a:off x="945856" y="1254864"/>
            <a:ext cx="10300289" cy="5152054"/>
            <a:chOff x="186231" y="1277751"/>
            <a:chExt cx="10300289" cy="4009370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837647F4-54C5-A382-CBD4-EE7591D439D2}"/>
                </a:ext>
              </a:extLst>
            </p:cNvPr>
            <p:cNvGrpSpPr/>
            <p:nvPr/>
          </p:nvGrpSpPr>
          <p:grpSpPr>
            <a:xfrm>
              <a:off x="186231" y="1277751"/>
              <a:ext cx="1972753" cy="4009370"/>
              <a:chOff x="85870" y="1014761"/>
              <a:chExt cx="1972753" cy="4009370"/>
            </a:xfrm>
          </p:grpSpPr>
          <p:sp>
            <p:nvSpPr>
              <p:cNvPr id="42" name="Rectangle: Rounded Corners 41">
                <a:extLst>
                  <a:ext uri="{FF2B5EF4-FFF2-40B4-BE49-F238E27FC236}">
                    <a16:creationId xmlns:a16="http://schemas.microsoft.com/office/drawing/2014/main" id="{1C4E1602-72BF-BE32-7FC7-14409B7B3966}"/>
                  </a:ext>
                </a:extLst>
              </p:cNvPr>
              <p:cNvSpPr/>
              <p:nvPr/>
            </p:nvSpPr>
            <p:spPr>
              <a:xfrm>
                <a:off x="85870" y="1843397"/>
                <a:ext cx="1972753" cy="694826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rPr>
                  <a:t>02</a:t>
                </a:r>
              </a:p>
            </p:txBody>
          </p:sp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01D32304-44D2-DEE5-41B3-927065EA369C}"/>
                  </a:ext>
                </a:extLst>
              </p:cNvPr>
              <p:cNvSpPr/>
              <p:nvPr/>
            </p:nvSpPr>
            <p:spPr>
              <a:xfrm>
                <a:off x="85870" y="3500669"/>
                <a:ext cx="1972753" cy="694826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rPr>
                  <a:t>04</a:t>
                </a:r>
              </a:p>
            </p:txBody>
          </p:sp>
          <p:sp>
            <p:nvSpPr>
              <p:cNvPr id="47" name="Rectangle: Rounded Corners 46">
                <a:extLst>
                  <a:ext uri="{FF2B5EF4-FFF2-40B4-BE49-F238E27FC236}">
                    <a16:creationId xmlns:a16="http://schemas.microsoft.com/office/drawing/2014/main" id="{20AE68B7-F143-9CD9-F13F-3047E5B8D496}"/>
                  </a:ext>
                </a:extLst>
              </p:cNvPr>
              <p:cNvSpPr/>
              <p:nvPr/>
            </p:nvSpPr>
            <p:spPr>
              <a:xfrm>
                <a:off x="85870" y="4329305"/>
                <a:ext cx="1972753" cy="694826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rPr>
                  <a:t>05</a:t>
                </a:r>
              </a:p>
            </p:txBody>
          </p:sp>
          <p:sp>
            <p:nvSpPr>
              <p:cNvPr id="49" name="Rectangle: Rounded Corners 48">
                <a:extLst>
                  <a:ext uri="{FF2B5EF4-FFF2-40B4-BE49-F238E27FC236}">
                    <a16:creationId xmlns:a16="http://schemas.microsoft.com/office/drawing/2014/main" id="{78E47BB6-045D-0978-2C72-5EA2DEFEA1AA}"/>
                  </a:ext>
                </a:extLst>
              </p:cNvPr>
              <p:cNvSpPr/>
              <p:nvPr/>
            </p:nvSpPr>
            <p:spPr>
              <a:xfrm>
                <a:off x="85870" y="1014761"/>
                <a:ext cx="1972753" cy="694826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rPr>
                  <a:t>01</a:t>
                </a:r>
              </a:p>
            </p:txBody>
          </p:sp>
          <p:sp>
            <p:nvSpPr>
              <p:cNvPr id="50" name="Rectangle: Rounded Corners 49">
                <a:extLst>
                  <a:ext uri="{FF2B5EF4-FFF2-40B4-BE49-F238E27FC236}">
                    <a16:creationId xmlns:a16="http://schemas.microsoft.com/office/drawing/2014/main" id="{E61BA2EC-4A36-A7EB-F79C-BEE30011B09F}"/>
                  </a:ext>
                </a:extLst>
              </p:cNvPr>
              <p:cNvSpPr/>
              <p:nvPr/>
            </p:nvSpPr>
            <p:spPr>
              <a:xfrm>
                <a:off x="85870" y="2672033"/>
                <a:ext cx="1972753" cy="694826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rPr>
                  <a:t>03</a:t>
                </a: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1BE12576-8DD4-B93E-4E58-A70218DA76FC}"/>
                </a:ext>
              </a:extLst>
            </p:cNvPr>
            <p:cNvGrpSpPr/>
            <p:nvPr/>
          </p:nvGrpSpPr>
          <p:grpSpPr>
            <a:xfrm>
              <a:off x="2463350" y="1371438"/>
              <a:ext cx="8023170" cy="3907527"/>
              <a:chOff x="2735074" y="1186176"/>
              <a:chExt cx="8023170" cy="3907527"/>
            </a:xfrm>
          </p:grpSpPr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F6DDD640-B6B5-A1F1-4978-4DB857DC388C}"/>
                  </a:ext>
                </a:extLst>
              </p:cNvPr>
              <p:cNvGrpSpPr/>
              <p:nvPr/>
            </p:nvGrpSpPr>
            <p:grpSpPr>
              <a:xfrm>
                <a:off x="2735074" y="1186176"/>
                <a:ext cx="8023170" cy="606019"/>
                <a:chOff x="2271325" y="1244357"/>
                <a:chExt cx="8023170" cy="606019"/>
              </a:xfrm>
            </p:grpSpPr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2EBB0C88-2DC4-CF86-7D3B-E37D31DBF528}"/>
                    </a:ext>
                  </a:extLst>
                </p:cNvPr>
                <p:cNvSpPr txBox="1"/>
                <p:nvPr/>
              </p:nvSpPr>
              <p:spPr>
                <a:xfrm>
                  <a:off x="2271325" y="1244357"/>
                  <a:ext cx="3944506" cy="2634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Cavolini" panose="03000502040302020204" pitchFamily="66" charset="0"/>
                    </a:rPr>
                    <a:t>PLACEHOLDER TITLE</a:t>
                  </a:r>
                </a:p>
              </p:txBody>
            </p:sp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54F03E3A-DD35-D640-FEF2-BF6A3A728E2A}"/>
                    </a:ext>
                  </a:extLst>
                </p:cNvPr>
                <p:cNvSpPr txBox="1"/>
                <p:nvPr/>
              </p:nvSpPr>
              <p:spPr>
                <a:xfrm>
                  <a:off x="2271325" y="1491105"/>
                  <a:ext cx="8023170" cy="35927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amet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elit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tempor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ut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aliqua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. </a:t>
                  </a:r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6B2D5E5B-B29C-7A80-3AA7-27A180BE095C}"/>
                  </a:ext>
                </a:extLst>
              </p:cNvPr>
              <p:cNvGrpSpPr/>
              <p:nvPr/>
            </p:nvGrpSpPr>
            <p:grpSpPr>
              <a:xfrm>
                <a:off x="2735074" y="2836930"/>
                <a:ext cx="8023170" cy="606019"/>
                <a:chOff x="2271325" y="1244357"/>
                <a:chExt cx="8023170" cy="606019"/>
              </a:xfrm>
            </p:grpSpPr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4780743C-51C3-B9D9-7302-184342630D52}"/>
                    </a:ext>
                  </a:extLst>
                </p:cNvPr>
                <p:cNvSpPr txBox="1"/>
                <p:nvPr/>
              </p:nvSpPr>
              <p:spPr>
                <a:xfrm>
                  <a:off x="2271325" y="1244357"/>
                  <a:ext cx="3944506" cy="2634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Cavolini" panose="03000502040302020204" pitchFamily="66" charset="0"/>
                    </a:rPr>
                    <a:t>PLACEHOLDER TITLE</a:t>
                  </a:r>
                </a:p>
              </p:txBody>
            </p:sp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A96016F7-5263-A8B4-1D17-392F148051DD}"/>
                    </a:ext>
                  </a:extLst>
                </p:cNvPr>
                <p:cNvSpPr txBox="1"/>
                <p:nvPr/>
              </p:nvSpPr>
              <p:spPr>
                <a:xfrm>
                  <a:off x="2271325" y="1491105"/>
                  <a:ext cx="8023170" cy="35927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amet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elit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tempor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ut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aliqua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. </a:t>
                  </a:r>
                </a:p>
              </p:txBody>
            </p:sp>
          </p:grp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9A58626E-B0D3-79B3-3967-012954163542}"/>
                  </a:ext>
                </a:extLst>
              </p:cNvPr>
              <p:cNvGrpSpPr/>
              <p:nvPr/>
            </p:nvGrpSpPr>
            <p:grpSpPr>
              <a:xfrm>
                <a:off x="2735074" y="4487684"/>
                <a:ext cx="8023170" cy="606019"/>
                <a:chOff x="2271325" y="1244357"/>
                <a:chExt cx="8023170" cy="606019"/>
              </a:xfrm>
            </p:grpSpPr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CE1386FA-FCFD-ED15-2A9F-31FC5F2F9DEB}"/>
                    </a:ext>
                  </a:extLst>
                </p:cNvPr>
                <p:cNvSpPr txBox="1"/>
                <p:nvPr/>
              </p:nvSpPr>
              <p:spPr>
                <a:xfrm>
                  <a:off x="2271325" y="1244357"/>
                  <a:ext cx="3944506" cy="2634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Cavolini" panose="03000502040302020204" pitchFamily="66" charset="0"/>
                    </a:rPr>
                    <a:t>PLACEHOLDER TITLE</a:t>
                  </a:r>
                </a:p>
              </p:txBody>
            </p: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8BC1BC97-CFF2-DD3C-D183-D08851C7BA17}"/>
                    </a:ext>
                  </a:extLst>
                </p:cNvPr>
                <p:cNvSpPr txBox="1"/>
                <p:nvPr/>
              </p:nvSpPr>
              <p:spPr>
                <a:xfrm>
                  <a:off x="2271325" y="1491105"/>
                  <a:ext cx="8023170" cy="35927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amet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elit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tempor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ut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aliqua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. </a:t>
                  </a:r>
                </a:p>
              </p:txBody>
            </p: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60DA0500-51C8-D5FA-ACA5-15240C09D797}"/>
                  </a:ext>
                </a:extLst>
              </p:cNvPr>
              <p:cNvGrpSpPr/>
              <p:nvPr/>
            </p:nvGrpSpPr>
            <p:grpSpPr>
              <a:xfrm>
                <a:off x="2735074" y="2011553"/>
                <a:ext cx="8023170" cy="606019"/>
                <a:chOff x="2271325" y="1244357"/>
                <a:chExt cx="8023170" cy="606019"/>
              </a:xfrm>
            </p:grpSpPr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0280F6DE-642D-BEE6-292B-3B6B38BBC550}"/>
                    </a:ext>
                  </a:extLst>
                </p:cNvPr>
                <p:cNvSpPr txBox="1"/>
                <p:nvPr/>
              </p:nvSpPr>
              <p:spPr>
                <a:xfrm>
                  <a:off x="2271325" y="1244357"/>
                  <a:ext cx="3944506" cy="2634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Cavolini" panose="03000502040302020204" pitchFamily="66" charset="0"/>
                    </a:rPr>
                    <a:t>PLACEHOLDER TITLE</a:t>
                  </a:r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430966E3-927F-3F94-62BE-D1B3EAA3C604}"/>
                    </a:ext>
                  </a:extLst>
                </p:cNvPr>
                <p:cNvSpPr txBox="1"/>
                <p:nvPr/>
              </p:nvSpPr>
              <p:spPr>
                <a:xfrm>
                  <a:off x="2271325" y="1491105"/>
                  <a:ext cx="8023170" cy="35927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amet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elit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tempor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ut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aliqua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. </a:t>
                  </a:r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8F29429E-18F2-8119-FB6F-A34642AACF06}"/>
                  </a:ext>
                </a:extLst>
              </p:cNvPr>
              <p:cNvGrpSpPr/>
              <p:nvPr/>
            </p:nvGrpSpPr>
            <p:grpSpPr>
              <a:xfrm>
                <a:off x="2735074" y="3662307"/>
                <a:ext cx="8023170" cy="606019"/>
                <a:chOff x="2271325" y="1244357"/>
                <a:chExt cx="8023170" cy="606019"/>
              </a:xfrm>
            </p:grpSpPr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0920AF79-FFE6-A2B6-51F4-17B667F95E86}"/>
                    </a:ext>
                  </a:extLst>
                </p:cNvPr>
                <p:cNvSpPr txBox="1"/>
                <p:nvPr/>
              </p:nvSpPr>
              <p:spPr>
                <a:xfrm>
                  <a:off x="2271325" y="1244357"/>
                  <a:ext cx="3944506" cy="2634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Cavolini" panose="03000502040302020204" pitchFamily="66" charset="0"/>
                    </a:rPr>
                    <a:t>PLACEHOLDER TITLE</a:t>
                  </a:r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4E408905-CAAA-23B2-3E97-D3933A354776}"/>
                    </a:ext>
                  </a:extLst>
                </p:cNvPr>
                <p:cNvSpPr txBox="1"/>
                <p:nvPr/>
              </p:nvSpPr>
              <p:spPr>
                <a:xfrm>
                  <a:off x="2271325" y="1491105"/>
                  <a:ext cx="8023170" cy="35927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amet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elit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tempor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ut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aliqua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. 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2681046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85771-9978-B139-86F6-E82B7F6E7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085" y="168964"/>
            <a:ext cx="11593349" cy="890953"/>
          </a:xfrm>
        </p:spPr>
        <p:txBody>
          <a:bodyPr>
            <a:normAutofit/>
          </a:bodyPr>
          <a:lstStyle/>
          <a:p>
            <a:pPr algn="l"/>
            <a:r>
              <a:rPr lang="en-US" i="0" dirty="0">
                <a:effectLst/>
                <a:latin typeface="+mj-lt"/>
                <a:cs typeface="Aharoni" panose="02010803020104030203" pitchFamily="2" charset="-79"/>
              </a:rPr>
              <a:t>Lorem ipsum dolor</a:t>
            </a:r>
            <a:endParaRPr lang="en-US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4792B6-3C9B-A431-D98F-0B8C7DA0B5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B60734-2B1F-D700-5612-F2ABBD0152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17</a:t>
            </a:fld>
            <a:endParaRPr lang="en-IN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8E5E517-6359-5E04-609B-7298EDA9D861}"/>
              </a:ext>
            </a:extLst>
          </p:cNvPr>
          <p:cNvGrpSpPr/>
          <p:nvPr/>
        </p:nvGrpSpPr>
        <p:grpSpPr>
          <a:xfrm>
            <a:off x="3734640" y="1418590"/>
            <a:ext cx="4759681" cy="4759681"/>
            <a:chOff x="642176" y="1418590"/>
            <a:chExt cx="4759681" cy="4759681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7554235-7312-8521-0E35-F84C6318BA07}"/>
                </a:ext>
              </a:extLst>
            </p:cNvPr>
            <p:cNvGrpSpPr/>
            <p:nvPr/>
          </p:nvGrpSpPr>
          <p:grpSpPr>
            <a:xfrm>
              <a:off x="642176" y="1418590"/>
              <a:ext cx="4759681" cy="4759681"/>
              <a:chOff x="1268140" y="1849285"/>
              <a:chExt cx="3830122" cy="3830122"/>
            </a:xfrm>
          </p:grpSpPr>
          <p:sp>
            <p:nvSpPr>
              <p:cNvPr id="15" name="Circle: Hollow 14">
                <a:extLst>
                  <a:ext uri="{FF2B5EF4-FFF2-40B4-BE49-F238E27FC236}">
                    <a16:creationId xmlns:a16="http://schemas.microsoft.com/office/drawing/2014/main" id="{6DA66D86-692B-4EF7-0AC0-253C675102F5}"/>
                  </a:ext>
                </a:extLst>
              </p:cNvPr>
              <p:cNvSpPr/>
              <p:nvPr/>
            </p:nvSpPr>
            <p:spPr>
              <a:xfrm>
                <a:off x="1268140" y="1849285"/>
                <a:ext cx="3830122" cy="3830122"/>
              </a:xfrm>
              <a:prstGeom prst="donut">
                <a:avLst/>
              </a:prstGeom>
              <a:solidFill>
                <a:schemeClr val="accent2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3830122"/>
                          <a:gd name="connsiteY0" fmla="*/ 1915061 h 3830122"/>
                          <a:gd name="connsiteX1" fmla="*/ 1915061 w 3830122"/>
                          <a:gd name="connsiteY1" fmla="*/ 0 h 3830122"/>
                          <a:gd name="connsiteX2" fmla="*/ 3830122 w 3830122"/>
                          <a:gd name="connsiteY2" fmla="*/ 1915061 h 3830122"/>
                          <a:gd name="connsiteX3" fmla="*/ 1915061 w 3830122"/>
                          <a:gd name="connsiteY3" fmla="*/ 3830122 h 3830122"/>
                          <a:gd name="connsiteX4" fmla="*/ 0 w 3830122"/>
                          <a:gd name="connsiteY4" fmla="*/ 1915061 h 3830122"/>
                          <a:gd name="connsiteX5" fmla="*/ 957531 w 3830122"/>
                          <a:gd name="connsiteY5" fmla="*/ 1915061 h 3830122"/>
                          <a:gd name="connsiteX6" fmla="*/ 1915062 w 3830122"/>
                          <a:gd name="connsiteY6" fmla="*/ 2872592 h 3830122"/>
                          <a:gd name="connsiteX7" fmla="*/ 2872593 w 3830122"/>
                          <a:gd name="connsiteY7" fmla="*/ 1915061 h 3830122"/>
                          <a:gd name="connsiteX8" fmla="*/ 1915062 w 3830122"/>
                          <a:gd name="connsiteY8" fmla="*/ 957530 h 3830122"/>
                          <a:gd name="connsiteX9" fmla="*/ 957531 w 3830122"/>
                          <a:gd name="connsiteY9" fmla="*/ 1915061 h 383012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3830122" h="3830122" fill="none" extrusionOk="0">
                            <a:moveTo>
                              <a:pt x="0" y="1915061"/>
                            </a:moveTo>
                            <a:cubicBezTo>
                              <a:pt x="-65852" y="846751"/>
                              <a:pt x="974091" y="95430"/>
                              <a:pt x="1915061" y="0"/>
                            </a:cubicBezTo>
                            <a:cubicBezTo>
                              <a:pt x="3030027" y="85307"/>
                              <a:pt x="3838483" y="944000"/>
                              <a:pt x="3830122" y="1915061"/>
                            </a:cubicBezTo>
                            <a:cubicBezTo>
                              <a:pt x="3859456" y="3017904"/>
                              <a:pt x="3124463" y="4015997"/>
                              <a:pt x="1915061" y="3830122"/>
                            </a:cubicBezTo>
                            <a:cubicBezTo>
                              <a:pt x="1023634" y="3684577"/>
                              <a:pt x="14144" y="2906190"/>
                              <a:pt x="0" y="1915061"/>
                            </a:cubicBezTo>
                            <a:close/>
                            <a:moveTo>
                              <a:pt x="957531" y="1915061"/>
                            </a:moveTo>
                            <a:cubicBezTo>
                              <a:pt x="937674" y="2447152"/>
                              <a:pt x="1348189" y="2846343"/>
                              <a:pt x="1915062" y="2872592"/>
                            </a:cubicBezTo>
                            <a:cubicBezTo>
                              <a:pt x="2370308" y="2867369"/>
                              <a:pt x="2826891" y="2350730"/>
                              <a:pt x="2872593" y="1915061"/>
                            </a:cubicBezTo>
                            <a:cubicBezTo>
                              <a:pt x="2877655" y="1317755"/>
                              <a:pt x="2363737" y="1004333"/>
                              <a:pt x="1915062" y="957530"/>
                            </a:cubicBezTo>
                            <a:cubicBezTo>
                              <a:pt x="1361803" y="1001209"/>
                              <a:pt x="1042012" y="1449007"/>
                              <a:pt x="957531" y="1915061"/>
                            </a:cubicBezTo>
                            <a:close/>
                          </a:path>
                          <a:path w="3830122" h="3830122" stroke="0" extrusionOk="0">
                            <a:moveTo>
                              <a:pt x="0" y="1915061"/>
                            </a:moveTo>
                            <a:cubicBezTo>
                              <a:pt x="-96480" y="797891"/>
                              <a:pt x="808051" y="18522"/>
                              <a:pt x="1915061" y="0"/>
                            </a:cubicBezTo>
                            <a:cubicBezTo>
                              <a:pt x="3094379" y="25612"/>
                              <a:pt x="3647933" y="863195"/>
                              <a:pt x="3830122" y="1915061"/>
                            </a:cubicBezTo>
                            <a:cubicBezTo>
                              <a:pt x="3702992" y="3096869"/>
                              <a:pt x="2954888" y="3928687"/>
                              <a:pt x="1915061" y="3830122"/>
                            </a:cubicBezTo>
                            <a:cubicBezTo>
                              <a:pt x="701398" y="3744769"/>
                              <a:pt x="189602" y="3063313"/>
                              <a:pt x="0" y="1915061"/>
                            </a:cubicBezTo>
                            <a:close/>
                            <a:moveTo>
                              <a:pt x="957531" y="1915061"/>
                            </a:moveTo>
                            <a:cubicBezTo>
                              <a:pt x="1003260" y="2449316"/>
                              <a:pt x="1407380" y="2829069"/>
                              <a:pt x="1915062" y="2872592"/>
                            </a:cubicBezTo>
                            <a:cubicBezTo>
                              <a:pt x="2393385" y="2864858"/>
                              <a:pt x="2849021" y="2466084"/>
                              <a:pt x="2872593" y="1915061"/>
                            </a:cubicBezTo>
                            <a:cubicBezTo>
                              <a:pt x="2858959" y="1256213"/>
                              <a:pt x="2373942" y="1054740"/>
                              <a:pt x="1915062" y="957530"/>
                            </a:cubicBezTo>
                            <a:cubicBezTo>
                              <a:pt x="1430380" y="982246"/>
                              <a:pt x="983656" y="1392513"/>
                              <a:pt x="957531" y="1915061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17" name="Block Arc 16">
                <a:extLst>
                  <a:ext uri="{FF2B5EF4-FFF2-40B4-BE49-F238E27FC236}">
                    <a16:creationId xmlns:a16="http://schemas.microsoft.com/office/drawing/2014/main" id="{3A2A2CA1-200D-2AC4-9C59-2A9E92FE264A}"/>
                  </a:ext>
                </a:extLst>
              </p:cNvPr>
              <p:cNvSpPr/>
              <p:nvPr/>
            </p:nvSpPr>
            <p:spPr>
              <a:xfrm>
                <a:off x="1268140" y="1849285"/>
                <a:ext cx="3830122" cy="3830122"/>
              </a:xfrm>
              <a:prstGeom prst="blockArc">
                <a:avLst>
                  <a:gd name="adj1" fmla="val 11976685"/>
                  <a:gd name="adj2" fmla="val 0"/>
                  <a:gd name="adj3" fmla="val 25000"/>
                </a:avLst>
              </a:prstGeom>
              <a:solidFill>
                <a:schemeClr val="accent1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 sd="3794071524">
                      <a:custGeom>
                        <a:avLst/>
                        <a:gdLst>
                          <a:gd name="connsiteX0" fmla="*/ 654386 w 3830122"/>
                          <a:gd name="connsiteY0" fmla="*/ 473480 h 3830122"/>
                          <a:gd name="connsiteX1" fmla="*/ 2706639 w 3830122"/>
                          <a:gd name="connsiteY1" fmla="*/ 171254 h 3830122"/>
                          <a:gd name="connsiteX2" fmla="*/ 3830123 w 3830122"/>
                          <a:gd name="connsiteY2" fmla="*/ 1915062 h 3830122"/>
                          <a:gd name="connsiteX3" fmla="*/ 3341782 w 3830122"/>
                          <a:gd name="connsiteY3" fmla="*/ 1915061 h 3830122"/>
                          <a:gd name="connsiteX4" fmla="*/ 2872592 w 3830122"/>
                          <a:gd name="connsiteY4" fmla="*/ 1915061 h 3830122"/>
                          <a:gd name="connsiteX5" fmla="*/ 2310850 w 3830122"/>
                          <a:gd name="connsiteY5" fmla="*/ 1043157 h 3830122"/>
                          <a:gd name="connsiteX6" fmla="*/ 1284723 w 3830122"/>
                          <a:gd name="connsiteY6" fmla="*/ 1194271 h 3830122"/>
                          <a:gd name="connsiteX7" fmla="*/ 956948 w 3830122"/>
                          <a:gd name="connsiteY7" fmla="*/ 819460 h 3830122"/>
                          <a:gd name="connsiteX8" fmla="*/ 654386 w 3830122"/>
                          <a:gd name="connsiteY8" fmla="*/ 473480 h 383012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830122" h="3830122" fill="none" extrusionOk="0">
                            <a:moveTo>
                              <a:pt x="654386" y="473480"/>
                            </a:moveTo>
                            <a:cubicBezTo>
                              <a:pt x="1330515" y="-155480"/>
                              <a:pt x="1926819" y="-163005"/>
                              <a:pt x="2706639" y="171254"/>
                            </a:cubicBezTo>
                            <a:cubicBezTo>
                              <a:pt x="3482982" y="407418"/>
                              <a:pt x="3781411" y="1307846"/>
                              <a:pt x="3830123" y="1915062"/>
                            </a:cubicBezTo>
                            <a:cubicBezTo>
                              <a:pt x="3608182" y="1900995"/>
                              <a:pt x="3524214" y="1930848"/>
                              <a:pt x="3341782" y="1915061"/>
                            </a:cubicBezTo>
                            <a:cubicBezTo>
                              <a:pt x="3159350" y="1899275"/>
                              <a:pt x="3007369" y="1901996"/>
                              <a:pt x="2872592" y="1915061"/>
                            </a:cubicBezTo>
                            <a:cubicBezTo>
                              <a:pt x="2874207" y="1522907"/>
                              <a:pt x="2633379" y="1149789"/>
                              <a:pt x="2310850" y="1043157"/>
                            </a:cubicBezTo>
                            <a:cubicBezTo>
                              <a:pt x="1933476" y="933729"/>
                              <a:pt x="1643318" y="979298"/>
                              <a:pt x="1284723" y="1194271"/>
                            </a:cubicBezTo>
                            <a:cubicBezTo>
                              <a:pt x="1189526" y="1075063"/>
                              <a:pt x="1031284" y="919679"/>
                              <a:pt x="956948" y="819460"/>
                            </a:cubicBezTo>
                            <a:cubicBezTo>
                              <a:pt x="882612" y="719241"/>
                              <a:pt x="797901" y="634682"/>
                              <a:pt x="654386" y="473480"/>
                            </a:cubicBezTo>
                            <a:close/>
                          </a:path>
                          <a:path w="3830122" h="3830122" stroke="0" extrusionOk="0">
                            <a:moveTo>
                              <a:pt x="654386" y="473480"/>
                            </a:moveTo>
                            <a:cubicBezTo>
                              <a:pt x="1114483" y="-59825"/>
                              <a:pt x="2022588" y="-183368"/>
                              <a:pt x="2706639" y="171254"/>
                            </a:cubicBezTo>
                            <a:cubicBezTo>
                              <a:pt x="3292290" y="509588"/>
                              <a:pt x="3769600" y="1076987"/>
                              <a:pt x="3830123" y="1915062"/>
                            </a:cubicBezTo>
                            <a:cubicBezTo>
                              <a:pt x="3689651" y="1896362"/>
                              <a:pt x="3514010" y="1906945"/>
                              <a:pt x="3370508" y="1915062"/>
                            </a:cubicBezTo>
                            <a:cubicBezTo>
                              <a:pt x="3227006" y="1923178"/>
                              <a:pt x="3072598" y="1895761"/>
                              <a:pt x="2872592" y="1915061"/>
                            </a:cubicBezTo>
                            <a:cubicBezTo>
                              <a:pt x="2842803" y="1507149"/>
                              <a:pt x="2655510" y="1239274"/>
                              <a:pt x="2310850" y="1043157"/>
                            </a:cubicBezTo>
                            <a:cubicBezTo>
                              <a:pt x="2022537" y="864570"/>
                              <a:pt x="1553533" y="870066"/>
                              <a:pt x="1284723" y="1194271"/>
                            </a:cubicBezTo>
                            <a:cubicBezTo>
                              <a:pt x="1156355" y="1041552"/>
                              <a:pt x="1083128" y="934739"/>
                              <a:pt x="982161" y="848291"/>
                            </a:cubicBezTo>
                            <a:cubicBezTo>
                              <a:pt x="881194" y="761843"/>
                              <a:pt x="812132" y="628448"/>
                              <a:pt x="654386" y="47348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1EA1393-293A-E828-FD4B-6A8BCBC5225B}"/>
                </a:ext>
              </a:extLst>
            </p:cNvPr>
            <p:cNvSpPr/>
            <p:nvPr/>
          </p:nvSpPr>
          <p:spPr>
            <a:xfrm>
              <a:off x="2499778" y="1648578"/>
              <a:ext cx="1584336" cy="108849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bg2"/>
                  </a:solidFill>
                  <a:latin typeface="+mj-lt"/>
                  <a:cs typeface="Cavolini" panose="03000502040302020204" pitchFamily="66" charset="0"/>
                </a:rPr>
                <a:t>44%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9A9B287-0080-BBEE-E586-1FB4F8DAD3EA}"/>
                </a:ext>
              </a:extLst>
            </p:cNvPr>
            <p:cNvSpPr/>
            <p:nvPr/>
          </p:nvSpPr>
          <p:spPr>
            <a:xfrm>
              <a:off x="2096597" y="4905198"/>
              <a:ext cx="1584336" cy="108849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bg2"/>
                  </a:solidFill>
                  <a:latin typeface="+mj-lt"/>
                  <a:cs typeface="Cavolini" panose="03000502040302020204" pitchFamily="66" charset="0"/>
                </a:rPr>
                <a:t>56%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7ED97A7-976D-4FE1-8818-258F61C592BC}"/>
              </a:ext>
            </a:extLst>
          </p:cNvPr>
          <p:cNvGrpSpPr/>
          <p:nvPr/>
        </p:nvGrpSpPr>
        <p:grpSpPr>
          <a:xfrm>
            <a:off x="8457361" y="961721"/>
            <a:ext cx="3773878" cy="1794853"/>
            <a:chOff x="6096000" y="1873069"/>
            <a:chExt cx="3773878" cy="1794853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8CBCE422-391F-F982-7832-63D59355F849}"/>
                </a:ext>
              </a:extLst>
            </p:cNvPr>
            <p:cNvGrpSpPr/>
            <p:nvPr/>
          </p:nvGrpSpPr>
          <p:grpSpPr>
            <a:xfrm>
              <a:off x="6096000" y="1873069"/>
              <a:ext cx="3773878" cy="646331"/>
              <a:chOff x="5490542" y="3093302"/>
              <a:chExt cx="3773878" cy="646331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256387B9-17EA-899C-68BA-B33471B61E2B}"/>
                  </a:ext>
                </a:extLst>
              </p:cNvPr>
              <p:cNvSpPr txBox="1"/>
              <p:nvPr/>
            </p:nvSpPr>
            <p:spPr>
              <a:xfrm>
                <a:off x="5490542" y="3093302"/>
                <a:ext cx="7749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600" dirty="0">
                    <a:solidFill>
                      <a:schemeClr val="tx2">
                        <a:lumMod val="95000"/>
                        <a:lumOff val="5000"/>
                      </a:schemeClr>
                    </a:solidFill>
                    <a:latin typeface="+mj-lt"/>
                    <a:cs typeface="Cavolini" panose="03000502040302020204" pitchFamily="66" charset="0"/>
                  </a:rPr>
                  <a:t>1.</a:t>
                </a:r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920A3BE5-98FA-0D82-46F3-2D2606FB13C0}"/>
                  </a:ext>
                </a:extLst>
              </p:cNvPr>
              <p:cNvGrpSpPr/>
              <p:nvPr/>
            </p:nvGrpSpPr>
            <p:grpSpPr>
              <a:xfrm>
                <a:off x="5648113" y="3247190"/>
                <a:ext cx="3616307" cy="424799"/>
                <a:chOff x="5622713" y="3247190"/>
                <a:chExt cx="3616307" cy="424799"/>
              </a:xfrm>
            </p:grpSpPr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0D13EBE1-9C9E-8675-5FDA-DE27D4FFFC1F}"/>
                    </a:ext>
                  </a:extLst>
                </p:cNvPr>
                <p:cNvSpPr/>
                <p:nvPr/>
              </p:nvSpPr>
              <p:spPr>
                <a:xfrm>
                  <a:off x="5622713" y="3626270"/>
                  <a:ext cx="3144546" cy="45719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95000"/>
                        <a:lumOff val="5000"/>
                      </a:schemeClr>
                    </a:solidFill>
                    <a:latin typeface="+mj-lt"/>
                    <a:cs typeface="Cavolini" panose="03000502040302020204" pitchFamily="66" charset="0"/>
                  </a:endParaRP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BB9799A3-C904-144A-03E0-44F4519F5FFE}"/>
                    </a:ext>
                  </a:extLst>
                </p:cNvPr>
                <p:cNvSpPr txBox="1"/>
                <p:nvPr/>
              </p:nvSpPr>
              <p:spPr>
                <a:xfrm>
                  <a:off x="6183997" y="3247190"/>
                  <a:ext cx="3055023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latin typeface="+mj-lt"/>
                      <a:cs typeface="Cavolini" panose="03000502040302020204" pitchFamily="66" charset="0"/>
                    </a:rPr>
                    <a:t>PLACEHOLDER TITLE</a:t>
                  </a:r>
                </a:p>
              </p:txBody>
            </p:sp>
          </p:grp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5AA4E29-C0D5-CFD5-DCB6-A6E7F5EB6B86}"/>
                </a:ext>
              </a:extLst>
            </p:cNvPr>
            <p:cNvSpPr txBox="1"/>
            <p:nvPr/>
          </p:nvSpPr>
          <p:spPr>
            <a:xfrm>
              <a:off x="6096000" y="2559926"/>
              <a:ext cx="3302117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1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Lorem ipsum dolor sit </a:t>
              </a:r>
              <a:r>
                <a:rPr lang="en-CA" sz="11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amet</a:t>
              </a:r>
              <a:r>
                <a:rPr lang="en-CA" sz="11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, </a:t>
              </a:r>
              <a:r>
                <a:rPr lang="en-CA" sz="11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consectetur</a:t>
              </a:r>
              <a:r>
                <a:rPr lang="en-CA" sz="11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adipiscing</a:t>
              </a:r>
              <a:r>
                <a:rPr lang="en-CA" sz="11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elit</a:t>
              </a:r>
              <a:r>
                <a:rPr lang="en-CA" sz="11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, sed do </a:t>
              </a:r>
              <a:r>
                <a:rPr lang="en-CA" sz="11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eiusmod</a:t>
              </a:r>
              <a:r>
                <a:rPr lang="en-CA" sz="11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tempor</a:t>
              </a:r>
              <a:r>
                <a:rPr lang="en-CA" sz="11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incididunt</a:t>
              </a:r>
              <a:r>
                <a:rPr lang="en-CA" sz="11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ut</a:t>
              </a:r>
              <a:r>
                <a:rPr lang="en-CA" sz="11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labore et dolore magna </a:t>
              </a:r>
              <a:r>
                <a:rPr lang="en-CA" sz="11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aliqua</a:t>
              </a:r>
              <a:r>
                <a:rPr lang="en-CA" sz="11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. Ut </a:t>
              </a:r>
              <a:r>
                <a:rPr lang="en-CA" sz="11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enim</a:t>
              </a:r>
              <a:r>
                <a:rPr lang="en-CA" sz="11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ad minim </a:t>
              </a:r>
              <a:r>
                <a:rPr lang="en-CA" sz="11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veniam</a:t>
              </a:r>
              <a:r>
                <a:rPr lang="en-CA" sz="11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, </a:t>
              </a:r>
              <a:r>
                <a:rPr lang="en-CA" sz="11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quis</a:t>
              </a:r>
              <a:r>
                <a:rPr lang="en-CA" sz="11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nostrud</a:t>
              </a:r>
              <a:r>
                <a:rPr lang="en-CA" sz="11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exercitation </a:t>
              </a:r>
              <a:r>
                <a:rPr lang="en-CA" sz="11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ullamco</a:t>
              </a:r>
              <a:r>
                <a:rPr lang="en-CA" sz="11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laboris</a:t>
              </a:r>
              <a:r>
                <a:rPr lang="en-CA" sz="11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nisi </a:t>
              </a:r>
              <a:r>
                <a:rPr lang="en-CA" sz="11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ut</a:t>
              </a:r>
              <a:r>
                <a:rPr lang="en-CA" sz="11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aliquip</a:t>
              </a:r>
              <a:r>
                <a:rPr lang="en-CA" sz="11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ex </a:t>
              </a:r>
              <a:r>
                <a:rPr lang="en-CA" sz="11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ea</a:t>
              </a:r>
              <a:r>
                <a:rPr lang="en-CA" sz="11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commodo</a:t>
              </a:r>
              <a:r>
                <a:rPr lang="en-CA" sz="11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consequat</a:t>
              </a:r>
              <a:r>
                <a:rPr lang="en-CA" sz="11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C5691AD-9641-C15A-AF7B-43757BC5D6FD}"/>
              </a:ext>
            </a:extLst>
          </p:cNvPr>
          <p:cNvGrpSpPr/>
          <p:nvPr/>
        </p:nvGrpSpPr>
        <p:grpSpPr>
          <a:xfrm>
            <a:off x="398153" y="4029564"/>
            <a:ext cx="3773878" cy="1794853"/>
            <a:chOff x="6096000" y="1873069"/>
            <a:chExt cx="3773878" cy="1794853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175968F7-7692-8960-144B-F9D61200020F}"/>
                </a:ext>
              </a:extLst>
            </p:cNvPr>
            <p:cNvGrpSpPr/>
            <p:nvPr/>
          </p:nvGrpSpPr>
          <p:grpSpPr>
            <a:xfrm>
              <a:off x="6096000" y="1873069"/>
              <a:ext cx="3773878" cy="646331"/>
              <a:chOff x="5490542" y="3093302"/>
              <a:chExt cx="3773878" cy="646331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C8BC5144-68BD-82E6-BBBB-B29E98890588}"/>
                  </a:ext>
                </a:extLst>
              </p:cNvPr>
              <p:cNvSpPr txBox="1"/>
              <p:nvPr/>
            </p:nvSpPr>
            <p:spPr>
              <a:xfrm>
                <a:off x="5490542" y="3093302"/>
                <a:ext cx="7749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600" dirty="0">
                    <a:solidFill>
                      <a:schemeClr val="tx2">
                        <a:lumMod val="95000"/>
                        <a:lumOff val="5000"/>
                      </a:schemeClr>
                    </a:solidFill>
                    <a:latin typeface="+mj-lt"/>
                    <a:cs typeface="Cavolini" panose="03000502040302020204" pitchFamily="66" charset="0"/>
                  </a:rPr>
                  <a:t>2.</a:t>
                </a:r>
              </a:p>
            </p:txBody>
          </p: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DC917EAE-F70E-60DF-3DAE-81F8A68DEFF6}"/>
                  </a:ext>
                </a:extLst>
              </p:cNvPr>
              <p:cNvGrpSpPr/>
              <p:nvPr/>
            </p:nvGrpSpPr>
            <p:grpSpPr>
              <a:xfrm>
                <a:off x="5648113" y="3247190"/>
                <a:ext cx="3616307" cy="424799"/>
                <a:chOff x="5622713" y="3247190"/>
                <a:chExt cx="3616307" cy="424799"/>
              </a:xfrm>
            </p:grpSpPr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937FC7A5-E341-911B-AF70-8C507A955ECA}"/>
                    </a:ext>
                  </a:extLst>
                </p:cNvPr>
                <p:cNvSpPr/>
                <p:nvPr/>
              </p:nvSpPr>
              <p:spPr>
                <a:xfrm>
                  <a:off x="5622713" y="3626270"/>
                  <a:ext cx="3144546" cy="45719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95000"/>
                        <a:lumOff val="5000"/>
                      </a:schemeClr>
                    </a:solidFill>
                    <a:latin typeface="+mj-lt"/>
                    <a:cs typeface="Cavolini" panose="03000502040302020204" pitchFamily="66" charset="0"/>
                  </a:endParaRP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86CD2F97-E459-DF55-CAE7-C419DACE05CF}"/>
                    </a:ext>
                  </a:extLst>
                </p:cNvPr>
                <p:cNvSpPr txBox="1"/>
                <p:nvPr/>
              </p:nvSpPr>
              <p:spPr>
                <a:xfrm>
                  <a:off x="6183997" y="3247190"/>
                  <a:ext cx="3055023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latin typeface="+mj-lt"/>
                      <a:cs typeface="Cavolini" panose="03000502040302020204" pitchFamily="66" charset="0"/>
                    </a:rPr>
                    <a:t>PLACEHOLDER TITLE</a:t>
                  </a:r>
                </a:p>
              </p:txBody>
            </p:sp>
          </p:grpSp>
        </p:grp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68F7313-040D-F6BE-5E63-63186F2796E3}"/>
                </a:ext>
              </a:extLst>
            </p:cNvPr>
            <p:cNvSpPr txBox="1"/>
            <p:nvPr/>
          </p:nvSpPr>
          <p:spPr>
            <a:xfrm>
              <a:off x="6096000" y="2559926"/>
              <a:ext cx="3302117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1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Lorem ipsum dolor sit </a:t>
              </a:r>
              <a:r>
                <a:rPr lang="en-CA" sz="11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amet</a:t>
              </a:r>
              <a:r>
                <a:rPr lang="en-CA" sz="11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, </a:t>
              </a:r>
              <a:r>
                <a:rPr lang="en-CA" sz="11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consectetur</a:t>
              </a:r>
              <a:r>
                <a:rPr lang="en-CA" sz="11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adipiscing</a:t>
              </a:r>
              <a:r>
                <a:rPr lang="en-CA" sz="11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elit</a:t>
              </a:r>
              <a:r>
                <a:rPr lang="en-CA" sz="11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, sed do </a:t>
              </a:r>
              <a:r>
                <a:rPr lang="en-CA" sz="11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eiusmod</a:t>
              </a:r>
              <a:r>
                <a:rPr lang="en-CA" sz="11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tempor</a:t>
              </a:r>
              <a:r>
                <a:rPr lang="en-CA" sz="11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incididunt</a:t>
              </a:r>
              <a:r>
                <a:rPr lang="en-CA" sz="11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ut</a:t>
              </a:r>
              <a:r>
                <a:rPr lang="en-CA" sz="11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labore et dolore magna </a:t>
              </a:r>
              <a:r>
                <a:rPr lang="en-CA" sz="11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aliqua</a:t>
              </a:r>
              <a:r>
                <a:rPr lang="en-CA" sz="11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. Ut </a:t>
              </a:r>
              <a:r>
                <a:rPr lang="en-CA" sz="11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enim</a:t>
              </a:r>
              <a:r>
                <a:rPr lang="en-CA" sz="11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ad minim </a:t>
              </a:r>
              <a:r>
                <a:rPr lang="en-CA" sz="11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veniam</a:t>
              </a:r>
              <a:r>
                <a:rPr lang="en-CA" sz="11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, </a:t>
              </a:r>
              <a:r>
                <a:rPr lang="en-CA" sz="11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quis</a:t>
              </a:r>
              <a:r>
                <a:rPr lang="en-CA" sz="11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nostrud</a:t>
              </a:r>
              <a:r>
                <a:rPr lang="en-CA" sz="11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exercitation </a:t>
              </a:r>
              <a:r>
                <a:rPr lang="en-CA" sz="11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ullamco</a:t>
              </a:r>
              <a:r>
                <a:rPr lang="en-CA" sz="11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laboris</a:t>
              </a:r>
              <a:r>
                <a:rPr lang="en-CA" sz="11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nisi </a:t>
              </a:r>
              <a:r>
                <a:rPr lang="en-CA" sz="11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ut</a:t>
              </a:r>
              <a:r>
                <a:rPr lang="en-CA" sz="11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aliquip</a:t>
              </a:r>
              <a:r>
                <a:rPr lang="en-CA" sz="11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ex </a:t>
              </a:r>
              <a:r>
                <a:rPr lang="en-CA" sz="11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ea</a:t>
              </a:r>
              <a:r>
                <a:rPr lang="en-CA" sz="11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commodo</a:t>
              </a:r>
              <a:r>
                <a:rPr lang="en-CA" sz="11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consequat</a:t>
              </a:r>
              <a:r>
                <a:rPr lang="en-CA" sz="1100" i="0" dirty="0"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cs typeface="Cavolini" panose="03000502040302020204" pitchFamily="66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18145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CA6EE-31CC-EEF1-D49F-AA306DF2A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085" y="168964"/>
            <a:ext cx="11593349" cy="890953"/>
          </a:xfrm>
        </p:spPr>
        <p:txBody>
          <a:bodyPr/>
          <a:lstStyle/>
          <a:p>
            <a:pPr algn="l"/>
            <a:r>
              <a:rPr lang="en-US" i="0" dirty="0">
                <a:effectLst/>
                <a:latin typeface="+mj-lt"/>
                <a:cs typeface="Aharoni" panose="02010803020104030203" pitchFamily="2" charset="-79"/>
              </a:rPr>
              <a:t>Lorem ipsum dolor</a:t>
            </a:r>
            <a:endParaRPr lang="en-CA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739CD1-4451-53A1-0C7D-84BCB55F6F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A482AE-738F-B50D-508A-E08E839306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18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C9D03D3-77AF-D3DF-8E62-D7C09730F3E3}"/>
              </a:ext>
            </a:extLst>
          </p:cNvPr>
          <p:cNvGrpSpPr/>
          <p:nvPr/>
        </p:nvGrpSpPr>
        <p:grpSpPr>
          <a:xfrm>
            <a:off x="833273" y="1563458"/>
            <a:ext cx="10632973" cy="4580158"/>
            <a:chOff x="833273" y="1563458"/>
            <a:chExt cx="10632973" cy="4580158"/>
          </a:xfrm>
          <a:solidFill>
            <a:schemeClr val="accent3">
              <a:lumMod val="20000"/>
              <a:lumOff val="80000"/>
            </a:schemeClr>
          </a:solidFill>
        </p:grpSpPr>
        <p:grpSp>
          <p:nvGrpSpPr>
            <p:cNvPr id="55" name="Oceania">
              <a:extLst>
                <a:ext uri="{FF2B5EF4-FFF2-40B4-BE49-F238E27FC236}">
                  <a16:creationId xmlns:a16="http://schemas.microsoft.com/office/drawing/2014/main" id="{9B160091-A33D-E5D4-6915-340FC7CEB623}"/>
                </a:ext>
              </a:extLst>
            </p:cNvPr>
            <p:cNvGrpSpPr/>
            <p:nvPr/>
          </p:nvGrpSpPr>
          <p:grpSpPr>
            <a:xfrm>
              <a:off x="833273" y="4264058"/>
              <a:ext cx="10632973" cy="1584159"/>
              <a:chOff x="273050" y="4502151"/>
              <a:chExt cx="11657012" cy="1736725"/>
            </a:xfrm>
            <a:grpFill/>
          </p:grpSpPr>
          <p:sp>
            <p:nvSpPr>
              <p:cNvPr id="265" name="Pitcaim Islands" descr="{&quot;Key&quot;:&quot;pitcaim islands&quot;,&quot;Name&quot;:&quot;Pitcaim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1A37C9E-644B-D2FF-27B1-AFFB7A5127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3562" y="5400676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1 h 2"/>
                  <a:gd name="T4" fmla="*/ 1 w 2"/>
                  <a:gd name="T5" fmla="*/ 0 h 2"/>
                  <a:gd name="T6" fmla="*/ 1 w 2"/>
                  <a:gd name="T7" fmla="*/ 0 h 2"/>
                  <a:gd name="T8" fmla="*/ 0 w 2"/>
                  <a:gd name="T9" fmla="*/ 0 h 2"/>
                  <a:gd name="T10" fmla="*/ 1 w 2"/>
                  <a:gd name="T11" fmla="*/ 1 h 2"/>
                  <a:gd name="T12" fmla="*/ 1 w 2"/>
                  <a:gd name="T13" fmla="*/ 2 h 2"/>
                  <a:gd name="T14" fmla="*/ 2 w 2"/>
                  <a:gd name="T15" fmla="*/ 2 h 2"/>
                  <a:gd name="T16" fmla="*/ 2 w 2"/>
                  <a:gd name="T1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66" name="Australia" descr="{&quot;Key&quot;:&quot;australia&quot;,&quot;Name&quot;:&quot;Austral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924786D-9D7F-B01A-2386-F6FDA0C2A2F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625012" y="4884738"/>
                <a:ext cx="1328737" cy="1243013"/>
              </a:xfrm>
              <a:custGeom>
                <a:avLst/>
                <a:gdLst>
                  <a:gd name="T0" fmla="*/ 498 w 837"/>
                  <a:gd name="T1" fmla="*/ 746 h 783"/>
                  <a:gd name="T2" fmla="*/ 503 w 837"/>
                  <a:gd name="T3" fmla="*/ 783 h 783"/>
                  <a:gd name="T4" fmla="*/ 556 w 837"/>
                  <a:gd name="T5" fmla="*/ 747 h 783"/>
                  <a:gd name="T6" fmla="*/ 531 w 837"/>
                  <a:gd name="T7" fmla="*/ 726 h 783"/>
                  <a:gd name="T8" fmla="*/ 707 w 837"/>
                  <a:gd name="T9" fmla="*/ 66 h 783"/>
                  <a:gd name="T10" fmla="*/ 697 w 837"/>
                  <a:gd name="T11" fmla="*/ 26 h 783"/>
                  <a:gd name="T12" fmla="*/ 683 w 837"/>
                  <a:gd name="T13" fmla="*/ 16 h 783"/>
                  <a:gd name="T14" fmla="*/ 669 w 837"/>
                  <a:gd name="T15" fmla="*/ 54 h 783"/>
                  <a:gd name="T16" fmla="*/ 661 w 837"/>
                  <a:gd name="T17" fmla="*/ 105 h 783"/>
                  <a:gd name="T18" fmla="*/ 634 w 837"/>
                  <a:gd name="T19" fmla="*/ 160 h 783"/>
                  <a:gd name="T20" fmla="*/ 589 w 837"/>
                  <a:gd name="T21" fmla="*/ 146 h 783"/>
                  <a:gd name="T22" fmla="*/ 547 w 837"/>
                  <a:gd name="T23" fmla="*/ 116 h 783"/>
                  <a:gd name="T24" fmla="*/ 549 w 837"/>
                  <a:gd name="T25" fmla="*/ 73 h 783"/>
                  <a:gd name="T26" fmla="*/ 573 w 837"/>
                  <a:gd name="T27" fmla="*/ 40 h 783"/>
                  <a:gd name="T28" fmla="*/ 538 w 837"/>
                  <a:gd name="T29" fmla="*/ 38 h 783"/>
                  <a:gd name="T30" fmla="*/ 493 w 837"/>
                  <a:gd name="T31" fmla="*/ 17 h 783"/>
                  <a:gd name="T32" fmla="*/ 482 w 837"/>
                  <a:gd name="T33" fmla="*/ 35 h 783"/>
                  <a:gd name="T34" fmla="*/ 429 w 837"/>
                  <a:gd name="T35" fmla="*/ 58 h 783"/>
                  <a:gd name="T36" fmla="*/ 411 w 837"/>
                  <a:gd name="T37" fmla="*/ 103 h 783"/>
                  <a:gd name="T38" fmla="*/ 362 w 837"/>
                  <a:gd name="T39" fmla="*/ 75 h 783"/>
                  <a:gd name="T40" fmla="*/ 332 w 837"/>
                  <a:gd name="T41" fmla="*/ 85 h 783"/>
                  <a:gd name="T42" fmla="*/ 300 w 837"/>
                  <a:gd name="T43" fmla="*/ 117 h 783"/>
                  <a:gd name="T44" fmla="*/ 283 w 837"/>
                  <a:gd name="T45" fmla="*/ 153 h 783"/>
                  <a:gd name="T46" fmla="*/ 248 w 837"/>
                  <a:gd name="T47" fmla="*/ 170 h 783"/>
                  <a:gd name="T48" fmla="*/ 210 w 837"/>
                  <a:gd name="T49" fmla="*/ 215 h 783"/>
                  <a:gd name="T50" fmla="*/ 166 w 837"/>
                  <a:gd name="T51" fmla="*/ 228 h 783"/>
                  <a:gd name="T52" fmla="*/ 121 w 837"/>
                  <a:gd name="T53" fmla="*/ 239 h 783"/>
                  <a:gd name="T54" fmla="*/ 62 w 837"/>
                  <a:gd name="T55" fmla="*/ 282 h 783"/>
                  <a:gd name="T56" fmla="*/ 47 w 837"/>
                  <a:gd name="T57" fmla="*/ 307 h 783"/>
                  <a:gd name="T58" fmla="*/ 39 w 837"/>
                  <a:gd name="T59" fmla="*/ 341 h 783"/>
                  <a:gd name="T60" fmla="*/ 31 w 837"/>
                  <a:gd name="T61" fmla="*/ 356 h 783"/>
                  <a:gd name="T62" fmla="*/ 33 w 837"/>
                  <a:gd name="T63" fmla="*/ 396 h 783"/>
                  <a:gd name="T64" fmla="*/ 39 w 837"/>
                  <a:gd name="T65" fmla="*/ 447 h 783"/>
                  <a:gd name="T66" fmla="*/ 33 w 837"/>
                  <a:gd name="T67" fmla="*/ 512 h 783"/>
                  <a:gd name="T68" fmla="*/ 6 w 837"/>
                  <a:gd name="T69" fmla="*/ 546 h 783"/>
                  <a:gd name="T70" fmla="*/ 38 w 837"/>
                  <a:gd name="T71" fmla="*/ 579 h 783"/>
                  <a:gd name="T72" fmla="*/ 82 w 837"/>
                  <a:gd name="T73" fmla="*/ 567 h 783"/>
                  <a:gd name="T74" fmla="*/ 144 w 837"/>
                  <a:gd name="T75" fmla="*/ 555 h 783"/>
                  <a:gd name="T76" fmla="*/ 194 w 837"/>
                  <a:gd name="T77" fmla="*/ 530 h 783"/>
                  <a:gd name="T78" fmla="*/ 284 w 837"/>
                  <a:gd name="T79" fmla="*/ 506 h 783"/>
                  <a:gd name="T80" fmla="*/ 379 w 837"/>
                  <a:gd name="T81" fmla="*/ 507 h 783"/>
                  <a:gd name="T82" fmla="*/ 405 w 837"/>
                  <a:gd name="T83" fmla="*/ 553 h 783"/>
                  <a:gd name="T84" fmla="*/ 441 w 837"/>
                  <a:gd name="T85" fmla="*/ 549 h 783"/>
                  <a:gd name="T86" fmla="*/ 438 w 837"/>
                  <a:gd name="T87" fmla="*/ 572 h 783"/>
                  <a:gd name="T88" fmla="*/ 456 w 837"/>
                  <a:gd name="T89" fmla="*/ 582 h 783"/>
                  <a:gd name="T90" fmla="*/ 464 w 837"/>
                  <a:gd name="T91" fmla="*/ 618 h 783"/>
                  <a:gd name="T92" fmla="*/ 489 w 837"/>
                  <a:gd name="T93" fmla="*/ 660 h 783"/>
                  <a:gd name="T94" fmla="*/ 551 w 837"/>
                  <a:gd name="T95" fmla="*/ 648 h 783"/>
                  <a:gd name="T96" fmla="*/ 579 w 837"/>
                  <a:gd name="T97" fmla="*/ 666 h 783"/>
                  <a:gd name="T98" fmla="*/ 655 w 837"/>
                  <a:gd name="T99" fmla="*/ 637 h 783"/>
                  <a:gd name="T100" fmla="*/ 697 w 837"/>
                  <a:gd name="T101" fmla="*/ 583 h 783"/>
                  <a:gd name="T102" fmla="*/ 762 w 837"/>
                  <a:gd name="T103" fmla="*/ 520 h 783"/>
                  <a:gd name="T104" fmla="*/ 813 w 837"/>
                  <a:gd name="T105" fmla="*/ 447 h 783"/>
                  <a:gd name="T106" fmla="*/ 833 w 837"/>
                  <a:gd name="T107" fmla="*/ 380 h 783"/>
                  <a:gd name="T108" fmla="*/ 820 w 837"/>
                  <a:gd name="T109" fmla="*/ 319 h 783"/>
                  <a:gd name="T110" fmla="*/ 799 w 837"/>
                  <a:gd name="T111" fmla="*/ 273 h 783"/>
                  <a:gd name="T112" fmla="*/ 784 w 837"/>
                  <a:gd name="T113" fmla="*/ 232 h 783"/>
                  <a:gd name="T114" fmla="*/ 737 w 837"/>
                  <a:gd name="T115" fmla="*/ 181 h 783"/>
                  <a:gd name="T116" fmla="*/ 735 w 837"/>
                  <a:gd name="T117" fmla="*/ 134 h 783"/>
                  <a:gd name="T118" fmla="*/ 725 w 837"/>
                  <a:gd name="T119" fmla="*/ 83 h 7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37" h="783">
                    <a:moveTo>
                      <a:pt x="518" y="717"/>
                    </a:moveTo>
                    <a:lnTo>
                      <a:pt x="507" y="716"/>
                    </a:lnTo>
                    <a:lnTo>
                      <a:pt x="500" y="727"/>
                    </a:lnTo>
                    <a:lnTo>
                      <a:pt x="498" y="746"/>
                    </a:lnTo>
                    <a:lnTo>
                      <a:pt x="489" y="761"/>
                    </a:lnTo>
                    <a:lnTo>
                      <a:pt x="488" y="781"/>
                    </a:lnTo>
                    <a:lnTo>
                      <a:pt x="499" y="782"/>
                    </a:lnTo>
                    <a:lnTo>
                      <a:pt x="503" y="783"/>
                    </a:lnTo>
                    <a:lnTo>
                      <a:pt x="527" y="767"/>
                    </a:lnTo>
                    <a:lnTo>
                      <a:pt x="529" y="773"/>
                    </a:lnTo>
                    <a:lnTo>
                      <a:pt x="544" y="755"/>
                    </a:lnTo>
                    <a:lnTo>
                      <a:pt x="556" y="747"/>
                    </a:lnTo>
                    <a:lnTo>
                      <a:pt x="573" y="719"/>
                    </a:lnTo>
                    <a:lnTo>
                      <a:pt x="562" y="717"/>
                    </a:lnTo>
                    <a:lnTo>
                      <a:pt x="545" y="722"/>
                    </a:lnTo>
                    <a:lnTo>
                      <a:pt x="531" y="726"/>
                    </a:lnTo>
                    <a:lnTo>
                      <a:pt x="518" y="717"/>
                    </a:lnTo>
                    <a:lnTo>
                      <a:pt x="518" y="717"/>
                    </a:lnTo>
                    <a:close/>
                    <a:moveTo>
                      <a:pt x="705" y="74"/>
                    </a:moveTo>
                    <a:lnTo>
                      <a:pt x="707" y="66"/>
                    </a:lnTo>
                    <a:lnTo>
                      <a:pt x="708" y="52"/>
                    </a:lnTo>
                    <a:lnTo>
                      <a:pt x="701" y="40"/>
                    </a:lnTo>
                    <a:lnTo>
                      <a:pt x="702" y="30"/>
                    </a:lnTo>
                    <a:lnTo>
                      <a:pt x="697" y="26"/>
                    </a:lnTo>
                    <a:lnTo>
                      <a:pt x="698" y="12"/>
                    </a:lnTo>
                    <a:lnTo>
                      <a:pt x="693" y="0"/>
                    </a:lnTo>
                    <a:lnTo>
                      <a:pt x="685" y="10"/>
                    </a:lnTo>
                    <a:lnTo>
                      <a:pt x="683" y="16"/>
                    </a:lnTo>
                    <a:lnTo>
                      <a:pt x="677" y="29"/>
                    </a:lnTo>
                    <a:lnTo>
                      <a:pt x="671" y="41"/>
                    </a:lnTo>
                    <a:lnTo>
                      <a:pt x="672" y="50"/>
                    </a:lnTo>
                    <a:lnTo>
                      <a:pt x="669" y="54"/>
                    </a:lnTo>
                    <a:lnTo>
                      <a:pt x="663" y="72"/>
                    </a:lnTo>
                    <a:lnTo>
                      <a:pt x="663" y="86"/>
                    </a:lnTo>
                    <a:lnTo>
                      <a:pt x="660" y="93"/>
                    </a:lnTo>
                    <a:lnTo>
                      <a:pt x="661" y="105"/>
                    </a:lnTo>
                    <a:lnTo>
                      <a:pt x="652" y="124"/>
                    </a:lnTo>
                    <a:lnTo>
                      <a:pt x="647" y="137"/>
                    </a:lnTo>
                    <a:lnTo>
                      <a:pt x="641" y="147"/>
                    </a:lnTo>
                    <a:lnTo>
                      <a:pt x="634" y="160"/>
                    </a:lnTo>
                    <a:lnTo>
                      <a:pt x="619" y="167"/>
                    </a:lnTo>
                    <a:lnTo>
                      <a:pt x="601" y="160"/>
                    </a:lnTo>
                    <a:lnTo>
                      <a:pt x="599" y="153"/>
                    </a:lnTo>
                    <a:lnTo>
                      <a:pt x="589" y="146"/>
                    </a:lnTo>
                    <a:lnTo>
                      <a:pt x="584" y="146"/>
                    </a:lnTo>
                    <a:lnTo>
                      <a:pt x="572" y="132"/>
                    </a:lnTo>
                    <a:lnTo>
                      <a:pt x="562" y="124"/>
                    </a:lnTo>
                    <a:lnTo>
                      <a:pt x="547" y="116"/>
                    </a:lnTo>
                    <a:lnTo>
                      <a:pt x="532" y="103"/>
                    </a:lnTo>
                    <a:lnTo>
                      <a:pt x="532" y="96"/>
                    </a:lnTo>
                    <a:lnTo>
                      <a:pt x="542" y="85"/>
                    </a:lnTo>
                    <a:lnTo>
                      <a:pt x="549" y="73"/>
                    </a:lnTo>
                    <a:lnTo>
                      <a:pt x="548" y="64"/>
                    </a:lnTo>
                    <a:lnTo>
                      <a:pt x="556" y="63"/>
                    </a:lnTo>
                    <a:lnTo>
                      <a:pt x="565" y="54"/>
                    </a:lnTo>
                    <a:lnTo>
                      <a:pt x="573" y="40"/>
                    </a:lnTo>
                    <a:lnTo>
                      <a:pt x="564" y="28"/>
                    </a:lnTo>
                    <a:lnTo>
                      <a:pt x="559" y="33"/>
                    </a:lnTo>
                    <a:lnTo>
                      <a:pt x="551" y="31"/>
                    </a:lnTo>
                    <a:lnTo>
                      <a:pt x="538" y="38"/>
                    </a:lnTo>
                    <a:lnTo>
                      <a:pt x="526" y="30"/>
                    </a:lnTo>
                    <a:lnTo>
                      <a:pt x="519" y="33"/>
                    </a:lnTo>
                    <a:lnTo>
                      <a:pt x="503" y="27"/>
                    </a:lnTo>
                    <a:lnTo>
                      <a:pt x="493" y="17"/>
                    </a:lnTo>
                    <a:lnTo>
                      <a:pt x="480" y="12"/>
                    </a:lnTo>
                    <a:lnTo>
                      <a:pt x="468" y="15"/>
                    </a:lnTo>
                    <a:lnTo>
                      <a:pt x="483" y="23"/>
                    </a:lnTo>
                    <a:lnTo>
                      <a:pt x="482" y="35"/>
                    </a:lnTo>
                    <a:lnTo>
                      <a:pt x="463" y="40"/>
                    </a:lnTo>
                    <a:lnTo>
                      <a:pt x="453" y="37"/>
                    </a:lnTo>
                    <a:lnTo>
                      <a:pt x="440" y="45"/>
                    </a:lnTo>
                    <a:lnTo>
                      <a:pt x="429" y="58"/>
                    </a:lnTo>
                    <a:lnTo>
                      <a:pt x="432" y="64"/>
                    </a:lnTo>
                    <a:lnTo>
                      <a:pt x="421" y="70"/>
                    </a:lnTo>
                    <a:lnTo>
                      <a:pt x="408" y="90"/>
                    </a:lnTo>
                    <a:lnTo>
                      <a:pt x="411" y="103"/>
                    </a:lnTo>
                    <a:lnTo>
                      <a:pt x="398" y="100"/>
                    </a:lnTo>
                    <a:lnTo>
                      <a:pt x="385" y="100"/>
                    </a:lnTo>
                    <a:lnTo>
                      <a:pt x="376" y="86"/>
                    </a:lnTo>
                    <a:lnTo>
                      <a:pt x="362" y="75"/>
                    </a:lnTo>
                    <a:lnTo>
                      <a:pt x="351" y="79"/>
                    </a:lnTo>
                    <a:lnTo>
                      <a:pt x="342" y="82"/>
                    </a:lnTo>
                    <a:lnTo>
                      <a:pt x="340" y="88"/>
                    </a:lnTo>
                    <a:lnTo>
                      <a:pt x="332" y="85"/>
                    </a:lnTo>
                    <a:lnTo>
                      <a:pt x="331" y="92"/>
                    </a:lnTo>
                    <a:lnTo>
                      <a:pt x="320" y="96"/>
                    </a:lnTo>
                    <a:lnTo>
                      <a:pt x="313" y="105"/>
                    </a:lnTo>
                    <a:lnTo>
                      <a:pt x="300" y="117"/>
                    </a:lnTo>
                    <a:lnTo>
                      <a:pt x="294" y="135"/>
                    </a:lnTo>
                    <a:lnTo>
                      <a:pt x="286" y="130"/>
                    </a:lnTo>
                    <a:lnTo>
                      <a:pt x="278" y="141"/>
                    </a:lnTo>
                    <a:lnTo>
                      <a:pt x="283" y="153"/>
                    </a:lnTo>
                    <a:lnTo>
                      <a:pt x="274" y="157"/>
                    </a:lnTo>
                    <a:lnTo>
                      <a:pt x="268" y="137"/>
                    </a:lnTo>
                    <a:lnTo>
                      <a:pt x="250" y="157"/>
                    </a:lnTo>
                    <a:lnTo>
                      <a:pt x="248" y="170"/>
                    </a:lnTo>
                    <a:lnTo>
                      <a:pt x="245" y="180"/>
                    </a:lnTo>
                    <a:lnTo>
                      <a:pt x="231" y="192"/>
                    </a:lnTo>
                    <a:lnTo>
                      <a:pt x="223" y="204"/>
                    </a:lnTo>
                    <a:lnTo>
                      <a:pt x="210" y="215"/>
                    </a:lnTo>
                    <a:lnTo>
                      <a:pt x="187" y="222"/>
                    </a:lnTo>
                    <a:lnTo>
                      <a:pt x="176" y="221"/>
                    </a:lnTo>
                    <a:lnTo>
                      <a:pt x="170" y="223"/>
                    </a:lnTo>
                    <a:lnTo>
                      <a:pt x="166" y="228"/>
                    </a:lnTo>
                    <a:lnTo>
                      <a:pt x="153" y="231"/>
                    </a:lnTo>
                    <a:lnTo>
                      <a:pt x="136" y="240"/>
                    </a:lnTo>
                    <a:lnTo>
                      <a:pt x="130" y="237"/>
                    </a:lnTo>
                    <a:lnTo>
                      <a:pt x="121" y="239"/>
                    </a:lnTo>
                    <a:lnTo>
                      <a:pt x="103" y="248"/>
                    </a:lnTo>
                    <a:lnTo>
                      <a:pt x="92" y="258"/>
                    </a:lnTo>
                    <a:lnTo>
                      <a:pt x="73" y="265"/>
                    </a:lnTo>
                    <a:lnTo>
                      <a:pt x="62" y="282"/>
                    </a:lnTo>
                    <a:lnTo>
                      <a:pt x="64" y="264"/>
                    </a:lnTo>
                    <a:lnTo>
                      <a:pt x="52" y="281"/>
                    </a:lnTo>
                    <a:lnTo>
                      <a:pt x="52" y="295"/>
                    </a:lnTo>
                    <a:lnTo>
                      <a:pt x="47" y="307"/>
                    </a:lnTo>
                    <a:lnTo>
                      <a:pt x="41" y="312"/>
                    </a:lnTo>
                    <a:lnTo>
                      <a:pt x="36" y="326"/>
                    </a:lnTo>
                    <a:lnTo>
                      <a:pt x="39" y="334"/>
                    </a:lnTo>
                    <a:lnTo>
                      <a:pt x="39" y="341"/>
                    </a:lnTo>
                    <a:lnTo>
                      <a:pt x="46" y="360"/>
                    </a:lnTo>
                    <a:lnTo>
                      <a:pt x="43" y="372"/>
                    </a:lnTo>
                    <a:lnTo>
                      <a:pt x="39" y="363"/>
                    </a:lnTo>
                    <a:lnTo>
                      <a:pt x="31" y="356"/>
                    </a:lnTo>
                    <a:lnTo>
                      <a:pt x="32" y="378"/>
                    </a:lnTo>
                    <a:lnTo>
                      <a:pt x="26" y="367"/>
                    </a:lnTo>
                    <a:lnTo>
                      <a:pt x="26" y="378"/>
                    </a:lnTo>
                    <a:lnTo>
                      <a:pt x="33" y="396"/>
                    </a:lnTo>
                    <a:lnTo>
                      <a:pt x="31" y="415"/>
                    </a:lnTo>
                    <a:lnTo>
                      <a:pt x="38" y="424"/>
                    </a:lnTo>
                    <a:lnTo>
                      <a:pt x="36" y="432"/>
                    </a:lnTo>
                    <a:lnTo>
                      <a:pt x="39" y="447"/>
                    </a:lnTo>
                    <a:lnTo>
                      <a:pt x="34" y="461"/>
                    </a:lnTo>
                    <a:lnTo>
                      <a:pt x="33" y="474"/>
                    </a:lnTo>
                    <a:lnTo>
                      <a:pt x="36" y="498"/>
                    </a:lnTo>
                    <a:lnTo>
                      <a:pt x="33" y="512"/>
                    </a:lnTo>
                    <a:lnTo>
                      <a:pt x="25" y="529"/>
                    </a:lnTo>
                    <a:lnTo>
                      <a:pt x="23" y="537"/>
                    </a:lnTo>
                    <a:lnTo>
                      <a:pt x="17" y="543"/>
                    </a:lnTo>
                    <a:lnTo>
                      <a:pt x="6" y="546"/>
                    </a:lnTo>
                    <a:lnTo>
                      <a:pt x="0" y="560"/>
                    </a:lnTo>
                    <a:lnTo>
                      <a:pt x="10" y="564"/>
                    </a:lnTo>
                    <a:lnTo>
                      <a:pt x="25" y="579"/>
                    </a:lnTo>
                    <a:lnTo>
                      <a:pt x="38" y="579"/>
                    </a:lnTo>
                    <a:lnTo>
                      <a:pt x="53" y="580"/>
                    </a:lnTo>
                    <a:lnTo>
                      <a:pt x="65" y="573"/>
                    </a:lnTo>
                    <a:lnTo>
                      <a:pt x="77" y="566"/>
                    </a:lnTo>
                    <a:lnTo>
                      <a:pt x="82" y="567"/>
                    </a:lnTo>
                    <a:lnTo>
                      <a:pt x="99" y="554"/>
                    </a:lnTo>
                    <a:lnTo>
                      <a:pt x="113" y="553"/>
                    </a:lnTo>
                    <a:lnTo>
                      <a:pt x="129" y="550"/>
                    </a:lnTo>
                    <a:lnTo>
                      <a:pt x="144" y="555"/>
                    </a:lnTo>
                    <a:lnTo>
                      <a:pt x="158" y="553"/>
                    </a:lnTo>
                    <a:lnTo>
                      <a:pt x="175" y="552"/>
                    </a:lnTo>
                    <a:lnTo>
                      <a:pt x="186" y="542"/>
                    </a:lnTo>
                    <a:lnTo>
                      <a:pt x="194" y="530"/>
                    </a:lnTo>
                    <a:lnTo>
                      <a:pt x="214" y="524"/>
                    </a:lnTo>
                    <a:lnTo>
                      <a:pt x="240" y="512"/>
                    </a:lnTo>
                    <a:lnTo>
                      <a:pt x="259" y="514"/>
                    </a:lnTo>
                    <a:lnTo>
                      <a:pt x="284" y="506"/>
                    </a:lnTo>
                    <a:lnTo>
                      <a:pt x="314" y="497"/>
                    </a:lnTo>
                    <a:lnTo>
                      <a:pt x="350" y="495"/>
                    </a:lnTo>
                    <a:lnTo>
                      <a:pt x="365" y="506"/>
                    </a:lnTo>
                    <a:lnTo>
                      <a:pt x="379" y="507"/>
                    </a:lnTo>
                    <a:lnTo>
                      <a:pt x="399" y="521"/>
                    </a:lnTo>
                    <a:lnTo>
                      <a:pt x="392" y="527"/>
                    </a:lnTo>
                    <a:lnTo>
                      <a:pt x="400" y="536"/>
                    </a:lnTo>
                    <a:lnTo>
                      <a:pt x="405" y="553"/>
                    </a:lnTo>
                    <a:lnTo>
                      <a:pt x="398" y="566"/>
                    </a:lnTo>
                    <a:lnTo>
                      <a:pt x="409" y="575"/>
                    </a:lnTo>
                    <a:lnTo>
                      <a:pt x="425" y="557"/>
                    </a:lnTo>
                    <a:lnTo>
                      <a:pt x="441" y="549"/>
                    </a:lnTo>
                    <a:lnTo>
                      <a:pt x="466" y="529"/>
                    </a:lnTo>
                    <a:lnTo>
                      <a:pt x="461" y="546"/>
                    </a:lnTo>
                    <a:lnTo>
                      <a:pt x="447" y="558"/>
                    </a:lnTo>
                    <a:lnTo>
                      <a:pt x="438" y="572"/>
                    </a:lnTo>
                    <a:lnTo>
                      <a:pt x="422" y="585"/>
                    </a:lnTo>
                    <a:lnTo>
                      <a:pt x="441" y="580"/>
                    </a:lnTo>
                    <a:lnTo>
                      <a:pt x="459" y="564"/>
                    </a:lnTo>
                    <a:lnTo>
                      <a:pt x="456" y="582"/>
                    </a:lnTo>
                    <a:lnTo>
                      <a:pt x="444" y="593"/>
                    </a:lnTo>
                    <a:lnTo>
                      <a:pt x="461" y="596"/>
                    </a:lnTo>
                    <a:lnTo>
                      <a:pt x="466" y="606"/>
                    </a:lnTo>
                    <a:lnTo>
                      <a:pt x="464" y="618"/>
                    </a:lnTo>
                    <a:lnTo>
                      <a:pt x="459" y="637"/>
                    </a:lnTo>
                    <a:lnTo>
                      <a:pt x="464" y="652"/>
                    </a:lnTo>
                    <a:lnTo>
                      <a:pt x="479" y="659"/>
                    </a:lnTo>
                    <a:lnTo>
                      <a:pt x="489" y="660"/>
                    </a:lnTo>
                    <a:lnTo>
                      <a:pt x="499" y="664"/>
                    </a:lnTo>
                    <a:lnTo>
                      <a:pt x="512" y="671"/>
                    </a:lnTo>
                    <a:lnTo>
                      <a:pt x="538" y="653"/>
                    </a:lnTo>
                    <a:lnTo>
                      <a:pt x="551" y="648"/>
                    </a:lnTo>
                    <a:lnTo>
                      <a:pt x="542" y="661"/>
                    </a:lnTo>
                    <a:lnTo>
                      <a:pt x="551" y="665"/>
                    </a:lnTo>
                    <a:lnTo>
                      <a:pt x="561" y="676"/>
                    </a:lnTo>
                    <a:lnTo>
                      <a:pt x="579" y="666"/>
                    </a:lnTo>
                    <a:lnTo>
                      <a:pt x="593" y="657"/>
                    </a:lnTo>
                    <a:lnTo>
                      <a:pt x="616" y="646"/>
                    </a:lnTo>
                    <a:lnTo>
                      <a:pt x="639" y="646"/>
                    </a:lnTo>
                    <a:lnTo>
                      <a:pt x="655" y="637"/>
                    </a:lnTo>
                    <a:lnTo>
                      <a:pt x="658" y="630"/>
                    </a:lnTo>
                    <a:lnTo>
                      <a:pt x="669" y="613"/>
                    </a:lnTo>
                    <a:lnTo>
                      <a:pt x="684" y="595"/>
                    </a:lnTo>
                    <a:lnTo>
                      <a:pt x="697" y="583"/>
                    </a:lnTo>
                    <a:lnTo>
                      <a:pt x="714" y="562"/>
                    </a:lnTo>
                    <a:lnTo>
                      <a:pt x="726" y="550"/>
                    </a:lnTo>
                    <a:lnTo>
                      <a:pt x="742" y="532"/>
                    </a:lnTo>
                    <a:lnTo>
                      <a:pt x="762" y="520"/>
                    </a:lnTo>
                    <a:lnTo>
                      <a:pt x="781" y="499"/>
                    </a:lnTo>
                    <a:lnTo>
                      <a:pt x="793" y="482"/>
                    </a:lnTo>
                    <a:lnTo>
                      <a:pt x="798" y="468"/>
                    </a:lnTo>
                    <a:lnTo>
                      <a:pt x="813" y="447"/>
                    </a:lnTo>
                    <a:lnTo>
                      <a:pt x="820" y="436"/>
                    </a:lnTo>
                    <a:lnTo>
                      <a:pt x="829" y="415"/>
                    </a:lnTo>
                    <a:lnTo>
                      <a:pt x="827" y="394"/>
                    </a:lnTo>
                    <a:lnTo>
                      <a:pt x="833" y="380"/>
                    </a:lnTo>
                    <a:lnTo>
                      <a:pt x="837" y="366"/>
                    </a:lnTo>
                    <a:lnTo>
                      <a:pt x="837" y="348"/>
                    </a:lnTo>
                    <a:lnTo>
                      <a:pt x="827" y="328"/>
                    </a:lnTo>
                    <a:lnTo>
                      <a:pt x="820" y="319"/>
                    </a:lnTo>
                    <a:lnTo>
                      <a:pt x="809" y="305"/>
                    </a:lnTo>
                    <a:lnTo>
                      <a:pt x="812" y="279"/>
                    </a:lnTo>
                    <a:lnTo>
                      <a:pt x="806" y="283"/>
                    </a:lnTo>
                    <a:lnTo>
                      <a:pt x="799" y="273"/>
                    </a:lnTo>
                    <a:lnTo>
                      <a:pt x="790" y="278"/>
                    </a:lnTo>
                    <a:lnTo>
                      <a:pt x="788" y="252"/>
                    </a:lnTo>
                    <a:lnTo>
                      <a:pt x="780" y="237"/>
                    </a:lnTo>
                    <a:lnTo>
                      <a:pt x="784" y="232"/>
                    </a:lnTo>
                    <a:lnTo>
                      <a:pt x="772" y="221"/>
                    </a:lnTo>
                    <a:lnTo>
                      <a:pt x="760" y="209"/>
                    </a:lnTo>
                    <a:lnTo>
                      <a:pt x="741" y="197"/>
                    </a:lnTo>
                    <a:lnTo>
                      <a:pt x="737" y="181"/>
                    </a:lnTo>
                    <a:lnTo>
                      <a:pt x="742" y="169"/>
                    </a:lnTo>
                    <a:lnTo>
                      <a:pt x="741" y="149"/>
                    </a:lnTo>
                    <a:lnTo>
                      <a:pt x="736" y="146"/>
                    </a:lnTo>
                    <a:lnTo>
                      <a:pt x="735" y="134"/>
                    </a:lnTo>
                    <a:lnTo>
                      <a:pt x="734" y="113"/>
                    </a:lnTo>
                    <a:lnTo>
                      <a:pt x="738" y="103"/>
                    </a:lnTo>
                    <a:lnTo>
                      <a:pt x="729" y="94"/>
                    </a:lnTo>
                    <a:lnTo>
                      <a:pt x="725" y="83"/>
                    </a:lnTo>
                    <a:lnTo>
                      <a:pt x="710" y="93"/>
                    </a:lnTo>
                    <a:lnTo>
                      <a:pt x="705" y="74"/>
                    </a:lnTo>
                    <a:lnTo>
                      <a:pt x="705" y="74"/>
                    </a:lnTo>
                    <a:close/>
                  </a:path>
                </a:pathLst>
              </a:custGeom>
              <a:solidFill>
                <a:schemeClr val="accent4"/>
              </a:solidFill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67" name="Fiji" descr="{&quot;Key&quot;:&quot;fiji&quot;,&quot;Name&quot;:&quot;Fiji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E95B9C-9D57-8BF3-D615-D78A120C78B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825287" y="5089526"/>
                <a:ext cx="104775" cy="82550"/>
              </a:xfrm>
              <a:custGeom>
                <a:avLst/>
                <a:gdLst>
                  <a:gd name="T0" fmla="*/ 66 w 66"/>
                  <a:gd name="T1" fmla="*/ 0 h 52"/>
                  <a:gd name="T2" fmla="*/ 52 w 66"/>
                  <a:gd name="T3" fmla="*/ 8 h 52"/>
                  <a:gd name="T4" fmla="*/ 45 w 66"/>
                  <a:gd name="T5" fmla="*/ 9 h 52"/>
                  <a:gd name="T6" fmla="*/ 33 w 66"/>
                  <a:gd name="T7" fmla="*/ 13 h 52"/>
                  <a:gd name="T8" fmla="*/ 34 w 66"/>
                  <a:gd name="T9" fmla="*/ 23 h 52"/>
                  <a:gd name="T10" fmla="*/ 48 w 66"/>
                  <a:gd name="T11" fmla="*/ 17 h 52"/>
                  <a:gd name="T12" fmla="*/ 63 w 66"/>
                  <a:gd name="T13" fmla="*/ 11 h 52"/>
                  <a:gd name="T14" fmla="*/ 66 w 66"/>
                  <a:gd name="T15" fmla="*/ 0 h 52"/>
                  <a:gd name="T16" fmla="*/ 66 w 66"/>
                  <a:gd name="T17" fmla="*/ 0 h 52"/>
                  <a:gd name="T18" fmla="*/ 25 w 66"/>
                  <a:gd name="T19" fmla="*/ 30 h 52"/>
                  <a:gd name="T20" fmla="*/ 18 w 66"/>
                  <a:gd name="T21" fmla="*/ 34 h 52"/>
                  <a:gd name="T22" fmla="*/ 10 w 66"/>
                  <a:gd name="T23" fmla="*/ 31 h 52"/>
                  <a:gd name="T24" fmla="*/ 0 w 66"/>
                  <a:gd name="T25" fmla="*/ 39 h 52"/>
                  <a:gd name="T26" fmla="*/ 0 w 66"/>
                  <a:gd name="T27" fmla="*/ 50 h 52"/>
                  <a:gd name="T28" fmla="*/ 10 w 66"/>
                  <a:gd name="T29" fmla="*/ 52 h 52"/>
                  <a:gd name="T30" fmla="*/ 24 w 66"/>
                  <a:gd name="T31" fmla="*/ 49 h 52"/>
                  <a:gd name="T32" fmla="*/ 31 w 66"/>
                  <a:gd name="T33" fmla="*/ 37 h 52"/>
                  <a:gd name="T34" fmla="*/ 25 w 66"/>
                  <a:gd name="T35" fmla="*/ 30 h 52"/>
                  <a:gd name="T36" fmla="*/ 25 w 66"/>
                  <a:gd name="T37" fmla="*/ 3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6" h="52">
                    <a:moveTo>
                      <a:pt x="66" y="0"/>
                    </a:moveTo>
                    <a:lnTo>
                      <a:pt x="52" y="8"/>
                    </a:lnTo>
                    <a:lnTo>
                      <a:pt x="45" y="9"/>
                    </a:lnTo>
                    <a:lnTo>
                      <a:pt x="33" y="13"/>
                    </a:lnTo>
                    <a:lnTo>
                      <a:pt x="34" y="23"/>
                    </a:lnTo>
                    <a:lnTo>
                      <a:pt x="48" y="17"/>
                    </a:lnTo>
                    <a:lnTo>
                      <a:pt x="63" y="11"/>
                    </a:lnTo>
                    <a:lnTo>
                      <a:pt x="66" y="0"/>
                    </a:lnTo>
                    <a:lnTo>
                      <a:pt x="66" y="0"/>
                    </a:lnTo>
                    <a:close/>
                    <a:moveTo>
                      <a:pt x="25" y="30"/>
                    </a:moveTo>
                    <a:lnTo>
                      <a:pt x="18" y="34"/>
                    </a:lnTo>
                    <a:lnTo>
                      <a:pt x="10" y="31"/>
                    </a:lnTo>
                    <a:lnTo>
                      <a:pt x="0" y="39"/>
                    </a:lnTo>
                    <a:lnTo>
                      <a:pt x="0" y="50"/>
                    </a:lnTo>
                    <a:lnTo>
                      <a:pt x="10" y="52"/>
                    </a:lnTo>
                    <a:lnTo>
                      <a:pt x="24" y="49"/>
                    </a:lnTo>
                    <a:lnTo>
                      <a:pt x="31" y="37"/>
                    </a:lnTo>
                    <a:lnTo>
                      <a:pt x="25" y="30"/>
                    </a:lnTo>
                    <a:lnTo>
                      <a:pt x="25" y="30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68" name="New Zealand" descr="{&quot;Key&quot;:&quot;new zealand&quot;,&quot;Name&quot;:&quot;New Zealand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EC3BF1E-BB1E-F486-9EB1-3EF1F800DD9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941050" y="5781676"/>
                <a:ext cx="601662" cy="457200"/>
              </a:xfrm>
              <a:custGeom>
                <a:avLst/>
                <a:gdLst>
                  <a:gd name="T0" fmla="*/ 223 w 379"/>
                  <a:gd name="T1" fmla="*/ 146 h 288"/>
                  <a:gd name="T2" fmla="*/ 188 w 379"/>
                  <a:gd name="T3" fmla="*/ 169 h 288"/>
                  <a:gd name="T4" fmla="*/ 154 w 379"/>
                  <a:gd name="T5" fmla="*/ 193 h 288"/>
                  <a:gd name="T6" fmla="*/ 107 w 379"/>
                  <a:gd name="T7" fmla="*/ 216 h 288"/>
                  <a:gd name="T8" fmla="*/ 70 w 379"/>
                  <a:gd name="T9" fmla="*/ 229 h 288"/>
                  <a:gd name="T10" fmla="*/ 4 w 379"/>
                  <a:gd name="T11" fmla="*/ 269 h 288"/>
                  <a:gd name="T12" fmla="*/ 19 w 379"/>
                  <a:gd name="T13" fmla="*/ 279 h 288"/>
                  <a:gd name="T14" fmla="*/ 41 w 379"/>
                  <a:gd name="T15" fmla="*/ 288 h 288"/>
                  <a:gd name="T16" fmla="*/ 81 w 379"/>
                  <a:gd name="T17" fmla="*/ 270 h 288"/>
                  <a:gd name="T18" fmla="*/ 128 w 379"/>
                  <a:gd name="T19" fmla="*/ 232 h 288"/>
                  <a:gd name="T20" fmla="*/ 167 w 379"/>
                  <a:gd name="T21" fmla="*/ 223 h 288"/>
                  <a:gd name="T22" fmla="*/ 185 w 379"/>
                  <a:gd name="T23" fmla="*/ 203 h 288"/>
                  <a:gd name="T24" fmla="*/ 227 w 379"/>
                  <a:gd name="T25" fmla="*/ 175 h 288"/>
                  <a:gd name="T26" fmla="*/ 237 w 379"/>
                  <a:gd name="T27" fmla="*/ 156 h 288"/>
                  <a:gd name="T28" fmla="*/ 219 w 379"/>
                  <a:gd name="T29" fmla="*/ 155 h 288"/>
                  <a:gd name="T30" fmla="*/ 327 w 379"/>
                  <a:gd name="T31" fmla="*/ 41 h 288"/>
                  <a:gd name="T32" fmla="*/ 322 w 379"/>
                  <a:gd name="T33" fmla="*/ 14 h 288"/>
                  <a:gd name="T34" fmla="*/ 310 w 379"/>
                  <a:gd name="T35" fmla="*/ 2 h 288"/>
                  <a:gd name="T36" fmla="*/ 312 w 379"/>
                  <a:gd name="T37" fmla="*/ 40 h 288"/>
                  <a:gd name="T38" fmla="*/ 312 w 379"/>
                  <a:gd name="T39" fmla="*/ 55 h 288"/>
                  <a:gd name="T40" fmla="*/ 301 w 379"/>
                  <a:gd name="T41" fmla="*/ 87 h 288"/>
                  <a:gd name="T42" fmla="*/ 265 w 379"/>
                  <a:gd name="T43" fmla="*/ 113 h 288"/>
                  <a:gd name="T44" fmla="*/ 273 w 379"/>
                  <a:gd name="T45" fmla="*/ 132 h 288"/>
                  <a:gd name="T46" fmla="*/ 244 w 379"/>
                  <a:gd name="T47" fmla="*/ 164 h 288"/>
                  <a:gd name="T48" fmla="*/ 248 w 379"/>
                  <a:gd name="T49" fmla="*/ 173 h 288"/>
                  <a:gd name="T50" fmla="*/ 292 w 379"/>
                  <a:gd name="T51" fmla="*/ 149 h 288"/>
                  <a:gd name="T52" fmla="*/ 315 w 379"/>
                  <a:gd name="T53" fmla="*/ 131 h 288"/>
                  <a:gd name="T54" fmla="*/ 331 w 379"/>
                  <a:gd name="T55" fmla="*/ 113 h 288"/>
                  <a:gd name="T56" fmla="*/ 361 w 379"/>
                  <a:gd name="T57" fmla="*/ 100 h 288"/>
                  <a:gd name="T58" fmla="*/ 372 w 379"/>
                  <a:gd name="T59" fmla="*/ 76 h 288"/>
                  <a:gd name="T60" fmla="*/ 343 w 379"/>
                  <a:gd name="T61" fmla="*/ 83 h 288"/>
                  <a:gd name="T62" fmla="*/ 340 w 379"/>
                  <a:gd name="T63" fmla="*/ 57 h 288"/>
                  <a:gd name="T64" fmla="*/ 325 w 379"/>
                  <a:gd name="T65" fmla="*/ 66 h 288"/>
                  <a:gd name="T66" fmla="*/ 327 w 379"/>
                  <a:gd name="T67" fmla="*/ 4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79" h="288">
                    <a:moveTo>
                      <a:pt x="219" y="155"/>
                    </a:moveTo>
                    <a:lnTo>
                      <a:pt x="223" y="146"/>
                    </a:lnTo>
                    <a:lnTo>
                      <a:pt x="201" y="156"/>
                    </a:lnTo>
                    <a:lnTo>
                      <a:pt x="188" y="169"/>
                    </a:lnTo>
                    <a:lnTo>
                      <a:pt x="176" y="175"/>
                    </a:lnTo>
                    <a:lnTo>
                      <a:pt x="154" y="193"/>
                    </a:lnTo>
                    <a:lnTo>
                      <a:pt x="133" y="205"/>
                    </a:lnTo>
                    <a:lnTo>
                      <a:pt x="107" y="216"/>
                    </a:lnTo>
                    <a:lnTo>
                      <a:pt x="86" y="225"/>
                    </a:lnTo>
                    <a:lnTo>
                      <a:pt x="70" y="229"/>
                    </a:lnTo>
                    <a:lnTo>
                      <a:pt x="28" y="252"/>
                    </a:lnTo>
                    <a:lnTo>
                      <a:pt x="4" y="269"/>
                    </a:lnTo>
                    <a:lnTo>
                      <a:pt x="0" y="278"/>
                    </a:lnTo>
                    <a:lnTo>
                      <a:pt x="19" y="279"/>
                    </a:lnTo>
                    <a:lnTo>
                      <a:pt x="25" y="287"/>
                    </a:lnTo>
                    <a:lnTo>
                      <a:pt x="41" y="288"/>
                    </a:lnTo>
                    <a:lnTo>
                      <a:pt x="56" y="281"/>
                    </a:lnTo>
                    <a:lnTo>
                      <a:pt x="81" y="270"/>
                    </a:lnTo>
                    <a:lnTo>
                      <a:pt x="111" y="248"/>
                    </a:lnTo>
                    <a:lnTo>
                      <a:pt x="128" y="232"/>
                    </a:lnTo>
                    <a:lnTo>
                      <a:pt x="152" y="223"/>
                    </a:lnTo>
                    <a:lnTo>
                      <a:pt x="167" y="223"/>
                    </a:lnTo>
                    <a:lnTo>
                      <a:pt x="168" y="212"/>
                    </a:lnTo>
                    <a:lnTo>
                      <a:pt x="185" y="203"/>
                    </a:lnTo>
                    <a:lnTo>
                      <a:pt x="211" y="186"/>
                    </a:lnTo>
                    <a:lnTo>
                      <a:pt x="227" y="175"/>
                    </a:lnTo>
                    <a:lnTo>
                      <a:pt x="236" y="165"/>
                    </a:lnTo>
                    <a:lnTo>
                      <a:pt x="237" y="156"/>
                    </a:lnTo>
                    <a:lnTo>
                      <a:pt x="216" y="165"/>
                    </a:lnTo>
                    <a:lnTo>
                      <a:pt x="219" y="155"/>
                    </a:lnTo>
                    <a:lnTo>
                      <a:pt x="219" y="155"/>
                    </a:lnTo>
                    <a:close/>
                    <a:moveTo>
                      <a:pt x="327" y="41"/>
                    </a:moveTo>
                    <a:lnTo>
                      <a:pt x="334" y="20"/>
                    </a:lnTo>
                    <a:lnTo>
                      <a:pt x="322" y="14"/>
                    </a:lnTo>
                    <a:lnTo>
                      <a:pt x="320" y="0"/>
                    </a:lnTo>
                    <a:lnTo>
                      <a:pt x="310" y="2"/>
                    </a:lnTo>
                    <a:lnTo>
                      <a:pt x="309" y="20"/>
                    </a:lnTo>
                    <a:lnTo>
                      <a:pt x="312" y="40"/>
                    </a:lnTo>
                    <a:lnTo>
                      <a:pt x="316" y="51"/>
                    </a:lnTo>
                    <a:lnTo>
                      <a:pt x="312" y="55"/>
                    </a:lnTo>
                    <a:lnTo>
                      <a:pt x="310" y="71"/>
                    </a:lnTo>
                    <a:lnTo>
                      <a:pt x="301" y="87"/>
                    </a:lnTo>
                    <a:lnTo>
                      <a:pt x="285" y="106"/>
                    </a:lnTo>
                    <a:lnTo>
                      <a:pt x="265" y="113"/>
                    </a:lnTo>
                    <a:lnTo>
                      <a:pt x="259" y="123"/>
                    </a:lnTo>
                    <a:lnTo>
                      <a:pt x="273" y="132"/>
                    </a:lnTo>
                    <a:lnTo>
                      <a:pt x="270" y="145"/>
                    </a:lnTo>
                    <a:lnTo>
                      <a:pt x="244" y="164"/>
                    </a:lnTo>
                    <a:lnTo>
                      <a:pt x="250" y="167"/>
                    </a:lnTo>
                    <a:lnTo>
                      <a:pt x="248" y="173"/>
                    </a:lnTo>
                    <a:lnTo>
                      <a:pt x="270" y="164"/>
                    </a:lnTo>
                    <a:lnTo>
                      <a:pt x="292" y="149"/>
                    </a:lnTo>
                    <a:lnTo>
                      <a:pt x="308" y="136"/>
                    </a:lnTo>
                    <a:lnTo>
                      <a:pt x="315" y="131"/>
                    </a:lnTo>
                    <a:lnTo>
                      <a:pt x="321" y="121"/>
                    </a:lnTo>
                    <a:lnTo>
                      <a:pt x="331" y="113"/>
                    </a:lnTo>
                    <a:lnTo>
                      <a:pt x="345" y="114"/>
                    </a:lnTo>
                    <a:lnTo>
                      <a:pt x="361" y="100"/>
                    </a:lnTo>
                    <a:lnTo>
                      <a:pt x="379" y="79"/>
                    </a:lnTo>
                    <a:lnTo>
                      <a:pt x="372" y="76"/>
                    </a:lnTo>
                    <a:lnTo>
                      <a:pt x="355" y="85"/>
                    </a:lnTo>
                    <a:lnTo>
                      <a:pt x="343" y="83"/>
                    </a:lnTo>
                    <a:lnTo>
                      <a:pt x="332" y="76"/>
                    </a:lnTo>
                    <a:lnTo>
                      <a:pt x="340" y="57"/>
                    </a:lnTo>
                    <a:lnTo>
                      <a:pt x="336" y="51"/>
                    </a:lnTo>
                    <a:lnTo>
                      <a:pt x="325" y="66"/>
                    </a:lnTo>
                    <a:lnTo>
                      <a:pt x="327" y="41"/>
                    </a:lnTo>
                    <a:lnTo>
                      <a:pt x="327" y="41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69" name="Papua New Guinea" descr="{&quot;Key&quot;:&quot;papua new guinea&quot;,&quot;Name&quot;:&quot;Papua New Guine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E06E515-85A4-AB28-E23D-C2FE3148077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682287" y="4576763"/>
                <a:ext cx="504825" cy="307975"/>
              </a:xfrm>
              <a:custGeom>
                <a:avLst/>
                <a:gdLst>
                  <a:gd name="T0" fmla="*/ 318 w 318"/>
                  <a:gd name="T1" fmla="*/ 96 h 194"/>
                  <a:gd name="T2" fmla="*/ 301 w 318"/>
                  <a:gd name="T3" fmla="*/ 73 h 194"/>
                  <a:gd name="T4" fmla="*/ 292 w 318"/>
                  <a:gd name="T5" fmla="*/ 61 h 194"/>
                  <a:gd name="T6" fmla="*/ 293 w 318"/>
                  <a:gd name="T7" fmla="*/ 81 h 194"/>
                  <a:gd name="T8" fmla="*/ 309 w 318"/>
                  <a:gd name="T9" fmla="*/ 106 h 194"/>
                  <a:gd name="T10" fmla="*/ 316 w 318"/>
                  <a:gd name="T11" fmla="*/ 103 h 194"/>
                  <a:gd name="T12" fmla="*/ 244 w 318"/>
                  <a:gd name="T13" fmla="*/ 56 h 194"/>
                  <a:gd name="T14" fmla="*/ 242 w 318"/>
                  <a:gd name="T15" fmla="*/ 39 h 194"/>
                  <a:gd name="T16" fmla="*/ 231 w 318"/>
                  <a:gd name="T17" fmla="*/ 54 h 194"/>
                  <a:gd name="T18" fmla="*/ 212 w 318"/>
                  <a:gd name="T19" fmla="*/ 71 h 194"/>
                  <a:gd name="T20" fmla="*/ 198 w 318"/>
                  <a:gd name="T21" fmla="*/ 60 h 194"/>
                  <a:gd name="T22" fmla="*/ 191 w 318"/>
                  <a:gd name="T23" fmla="*/ 72 h 194"/>
                  <a:gd name="T24" fmla="*/ 161 w 318"/>
                  <a:gd name="T25" fmla="*/ 70 h 194"/>
                  <a:gd name="T26" fmla="*/ 171 w 318"/>
                  <a:gd name="T27" fmla="*/ 84 h 194"/>
                  <a:gd name="T28" fmla="*/ 198 w 318"/>
                  <a:gd name="T29" fmla="*/ 92 h 194"/>
                  <a:gd name="T30" fmla="*/ 221 w 318"/>
                  <a:gd name="T31" fmla="*/ 79 h 194"/>
                  <a:gd name="T32" fmla="*/ 236 w 318"/>
                  <a:gd name="T33" fmla="*/ 71 h 194"/>
                  <a:gd name="T34" fmla="*/ 133 w 318"/>
                  <a:gd name="T35" fmla="*/ 117 h 194"/>
                  <a:gd name="T36" fmla="*/ 148 w 318"/>
                  <a:gd name="T37" fmla="*/ 98 h 194"/>
                  <a:gd name="T38" fmla="*/ 110 w 318"/>
                  <a:gd name="T39" fmla="*/ 71 h 194"/>
                  <a:gd name="T40" fmla="*/ 97 w 318"/>
                  <a:gd name="T41" fmla="*/ 45 h 194"/>
                  <a:gd name="T42" fmla="*/ 46 w 318"/>
                  <a:gd name="T43" fmla="*/ 19 h 194"/>
                  <a:gd name="T44" fmla="*/ 6 w 318"/>
                  <a:gd name="T45" fmla="*/ 80 h 194"/>
                  <a:gd name="T46" fmla="*/ 21 w 318"/>
                  <a:gd name="T47" fmla="*/ 159 h 194"/>
                  <a:gd name="T48" fmla="*/ 50 w 318"/>
                  <a:gd name="T49" fmla="*/ 154 h 194"/>
                  <a:gd name="T50" fmla="*/ 62 w 318"/>
                  <a:gd name="T51" fmla="*/ 129 h 194"/>
                  <a:gd name="T52" fmla="*/ 107 w 318"/>
                  <a:gd name="T53" fmla="*/ 133 h 194"/>
                  <a:gd name="T54" fmla="*/ 127 w 318"/>
                  <a:gd name="T55" fmla="*/ 166 h 194"/>
                  <a:gd name="T56" fmla="*/ 161 w 318"/>
                  <a:gd name="T57" fmla="*/ 185 h 194"/>
                  <a:gd name="T58" fmla="*/ 184 w 318"/>
                  <a:gd name="T59" fmla="*/ 194 h 194"/>
                  <a:gd name="T60" fmla="*/ 201 w 318"/>
                  <a:gd name="T61" fmla="*/ 186 h 194"/>
                  <a:gd name="T62" fmla="*/ 187 w 318"/>
                  <a:gd name="T63" fmla="*/ 171 h 194"/>
                  <a:gd name="T64" fmla="*/ 173 w 318"/>
                  <a:gd name="T65" fmla="*/ 157 h 194"/>
                  <a:gd name="T66" fmla="*/ 150 w 318"/>
                  <a:gd name="T67" fmla="*/ 132 h 194"/>
                  <a:gd name="T68" fmla="*/ 133 w 318"/>
                  <a:gd name="T69" fmla="*/ 117 h 194"/>
                  <a:gd name="T70" fmla="*/ 260 w 318"/>
                  <a:gd name="T71" fmla="*/ 36 h 194"/>
                  <a:gd name="T72" fmla="*/ 245 w 318"/>
                  <a:gd name="T73" fmla="*/ 18 h 194"/>
                  <a:gd name="T74" fmla="*/ 229 w 318"/>
                  <a:gd name="T75" fmla="*/ 8 h 194"/>
                  <a:gd name="T76" fmla="*/ 212 w 318"/>
                  <a:gd name="T77" fmla="*/ 6 h 194"/>
                  <a:gd name="T78" fmla="*/ 238 w 318"/>
                  <a:gd name="T79" fmla="*/ 23 h 194"/>
                  <a:gd name="T80" fmla="*/ 252 w 318"/>
                  <a:gd name="T81" fmla="*/ 40 h 194"/>
                  <a:gd name="T82" fmla="*/ 262 w 318"/>
                  <a:gd name="T83" fmla="*/ 4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18" h="194">
                    <a:moveTo>
                      <a:pt x="316" y="103"/>
                    </a:moveTo>
                    <a:lnTo>
                      <a:pt x="318" y="96"/>
                    </a:lnTo>
                    <a:lnTo>
                      <a:pt x="310" y="88"/>
                    </a:lnTo>
                    <a:lnTo>
                      <a:pt x="301" y="73"/>
                    </a:lnTo>
                    <a:lnTo>
                      <a:pt x="294" y="67"/>
                    </a:lnTo>
                    <a:lnTo>
                      <a:pt x="292" y="61"/>
                    </a:lnTo>
                    <a:lnTo>
                      <a:pt x="289" y="64"/>
                    </a:lnTo>
                    <a:lnTo>
                      <a:pt x="293" y="81"/>
                    </a:lnTo>
                    <a:lnTo>
                      <a:pt x="302" y="96"/>
                    </a:lnTo>
                    <a:lnTo>
                      <a:pt x="309" y="106"/>
                    </a:lnTo>
                    <a:lnTo>
                      <a:pt x="316" y="103"/>
                    </a:lnTo>
                    <a:lnTo>
                      <a:pt x="316" y="103"/>
                    </a:lnTo>
                    <a:close/>
                    <a:moveTo>
                      <a:pt x="236" y="71"/>
                    </a:moveTo>
                    <a:lnTo>
                      <a:pt x="244" y="56"/>
                    </a:lnTo>
                    <a:lnTo>
                      <a:pt x="245" y="43"/>
                    </a:lnTo>
                    <a:lnTo>
                      <a:pt x="242" y="39"/>
                    </a:lnTo>
                    <a:lnTo>
                      <a:pt x="229" y="40"/>
                    </a:lnTo>
                    <a:lnTo>
                      <a:pt x="231" y="54"/>
                    </a:lnTo>
                    <a:lnTo>
                      <a:pt x="217" y="63"/>
                    </a:lnTo>
                    <a:lnTo>
                      <a:pt x="212" y="71"/>
                    </a:lnTo>
                    <a:lnTo>
                      <a:pt x="200" y="73"/>
                    </a:lnTo>
                    <a:lnTo>
                      <a:pt x="198" y="60"/>
                    </a:lnTo>
                    <a:lnTo>
                      <a:pt x="195" y="60"/>
                    </a:lnTo>
                    <a:lnTo>
                      <a:pt x="191" y="72"/>
                    </a:lnTo>
                    <a:lnTo>
                      <a:pt x="180" y="74"/>
                    </a:lnTo>
                    <a:lnTo>
                      <a:pt x="161" y="70"/>
                    </a:lnTo>
                    <a:lnTo>
                      <a:pt x="159" y="78"/>
                    </a:lnTo>
                    <a:lnTo>
                      <a:pt x="171" y="84"/>
                    </a:lnTo>
                    <a:lnTo>
                      <a:pt x="188" y="92"/>
                    </a:lnTo>
                    <a:lnTo>
                      <a:pt x="198" y="92"/>
                    </a:lnTo>
                    <a:lnTo>
                      <a:pt x="209" y="86"/>
                    </a:lnTo>
                    <a:lnTo>
                      <a:pt x="221" y="79"/>
                    </a:lnTo>
                    <a:lnTo>
                      <a:pt x="225" y="73"/>
                    </a:lnTo>
                    <a:lnTo>
                      <a:pt x="236" y="71"/>
                    </a:lnTo>
                    <a:lnTo>
                      <a:pt x="236" y="71"/>
                    </a:lnTo>
                    <a:close/>
                    <a:moveTo>
                      <a:pt x="133" y="117"/>
                    </a:moveTo>
                    <a:lnTo>
                      <a:pt x="129" y="101"/>
                    </a:lnTo>
                    <a:lnTo>
                      <a:pt x="148" y="98"/>
                    </a:lnTo>
                    <a:lnTo>
                      <a:pt x="145" y="86"/>
                    </a:lnTo>
                    <a:lnTo>
                      <a:pt x="110" y="71"/>
                    </a:lnTo>
                    <a:lnTo>
                      <a:pt x="108" y="57"/>
                    </a:lnTo>
                    <a:lnTo>
                      <a:pt x="97" y="45"/>
                    </a:lnTo>
                    <a:lnTo>
                      <a:pt x="83" y="33"/>
                    </a:lnTo>
                    <a:lnTo>
                      <a:pt x="46" y="19"/>
                    </a:lnTo>
                    <a:lnTo>
                      <a:pt x="9" y="3"/>
                    </a:lnTo>
                    <a:lnTo>
                      <a:pt x="6" y="80"/>
                    </a:lnTo>
                    <a:lnTo>
                      <a:pt x="0" y="158"/>
                    </a:lnTo>
                    <a:lnTo>
                      <a:pt x="21" y="159"/>
                    </a:lnTo>
                    <a:lnTo>
                      <a:pt x="33" y="163"/>
                    </a:lnTo>
                    <a:lnTo>
                      <a:pt x="50" y="154"/>
                    </a:lnTo>
                    <a:lnTo>
                      <a:pt x="49" y="136"/>
                    </a:lnTo>
                    <a:lnTo>
                      <a:pt x="62" y="129"/>
                    </a:lnTo>
                    <a:lnTo>
                      <a:pt x="81" y="122"/>
                    </a:lnTo>
                    <a:lnTo>
                      <a:pt x="107" y="133"/>
                    </a:lnTo>
                    <a:lnTo>
                      <a:pt x="116" y="153"/>
                    </a:lnTo>
                    <a:lnTo>
                      <a:pt x="127" y="166"/>
                    </a:lnTo>
                    <a:lnTo>
                      <a:pt x="141" y="181"/>
                    </a:lnTo>
                    <a:lnTo>
                      <a:pt x="161" y="185"/>
                    </a:lnTo>
                    <a:lnTo>
                      <a:pt x="180" y="188"/>
                    </a:lnTo>
                    <a:lnTo>
                      <a:pt x="184" y="194"/>
                    </a:lnTo>
                    <a:lnTo>
                      <a:pt x="198" y="192"/>
                    </a:lnTo>
                    <a:lnTo>
                      <a:pt x="201" y="186"/>
                    </a:lnTo>
                    <a:lnTo>
                      <a:pt x="180" y="176"/>
                    </a:lnTo>
                    <a:lnTo>
                      <a:pt x="187" y="171"/>
                    </a:lnTo>
                    <a:lnTo>
                      <a:pt x="171" y="167"/>
                    </a:lnTo>
                    <a:lnTo>
                      <a:pt x="173" y="157"/>
                    </a:lnTo>
                    <a:lnTo>
                      <a:pt x="161" y="157"/>
                    </a:lnTo>
                    <a:lnTo>
                      <a:pt x="150" y="132"/>
                    </a:lnTo>
                    <a:lnTo>
                      <a:pt x="133" y="117"/>
                    </a:lnTo>
                    <a:lnTo>
                      <a:pt x="133" y="117"/>
                    </a:lnTo>
                    <a:close/>
                    <a:moveTo>
                      <a:pt x="262" y="48"/>
                    </a:moveTo>
                    <a:lnTo>
                      <a:pt x="260" y="36"/>
                    </a:lnTo>
                    <a:lnTo>
                      <a:pt x="253" y="28"/>
                    </a:lnTo>
                    <a:lnTo>
                      <a:pt x="245" y="18"/>
                    </a:lnTo>
                    <a:lnTo>
                      <a:pt x="236" y="12"/>
                    </a:lnTo>
                    <a:lnTo>
                      <a:pt x="229" y="8"/>
                    </a:lnTo>
                    <a:lnTo>
                      <a:pt x="218" y="0"/>
                    </a:lnTo>
                    <a:lnTo>
                      <a:pt x="212" y="6"/>
                    </a:lnTo>
                    <a:lnTo>
                      <a:pt x="227" y="13"/>
                    </a:lnTo>
                    <a:lnTo>
                      <a:pt x="238" y="23"/>
                    </a:lnTo>
                    <a:lnTo>
                      <a:pt x="247" y="31"/>
                    </a:lnTo>
                    <a:lnTo>
                      <a:pt x="252" y="40"/>
                    </a:lnTo>
                    <a:lnTo>
                      <a:pt x="255" y="54"/>
                    </a:lnTo>
                    <a:lnTo>
                      <a:pt x="262" y="48"/>
                    </a:lnTo>
                    <a:lnTo>
                      <a:pt x="262" y="48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70" name="Vanuatu" descr="{&quot;Key&quot;:&quot;vanuatu&quot;,&quot;Name&quot;:&quot;Vanuatu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EF1F65E-4E78-63C9-C0AF-892C0B5BCBE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96675" y="5035551"/>
                <a:ext cx="28575" cy="73025"/>
              </a:xfrm>
              <a:custGeom>
                <a:avLst/>
                <a:gdLst>
                  <a:gd name="T0" fmla="*/ 18 w 18"/>
                  <a:gd name="T1" fmla="*/ 44 h 46"/>
                  <a:gd name="T2" fmla="*/ 9 w 18"/>
                  <a:gd name="T3" fmla="*/ 30 h 46"/>
                  <a:gd name="T4" fmla="*/ 6 w 18"/>
                  <a:gd name="T5" fmla="*/ 36 h 46"/>
                  <a:gd name="T6" fmla="*/ 11 w 18"/>
                  <a:gd name="T7" fmla="*/ 46 h 46"/>
                  <a:gd name="T8" fmla="*/ 18 w 18"/>
                  <a:gd name="T9" fmla="*/ 44 h 46"/>
                  <a:gd name="T10" fmla="*/ 18 w 18"/>
                  <a:gd name="T11" fmla="*/ 44 h 46"/>
                  <a:gd name="T12" fmla="*/ 11 w 18"/>
                  <a:gd name="T13" fmla="*/ 7 h 46"/>
                  <a:gd name="T14" fmla="*/ 2 w 18"/>
                  <a:gd name="T15" fmla="*/ 0 h 46"/>
                  <a:gd name="T16" fmla="*/ 0 w 18"/>
                  <a:gd name="T17" fmla="*/ 17 h 46"/>
                  <a:gd name="T18" fmla="*/ 1 w 18"/>
                  <a:gd name="T19" fmla="*/ 25 h 46"/>
                  <a:gd name="T20" fmla="*/ 5 w 18"/>
                  <a:gd name="T21" fmla="*/ 23 h 46"/>
                  <a:gd name="T22" fmla="*/ 11 w 18"/>
                  <a:gd name="T23" fmla="*/ 26 h 46"/>
                  <a:gd name="T24" fmla="*/ 11 w 18"/>
                  <a:gd name="T25" fmla="*/ 7 h 46"/>
                  <a:gd name="T26" fmla="*/ 11 w 18"/>
                  <a:gd name="T27" fmla="*/ 7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" h="46">
                    <a:moveTo>
                      <a:pt x="18" y="44"/>
                    </a:moveTo>
                    <a:lnTo>
                      <a:pt x="9" y="30"/>
                    </a:lnTo>
                    <a:lnTo>
                      <a:pt x="6" y="36"/>
                    </a:lnTo>
                    <a:lnTo>
                      <a:pt x="11" y="46"/>
                    </a:lnTo>
                    <a:lnTo>
                      <a:pt x="18" y="44"/>
                    </a:lnTo>
                    <a:lnTo>
                      <a:pt x="18" y="44"/>
                    </a:lnTo>
                    <a:close/>
                    <a:moveTo>
                      <a:pt x="11" y="7"/>
                    </a:moveTo>
                    <a:lnTo>
                      <a:pt x="2" y="0"/>
                    </a:lnTo>
                    <a:lnTo>
                      <a:pt x="0" y="17"/>
                    </a:lnTo>
                    <a:lnTo>
                      <a:pt x="1" y="25"/>
                    </a:lnTo>
                    <a:lnTo>
                      <a:pt x="5" y="23"/>
                    </a:lnTo>
                    <a:lnTo>
                      <a:pt x="11" y="26"/>
                    </a:lnTo>
                    <a:lnTo>
                      <a:pt x="11" y="7"/>
                    </a:lnTo>
                    <a:lnTo>
                      <a:pt x="11" y="7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71" name="New Caledonia" descr="{&quot;Key&quot;:&quot;new caledonia&quot;,&quot;Name&quot;:&quot;New Caledon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55B84BD-B30D-4394-6B13-FFE10173B2C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241087" y="5203826"/>
                <a:ext cx="249237" cy="133350"/>
              </a:xfrm>
              <a:custGeom>
                <a:avLst/>
                <a:gdLst>
                  <a:gd name="T0" fmla="*/ 136 w 157"/>
                  <a:gd name="T1" fmla="*/ 81 h 84"/>
                  <a:gd name="T2" fmla="*/ 136 w 157"/>
                  <a:gd name="T3" fmla="*/ 84 h 84"/>
                  <a:gd name="T4" fmla="*/ 137 w 157"/>
                  <a:gd name="T5" fmla="*/ 83 h 84"/>
                  <a:gd name="T6" fmla="*/ 154 w 157"/>
                  <a:gd name="T7" fmla="*/ 53 h 84"/>
                  <a:gd name="T8" fmla="*/ 151 w 157"/>
                  <a:gd name="T9" fmla="*/ 54 h 84"/>
                  <a:gd name="T10" fmla="*/ 152 w 157"/>
                  <a:gd name="T11" fmla="*/ 59 h 84"/>
                  <a:gd name="T12" fmla="*/ 156 w 157"/>
                  <a:gd name="T13" fmla="*/ 60 h 84"/>
                  <a:gd name="T14" fmla="*/ 155 w 157"/>
                  <a:gd name="T15" fmla="*/ 55 h 84"/>
                  <a:gd name="T16" fmla="*/ 145 w 157"/>
                  <a:gd name="T17" fmla="*/ 47 h 84"/>
                  <a:gd name="T18" fmla="*/ 143 w 157"/>
                  <a:gd name="T19" fmla="*/ 42 h 84"/>
                  <a:gd name="T20" fmla="*/ 142 w 157"/>
                  <a:gd name="T21" fmla="*/ 37 h 84"/>
                  <a:gd name="T22" fmla="*/ 140 w 157"/>
                  <a:gd name="T23" fmla="*/ 39 h 84"/>
                  <a:gd name="T24" fmla="*/ 137 w 157"/>
                  <a:gd name="T25" fmla="*/ 43 h 84"/>
                  <a:gd name="T26" fmla="*/ 141 w 157"/>
                  <a:gd name="T27" fmla="*/ 48 h 84"/>
                  <a:gd name="T28" fmla="*/ 129 w 157"/>
                  <a:gd name="T29" fmla="*/ 38 h 84"/>
                  <a:gd name="T30" fmla="*/ 131 w 157"/>
                  <a:gd name="T31" fmla="*/ 35 h 84"/>
                  <a:gd name="T32" fmla="*/ 133 w 157"/>
                  <a:gd name="T33" fmla="*/ 32 h 84"/>
                  <a:gd name="T34" fmla="*/ 131 w 157"/>
                  <a:gd name="T35" fmla="*/ 32 h 84"/>
                  <a:gd name="T36" fmla="*/ 128 w 157"/>
                  <a:gd name="T37" fmla="*/ 38 h 84"/>
                  <a:gd name="T38" fmla="*/ 83 w 157"/>
                  <a:gd name="T39" fmla="*/ 27 h 84"/>
                  <a:gd name="T40" fmla="*/ 80 w 157"/>
                  <a:gd name="T41" fmla="*/ 27 h 84"/>
                  <a:gd name="T42" fmla="*/ 81 w 157"/>
                  <a:gd name="T43" fmla="*/ 29 h 84"/>
                  <a:gd name="T44" fmla="*/ 83 w 157"/>
                  <a:gd name="T45" fmla="*/ 36 h 84"/>
                  <a:gd name="T46" fmla="*/ 87 w 157"/>
                  <a:gd name="T47" fmla="*/ 43 h 84"/>
                  <a:gd name="T48" fmla="*/ 91 w 157"/>
                  <a:gd name="T49" fmla="*/ 51 h 84"/>
                  <a:gd name="T50" fmla="*/ 99 w 157"/>
                  <a:gd name="T51" fmla="*/ 59 h 84"/>
                  <a:gd name="T52" fmla="*/ 105 w 157"/>
                  <a:gd name="T53" fmla="*/ 64 h 84"/>
                  <a:gd name="T54" fmla="*/ 112 w 157"/>
                  <a:gd name="T55" fmla="*/ 68 h 84"/>
                  <a:gd name="T56" fmla="*/ 113 w 157"/>
                  <a:gd name="T57" fmla="*/ 71 h 84"/>
                  <a:gd name="T58" fmla="*/ 118 w 157"/>
                  <a:gd name="T59" fmla="*/ 74 h 84"/>
                  <a:gd name="T60" fmla="*/ 119 w 157"/>
                  <a:gd name="T61" fmla="*/ 75 h 84"/>
                  <a:gd name="T62" fmla="*/ 126 w 157"/>
                  <a:gd name="T63" fmla="*/ 78 h 84"/>
                  <a:gd name="T64" fmla="*/ 129 w 157"/>
                  <a:gd name="T65" fmla="*/ 71 h 84"/>
                  <a:gd name="T66" fmla="*/ 122 w 157"/>
                  <a:gd name="T67" fmla="*/ 65 h 84"/>
                  <a:gd name="T68" fmla="*/ 114 w 157"/>
                  <a:gd name="T69" fmla="*/ 56 h 84"/>
                  <a:gd name="T70" fmla="*/ 110 w 157"/>
                  <a:gd name="T71" fmla="*/ 53 h 84"/>
                  <a:gd name="T72" fmla="*/ 106 w 157"/>
                  <a:gd name="T73" fmla="*/ 50 h 84"/>
                  <a:gd name="T74" fmla="*/ 104 w 157"/>
                  <a:gd name="T75" fmla="*/ 45 h 84"/>
                  <a:gd name="T76" fmla="*/ 101 w 157"/>
                  <a:gd name="T77" fmla="*/ 40 h 84"/>
                  <a:gd name="T78" fmla="*/ 96 w 157"/>
                  <a:gd name="T79" fmla="*/ 37 h 84"/>
                  <a:gd name="T80" fmla="*/ 85 w 157"/>
                  <a:gd name="T81" fmla="*/ 29 h 84"/>
                  <a:gd name="T82" fmla="*/ 1 w 157"/>
                  <a:gd name="T83" fmla="*/ 5 h 84"/>
                  <a:gd name="T84" fmla="*/ 1 w 157"/>
                  <a:gd name="T85" fmla="*/ 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7" h="84">
                    <a:moveTo>
                      <a:pt x="137" y="83"/>
                    </a:moveTo>
                    <a:lnTo>
                      <a:pt x="137" y="82"/>
                    </a:lnTo>
                    <a:lnTo>
                      <a:pt x="136" y="81"/>
                    </a:lnTo>
                    <a:lnTo>
                      <a:pt x="135" y="83"/>
                    </a:lnTo>
                    <a:lnTo>
                      <a:pt x="135" y="84"/>
                    </a:lnTo>
                    <a:lnTo>
                      <a:pt x="136" y="84"/>
                    </a:lnTo>
                    <a:lnTo>
                      <a:pt x="136" y="84"/>
                    </a:lnTo>
                    <a:lnTo>
                      <a:pt x="137" y="83"/>
                    </a:lnTo>
                    <a:lnTo>
                      <a:pt x="137" y="83"/>
                    </a:lnTo>
                    <a:close/>
                    <a:moveTo>
                      <a:pt x="155" y="55"/>
                    </a:moveTo>
                    <a:lnTo>
                      <a:pt x="154" y="55"/>
                    </a:lnTo>
                    <a:lnTo>
                      <a:pt x="154" y="53"/>
                    </a:lnTo>
                    <a:lnTo>
                      <a:pt x="155" y="53"/>
                    </a:lnTo>
                    <a:lnTo>
                      <a:pt x="153" y="53"/>
                    </a:lnTo>
                    <a:lnTo>
                      <a:pt x="151" y="54"/>
                    </a:lnTo>
                    <a:lnTo>
                      <a:pt x="151" y="57"/>
                    </a:lnTo>
                    <a:lnTo>
                      <a:pt x="151" y="59"/>
                    </a:lnTo>
                    <a:lnTo>
                      <a:pt x="152" y="59"/>
                    </a:lnTo>
                    <a:lnTo>
                      <a:pt x="152" y="61"/>
                    </a:lnTo>
                    <a:lnTo>
                      <a:pt x="153" y="61"/>
                    </a:lnTo>
                    <a:lnTo>
                      <a:pt x="156" y="60"/>
                    </a:lnTo>
                    <a:lnTo>
                      <a:pt x="157" y="55"/>
                    </a:lnTo>
                    <a:lnTo>
                      <a:pt x="155" y="55"/>
                    </a:lnTo>
                    <a:lnTo>
                      <a:pt x="155" y="55"/>
                    </a:lnTo>
                    <a:lnTo>
                      <a:pt x="155" y="55"/>
                    </a:lnTo>
                    <a:close/>
                    <a:moveTo>
                      <a:pt x="144" y="49"/>
                    </a:moveTo>
                    <a:lnTo>
                      <a:pt x="145" y="47"/>
                    </a:lnTo>
                    <a:lnTo>
                      <a:pt x="145" y="46"/>
                    </a:lnTo>
                    <a:lnTo>
                      <a:pt x="144" y="44"/>
                    </a:lnTo>
                    <a:lnTo>
                      <a:pt x="143" y="42"/>
                    </a:lnTo>
                    <a:lnTo>
                      <a:pt x="144" y="38"/>
                    </a:lnTo>
                    <a:lnTo>
                      <a:pt x="144" y="38"/>
                    </a:lnTo>
                    <a:lnTo>
                      <a:pt x="142" y="37"/>
                    </a:lnTo>
                    <a:lnTo>
                      <a:pt x="139" y="38"/>
                    </a:lnTo>
                    <a:lnTo>
                      <a:pt x="138" y="39"/>
                    </a:lnTo>
                    <a:lnTo>
                      <a:pt x="140" y="39"/>
                    </a:lnTo>
                    <a:lnTo>
                      <a:pt x="141" y="40"/>
                    </a:lnTo>
                    <a:lnTo>
                      <a:pt x="139" y="43"/>
                    </a:lnTo>
                    <a:lnTo>
                      <a:pt x="137" y="43"/>
                    </a:lnTo>
                    <a:lnTo>
                      <a:pt x="138" y="45"/>
                    </a:lnTo>
                    <a:lnTo>
                      <a:pt x="138" y="47"/>
                    </a:lnTo>
                    <a:lnTo>
                      <a:pt x="141" y="48"/>
                    </a:lnTo>
                    <a:lnTo>
                      <a:pt x="142" y="49"/>
                    </a:lnTo>
                    <a:lnTo>
                      <a:pt x="144" y="49"/>
                    </a:lnTo>
                    <a:close/>
                    <a:moveTo>
                      <a:pt x="129" y="38"/>
                    </a:moveTo>
                    <a:lnTo>
                      <a:pt x="130" y="36"/>
                    </a:lnTo>
                    <a:lnTo>
                      <a:pt x="131" y="36"/>
                    </a:lnTo>
                    <a:lnTo>
                      <a:pt x="131" y="35"/>
                    </a:lnTo>
                    <a:lnTo>
                      <a:pt x="131" y="34"/>
                    </a:lnTo>
                    <a:lnTo>
                      <a:pt x="132" y="33"/>
                    </a:lnTo>
                    <a:lnTo>
                      <a:pt x="133" y="32"/>
                    </a:lnTo>
                    <a:lnTo>
                      <a:pt x="132" y="31"/>
                    </a:lnTo>
                    <a:lnTo>
                      <a:pt x="131" y="31"/>
                    </a:lnTo>
                    <a:lnTo>
                      <a:pt x="131" y="32"/>
                    </a:lnTo>
                    <a:lnTo>
                      <a:pt x="130" y="35"/>
                    </a:lnTo>
                    <a:lnTo>
                      <a:pt x="130" y="36"/>
                    </a:lnTo>
                    <a:lnTo>
                      <a:pt x="128" y="38"/>
                    </a:lnTo>
                    <a:lnTo>
                      <a:pt x="129" y="38"/>
                    </a:lnTo>
                    <a:lnTo>
                      <a:pt x="129" y="38"/>
                    </a:lnTo>
                    <a:close/>
                    <a:moveTo>
                      <a:pt x="83" y="27"/>
                    </a:moveTo>
                    <a:lnTo>
                      <a:pt x="80" y="24"/>
                    </a:lnTo>
                    <a:lnTo>
                      <a:pt x="80" y="25"/>
                    </a:lnTo>
                    <a:lnTo>
                      <a:pt x="80" y="27"/>
                    </a:lnTo>
                    <a:lnTo>
                      <a:pt x="80" y="28"/>
                    </a:lnTo>
                    <a:lnTo>
                      <a:pt x="81" y="29"/>
                    </a:lnTo>
                    <a:lnTo>
                      <a:pt x="81" y="29"/>
                    </a:lnTo>
                    <a:lnTo>
                      <a:pt x="81" y="31"/>
                    </a:lnTo>
                    <a:lnTo>
                      <a:pt x="81" y="33"/>
                    </a:lnTo>
                    <a:lnTo>
                      <a:pt x="83" y="36"/>
                    </a:lnTo>
                    <a:lnTo>
                      <a:pt x="84" y="38"/>
                    </a:lnTo>
                    <a:lnTo>
                      <a:pt x="85" y="41"/>
                    </a:lnTo>
                    <a:lnTo>
                      <a:pt x="87" y="43"/>
                    </a:lnTo>
                    <a:lnTo>
                      <a:pt x="88" y="45"/>
                    </a:lnTo>
                    <a:lnTo>
                      <a:pt x="91" y="50"/>
                    </a:lnTo>
                    <a:lnTo>
                      <a:pt x="91" y="51"/>
                    </a:lnTo>
                    <a:lnTo>
                      <a:pt x="93" y="53"/>
                    </a:lnTo>
                    <a:lnTo>
                      <a:pt x="97" y="57"/>
                    </a:lnTo>
                    <a:lnTo>
                      <a:pt x="99" y="59"/>
                    </a:lnTo>
                    <a:lnTo>
                      <a:pt x="100" y="60"/>
                    </a:lnTo>
                    <a:lnTo>
                      <a:pt x="104" y="63"/>
                    </a:lnTo>
                    <a:lnTo>
                      <a:pt x="105" y="64"/>
                    </a:lnTo>
                    <a:lnTo>
                      <a:pt x="106" y="65"/>
                    </a:lnTo>
                    <a:lnTo>
                      <a:pt x="109" y="66"/>
                    </a:lnTo>
                    <a:lnTo>
                      <a:pt x="112" y="68"/>
                    </a:lnTo>
                    <a:lnTo>
                      <a:pt x="112" y="68"/>
                    </a:lnTo>
                    <a:lnTo>
                      <a:pt x="112" y="70"/>
                    </a:lnTo>
                    <a:lnTo>
                      <a:pt x="113" y="71"/>
                    </a:lnTo>
                    <a:lnTo>
                      <a:pt x="115" y="72"/>
                    </a:lnTo>
                    <a:lnTo>
                      <a:pt x="117" y="74"/>
                    </a:lnTo>
                    <a:lnTo>
                      <a:pt x="118" y="74"/>
                    </a:lnTo>
                    <a:lnTo>
                      <a:pt x="118" y="75"/>
                    </a:lnTo>
                    <a:lnTo>
                      <a:pt x="119" y="75"/>
                    </a:lnTo>
                    <a:lnTo>
                      <a:pt x="119" y="75"/>
                    </a:lnTo>
                    <a:lnTo>
                      <a:pt x="123" y="78"/>
                    </a:lnTo>
                    <a:lnTo>
                      <a:pt x="125" y="78"/>
                    </a:lnTo>
                    <a:lnTo>
                      <a:pt x="126" y="78"/>
                    </a:lnTo>
                    <a:lnTo>
                      <a:pt x="128" y="77"/>
                    </a:lnTo>
                    <a:lnTo>
                      <a:pt x="129" y="75"/>
                    </a:lnTo>
                    <a:lnTo>
                      <a:pt x="129" y="71"/>
                    </a:lnTo>
                    <a:lnTo>
                      <a:pt x="127" y="69"/>
                    </a:lnTo>
                    <a:lnTo>
                      <a:pt x="124" y="67"/>
                    </a:lnTo>
                    <a:lnTo>
                      <a:pt x="122" y="65"/>
                    </a:lnTo>
                    <a:lnTo>
                      <a:pt x="121" y="64"/>
                    </a:lnTo>
                    <a:lnTo>
                      <a:pt x="118" y="60"/>
                    </a:lnTo>
                    <a:lnTo>
                      <a:pt x="114" y="56"/>
                    </a:lnTo>
                    <a:lnTo>
                      <a:pt x="112" y="55"/>
                    </a:lnTo>
                    <a:lnTo>
                      <a:pt x="111" y="54"/>
                    </a:lnTo>
                    <a:lnTo>
                      <a:pt x="110" y="53"/>
                    </a:lnTo>
                    <a:lnTo>
                      <a:pt x="109" y="52"/>
                    </a:lnTo>
                    <a:lnTo>
                      <a:pt x="107" y="51"/>
                    </a:lnTo>
                    <a:lnTo>
                      <a:pt x="106" y="50"/>
                    </a:lnTo>
                    <a:lnTo>
                      <a:pt x="104" y="47"/>
                    </a:lnTo>
                    <a:lnTo>
                      <a:pt x="104" y="46"/>
                    </a:lnTo>
                    <a:lnTo>
                      <a:pt x="104" y="45"/>
                    </a:lnTo>
                    <a:lnTo>
                      <a:pt x="104" y="44"/>
                    </a:lnTo>
                    <a:lnTo>
                      <a:pt x="102" y="42"/>
                    </a:lnTo>
                    <a:lnTo>
                      <a:pt x="101" y="40"/>
                    </a:lnTo>
                    <a:lnTo>
                      <a:pt x="101" y="39"/>
                    </a:lnTo>
                    <a:lnTo>
                      <a:pt x="99" y="38"/>
                    </a:lnTo>
                    <a:lnTo>
                      <a:pt x="96" y="37"/>
                    </a:lnTo>
                    <a:lnTo>
                      <a:pt x="90" y="30"/>
                    </a:lnTo>
                    <a:lnTo>
                      <a:pt x="88" y="28"/>
                    </a:lnTo>
                    <a:lnTo>
                      <a:pt x="85" y="29"/>
                    </a:lnTo>
                    <a:lnTo>
                      <a:pt x="83" y="27"/>
                    </a:lnTo>
                    <a:lnTo>
                      <a:pt x="83" y="27"/>
                    </a:lnTo>
                    <a:close/>
                    <a:moveTo>
                      <a:pt x="1" y="5"/>
                    </a:moveTo>
                    <a:lnTo>
                      <a:pt x="2" y="3"/>
                    </a:lnTo>
                    <a:lnTo>
                      <a:pt x="2" y="0"/>
                    </a:lnTo>
                    <a:lnTo>
                      <a:pt x="1" y="2"/>
                    </a:lnTo>
                    <a:lnTo>
                      <a:pt x="0" y="6"/>
                    </a:lnTo>
                    <a:lnTo>
                      <a:pt x="1" y="5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72" name="Marshall Islands" descr="{&quot;Key&quot;:&quot;marshall islands&quot;,&quot;Name&quot;:&quot;Marshall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8F4313D-69A1-28F3-C501-9226453DD9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63350" y="4502151"/>
                <a:ext cx="0" cy="1588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0 h 1"/>
                  <a:gd name="T5" fmla="*/ 0 h 1"/>
                  <a:gd name="T6" fmla="*/ 1 h 1"/>
                  <a:gd name="T7" fmla="*/ 0 h 1"/>
                  <a:gd name="T8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73" name="Solomon Islands" descr="{&quot;Key&quot;:&quot;solomon islands&quot;,&quot;Name&quot;:&quot;Solomon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D38F131-E61A-76BE-0721-A008E35C3D5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176000" y="4732338"/>
                <a:ext cx="352425" cy="196850"/>
              </a:xfrm>
              <a:custGeom>
                <a:avLst/>
                <a:gdLst>
                  <a:gd name="T0" fmla="*/ 220 w 222"/>
                  <a:gd name="T1" fmla="*/ 121 h 124"/>
                  <a:gd name="T2" fmla="*/ 88 w 222"/>
                  <a:gd name="T3" fmla="*/ 121 h 124"/>
                  <a:gd name="T4" fmla="*/ 80 w 222"/>
                  <a:gd name="T5" fmla="*/ 119 h 124"/>
                  <a:gd name="T6" fmla="*/ 87 w 222"/>
                  <a:gd name="T7" fmla="*/ 123 h 124"/>
                  <a:gd name="T8" fmla="*/ 210 w 222"/>
                  <a:gd name="T9" fmla="*/ 97 h 124"/>
                  <a:gd name="T10" fmla="*/ 202 w 222"/>
                  <a:gd name="T11" fmla="*/ 98 h 124"/>
                  <a:gd name="T12" fmla="*/ 207 w 222"/>
                  <a:gd name="T13" fmla="*/ 99 h 124"/>
                  <a:gd name="T14" fmla="*/ 117 w 222"/>
                  <a:gd name="T15" fmla="*/ 89 h 124"/>
                  <a:gd name="T16" fmla="*/ 112 w 222"/>
                  <a:gd name="T17" fmla="*/ 89 h 124"/>
                  <a:gd name="T18" fmla="*/ 121 w 222"/>
                  <a:gd name="T19" fmla="*/ 99 h 124"/>
                  <a:gd name="T20" fmla="*/ 129 w 222"/>
                  <a:gd name="T21" fmla="*/ 99 h 124"/>
                  <a:gd name="T22" fmla="*/ 120 w 222"/>
                  <a:gd name="T23" fmla="*/ 91 h 124"/>
                  <a:gd name="T24" fmla="*/ 114 w 222"/>
                  <a:gd name="T25" fmla="*/ 67 h 124"/>
                  <a:gd name="T26" fmla="*/ 117 w 222"/>
                  <a:gd name="T27" fmla="*/ 75 h 124"/>
                  <a:gd name="T28" fmla="*/ 76 w 222"/>
                  <a:gd name="T29" fmla="*/ 66 h 124"/>
                  <a:gd name="T30" fmla="*/ 80 w 222"/>
                  <a:gd name="T31" fmla="*/ 76 h 124"/>
                  <a:gd name="T32" fmla="*/ 101 w 222"/>
                  <a:gd name="T33" fmla="*/ 78 h 124"/>
                  <a:gd name="T34" fmla="*/ 95 w 222"/>
                  <a:gd name="T35" fmla="*/ 69 h 124"/>
                  <a:gd name="T36" fmla="*/ 89 w 222"/>
                  <a:gd name="T37" fmla="*/ 57 h 124"/>
                  <a:gd name="T38" fmla="*/ 91 w 222"/>
                  <a:gd name="T39" fmla="*/ 61 h 124"/>
                  <a:gd name="T40" fmla="*/ 90 w 222"/>
                  <a:gd name="T41" fmla="*/ 57 h 124"/>
                  <a:gd name="T42" fmla="*/ 69 w 222"/>
                  <a:gd name="T43" fmla="*/ 57 h 124"/>
                  <a:gd name="T44" fmla="*/ 67 w 222"/>
                  <a:gd name="T45" fmla="*/ 59 h 124"/>
                  <a:gd name="T46" fmla="*/ 35 w 222"/>
                  <a:gd name="T47" fmla="*/ 50 h 124"/>
                  <a:gd name="T48" fmla="*/ 37 w 222"/>
                  <a:gd name="T49" fmla="*/ 52 h 124"/>
                  <a:gd name="T50" fmla="*/ 47 w 222"/>
                  <a:gd name="T51" fmla="*/ 52 h 124"/>
                  <a:gd name="T52" fmla="*/ 47 w 222"/>
                  <a:gd name="T53" fmla="*/ 48 h 124"/>
                  <a:gd name="T54" fmla="*/ 43 w 222"/>
                  <a:gd name="T55" fmla="*/ 47 h 124"/>
                  <a:gd name="T56" fmla="*/ 47 w 222"/>
                  <a:gd name="T57" fmla="*/ 50 h 124"/>
                  <a:gd name="T58" fmla="*/ 33 w 222"/>
                  <a:gd name="T59" fmla="*/ 43 h 124"/>
                  <a:gd name="T60" fmla="*/ 32 w 222"/>
                  <a:gd name="T61" fmla="*/ 50 h 124"/>
                  <a:gd name="T62" fmla="*/ 78 w 222"/>
                  <a:gd name="T63" fmla="*/ 42 h 124"/>
                  <a:gd name="T64" fmla="*/ 103 w 222"/>
                  <a:gd name="T65" fmla="*/ 40 h 124"/>
                  <a:gd name="T66" fmla="*/ 102 w 222"/>
                  <a:gd name="T67" fmla="*/ 46 h 124"/>
                  <a:gd name="T68" fmla="*/ 110 w 222"/>
                  <a:gd name="T69" fmla="*/ 66 h 124"/>
                  <a:gd name="T70" fmla="*/ 112 w 222"/>
                  <a:gd name="T71" fmla="*/ 61 h 124"/>
                  <a:gd name="T72" fmla="*/ 106 w 222"/>
                  <a:gd name="T73" fmla="*/ 52 h 124"/>
                  <a:gd name="T74" fmla="*/ 41 w 222"/>
                  <a:gd name="T75" fmla="*/ 38 h 124"/>
                  <a:gd name="T76" fmla="*/ 33 w 222"/>
                  <a:gd name="T77" fmla="*/ 36 h 124"/>
                  <a:gd name="T78" fmla="*/ 32 w 222"/>
                  <a:gd name="T79" fmla="*/ 39 h 124"/>
                  <a:gd name="T80" fmla="*/ 40 w 222"/>
                  <a:gd name="T81" fmla="*/ 46 h 124"/>
                  <a:gd name="T82" fmla="*/ 41 w 222"/>
                  <a:gd name="T83" fmla="*/ 38 h 124"/>
                  <a:gd name="T84" fmla="*/ 16 w 222"/>
                  <a:gd name="T85" fmla="*/ 33 h 124"/>
                  <a:gd name="T86" fmla="*/ 30 w 222"/>
                  <a:gd name="T87" fmla="*/ 34 h 124"/>
                  <a:gd name="T88" fmla="*/ 24 w 222"/>
                  <a:gd name="T89" fmla="*/ 34 h 124"/>
                  <a:gd name="T90" fmla="*/ 19 w 222"/>
                  <a:gd name="T91" fmla="*/ 30 h 124"/>
                  <a:gd name="T92" fmla="*/ 16 w 222"/>
                  <a:gd name="T93" fmla="*/ 24 h 124"/>
                  <a:gd name="T94" fmla="*/ 19 w 222"/>
                  <a:gd name="T95" fmla="*/ 31 h 124"/>
                  <a:gd name="T96" fmla="*/ 76 w 222"/>
                  <a:gd name="T97" fmla="*/ 34 h 124"/>
                  <a:gd name="T98" fmla="*/ 67 w 222"/>
                  <a:gd name="T99" fmla="*/ 28 h 124"/>
                  <a:gd name="T100" fmla="*/ 60 w 222"/>
                  <a:gd name="T101" fmla="*/ 27 h 124"/>
                  <a:gd name="T102" fmla="*/ 69 w 222"/>
                  <a:gd name="T103" fmla="*/ 36 h 124"/>
                  <a:gd name="T104" fmla="*/ 84 w 222"/>
                  <a:gd name="T105" fmla="*/ 46 h 124"/>
                  <a:gd name="T106" fmla="*/ 0 w 222"/>
                  <a:gd name="T107" fmla="*/ 9 h 124"/>
                  <a:gd name="T108" fmla="*/ 36 w 222"/>
                  <a:gd name="T109" fmla="*/ 17 h 124"/>
                  <a:gd name="T110" fmla="*/ 28 w 222"/>
                  <a:gd name="T111" fmla="*/ 7 h 124"/>
                  <a:gd name="T112" fmla="*/ 18 w 222"/>
                  <a:gd name="T113" fmla="*/ 4 h 124"/>
                  <a:gd name="T114" fmla="*/ 33 w 222"/>
                  <a:gd name="T115" fmla="*/ 18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22" h="124">
                    <a:moveTo>
                      <a:pt x="222" y="121"/>
                    </a:moveTo>
                    <a:lnTo>
                      <a:pt x="222" y="120"/>
                    </a:lnTo>
                    <a:lnTo>
                      <a:pt x="221" y="118"/>
                    </a:lnTo>
                    <a:lnTo>
                      <a:pt x="220" y="118"/>
                    </a:lnTo>
                    <a:lnTo>
                      <a:pt x="219" y="119"/>
                    </a:lnTo>
                    <a:lnTo>
                      <a:pt x="220" y="121"/>
                    </a:lnTo>
                    <a:lnTo>
                      <a:pt x="220" y="121"/>
                    </a:lnTo>
                    <a:lnTo>
                      <a:pt x="222" y="121"/>
                    </a:lnTo>
                    <a:lnTo>
                      <a:pt x="222" y="121"/>
                    </a:lnTo>
                    <a:close/>
                    <a:moveTo>
                      <a:pt x="89" y="123"/>
                    </a:moveTo>
                    <a:lnTo>
                      <a:pt x="89" y="122"/>
                    </a:lnTo>
                    <a:lnTo>
                      <a:pt x="88" y="121"/>
                    </a:lnTo>
                    <a:lnTo>
                      <a:pt x="80" y="116"/>
                    </a:lnTo>
                    <a:lnTo>
                      <a:pt x="78" y="116"/>
                    </a:lnTo>
                    <a:lnTo>
                      <a:pt x="78" y="116"/>
                    </a:lnTo>
                    <a:lnTo>
                      <a:pt x="78" y="117"/>
                    </a:lnTo>
                    <a:lnTo>
                      <a:pt x="78" y="118"/>
                    </a:lnTo>
                    <a:lnTo>
                      <a:pt x="80" y="119"/>
                    </a:lnTo>
                    <a:lnTo>
                      <a:pt x="80" y="119"/>
                    </a:lnTo>
                    <a:lnTo>
                      <a:pt x="81" y="120"/>
                    </a:lnTo>
                    <a:lnTo>
                      <a:pt x="84" y="121"/>
                    </a:lnTo>
                    <a:lnTo>
                      <a:pt x="86" y="122"/>
                    </a:lnTo>
                    <a:lnTo>
                      <a:pt x="86" y="123"/>
                    </a:lnTo>
                    <a:lnTo>
                      <a:pt x="87" y="123"/>
                    </a:lnTo>
                    <a:lnTo>
                      <a:pt x="88" y="124"/>
                    </a:lnTo>
                    <a:lnTo>
                      <a:pt x="89" y="123"/>
                    </a:lnTo>
                    <a:lnTo>
                      <a:pt x="89" y="123"/>
                    </a:lnTo>
                    <a:close/>
                    <a:moveTo>
                      <a:pt x="209" y="98"/>
                    </a:moveTo>
                    <a:lnTo>
                      <a:pt x="209" y="98"/>
                    </a:lnTo>
                    <a:lnTo>
                      <a:pt x="210" y="97"/>
                    </a:lnTo>
                    <a:lnTo>
                      <a:pt x="209" y="96"/>
                    </a:lnTo>
                    <a:lnTo>
                      <a:pt x="207" y="96"/>
                    </a:lnTo>
                    <a:lnTo>
                      <a:pt x="204" y="96"/>
                    </a:lnTo>
                    <a:lnTo>
                      <a:pt x="203" y="97"/>
                    </a:lnTo>
                    <a:lnTo>
                      <a:pt x="202" y="98"/>
                    </a:lnTo>
                    <a:lnTo>
                      <a:pt x="202" y="98"/>
                    </a:lnTo>
                    <a:lnTo>
                      <a:pt x="202" y="99"/>
                    </a:lnTo>
                    <a:lnTo>
                      <a:pt x="202" y="101"/>
                    </a:lnTo>
                    <a:lnTo>
                      <a:pt x="203" y="100"/>
                    </a:lnTo>
                    <a:lnTo>
                      <a:pt x="203" y="101"/>
                    </a:lnTo>
                    <a:lnTo>
                      <a:pt x="205" y="99"/>
                    </a:lnTo>
                    <a:lnTo>
                      <a:pt x="207" y="99"/>
                    </a:lnTo>
                    <a:lnTo>
                      <a:pt x="207" y="99"/>
                    </a:lnTo>
                    <a:lnTo>
                      <a:pt x="209" y="98"/>
                    </a:lnTo>
                    <a:lnTo>
                      <a:pt x="209" y="98"/>
                    </a:lnTo>
                    <a:close/>
                    <a:moveTo>
                      <a:pt x="117" y="90"/>
                    </a:moveTo>
                    <a:lnTo>
                      <a:pt x="117" y="89"/>
                    </a:lnTo>
                    <a:lnTo>
                      <a:pt x="117" y="89"/>
                    </a:lnTo>
                    <a:lnTo>
                      <a:pt x="114" y="86"/>
                    </a:lnTo>
                    <a:lnTo>
                      <a:pt x="112" y="85"/>
                    </a:lnTo>
                    <a:lnTo>
                      <a:pt x="110" y="85"/>
                    </a:lnTo>
                    <a:lnTo>
                      <a:pt x="109" y="87"/>
                    </a:lnTo>
                    <a:lnTo>
                      <a:pt x="109" y="89"/>
                    </a:lnTo>
                    <a:lnTo>
                      <a:pt x="112" y="89"/>
                    </a:lnTo>
                    <a:lnTo>
                      <a:pt x="113" y="89"/>
                    </a:lnTo>
                    <a:lnTo>
                      <a:pt x="113" y="92"/>
                    </a:lnTo>
                    <a:lnTo>
                      <a:pt x="114" y="93"/>
                    </a:lnTo>
                    <a:lnTo>
                      <a:pt x="114" y="94"/>
                    </a:lnTo>
                    <a:lnTo>
                      <a:pt x="118" y="97"/>
                    </a:lnTo>
                    <a:lnTo>
                      <a:pt x="121" y="99"/>
                    </a:lnTo>
                    <a:lnTo>
                      <a:pt x="123" y="99"/>
                    </a:lnTo>
                    <a:lnTo>
                      <a:pt x="125" y="100"/>
                    </a:lnTo>
                    <a:lnTo>
                      <a:pt x="127" y="100"/>
                    </a:lnTo>
                    <a:lnTo>
                      <a:pt x="129" y="100"/>
                    </a:lnTo>
                    <a:lnTo>
                      <a:pt x="131" y="100"/>
                    </a:lnTo>
                    <a:lnTo>
                      <a:pt x="129" y="99"/>
                    </a:lnTo>
                    <a:lnTo>
                      <a:pt x="129" y="97"/>
                    </a:lnTo>
                    <a:lnTo>
                      <a:pt x="127" y="93"/>
                    </a:lnTo>
                    <a:lnTo>
                      <a:pt x="126" y="92"/>
                    </a:lnTo>
                    <a:lnTo>
                      <a:pt x="124" y="92"/>
                    </a:lnTo>
                    <a:lnTo>
                      <a:pt x="122" y="91"/>
                    </a:lnTo>
                    <a:lnTo>
                      <a:pt x="120" y="91"/>
                    </a:lnTo>
                    <a:lnTo>
                      <a:pt x="117" y="90"/>
                    </a:lnTo>
                    <a:lnTo>
                      <a:pt x="117" y="90"/>
                    </a:lnTo>
                    <a:close/>
                    <a:moveTo>
                      <a:pt x="117" y="72"/>
                    </a:moveTo>
                    <a:lnTo>
                      <a:pt x="114" y="66"/>
                    </a:lnTo>
                    <a:lnTo>
                      <a:pt x="114" y="66"/>
                    </a:lnTo>
                    <a:lnTo>
                      <a:pt x="114" y="67"/>
                    </a:lnTo>
                    <a:lnTo>
                      <a:pt x="114" y="69"/>
                    </a:lnTo>
                    <a:lnTo>
                      <a:pt x="114" y="71"/>
                    </a:lnTo>
                    <a:lnTo>
                      <a:pt x="114" y="73"/>
                    </a:lnTo>
                    <a:lnTo>
                      <a:pt x="114" y="74"/>
                    </a:lnTo>
                    <a:lnTo>
                      <a:pt x="115" y="73"/>
                    </a:lnTo>
                    <a:lnTo>
                      <a:pt x="117" y="75"/>
                    </a:lnTo>
                    <a:lnTo>
                      <a:pt x="117" y="74"/>
                    </a:lnTo>
                    <a:lnTo>
                      <a:pt x="117" y="72"/>
                    </a:lnTo>
                    <a:close/>
                    <a:moveTo>
                      <a:pt x="80" y="64"/>
                    </a:moveTo>
                    <a:lnTo>
                      <a:pt x="78" y="63"/>
                    </a:lnTo>
                    <a:lnTo>
                      <a:pt x="77" y="65"/>
                    </a:lnTo>
                    <a:lnTo>
                      <a:pt x="76" y="66"/>
                    </a:lnTo>
                    <a:lnTo>
                      <a:pt x="76" y="68"/>
                    </a:lnTo>
                    <a:lnTo>
                      <a:pt x="76" y="69"/>
                    </a:lnTo>
                    <a:lnTo>
                      <a:pt x="77" y="72"/>
                    </a:lnTo>
                    <a:lnTo>
                      <a:pt x="78" y="74"/>
                    </a:lnTo>
                    <a:lnTo>
                      <a:pt x="80" y="75"/>
                    </a:lnTo>
                    <a:lnTo>
                      <a:pt x="80" y="76"/>
                    </a:lnTo>
                    <a:lnTo>
                      <a:pt x="84" y="76"/>
                    </a:lnTo>
                    <a:lnTo>
                      <a:pt x="90" y="77"/>
                    </a:lnTo>
                    <a:lnTo>
                      <a:pt x="93" y="78"/>
                    </a:lnTo>
                    <a:lnTo>
                      <a:pt x="97" y="79"/>
                    </a:lnTo>
                    <a:lnTo>
                      <a:pt x="99" y="79"/>
                    </a:lnTo>
                    <a:lnTo>
                      <a:pt x="101" y="78"/>
                    </a:lnTo>
                    <a:lnTo>
                      <a:pt x="101" y="78"/>
                    </a:lnTo>
                    <a:lnTo>
                      <a:pt x="101" y="75"/>
                    </a:lnTo>
                    <a:lnTo>
                      <a:pt x="100" y="74"/>
                    </a:lnTo>
                    <a:lnTo>
                      <a:pt x="98" y="73"/>
                    </a:lnTo>
                    <a:lnTo>
                      <a:pt x="97" y="71"/>
                    </a:lnTo>
                    <a:lnTo>
                      <a:pt x="95" y="69"/>
                    </a:lnTo>
                    <a:lnTo>
                      <a:pt x="92" y="66"/>
                    </a:lnTo>
                    <a:lnTo>
                      <a:pt x="86" y="66"/>
                    </a:lnTo>
                    <a:lnTo>
                      <a:pt x="84" y="67"/>
                    </a:lnTo>
                    <a:lnTo>
                      <a:pt x="80" y="64"/>
                    </a:lnTo>
                    <a:lnTo>
                      <a:pt x="80" y="64"/>
                    </a:lnTo>
                    <a:close/>
                    <a:moveTo>
                      <a:pt x="89" y="57"/>
                    </a:moveTo>
                    <a:lnTo>
                      <a:pt x="88" y="57"/>
                    </a:lnTo>
                    <a:lnTo>
                      <a:pt x="88" y="59"/>
                    </a:lnTo>
                    <a:lnTo>
                      <a:pt x="89" y="59"/>
                    </a:lnTo>
                    <a:lnTo>
                      <a:pt x="90" y="60"/>
                    </a:lnTo>
                    <a:lnTo>
                      <a:pt x="91" y="61"/>
                    </a:lnTo>
                    <a:lnTo>
                      <a:pt x="91" y="61"/>
                    </a:lnTo>
                    <a:lnTo>
                      <a:pt x="91" y="61"/>
                    </a:lnTo>
                    <a:lnTo>
                      <a:pt x="93" y="61"/>
                    </a:lnTo>
                    <a:lnTo>
                      <a:pt x="94" y="60"/>
                    </a:lnTo>
                    <a:lnTo>
                      <a:pt x="92" y="58"/>
                    </a:lnTo>
                    <a:lnTo>
                      <a:pt x="91" y="57"/>
                    </a:lnTo>
                    <a:lnTo>
                      <a:pt x="90" y="57"/>
                    </a:lnTo>
                    <a:lnTo>
                      <a:pt x="89" y="57"/>
                    </a:lnTo>
                    <a:lnTo>
                      <a:pt x="89" y="57"/>
                    </a:lnTo>
                    <a:close/>
                    <a:moveTo>
                      <a:pt x="69" y="60"/>
                    </a:moveTo>
                    <a:lnTo>
                      <a:pt x="70" y="59"/>
                    </a:lnTo>
                    <a:lnTo>
                      <a:pt x="70" y="57"/>
                    </a:lnTo>
                    <a:lnTo>
                      <a:pt x="69" y="57"/>
                    </a:lnTo>
                    <a:lnTo>
                      <a:pt x="68" y="57"/>
                    </a:lnTo>
                    <a:lnTo>
                      <a:pt x="67" y="57"/>
                    </a:lnTo>
                    <a:lnTo>
                      <a:pt x="66" y="57"/>
                    </a:lnTo>
                    <a:lnTo>
                      <a:pt x="65" y="59"/>
                    </a:lnTo>
                    <a:lnTo>
                      <a:pt x="66" y="59"/>
                    </a:lnTo>
                    <a:lnTo>
                      <a:pt x="67" y="59"/>
                    </a:lnTo>
                    <a:lnTo>
                      <a:pt x="68" y="60"/>
                    </a:lnTo>
                    <a:lnTo>
                      <a:pt x="69" y="60"/>
                    </a:lnTo>
                    <a:lnTo>
                      <a:pt x="69" y="60"/>
                    </a:lnTo>
                    <a:close/>
                    <a:moveTo>
                      <a:pt x="37" y="52"/>
                    </a:moveTo>
                    <a:lnTo>
                      <a:pt x="37" y="51"/>
                    </a:lnTo>
                    <a:lnTo>
                      <a:pt x="35" y="50"/>
                    </a:lnTo>
                    <a:lnTo>
                      <a:pt x="35" y="50"/>
                    </a:lnTo>
                    <a:lnTo>
                      <a:pt x="33" y="50"/>
                    </a:lnTo>
                    <a:lnTo>
                      <a:pt x="33" y="51"/>
                    </a:lnTo>
                    <a:lnTo>
                      <a:pt x="35" y="52"/>
                    </a:lnTo>
                    <a:lnTo>
                      <a:pt x="37" y="52"/>
                    </a:lnTo>
                    <a:lnTo>
                      <a:pt x="37" y="52"/>
                    </a:lnTo>
                    <a:lnTo>
                      <a:pt x="37" y="52"/>
                    </a:lnTo>
                    <a:close/>
                    <a:moveTo>
                      <a:pt x="48" y="52"/>
                    </a:moveTo>
                    <a:lnTo>
                      <a:pt x="50" y="52"/>
                    </a:lnTo>
                    <a:lnTo>
                      <a:pt x="49" y="52"/>
                    </a:lnTo>
                    <a:lnTo>
                      <a:pt x="49" y="50"/>
                    </a:lnTo>
                    <a:lnTo>
                      <a:pt x="47" y="52"/>
                    </a:lnTo>
                    <a:lnTo>
                      <a:pt x="48" y="52"/>
                    </a:lnTo>
                    <a:lnTo>
                      <a:pt x="48" y="52"/>
                    </a:lnTo>
                    <a:close/>
                    <a:moveTo>
                      <a:pt x="47" y="50"/>
                    </a:moveTo>
                    <a:lnTo>
                      <a:pt x="47" y="49"/>
                    </a:lnTo>
                    <a:lnTo>
                      <a:pt x="47" y="48"/>
                    </a:lnTo>
                    <a:lnTo>
                      <a:pt x="47" y="48"/>
                    </a:lnTo>
                    <a:lnTo>
                      <a:pt x="47" y="46"/>
                    </a:lnTo>
                    <a:lnTo>
                      <a:pt x="47" y="46"/>
                    </a:lnTo>
                    <a:lnTo>
                      <a:pt x="45" y="45"/>
                    </a:lnTo>
                    <a:lnTo>
                      <a:pt x="45" y="46"/>
                    </a:lnTo>
                    <a:lnTo>
                      <a:pt x="44" y="46"/>
                    </a:lnTo>
                    <a:lnTo>
                      <a:pt x="43" y="47"/>
                    </a:lnTo>
                    <a:lnTo>
                      <a:pt x="43" y="47"/>
                    </a:lnTo>
                    <a:lnTo>
                      <a:pt x="43" y="49"/>
                    </a:lnTo>
                    <a:lnTo>
                      <a:pt x="43" y="51"/>
                    </a:lnTo>
                    <a:lnTo>
                      <a:pt x="45" y="52"/>
                    </a:lnTo>
                    <a:lnTo>
                      <a:pt x="47" y="50"/>
                    </a:lnTo>
                    <a:lnTo>
                      <a:pt x="47" y="50"/>
                    </a:lnTo>
                    <a:close/>
                    <a:moveTo>
                      <a:pt x="32" y="50"/>
                    </a:moveTo>
                    <a:lnTo>
                      <a:pt x="31" y="49"/>
                    </a:lnTo>
                    <a:lnTo>
                      <a:pt x="32" y="47"/>
                    </a:lnTo>
                    <a:lnTo>
                      <a:pt x="32" y="46"/>
                    </a:lnTo>
                    <a:lnTo>
                      <a:pt x="33" y="44"/>
                    </a:lnTo>
                    <a:lnTo>
                      <a:pt x="33" y="43"/>
                    </a:lnTo>
                    <a:lnTo>
                      <a:pt x="32" y="43"/>
                    </a:lnTo>
                    <a:lnTo>
                      <a:pt x="29" y="46"/>
                    </a:lnTo>
                    <a:lnTo>
                      <a:pt x="29" y="47"/>
                    </a:lnTo>
                    <a:lnTo>
                      <a:pt x="31" y="50"/>
                    </a:lnTo>
                    <a:lnTo>
                      <a:pt x="32" y="51"/>
                    </a:lnTo>
                    <a:lnTo>
                      <a:pt x="32" y="50"/>
                    </a:lnTo>
                    <a:lnTo>
                      <a:pt x="32" y="50"/>
                    </a:lnTo>
                    <a:close/>
                    <a:moveTo>
                      <a:pt x="80" y="45"/>
                    </a:moveTo>
                    <a:lnTo>
                      <a:pt x="80" y="44"/>
                    </a:lnTo>
                    <a:lnTo>
                      <a:pt x="80" y="43"/>
                    </a:lnTo>
                    <a:lnTo>
                      <a:pt x="78" y="42"/>
                    </a:lnTo>
                    <a:lnTo>
                      <a:pt x="78" y="42"/>
                    </a:lnTo>
                    <a:lnTo>
                      <a:pt x="77" y="44"/>
                    </a:lnTo>
                    <a:lnTo>
                      <a:pt x="78" y="44"/>
                    </a:lnTo>
                    <a:lnTo>
                      <a:pt x="79" y="46"/>
                    </a:lnTo>
                    <a:lnTo>
                      <a:pt x="80" y="45"/>
                    </a:lnTo>
                    <a:lnTo>
                      <a:pt x="80" y="45"/>
                    </a:lnTo>
                    <a:close/>
                    <a:moveTo>
                      <a:pt x="103" y="40"/>
                    </a:moveTo>
                    <a:lnTo>
                      <a:pt x="103" y="40"/>
                    </a:lnTo>
                    <a:lnTo>
                      <a:pt x="102" y="41"/>
                    </a:lnTo>
                    <a:lnTo>
                      <a:pt x="101" y="41"/>
                    </a:lnTo>
                    <a:lnTo>
                      <a:pt x="100" y="41"/>
                    </a:lnTo>
                    <a:lnTo>
                      <a:pt x="100" y="42"/>
                    </a:lnTo>
                    <a:lnTo>
                      <a:pt x="102" y="46"/>
                    </a:lnTo>
                    <a:lnTo>
                      <a:pt x="101" y="48"/>
                    </a:lnTo>
                    <a:lnTo>
                      <a:pt x="103" y="56"/>
                    </a:lnTo>
                    <a:lnTo>
                      <a:pt x="103" y="61"/>
                    </a:lnTo>
                    <a:lnTo>
                      <a:pt x="106" y="64"/>
                    </a:lnTo>
                    <a:lnTo>
                      <a:pt x="106" y="65"/>
                    </a:lnTo>
                    <a:lnTo>
                      <a:pt x="110" y="66"/>
                    </a:lnTo>
                    <a:lnTo>
                      <a:pt x="112" y="71"/>
                    </a:lnTo>
                    <a:lnTo>
                      <a:pt x="113" y="71"/>
                    </a:lnTo>
                    <a:lnTo>
                      <a:pt x="113" y="70"/>
                    </a:lnTo>
                    <a:lnTo>
                      <a:pt x="113" y="68"/>
                    </a:lnTo>
                    <a:lnTo>
                      <a:pt x="111" y="65"/>
                    </a:lnTo>
                    <a:lnTo>
                      <a:pt x="112" y="61"/>
                    </a:lnTo>
                    <a:lnTo>
                      <a:pt x="111" y="60"/>
                    </a:lnTo>
                    <a:lnTo>
                      <a:pt x="111" y="59"/>
                    </a:lnTo>
                    <a:lnTo>
                      <a:pt x="110" y="56"/>
                    </a:lnTo>
                    <a:lnTo>
                      <a:pt x="108" y="53"/>
                    </a:lnTo>
                    <a:lnTo>
                      <a:pt x="106" y="53"/>
                    </a:lnTo>
                    <a:lnTo>
                      <a:pt x="106" y="52"/>
                    </a:lnTo>
                    <a:lnTo>
                      <a:pt x="106" y="50"/>
                    </a:lnTo>
                    <a:lnTo>
                      <a:pt x="107" y="49"/>
                    </a:lnTo>
                    <a:lnTo>
                      <a:pt x="108" y="48"/>
                    </a:lnTo>
                    <a:lnTo>
                      <a:pt x="103" y="40"/>
                    </a:lnTo>
                    <a:lnTo>
                      <a:pt x="103" y="40"/>
                    </a:lnTo>
                    <a:close/>
                    <a:moveTo>
                      <a:pt x="41" y="38"/>
                    </a:moveTo>
                    <a:lnTo>
                      <a:pt x="39" y="38"/>
                    </a:lnTo>
                    <a:lnTo>
                      <a:pt x="38" y="37"/>
                    </a:lnTo>
                    <a:lnTo>
                      <a:pt x="38" y="33"/>
                    </a:lnTo>
                    <a:lnTo>
                      <a:pt x="35" y="32"/>
                    </a:lnTo>
                    <a:lnTo>
                      <a:pt x="34" y="33"/>
                    </a:lnTo>
                    <a:lnTo>
                      <a:pt x="33" y="36"/>
                    </a:lnTo>
                    <a:lnTo>
                      <a:pt x="32" y="37"/>
                    </a:lnTo>
                    <a:lnTo>
                      <a:pt x="30" y="38"/>
                    </a:lnTo>
                    <a:lnTo>
                      <a:pt x="30" y="39"/>
                    </a:lnTo>
                    <a:lnTo>
                      <a:pt x="30" y="40"/>
                    </a:lnTo>
                    <a:lnTo>
                      <a:pt x="31" y="41"/>
                    </a:lnTo>
                    <a:lnTo>
                      <a:pt x="32" y="39"/>
                    </a:lnTo>
                    <a:lnTo>
                      <a:pt x="35" y="39"/>
                    </a:lnTo>
                    <a:lnTo>
                      <a:pt x="36" y="39"/>
                    </a:lnTo>
                    <a:lnTo>
                      <a:pt x="36" y="41"/>
                    </a:lnTo>
                    <a:lnTo>
                      <a:pt x="37" y="44"/>
                    </a:lnTo>
                    <a:lnTo>
                      <a:pt x="38" y="45"/>
                    </a:lnTo>
                    <a:lnTo>
                      <a:pt x="40" y="46"/>
                    </a:lnTo>
                    <a:lnTo>
                      <a:pt x="41" y="48"/>
                    </a:lnTo>
                    <a:lnTo>
                      <a:pt x="42" y="47"/>
                    </a:lnTo>
                    <a:lnTo>
                      <a:pt x="43" y="47"/>
                    </a:lnTo>
                    <a:lnTo>
                      <a:pt x="43" y="45"/>
                    </a:lnTo>
                    <a:lnTo>
                      <a:pt x="42" y="40"/>
                    </a:lnTo>
                    <a:lnTo>
                      <a:pt x="41" y="38"/>
                    </a:lnTo>
                    <a:lnTo>
                      <a:pt x="41" y="38"/>
                    </a:lnTo>
                    <a:close/>
                    <a:moveTo>
                      <a:pt x="17" y="38"/>
                    </a:moveTo>
                    <a:lnTo>
                      <a:pt x="17" y="36"/>
                    </a:lnTo>
                    <a:lnTo>
                      <a:pt x="17" y="32"/>
                    </a:lnTo>
                    <a:lnTo>
                      <a:pt x="16" y="33"/>
                    </a:lnTo>
                    <a:lnTo>
                      <a:pt x="16" y="33"/>
                    </a:lnTo>
                    <a:lnTo>
                      <a:pt x="16" y="35"/>
                    </a:lnTo>
                    <a:lnTo>
                      <a:pt x="17" y="38"/>
                    </a:lnTo>
                    <a:lnTo>
                      <a:pt x="17" y="38"/>
                    </a:lnTo>
                    <a:close/>
                    <a:moveTo>
                      <a:pt x="29" y="36"/>
                    </a:moveTo>
                    <a:lnTo>
                      <a:pt x="30" y="35"/>
                    </a:lnTo>
                    <a:lnTo>
                      <a:pt x="30" y="34"/>
                    </a:lnTo>
                    <a:lnTo>
                      <a:pt x="30" y="32"/>
                    </a:lnTo>
                    <a:lnTo>
                      <a:pt x="29" y="30"/>
                    </a:lnTo>
                    <a:lnTo>
                      <a:pt x="28" y="29"/>
                    </a:lnTo>
                    <a:lnTo>
                      <a:pt x="26" y="30"/>
                    </a:lnTo>
                    <a:lnTo>
                      <a:pt x="24" y="32"/>
                    </a:lnTo>
                    <a:lnTo>
                      <a:pt x="24" y="34"/>
                    </a:lnTo>
                    <a:lnTo>
                      <a:pt x="26" y="36"/>
                    </a:lnTo>
                    <a:lnTo>
                      <a:pt x="28" y="36"/>
                    </a:lnTo>
                    <a:lnTo>
                      <a:pt x="29" y="36"/>
                    </a:lnTo>
                    <a:lnTo>
                      <a:pt x="29" y="36"/>
                    </a:lnTo>
                    <a:close/>
                    <a:moveTo>
                      <a:pt x="19" y="31"/>
                    </a:moveTo>
                    <a:lnTo>
                      <a:pt x="19" y="30"/>
                    </a:lnTo>
                    <a:lnTo>
                      <a:pt x="21" y="27"/>
                    </a:lnTo>
                    <a:lnTo>
                      <a:pt x="22" y="26"/>
                    </a:lnTo>
                    <a:lnTo>
                      <a:pt x="20" y="25"/>
                    </a:lnTo>
                    <a:lnTo>
                      <a:pt x="19" y="24"/>
                    </a:lnTo>
                    <a:lnTo>
                      <a:pt x="17" y="24"/>
                    </a:lnTo>
                    <a:lnTo>
                      <a:pt x="16" y="24"/>
                    </a:lnTo>
                    <a:lnTo>
                      <a:pt x="16" y="26"/>
                    </a:lnTo>
                    <a:lnTo>
                      <a:pt x="18" y="28"/>
                    </a:lnTo>
                    <a:lnTo>
                      <a:pt x="18" y="30"/>
                    </a:lnTo>
                    <a:lnTo>
                      <a:pt x="19" y="30"/>
                    </a:lnTo>
                    <a:lnTo>
                      <a:pt x="19" y="32"/>
                    </a:lnTo>
                    <a:lnTo>
                      <a:pt x="19" y="31"/>
                    </a:lnTo>
                    <a:lnTo>
                      <a:pt x="19" y="31"/>
                    </a:lnTo>
                    <a:close/>
                    <a:moveTo>
                      <a:pt x="84" y="46"/>
                    </a:moveTo>
                    <a:lnTo>
                      <a:pt x="84" y="44"/>
                    </a:lnTo>
                    <a:lnTo>
                      <a:pt x="83" y="42"/>
                    </a:lnTo>
                    <a:lnTo>
                      <a:pt x="84" y="40"/>
                    </a:lnTo>
                    <a:lnTo>
                      <a:pt x="76" y="34"/>
                    </a:lnTo>
                    <a:lnTo>
                      <a:pt x="75" y="33"/>
                    </a:lnTo>
                    <a:lnTo>
                      <a:pt x="74" y="33"/>
                    </a:lnTo>
                    <a:lnTo>
                      <a:pt x="72" y="31"/>
                    </a:lnTo>
                    <a:lnTo>
                      <a:pt x="70" y="31"/>
                    </a:lnTo>
                    <a:lnTo>
                      <a:pt x="68" y="29"/>
                    </a:lnTo>
                    <a:lnTo>
                      <a:pt x="67" y="28"/>
                    </a:lnTo>
                    <a:lnTo>
                      <a:pt x="65" y="26"/>
                    </a:lnTo>
                    <a:lnTo>
                      <a:pt x="62" y="24"/>
                    </a:lnTo>
                    <a:lnTo>
                      <a:pt x="57" y="23"/>
                    </a:lnTo>
                    <a:lnTo>
                      <a:pt x="58" y="24"/>
                    </a:lnTo>
                    <a:lnTo>
                      <a:pt x="59" y="24"/>
                    </a:lnTo>
                    <a:lnTo>
                      <a:pt x="60" y="27"/>
                    </a:lnTo>
                    <a:lnTo>
                      <a:pt x="61" y="29"/>
                    </a:lnTo>
                    <a:lnTo>
                      <a:pt x="63" y="31"/>
                    </a:lnTo>
                    <a:lnTo>
                      <a:pt x="63" y="31"/>
                    </a:lnTo>
                    <a:lnTo>
                      <a:pt x="64" y="32"/>
                    </a:lnTo>
                    <a:lnTo>
                      <a:pt x="66" y="34"/>
                    </a:lnTo>
                    <a:lnTo>
                      <a:pt x="69" y="36"/>
                    </a:lnTo>
                    <a:lnTo>
                      <a:pt x="72" y="38"/>
                    </a:lnTo>
                    <a:lnTo>
                      <a:pt x="73" y="38"/>
                    </a:lnTo>
                    <a:lnTo>
                      <a:pt x="75" y="39"/>
                    </a:lnTo>
                    <a:lnTo>
                      <a:pt x="80" y="42"/>
                    </a:lnTo>
                    <a:lnTo>
                      <a:pt x="82" y="44"/>
                    </a:lnTo>
                    <a:lnTo>
                      <a:pt x="84" y="46"/>
                    </a:lnTo>
                    <a:lnTo>
                      <a:pt x="84" y="46"/>
                    </a:lnTo>
                    <a:lnTo>
                      <a:pt x="84" y="46"/>
                    </a:lnTo>
                    <a:close/>
                    <a:moveTo>
                      <a:pt x="3" y="11"/>
                    </a:moveTo>
                    <a:lnTo>
                      <a:pt x="4" y="10"/>
                    </a:lnTo>
                    <a:lnTo>
                      <a:pt x="1" y="9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1" y="12"/>
                    </a:lnTo>
                    <a:lnTo>
                      <a:pt x="3" y="11"/>
                    </a:lnTo>
                    <a:lnTo>
                      <a:pt x="3" y="11"/>
                    </a:lnTo>
                    <a:close/>
                    <a:moveTo>
                      <a:pt x="37" y="17"/>
                    </a:moveTo>
                    <a:lnTo>
                      <a:pt x="36" y="17"/>
                    </a:lnTo>
                    <a:lnTo>
                      <a:pt x="35" y="17"/>
                    </a:lnTo>
                    <a:lnTo>
                      <a:pt x="33" y="16"/>
                    </a:lnTo>
                    <a:lnTo>
                      <a:pt x="32" y="13"/>
                    </a:lnTo>
                    <a:lnTo>
                      <a:pt x="31" y="12"/>
                    </a:lnTo>
                    <a:lnTo>
                      <a:pt x="30" y="9"/>
                    </a:lnTo>
                    <a:lnTo>
                      <a:pt x="28" y="7"/>
                    </a:lnTo>
                    <a:lnTo>
                      <a:pt x="23" y="4"/>
                    </a:lnTo>
                    <a:lnTo>
                      <a:pt x="20" y="1"/>
                    </a:lnTo>
                    <a:lnTo>
                      <a:pt x="18" y="0"/>
                    </a:lnTo>
                    <a:lnTo>
                      <a:pt x="17" y="1"/>
                    </a:lnTo>
                    <a:lnTo>
                      <a:pt x="17" y="3"/>
                    </a:lnTo>
                    <a:lnTo>
                      <a:pt x="18" y="4"/>
                    </a:lnTo>
                    <a:lnTo>
                      <a:pt x="21" y="7"/>
                    </a:lnTo>
                    <a:lnTo>
                      <a:pt x="25" y="13"/>
                    </a:lnTo>
                    <a:lnTo>
                      <a:pt x="29" y="17"/>
                    </a:lnTo>
                    <a:lnTo>
                      <a:pt x="32" y="18"/>
                    </a:lnTo>
                    <a:lnTo>
                      <a:pt x="33" y="18"/>
                    </a:lnTo>
                    <a:lnTo>
                      <a:pt x="33" y="18"/>
                    </a:lnTo>
                    <a:lnTo>
                      <a:pt x="33" y="19"/>
                    </a:lnTo>
                    <a:lnTo>
                      <a:pt x="35" y="20"/>
                    </a:lnTo>
                    <a:lnTo>
                      <a:pt x="37" y="18"/>
                    </a:lnTo>
                    <a:lnTo>
                      <a:pt x="37" y="17"/>
                    </a:lnTo>
                    <a:lnTo>
                      <a:pt x="37" y="17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74" name="Wallis and Futuna" descr="{&quot;Key&quot;:&quot;wallis and futuna&quot;,&quot;Name&quot;:&quot;Wallis and Futun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A7ABD13-F605-79B8-785F-D746372562C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3050" y="5183188"/>
                <a:ext cx="22225" cy="107950"/>
              </a:xfrm>
              <a:custGeom>
                <a:avLst/>
                <a:gdLst>
                  <a:gd name="T0" fmla="*/ 10 w 14"/>
                  <a:gd name="T1" fmla="*/ 65 h 68"/>
                  <a:gd name="T2" fmla="*/ 10 w 14"/>
                  <a:gd name="T3" fmla="*/ 65 h 68"/>
                  <a:gd name="T4" fmla="*/ 9 w 14"/>
                  <a:gd name="T5" fmla="*/ 66 h 68"/>
                  <a:gd name="T6" fmla="*/ 9 w 14"/>
                  <a:gd name="T7" fmla="*/ 67 h 68"/>
                  <a:gd name="T8" fmla="*/ 11 w 14"/>
                  <a:gd name="T9" fmla="*/ 68 h 68"/>
                  <a:gd name="T10" fmla="*/ 10 w 14"/>
                  <a:gd name="T11" fmla="*/ 65 h 68"/>
                  <a:gd name="T12" fmla="*/ 5 w 14"/>
                  <a:gd name="T13" fmla="*/ 62 h 68"/>
                  <a:gd name="T14" fmla="*/ 4 w 14"/>
                  <a:gd name="T15" fmla="*/ 62 h 68"/>
                  <a:gd name="T16" fmla="*/ 5 w 14"/>
                  <a:gd name="T17" fmla="*/ 62 h 68"/>
                  <a:gd name="T18" fmla="*/ 3 w 14"/>
                  <a:gd name="T19" fmla="*/ 61 h 68"/>
                  <a:gd name="T20" fmla="*/ 2 w 14"/>
                  <a:gd name="T21" fmla="*/ 61 h 68"/>
                  <a:gd name="T22" fmla="*/ 1 w 14"/>
                  <a:gd name="T23" fmla="*/ 61 h 68"/>
                  <a:gd name="T24" fmla="*/ 1 w 14"/>
                  <a:gd name="T25" fmla="*/ 60 h 68"/>
                  <a:gd name="T26" fmla="*/ 0 w 14"/>
                  <a:gd name="T27" fmla="*/ 61 h 68"/>
                  <a:gd name="T28" fmla="*/ 1 w 14"/>
                  <a:gd name="T29" fmla="*/ 62 h 68"/>
                  <a:gd name="T30" fmla="*/ 4 w 14"/>
                  <a:gd name="T31" fmla="*/ 63 h 68"/>
                  <a:gd name="T32" fmla="*/ 5 w 14"/>
                  <a:gd name="T33" fmla="*/ 64 h 68"/>
                  <a:gd name="T34" fmla="*/ 5 w 14"/>
                  <a:gd name="T35" fmla="*/ 62 h 68"/>
                  <a:gd name="T36" fmla="*/ 5 w 14"/>
                  <a:gd name="T37" fmla="*/ 61 h 68"/>
                  <a:gd name="T38" fmla="*/ 5 w 14"/>
                  <a:gd name="T39" fmla="*/ 62 h 68"/>
                  <a:gd name="T40" fmla="*/ 5 w 14"/>
                  <a:gd name="T41" fmla="*/ 62 h 68"/>
                  <a:gd name="T42" fmla="*/ 5 w 14"/>
                  <a:gd name="T43" fmla="*/ 62 h 68"/>
                  <a:gd name="T44" fmla="*/ 14 w 14"/>
                  <a:gd name="T45" fmla="*/ 2 h 68"/>
                  <a:gd name="T46" fmla="*/ 14 w 14"/>
                  <a:gd name="T47" fmla="*/ 1 h 68"/>
                  <a:gd name="T48" fmla="*/ 14 w 14"/>
                  <a:gd name="T49" fmla="*/ 1 h 68"/>
                  <a:gd name="T50" fmla="*/ 13 w 14"/>
                  <a:gd name="T51" fmla="*/ 0 h 68"/>
                  <a:gd name="T52" fmla="*/ 13 w 14"/>
                  <a:gd name="T53" fmla="*/ 0 h 68"/>
                  <a:gd name="T54" fmla="*/ 11 w 14"/>
                  <a:gd name="T55" fmla="*/ 2 h 68"/>
                  <a:gd name="T56" fmla="*/ 12 w 14"/>
                  <a:gd name="T57" fmla="*/ 3 h 68"/>
                  <a:gd name="T58" fmla="*/ 13 w 14"/>
                  <a:gd name="T59" fmla="*/ 3 h 68"/>
                  <a:gd name="T60" fmla="*/ 13 w 14"/>
                  <a:gd name="T61" fmla="*/ 3 h 68"/>
                  <a:gd name="T62" fmla="*/ 14 w 14"/>
                  <a:gd name="T63" fmla="*/ 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" h="68">
                    <a:moveTo>
                      <a:pt x="10" y="65"/>
                    </a:moveTo>
                    <a:lnTo>
                      <a:pt x="10" y="65"/>
                    </a:lnTo>
                    <a:lnTo>
                      <a:pt x="9" y="66"/>
                    </a:lnTo>
                    <a:lnTo>
                      <a:pt x="9" y="67"/>
                    </a:lnTo>
                    <a:lnTo>
                      <a:pt x="11" y="68"/>
                    </a:lnTo>
                    <a:lnTo>
                      <a:pt x="10" y="65"/>
                    </a:lnTo>
                    <a:close/>
                    <a:moveTo>
                      <a:pt x="5" y="62"/>
                    </a:moveTo>
                    <a:lnTo>
                      <a:pt x="4" y="62"/>
                    </a:lnTo>
                    <a:lnTo>
                      <a:pt x="5" y="62"/>
                    </a:lnTo>
                    <a:lnTo>
                      <a:pt x="3" y="61"/>
                    </a:lnTo>
                    <a:lnTo>
                      <a:pt x="2" y="61"/>
                    </a:lnTo>
                    <a:lnTo>
                      <a:pt x="1" y="61"/>
                    </a:lnTo>
                    <a:lnTo>
                      <a:pt x="1" y="60"/>
                    </a:lnTo>
                    <a:lnTo>
                      <a:pt x="0" y="61"/>
                    </a:lnTo>
                    <a:lnTo>
                      <a:pt x="1" y="62"/>
                    </a:lnTo>
                    <a:lnTo>
                      <a:pt x="4" y="63"/>
                    </a:lnTo>
                    <a:lnTo>
                      <a:pt x="5" y="64"/>
                    </a:lnTo>
                    <a:lnTo>
                      <a:pt x="5" y="62"/>
                    </a:lnTo>
                    <a:lnTo>
                      <a:pt x="5" y="61"/>
                    </a:lnTo>
                    <a:lnTo>
                      <a:pt x="5" y="62"/>
                    </a:lnTo>
                    <a:lnTo>
                      <a:pt x="5" y="62"/>
                    </a:lnTo>
                    <a:lnTo>
                      <a:pt x="5" y="62"/>
                    </a:lnTo>
                    <a:close/>
                    <a:moveTo>
                      <a:pt x="14" y="2"/>
                    </a:moveTo>
                    <a:lnTo>
                      <a:pt x="14" y="1"/>
                    </a:lnTo>
                    <a:lnTo>
                      <a:pt x="14" y="1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1" y="2"/>
                    </a:lnTo>
                    <a:lnTo>
                      <a:pt x="12" y="3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14" y="2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75" name="France" descr="{&quot;Key&quot;:&quot;france&quot;,&quot;Name&quot;:&quot;Franc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7E8F658-2F48-A2AF-267F-AB7038F3D95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14412" y="4814888"/>
                <a:ext cx="515937" cy="455613"/>
              </a:xfrm>
              <a:custGeom>
                <a:avLst/>
                <a:gdLst>
                  <a:gd name="T0" fmla="*/ 288 w 325"/>
                  <a:gd name="T1" fmla="*/ 285 h 287"/>
                  <a:gd name="T2" fmla="*/ 290 w 325"/>
                  <a:gd name="T3" fmla="*/ 287 h 287"/>
                  <a:gd name="T4" fmla="*/ 322 w 325"/>
                  <a:gd name="T5" fmla="*/ 230 h 287"/>
                  <a:gd name="T6" fmla="*/ 321 w 325"/>
                  <a:gd name="T7" fmla="*/ 230 h 287"/>
                  <a:gd name="T8" fmla="*/ 325 w 325"/>
                  <a:gd name="T9" fmla="*/ 232 h 287"/>
                  <a:gd name="T10" fmla="*/ 231 w 325"/>
                  <a:gd name="T11" fmla="*/ 226 h 287"/>
                  <a:gd name="T12" fmla="*/ 233 w 325"/>
                  <a:gd name="T13" fmla="*/ 227 h 287"/>
                  <a:gd name="T14" fmla="*/ 307 w 325"/>
                  <a:gd name="T15" fmla="*/ 225 h 287"/>
                  <a:gd name="T16" fmla="*/ 227 w 325"/>
                  <a:gd name="T17" fmla="*/ 222 h 287"/>
                  <a:gd name="T18" fmla="*/ 227 w 325"/>
                  <a:gd name="T19" fmla="*/ 222 h 287"/>
                  <a:gd name="T20" fmla="*/ 227 w 325"/>
                  <a:gd name="T21" fmla="*/ 215 h 287"/>
                  <a:gd name="T22" fmla="*/ 228 w 325"/>
                  <a:gd name="T23" fmla="*/ 212 h 287"/>
                  <a:gd name="T24" fmla="*/ 229 w 325"/>
                  <a:gd name="T25" fmla="*/ 211 h 287"/>
                  <a:gd name="T26" fmla="*/ 227 w 325"/>
                  <a:gd name="T27" fmla="*/ 214 h 287"/>
                  <a:gd name="T28" fmla="*/ 227 w 325"/>
                  <a:gd name="T29" fmla="*/ 215 h 287"/>
                  <a:gd name="T30" fmla="*/ 49 w 325"/>
                  <a:gd name="T31" fmla="*/ 207 h 287"/>
                  <a:gd name="T32" fmla="*/ 44 w 325"/>
                  <a:gd name="T33" fmla="*/ 210 h 287"/>
                  <a:gd name="T34" fmla="*/ 52 w 325"/>
                  <a:gd name="T35" fmla="*/ 214 h 287"/>
                  <a:gd name="T36" fmla="*/ 54 w 325"/>
                  <a:gd name="T37" fmla="*/ 212 h 287"/>
                  <a:gd name="T38" fmla="*/ 41 w 325"/>
                  <a:gd name="T39" fmla="*/ 207 h 287"/>
                  <a:gd name="T40" fmla="*/ 38 w 325"/>
                  <a:gd name="T41" fmla="*/ 208 h 287"/>
                  <a:gd name="T42" fmla="*/ 40 w 325"/>
                  <a:gd name="T43" fmla="*/ 208 h 287"/>
                  <a:gd name="T44" fmla="*/ 2 w 325"/>
                  <a:gd name="T45" fmla="*/ 189 h 287"/>
                  <a:gd name="T46" fmla="*/ 3 w 325"/>
                  <a:gd name="T47" fmla="*/ 192 h 287"/>
                  <a:gd name="T48" fmla="*/ 166 w 325"/>
                  <a:gd name="T49" fmla="*/ 186 h 287"/>
                  <a:gd name="T50" fmla="*/ 168 w 325"/>
                  <a:gd name="T51" fmla="*/ 186 h 287"/>
                  <a:gd name="T52" fmla="*/ 162 w 325"/>
                  <a:gd name="T53" fmla="*/ 185 h 287"/>
                  <a:gd name="T54" fmla="*/ 2 w 325"/>
                  <a:gd name="T55" fmla="*/ 186 h 287"/>
                  <a:gd name="T56" fmla="*/ 1 w 325"/>
                  <a:gd name="T57" fmla="*/ 186 h 287"/>
                  <a:gd name="T58" fmla="*/ 2 w 325"/>
                  <a:gd name="T59" fmla="*/ 186 h 287"/>
                  <a:gd name="T60" fmla="*/ 121 w 325"/>
                  <a:gd name="T61" fmla="*/ 175 h 287"/>
                  <a:gd name="T62" fmla="*/ 121 w 325"/>
                  <a:gd name="T63" fmla="*/ 176 h 287"/>
                  <a:gd name="T64" fmla="*/ 124 w 325"/>
                  <a:gd name="T65" fmla="*/ 180 h 287"/>
                  <a:gd name="T66" fmla="*/ 185 w 325"/>
                  <a:gd name="T67" fmla="*/ 171 h 287"/>
                  <a:gd name="T68" fmla="*/ 185 w 325"/>
                  <a:gd name="T69" fmla="*/ 173 h 287"/>
                  <a:gd name="T70" fmla="*/ 129 w 325"/>
                  <a:gd name="T71" fmla="*/ 166 h 287"/>
                  <a:gd name="T72" fmla="*/ 130 w 325"/>
                  <a:gd name="T73" fmla="*/ 168 h 287"/>
                  <a:gd name="T74" fmla="*/ 246 w 325"/>
                  <a:gd name="T75" fmla="*/ 39 h 287"/>
                  <a:gd name="T76" fmla="*/ 246 w 325"/>
                  <a:gd name="T77" fmla="*/ 41 h 287"/>
                  <a:gd name="T78" fmla="*/ 234 w 325"/>
                  <a:gd name="T79" fmla="*/ 27 h 287"/>
                  <a:gd name="T80" fmla="*/ 236 w 325"/>
                  <a:gd name="T81" fmla="*/ 21 h 287"/>
                  <a:gd name="T82" fmla="*/ 236 w 325"/>
                  <a:gd name="T83" fmla="*/ 24 h 287"/>
                  <a:gd name="T84" fmla="*/ 236 w 325"/>
                  <a:gd name="T85" fmla="*/ 21 h 287"/>
                  <a:gd name="T86" fmla="*/ 213 w 325"/>
                  <a:gd name="T87" fmla="*/ 13 h 287"/>
                  <a:gd name="T88" fmla="*/ 213 w 325"/>
                  <a:gd name="T89" fmla="*/ 14 h 287"/>
                  <a:gd name="T90" fmla="*/ 224 w 325"/>
                  <a:gd name="T91" fmla="*/ 2 h 287"/>
                  <a:gd name="T92" fmla="*/ 222 w 325"/>
                  <a:gd name="T93" fmla="*/ 2 h 287"/>
                  <a:gd name="T94" fmla="*/ 213 w 325"/>
                  <a:gd name="T95" fmla="*/ 3 h 287"/>
                  <a:gd name="T96" fmla="*/ 209 w 325"/>
                  <a:gd name="T97" fmla="*/ 0 h 287"/>
                  <a:gd name="T98" fmla="*/ 211 w 325"/>
                  <a:gd name="T99" fmla="*/ 3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25" h="287">
                    <a:moveTo>
                      <a:pt x="290" y="287"/>
                    </a:moveTo>
                    <a:lnTo>
                      <a:pt x="289" y="285"/>
                    </a:lnTo>
                    <a:lnTo>
                      <a:pt x="289" y="284"/>
                    </a:lnTo>
                    <a:lnTo>
                      <a:pt x="288" y="285"/>
                    </a:lnTo>
                    <a:lnTo>
                      <a:pt x="289" y="285"/>
                    </a:lnTo>
                    <a:lnTo>
                      <a:pt x="289" y="286"/>
                    </a:lnTo>
                    <a:lnTo>
                      <a:pt x="289" y="287"/>
                    </a:lnTo>
                    <a:lnTo>
                      <a:pt x="290" y="287"/>
                    </a:lnTo>
                    <a:close/>
                    <a:moveTo>
                      <a:pt x="325" y="232"/>
                    </a:moveTo>
                    <a:lnTo>
                      <a:pt x="324" y="231"/>
                    </a:lnTo>
                    <a:lnTo>
                      <a:pt x="323" y="230"/>
                    </a:lnTo>
                    <a:lnTo>
                      <a:pt x="322" y="230"/>
                    </a:lnTo>
                    <a:lnTo>
                      <a:pt x="321" y="229"/>
                    </a:lnTo>
                    <a:lnTo>
                      <a:pt x="321" y="230"/>
                    </a:lnTo>
                    <a:lnTo>
                      <a:pt x="321" y="230"/>
                    </a:lnTo>
                    <a:lnTo>
                      <a:pt x="321" y="230"/>
                    </a:lnTo>
                    <a:lnTo>
                      <a:pt x="323" y="231"/>
                    </a:lnTo>
                    <a:lnTo>
                      <a:pt x="324" y="231"/>
                    </a:lnTo>
                    <a:lnTo>
                      <a:pt x="325" y="232"/>
                    </a:lnTo>
                    <a:lnTo>
                      <a:pt x="325" y="232"/>
                    </a:lnTo>
                    <a:lnTo>
                      <a:pt x="325" y="232"/>
                    </a:lnTo>
                    <a:lnTo>
                      <a:pt x="325" y="232"/>
                    </a:lnTo>
                    <a:close/>
                    <a:moveTo>
                      <a:pt x="233" y="227"/>
                    </a:moveTo>
                    <a:lnTo>
                      <a:pt x="231" y="226"/>
                    </a:lnTo>
                    <a:lnTo>
                      <a:pt x="231" y="227"/>
                    </a:lnTo>
                    <a:lnTo>
                      <a:pt x="233" y="228"/>
                    </a:lnTo>
                    <a:lnTo>
                      <a:pt x="233" y="228"/>
                    </a:lnTo>
                    <a:lnTo>
                      <a:pt x="233" y="227"/>
                    </a:lnTo>
                    <a:lnTo>
                      <a:pt x="233" y="227"/>
                    </a:lnTo>
                    <a:close/>
                    <a:moveTo>
                      <a:pt x="310" y="227"/>
                    </a:moveTo>
                    <a:lnTo>
                      <a:pt x="308" y="225"/>
                    </a:lnTo>
                    <a:lnTo>
                      <a:pt x="307" y="225"/>
                    </a:lnTo>
                    <a:lnTo>
                      <a:pt x="310" y="227"/>
                    </a:lnTo>
                    <a:lnTo>
                      <a:pt x="310" y="227"/>
                    </a:lnTo>
                    <a:close/>
                    <a:moveTo>
                      <a:pt x="229" y="224"/>
                    </a:moveTo>
                    <a:lnTo>
                      <a:pt x="227" y="222"/>
                    </a:lnTo>
                    <a:lnTo>
                      <a:pt x="227" y="221"/>
                    </a:lnTo>
                    <a:lnTo>
                      <a:pt x="226" y="220"/>
                    </a:lnTo>
                    <a:lnTo>
                      <a:pt x="226" y="221"/>
                    </a:lnTo>
                    <a:lnTo>
                      <a:pt x="227" y="222"/>
                    </a:lnTo>
                    <a:lnTo>
                      <a:pt x="228" y="224"/>
                    </a:lnTo>
                    <a:lnTo>
                      <a:pt x="229" y="224"/>
                    </a:lnTo>
                    <a:lnTo>
                      <a:pt x="229" y="224"/>
                    </a:lnTo>
                    <a:close/>
                    <a:moveTo>
                      <a:pt x="227" y="215"/>
                    </a:moveTo>
                    <a:lnTo>
                      <a:pt x="227" y="215"/>
                    </a:lnTo>
                    <a:lnTo>
                      <a:pt x="227" y="215"/>
                    </a:lnTo>
                    <a:lnTo>
                      <a:pt x="227" y="214"/>
                    </a:lnTo>
                    <a:lnTo>
                      <a:pt x="228" y="212"/>
                    </a:lnTo>
                    <a:lnTo>
                      <a:pt x="230" y="211"/>
                    </a:lnTo>
                    <a:lnTo>
                      <a:pt x="230" y="211"/>
                    </a:lnTo>
                    <a:lnTo>
                      <a:pt x="230" y="211"/>
                    </a:lnTo>
                    <a:lnTo>
                      <a:pt x="229" y="211"/>
                    </a:lnTo>
                    <a:lnTo>
                      <a:pt x="228" y="212"/>
                    </a:lnTo>
                    <a:lnTo>
                      <a:pt x="227" y="212"/>
                    </a:lnTo>
                    <a:lnTo>
                      <a:pt x="227" y="213"/>
                    </a:lnTo>
                    <a:lnTo>
                      <a:pt x="227" y="214"/>
                    </a:lnTo>
                    <a:lnTo>
                      <a:pt x="227" y="215"/>
                    </a:lnTo>
                    <a:lnTo>
                      <a:pt x="227" y="216"/>
                    </a:lnTo>
                    <a:lnTo>
                      <a:pt x="228" y="216"/>
                    </a:lnTo>
                    <a:lnTo>
                      <a:pt x="227" y="215"/>
                    </a:lnTo>
                    <a:lnTo>
                      <a:pt x="227" y="215"/>
                    </a:lnTo>
                    <a:close/>
                    <a:moveTo>
                      <a:pt x="51" y="211"/>
                    </a:moveTo>
                    <a:lnTo>
                      <a:pt x="50" y="209"/>
                    </a:lnTo>
                    <a:lnTo>
                      <a:pt x="49" y="207"/>
                    </a:lnTo>
                    <a:lnTo>
                      <a:pt x="46" y="207"/>
                    </a:lnTo>
                    <a:lnTo>
                      <a:pt x="44" y="208"/>
                    </a:lnTo>
                    <a:lnTo>
                      <a:pt x="44" y="209"/>
                    </a:lnTo>
                    <a:lnTo>
                      <a:pt x="44" y="210"/>
                    </a:lnTo>
                    <a:lnTo>
                      <a:pt x="46" y="212"/>
                    </a:lnTo>
                    <a:lnTo>
                      <a:pt x="48" y="212"/>
                    </a:lnTo>
                    <a:lnTo>
                      <a:pt x="51" y="212"/>
                    </a:lnTo>
                    <a:lnTo>
                      <a:pt x="52" y="214"/>
                    </a:lnTo>
                    <a:lnTo>
                      <a:pt x="53" y="215"/>
                    </a:lnTo>
                    <a:lnTo>
                      <a:pt x="55" y="215"/>
                    </a:lnTo>
                    <a:lnTo>
                      <a:pt x="55" y="214"/>
                    </a:lnTo>
                    <a:lnTo>
                      <a:pt x="54" y="212"/>
                    </a:lnTo>
                    <a:lnTo>
                      <a:pt x="51" y="211"/>
                    </a:lnTo>
                    <a:lnTo>
                      <a:pt x="51" y="211"/>
                    </a:lnTo>
                    <a:close/>
                    <a:moveTo>
                      <a:pt x="40" y="208"/>
                    </a:moveTo>
                    <a:lnTo>
                      <a:pt x="41" y="207"/>
                    </a:lnTo>
                    <a:lnTo>
                      <a:pt x="40" y="206"/>
                    </a:lnTo>
                    <a:lnTo>
                      <a:pt x="38" y="206"/>
                    </a:lnTo>
                    <a:lnTo>
                      <a:pt x="38" y="207"/>
                    </a:lnTo>
                    <a:lnTo>
                      <a:pt x="38" y="208"/>
                    </a:lnTo>
                    <a:lnTo>
                      <a:pt x="39" y="208"/>
                    </a:lnTo>
                    <a:lnTo>
                      <a:pt x="40" y="209"/>
                    </a:lnTo>
                    <a:lnTo>
                      <a:pt x="40" y="208"/>
                    </a:lnTo>
                    <a:lnTo>
                      <a:pt x="40" y="208"/>
                    </a:lnTo>
                    <a:close/>
                    <a:moveTo>
                      <a:pt x="3" y="192"/>
                    </a:moveTo>
                    <a:lnTo>
                      <a:pt x="4" y="192"/>
                    </a:lnTo>
                    <a:lnTo>
                      <a:pt x="3" y="190"/>
                    </a:lnTo>
                    <a:lnTo>
                      <a:pt x="2" y="189"/>
                    </a:lnTo>
                    <a:lnTo>
                      <a:pt x="2" y="189"/>
                    </a:lnTo>
                    <a:lnTo>
                      <a:pt x="2" y="192"/>
                    </a:lnTo>
                    <a:lnTo>
                      <a:pt x="3" y="192"/>
                    </a:lnTo>
                    <a:lnTo>
                      <a:pt x="3" y="192"/>
                    </a:lnTo>
                    <a:close/>
                    <a:moveTo>
                      <a:pt x="168" y="186"/>
                    </a:moveTo>
                    <a:lnTo>
                      <a:pt x="167" y="186"/>
                    </a:lnTo>
                    <a:lnTo>
                      <a:pt x="166" y="186"/>
                    </a:lnTo>
                    <a:lnTo>
                      <a:pt x="166" y="186"/>
                    </a:lnTo>
                    <a:lnTo>
                      <a:pt x="168" y="186"/>
                    </a:lnTo>
                    <a:lnTo>
                      <a:pt x="169" y="187"/>
                    </a:lnTo>
                    <a:lnTo>
                      <a:pt x="168" y="186"/>
                    </a:lnTo>
                    <a:lnTo>
                      <a:pt x="168" y="186"/>
                    </a:lnTo>
                    <a:close/>
                    <a:moveTo>
                      <a:pt x="165" y="186"/>
                    </a:moveTo>
                    <a:lnTo>
                      <a:pt x="164" y="186"/>
                    </a:lnTo>
                    <a:lnTo>
                      <a:pt x="163" y="185"/>
                    </a:lnTo>
                    <a:lnTo>
                      <a:pt x="162" y="185"/>
                    </a:lnTo>
                    <a:lnTo>
                      <a:pt x="164" y="186"/>
                    </a:lnTo>
                    <a:lnTo>
                      <a:pt x="165" y="186"/>
                    </a:lnTo>
                    <a:lnTo>
                      <a:pt x="165" y="186"/>
                    </a:lnTo>
                    <a:close/>
                    <a:moveTo>
                      <a:pt x="2" y="186"/>
                    </a:moveTo>
                    <a:lnTo>
                      <a:pt x="2" y="186"/>
                    </a:lnTo>
                    <a:lnTo>
                      <a:pt x="2" y="185"/>
                    </a:lnTo>
                    <a:lnTo>
                      <a:pt x="0" y="184"/>
                    </a:lnTo>
                    <a:lnTo>
                      <a:pt x="1" y="186"/>
                    </a:lnTo>
                    <a:lnTo>
                      <a:pt x="1" y="186"/>
                    </a:lnTo>
                    <a:lnTo>
                      <a:pt x="2" y="187"/>
                    </a:lnTo>
                    <a:lnTo>
                      <a:pt x="2" y="186"/>
                    </a:lnTo>
                    <a:lnTo>
                      <a:pt x="2" y="186"/>
                    </a:lnTo>
                    <a:close/>
                    <a:moveTo>
                      <a:pt x="124" y="179"/>
                    </a:moveTo>
                    <a:lnTo>
                      <a:pt x="123" y="178"/>
                    </a:lnTo>
                    <a:lnTo>
                      <a:pt x="122" y="177"/>
                    </a:lnTo>
                    <a:lnTo>
                      <a:pt x="121" y="175"/>
                    </a:lnTo>
                    <a:lnTo>
                      <a:pt x="120" y="173"/>
                    </a:lnTo>
                    <a:lnTo>
                      <a:pt x="120" y="174"/>
                    </a:lnTo>
                    <a:lnTo>
                      <a:pt x="121" y="175"/>
                    </a:lnTo>
                    <a:lnTo>
                      <a:pt x="121" y="176"/>
                    </a:lnTo>
                    <a:lnTo>
                      <a:pt x="122" y="177"/>
                    </a:lnTo>
                    <a:lnTo>
                      <a:pt x="123" y="178"/>
                    </a:lnTo>
                    <a:lnTo>
                      <a:pt x="124" y="180"/>
                    </a:lnTo>
                    <a:lnTo>
                      <a:pt x="124" y="180"/>
                    </a:lnTo>
                    <a:lnTo>
                      <a:pt x="124" y="179"/>
                    </a:lnTo>
                    <a:lnTo>
                      <a:pt x="124" y="179"/>
                    </a:lnTo>
                    <a:close/>
                    <a:moveTo>
                      <a:pt x="185" y="173"/>
                    </a:moveTo>
                    <a:lnTo>
                      <a:pt x="185" y="171"/>
                    </a:lnTo>
                    <a:lnTo>
                      <a:pt x="185" y="171"/>
                    </a:lnTo>
                    <a:lnTo>
                      <a:pt x="185" y="173"/>
                    </a:lnTo>
                    <a:lnTo>
                      <a:pt x="185" y="173"/>
                    </a:lnTo>
                    <a:lnTo>
                      <a:pt x="185" y="173"/>
                    </a:lnTo>
                    <a:close/>
                    <a:moveTo>
                      <a:pt x="130" y="168"/>
                    </a:moveTo>
                    <a:lnTo>
                      <a:pt x="129" y="166"/>
                    </a:lnTo>
                    <a:lnTo>
                      <a:pt x="129" y="166"/>
                    </a:lnTo>
                    <a:lnTo>
                      <a:pt x="129" y="166"/>
                    </a:lnTo>
                    <a:lnTo>
                      <a:pt x="130" y="168"/>
                    </a:lnTo>
                    <a:lnTo>
                      <a:pt x="130" y="169"/>
                    </a:lnTo>
                    <a:lnTo>
                      <a:pt x="130" y="168"/>
                    </a:lnTo>
                    <a:lnTo>
                      <a:pt x="130" y="168"/>
                    </a:lnTo>
                    <a:close/>
                    <a:moveTo>
                      <a:pt x="246" y="41"/>
                    </a:moveTo>
                    <a:lnTo>
                      <a:pt x="246" y="41"/>
                    </a:lnTo>
                    <a:lnTo>
                      <a:pt x="246" y="40"/>
                    </a:lnTo>
                    <a:lnTo>
                      <a:pt x="246" y="39"/>
                    </a:lnTo>
                    <a:lnTo>
                      <a:pt x="244" y="39"/>
                    </a:lnTo>
                    <a:lnTo>
                      <a:pt x="245" y="42"/>
                    </a:lnTo>
                    <a:lnTo>
                      <a:pt x="246" y="41"/>
                    </a:lnTo>
                    <a:lnTo>
                      <a:pt x="246" y="41"/>
                    </a:lnTo>
                    <a:close/>
                    <a:moveTo>
                      <a:pt x="236" y="28"/>
                    </a:moveTo>
                    <a:lnTo>
                      <a:pt x="235" y="27"/>
                    </a:lnTo>
                    <a:lnTo>
                      <a:pt x="235" y="27"/>
                    </a:lnTo>
                    <a:lnTo>
                      <a:pt x="234" y="27"/>
                    </a:lnTo>
                    <a:lnTo>
                      <a:pt x="234" y="28"/>
                    </a:lnTo>
                    <a:lnTo>
                      <a:pt x="236" y="28"/>
                    </a:lnTo>
                    <a:lnTo>
                      <a:pt x="236" y="28"/>
                    </a:lnTo>
                    <a:close/>
                    <a:moveTo>
                      <a:pt x="236" y="21"/>
                    </a:moveTo>
                    <a:lnTo>
                      <a:pt x="233" y="23"/>
                    </a:lnTo>
                    <a:lnTo>
                      <a:pt x="234" y="25"/>
                    </a:lnTo>
                    <a:lnTo>
                      <a:pt x="235" y="25"/>
                    </a:lnTo>
                    <a:lnTo>
                      <a:pt x="236" y="24"/>
                    </a:lnTo>
                    <a:lnTo>
                      <a:pt x="239" y="24"/>
                    </a:lnTo>
                    <a:lnTo>
                      <a:pt x="241" y="22"/>
                    </a:lnTo>
                    <a:lnTo>
                      <a:pt x="239" y="23"/>
                    </a:lnTo>
                    <a:lnTo>
                      <a:pt x="236" y="21"/>
                    </a:lnTo>
                    <a:lnTo>
                      <a:pt x="236" y="21"/>
                    </a:lnTo>
                    <a:close/>
                    <a:moveTo>
                      <a:pt x="213" y="14"/>
                    </a:moveTo>
                    <a:lnTo>
                      <a:pt x="214" y="13"/>
                    </a:lnTo>
                    <a:lnTo>
                      <a:pt x="213" y="13"/>
                    </a:lnTo>
                    <a:lnTo>
                      <a:pt x="212" y="14"/>
                    </a:lnTo>
                    <a:lnTo>
                      <a:pt x="212" y="14"/>
                    </a:lnTo>
                    <a:lnTo>
                      <a:pt x="213" y="15"/>
                    </a:lnTo>
                    <a:lnTo>
                      <a:pt x="213" y="14"/>
                    </a:lnTo>
                    <a:lnTo>
                      <a:pt x="213" y="14"/>
                    </a:lnTo>
                    <a:close/>
                    <a:moveTo>
                      <a:pt x="223" y="3"/>
                    </a:moveTo>
                    <a:lnTo>
                      <a:pt x="224" y="3"/>
                    </a:lnTo>
                    <a:lnTo>
                      <a:pt x="224" y="2"/>
                    </a:lnTo>
                    <a:lnTo>
                      <a:pt x="224" y="1"/>
                    </a:lnTo>
                    <a:lnTo>
                      <a:pt x="222" y="1"/>
                    </a:lnTo>
                    <a:lnTo>
                      <a:pt x="222" y="1"/>
                    </a:lnTo>
                    <a:lnTo>
                      <a:pt x="222" y="2"/>
                    </a:lnTo>
                    <a:lnTo>
                      <a:pt x="222" y="3"/>
                    </a:lnTo>
                    <a:lnTo>
                      <a:pt x="223" y="3"/>
                    </a:lnTo>
                    <a:lnTo>
                      <a:pt x="223" y="3"/>
                    </a:lnTo>
                    <a:close/>
                    <a:moveTo>
                      <a:pt x="213" y="3"/>
                    </a:moveTo>
                    <a:lnTo>
                      <a:pt x="213" y="1"/>
                    </a:lnTo>
                    <a:lnTo>
                      <a:pt x="213" y="1"/>
                    </a:lnTo>
                    <a:lnTo>
                      <a:pt x="213" y="0"/>
                    </a:lnTo>
                    <a:lnTo>
                      <a:pt x="209" y="0"/>
                    </a:lnTo>
                    <a:lnTo>
                      <a:pt x="209" y="0"/>
                    </a:lnTo>
                    <a:lnTo>
                      <a:pt x="209" y="1"/>
                    </a:lnTo>
                    <a:lnTo>
                      <a:pt x="209" y="3"/>
                    </a:lnTo>
                    <a:lnTo>
                      <a:pt x="211" y="3"/>
                    </a:lnTo>
                    <a:lnTo>
                      <a:pt x="213" y="3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</p:grpSp>
        <p:grpSp>
          <p:nvGrpSpPr>
            <p:cNvPr id="56" name="North America">
              <a:extLst>
                <a:ext uri="{FF2B5EF4-FFF2-40B4-BE49-F238E27FC236}">
                  <a16:creationId xmlns:a16="http://schemas.microsoft.com/office/drawing/2014/main" id="{CE2E29B7-CECF-C391-D78B-1E26228BF896}"/>
                </a:ext>
              </a:extLst>
            </p:cNvPr>
            <p:cNvGrpSpPr/>
            <p:nvPr/>
          </p:nvGrpSpPr>
          <p:grpSpPr>
            <a:xfrm>
              <a:off x="1305335" y="1563458"/>
              <a:ext cx="4528025" cy="2435608"/>
              <a:chOff x="790575" y="1541463"/>
              <a:chExt cx="4964112" cy="2670176"/>
            </a:xfrm>
            <a:grpFill/>
          </p:grpSpPr>
          <p:sp>
            <p:nvSpPr>
              <p:cNvPr id="23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696F9A7-D4DA-8C5C-017C-7D1E188CBA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3350" y="3262313"/>
                <a:ext cx="4762" cy="4763"/>
              </a:xfrm>
              <a:custGeom>
                <a:avLst/>
                <a:gdLst>
                  <a:gd name="T0" fmla="*/ 2 w 3"/>
                  <a:gd name="T1" fmla="*/ 2 h 3"/>
                  <a:gd name="T2" fmla="*/ 3 w 3"/>
                  <a:gd name="T3" fmla="*/ 0 h 3"/>
                  <a:gd name="T4" fmla="*/ 3 w 3"/>
                  <a:gd name="T5" fmla="*/ 0 h 3"/>
                  <a:gd name="T6" fmla="*/ 1 w 3"/>
                  <a:gd name="T7" fmla="*/ 2 h 3"/>
                  <a:gd name="T8" fmla="*/ 0 w 3"/>
                  <a:gd name="T9" fmla="*/ 3 h 3"/>
                  <a:gd name="T10" fmla="*/ 0 w 3"/>
                  <a:gd name="T11" fmla="*/ 3 h 3"/>
                  <a:gd name="T12" fmla="*/ 0 w 3"/>
                  <a:gd name="T13" fmla="*/ 3 h 3"/>
                  <a:gd name="T14" fmla="*/ 2 w 3"/>
                  <a:gd name="T1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2" y="2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37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D726F98-9C1A-6A3E-BDC1-57EA7FE708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33750" y="3738563"/>
                <a:ext cx="55562" cy="17463"/>
              </a:xfrm>
              <a:custGeom>
                <a:avLst/>
                <a:gdLst>
                  <a:gd name="T0" fmla="*/ 1 w 35"/>
                  <a:gd name="T1" fmla="*/ 9 h 11"/>
                  <a:gd name="T2" fmla="*/ 1 w 35"/>
                  <a:gd name="T3" fmla="*/ 8 h 11"/>
                  <a:gd name="T4" fmla="*/ 0 w 35"/>
                  <a:gd name="T5" fmla="*/ 9 h 11"/>
                  <a:gd name="T6" fmla="*/ 0 w 35"/>
                  <a:gd name="T7" fmla="*/ 11 h 11"/>
                  <a:gd name="T8" fmla="*/ 2 w 35"/>
                  <a:gd name="T9" fmla="*/ 11 h 11"/>
                  <a:gd name="T10" fmla="*/ 3 w 35"/>
                  <a:gd name="T11" fmla="*/ 11 h 11"/>
                  <a:gd name="T12" fmla="*/ 4 w 35"/>
                  <a:gd name="T13" fmla="*/ 10 h 11"/>
                  <a:gd name="T14" fmla="*/ 6 w 35"/>
                  <a:gd name="T15" fmla="*/ 10 h 11"/>
                  <a:gd name="T16" fmla="*/ 5 w 35"/>
                  <a:gd name="T17" fmla="*/ 9 h 11"/>
                  <a:gd name="T18" fmla="*/ 3 w 35"/>
                  <a:gd name="T19" fmla="*/ 9 h 11"/>
                  <a:gd name="T20" fmla="*/ 3 w 35"/>
                  <a:gd name="T21" fmla="*/ 9 h 11"/>
                  <a:gd name="T22" fmla="*/ 2 w 35"/>
                  <a:gd name="T23" fmla="*/ 10 h 11"/>
                  <a:gd name="T24" fmla="*/ 1 w 35"/>
                  <a:gd name="T25" fmla="*/ 9 h 11"/>
                  <a:gd name="T26" fmla="*/ 1 w 35"/>
                  <a:gd name="T27" fmla="*/ 9 h 11"/>
                  <a:gd name="T28" fmla="*/ 31 w 35"/>
                  <a:gd name="T29" fmla="*/ 1 h 11"/>
                  <a:gd name="T30" fmla="*/ 31 w 35"/>
                  <a:gd name="T31" fmla="*/ 1 h 11"/>
                  <a:gd name="T32" fmla="*/ 31 w 35"/>
                  <a:gd name="T33" fmla="*/ 1 h 11"/>
                  <a:gd name="T34" fmla="*/ 30 w 35"/>
                  <a:gd name="T35" fmla="*/ 1 h 11"/>
                  <a:gd name="T36" fmla="*/ 29 w 35"/>
                  <a:gd name="T37" fmla="*/ 1 h 11"/>
                  <a:gd name="T38" fmla="*/ 29 w 35"/>
                  <a:gd name="T39" fmla="*/ 1 h 11"/>
                  <a:gd name="T40" fmla="*/ 28 w 35"/>
                  <a:gd name="T41" fmla="*/ 1 h 11"/>
                  <a:gd name="T42" fmla="*/ 28 w 35"/>
                  <a:gd name="T43" fmla="*/ 2 h 11"/>
                  <a:gd name="T44" fmla="*/ 27 w 35"/>
                  <a:gd name="T45" fmla="*/ 2 h 11"/>
                  <a:gd name="T46" fmla="*/ 28 w 35"/>
                  <a:gd name="T47" fmla="*/ 2 h 11"/>
                  <a:gd name="T48" fmla="*/ 30 w 35"/>
                  <a:gd name="T49" fmla="*/ 1 h 11"/>
                  <a:gd name="T50" fmla="*/ 31 w 35"/>
                  <a:gd name="T51" fmla="*/ 1 h 11"/>
                  <a:gd name="T52" fmla="*/ 31 w 35"/>
                  <a:gd name="T53" fmla="*/ 1 h 11"/>
                  <a:gd name="T54" fmla="*/ 31 w 35"/>
                  <a:gd name="T55" fmla="*/ 1 h 11"/>
                  <a:gd name="T56" fmla="*/ 33 w 35"/>
                  <a:gd name="T57" fmla="*/ 1 h 11"/>
                  <a:gd name="T58" fmla="*/ 35 w 35"/>
                  <a:gd name="T59" fmla="*/ 0 h 11"/>
                  <a:gd name="T60" fmla="*/ 35 w 35"/>
                  <a:gd name="T61" fmla="*/ 0 h 11"/>
                  <a:gd name="T62" fmla="*/ 35 w 35"/>
                  <a:gd name="T63" fmla="*/ 0 h 11"/>
                  <a:gd name="T64" fmla="*/ 34 w 35"/>
                  <a:gd name="T65" fmla="*/ 0 h 11"/>
                  <a:gd name="T66" fmla="*/ 34 w 35"/>
                  <a:gd name="T67" fmla="*/ 0 h 11"/>
                  <a:gd name="T68" fmla="*/ 34 w 35"/>
                  <a:gd name="T69" fmla="*/ 0 h 11"/>
                  <a:gd name="T70" fmla="*/ 33 w 35"/>
                  <a:gd name="T71" fmla="*/ 1 h 11"/>
                  <a:gd name="T72" fmla="*/ 33 w 35"/>
                  <a:gd name="T73" fmla="*/ 1 h 11"/>
                  <a:gd name="T74" fmla="*/ 33 w 35"/>
                  <a:gd name="T75" fmla="*/ 1 h 11"/>
                  <a:gd name="T76" fmla="*/ 33 w 35"/>
                  <a:gd name="T77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5" h="11">
                    <a:moveTo>
                      <a:pt x="1" y="9"/>
                    </a:moveTo>
                    <a:lnTo>
                      <a:pt x="1" y="8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4" y="10"/>
                    </a:lnTo>
                    <a:lnTo>
                      <a:pt x="6" y="10"/>
                    </a:lnTo>
                    <a:lnTo>
                      <a:pt x="5" y="9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2" y="10"/>
                    </a:lnTo>
                    <a:lnTo>
                      <a:pt x="1" y="9"/>
                    </a:lnTo>
                    <a:lnTo>
                      <a:pt x="1" y="9"/>
                    </a:lnTo>
                    <a:close/>
                    <a:moveTo>
                      <a:pt x="31" y="1"/>
                    </a:moveTo>
                    <a:lnTo>
                      <a:pt x="31" y="1"/>
                    </a:lnTo>
                    <a:lnTo>
                      <a:pt x="31" y="1"/>
                    </a:lnTo>
                    <a:lnTo>
                      <a:pt x="30" y="1"/>
                    </a:lnTo>
                    <a:lnTo>
                      <a:pt x="29" y="1"/>
                    </a:lnTo>
                    <a:lnTo>
                      <a:pt x="29" y="1"/>
                    </a:lnTo>
                    <a:lnTo>
                      <a:pt x="28" y="1"/>
                    </a:lnTo>
                    <a:lnTo>
                      <a:pt x="28" y="2"/>
                    </a:lnTo>
                    <a:lnTo>
                      <a:pt x="27" y="2"/>
                    </a:lnTo>
                    <a:lnTo>
                      <a:pt x="28" y="2"/>
                    </a:lnTo>
                    <a:lnTo>
                      <a:pt x="30" y="1"/>
                    </a:lnTo>
                    <a:lnTo>
                      <a:pt x="31" y="1"/>
                    </a:lnTo>
                    <a:lnTo>
                      <a:pt x="31" y="1"/>
                    </a:lnTo>
                    <a:lnTo>
                      <a:pt x="31" y="1"/>
                    </a:lnTo>
                    <a:close/>
                    <a:moveTo>
                      <a:pt x="33" y="1"/>
                    </a:moveTo>
                    <a:lnTo>
                      <a:pt x="35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3" y="1"/>
                    </a:lnTo>
                    <a:lnTo>
                      <a:pt x="33" y="1"/>
                    </a:lnTo>
                    <a:lnTo>
                      <a:pt x="33" y="1"/>
                    </a:lnTo>
                    <a:lnTo>
                      <a:pt x="33" y="1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3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F416BFB-8F9E-F2D6-6729-6E318B062D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8975" y="3606801"/>
                <a:ext cx="346075" cy="127000"/>
              </a:xfrm>
              <a:custGeom>
                <a:avLst/>
                <a:gdLst>
                  <a:gd name="T0" fmla="*/ 112 w 218"/>
                  <a:gd name="T1" fmla="*/ 11 h 80"/>
                  <a:gd name="T2" fmla="*/ 93 w 218"/>
                  <a:gd name="T3" fmla="*/ 3 h 80"/>
                  <a:gd name="T4" fmla="*/ 77 w 218"/>
                  <a:gd name="T5" fmla="*/ 2 h 80"/>
                  <a:gd name="T6" fmla="*/ 59 w 218"/>
                  <a:gd name="T7" fmla="*/ 0 h 80"/>
                  <a:gd name="T8" fmla="*/ 55 w 218"/>
                  <a:gd name="T9" fmla="*/ 3 h 80"/>
                  <a:gd name="T10" fmla="*/ 39 w 218"/>
                  <a:gd name="T11" fmla="*/ 6 h 80"/>
                  <a:gd name="T12" fmla="*/ 28 w 218"/>
                  <a:gd name="T13" fmla="*/ 11 h 80"/>
                  <a:gd name="T14" fmla="*/ 17 w 218"/>
                  <a:gd name="T15" fmla="*/ 15 h 80"/>
                  <a:gd name="T16" fmla="*/ 12 w 218"/>
                  <a:gd name="T17" fmla="*/ 25 h 80"/>
                  <a:gd name="T18" fmla="*/ 0 w 218"/>
                  <a:gd name="T19" fmla="*/ 32 h 80"/>
                  <a:gd name="T20" fmla="*/ 9 w 218"/>
                  <a:gd name="T21" fmla="*/ 34 h 80"/>
                  <a:gd name="T22" fmla="*/ 19 w 218"/>
                  <a:gd name="T23" fmla="*/ 31 h 80"/>
                  <a:gd name="T24" fmla="*/ 23 w 218"/>
                  <a:gd name="T25" fmla="*/ 26 h 80"/>
                  <a:gd name="T26" fmla="*/ 31 w 218"/>
                  <a:gd name="T27" fmla="*/ 25 h 80"/>
                  <a:gd name="T28" fmla="*/ 48 w 218"/>
                  <a:gd name="T29" fmla="*/ 13 h 80"/>
                  <a:gd name="T30" fmla="*/ 68 w 218"/>
                  <a:gd name="T31" fmla="*/ 14 h 80"/>
                  <a:gd name="T32" fmla="*/ 59 w 218"/>
                  <a:gd name="T33" fmla="*/ 20 h 80"/>
                  <a:gd name="T34" fmla="*/ 66 w 218"/>
                  <a:gd name="T35" fmla="*/ 25 h 80"/>
                  <a:gd name="T36" fmla="*/ 92 w 218"/>
                  <a:gd name="T37" fmla="*/ 29 h 80"/>
                  <a:gd name="T38" fmla="*/ 98 w 218"/>
                  <a:gd name="T39" fmla="*/ 33 h 80"/>
                  <a:gd name="T40" fmla="*/ 116 w 218"/>
                  <a:gd name="T41" fmla="*/ 40 h 80"/>
                  <a:gd name="T42" fmla="*/ 128 w 218"/>
                  <a:gd name="T43" fmla="*/ 39 h 80"/>
                  <a:gd name="T44" fmla="*/ 131 w 218"/>
                  <a:gd name="T45" fmla="*/ 53 h 80"/>
                  <a:gd name="T46" fmla="*/ 138 w 218"/>
                  <a:gd name="T47" fmla="*/ 59 h 80"/>
                  <a:gd name="T48" fmla="*/ 151 w 218"/>
                  <a:gd name="T49" fmla="*/ 60 h 80"/>
                  <a:gd name="T50" fmla="*/ 158 w 218"/>
                  <a:gd name="T51" fmla="*/ 67 h 80"/>
                  <a:gd name="T52" fmla="*/ 143 w 218"/>
                  <a:gd name="T53" fmla="*/ 80 h 80"/>
                  <a:gd name="T54" fmla="*/ 172 w 218"/>
                  <a:gd name="T55" fmla="*/ 78 h 80"/>
                  <a:gd name="T56" fmla="*/ 186 w 218"/>
                  <a:gd name="T57" fmla="*/ 80 h 80"/>
                  <a:gd name="T58" fmla="*/ 200 w 218"/>
                  <a:gd name="T59" fmla="*/ 79 h 80"/>
                  <a:gd name="T60" fmla="*/ 214 w 218"/>
                  <a:gd name="T61" fmla="*/ 75 h 80"/>
                  <a:gd name="T62" fmla="*/ 218 w 218"/>
                  <a:gd name="T63" fmla="*/ 70 h 80"/>
                  <a:gd name="T64" fmla="*/ 203 w 218"/>
                  <a:gd name="T65" fmla="*/ 60 h 80"/>
                  <a:gd name="T66" fmla="*/ 188 w 218"/>
                  <a:gd name="T67" fmla="*/ 59 h 80"/>
                  <a:gd name="T68" fmla="*/ 190 w 218"/>
                  <a:gd name="T69" fmla="*/ 53 h 80"/>
                  <a:gd name="T70" fmla="*/ 179 w 218"/>
                  <a:gd name="T71" fmla="*/ 48 h 80"/>
                  <a:gd name="T72" fmla="*/ 171 w 218"/>
                  <a:gd name="T73" fmla="*/ 48 h 80"/>
                  <a:gd name="T74" fmla="*/ 160 w 218"/>
                  <a:gd name="T75" fmla="*/ 38 h 80"/>
                  <a:gd name="T76" fmla="*/ 145 w 218"/>
                  <a:gd name="T77" fmla="*/ 23 h 80"/>
                  <a:gd name="T78" fmla="*/ 138 w 218"/>
                  <a:gd name="T79" fmla="*/ 17 h 80"/>
                  <a:gd name="T80" fmla="*/ 119 w 218"/>
                  <a:gd name="T81" fmla="*/ 20 h 80"/>
                  <a:gd name="T82" fmla="*/ 112 w 218"/>
                  <a:gd name="T83" fmla="*/ 11 h 80"/>
                  <a:gd name="T84" fmla="*/ 112 w 218"/>
                  <a:gd name="T85" fmla="*/ 1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18" h="80">
                    <a:moveTo>
                      <a:pt x="112" y="11"/>
                    </a:moveTo>
                    <a:lnTo>
                      <a:pt x="93" y="3"/>
                    </a:lnTo>
                    <a:lnTo>
                      <a:pt x="77" y="2"/>
                    </a:lnTo>
                    <a:lnTo>
                      <a:pt x="59" y="0"/>
                    </a:lnTo>
                    <a:lnTo>
                      <a:pt x="55" y="3"/>
                    </a:lnTo>
                    <a:lnTo>
                      <a:pt x="39" y="6"/>
                    </a:lnTo>
                    <a:lnTo>
                      <a:pt x="28" y="11"/>
                    </a:lnTo>
                    <a:lnTo>
                      <a:pt x="17" y="15"/>
                    </a:lnTo>
                    <a:lnTo>
                      <a:pt x="12" y="25"/>
                    </a:lnTo>
                    <a:lnTo>
                      <a:pt x="0" y="32"/>
                    </a:lnTo>
                    <a:lnTo>
                      <a:pt x="9" y="34"/>
                    </a:lnTo>
                    <a:lnTo>
                      <a:pt x="19" y="31"/>
                    </a:lnTo>
                    <a:lnTo>
                      <a:pt x="23" y="26"/>
                    </a:lnTo>
                    <a:lnTo>
                      <a:pt x="31" y="25"/>
                    </a:lnTo>
                    <a:lnTo>
                      <a:pt x="48" y="13"/>
                    </a:lnTo>
                    <a:lnTo>
                      <a:pt x="68" y="14"/>
                    </a:lnTo>
                    <a:lnTo>
                      <a:pt x="59" y="20"/>
                    </a:lnTo>
                    <a:lnTo>
                      <a:pt x="66" y="25"/>
                    </a:lnTo>
                    <a:lnTo>
                      <a:pt x="92" y="29"/>
                    </a:lnTo>
                    <a:lnTo>
                      <a:pt x="98" y="33"/>
                    </a:lnTo>
                    <a:lnTo>
                      <a:pt x="116" y="40"/>
                    </a:lnTo>
                    <a:lnTo>
                      <a:pt x="128" y="39"/>
                    </a:lnTo>
                    <a:lnTo>
                      <a:pt x="131" y="53"/>
                    </a:lnTo>
                    <a:lnTo>
                      <a:pt x="138" y="59"/>
                    </a:lnTo>
                    <a:lnTo>
                      <a:pt x="151" y="60"/>
                    </a:lnTo>
                    <a:lnTo>
                      <a:pt x="158" y="67"/>
                    </a:lnTo>
                    <a:lnTo>
                      <a:pt x="143" y="80"/>
                    </a:lnTo>
                    <a:lnTo>
                      <a:pt x="172" y="78"/>
                    </a:lnTo>
                    <a:lnTo>
                      <a:pt x="186" y="80"/>
                    </a:lnTo>
                    <a:lnTo>
                      <a:pt x="200" y="79"/>
                    </a:lnTo>
                    <a:lnTo>
                      <a:pt x="214" y="75"/>
                    </a:lnTo>
                    <a:lnTo>
                      <a:pt x="218" y="70"/>
                    </a:lnTo>
                    <a:lnTo>
                      <a:pt x="203" y="60"/>
                    </a:lnTo>
                    <a:lnTo>
                      <a:pt x="188" y="59"/>
                    </a:lnTo>
                    <a:lnTo>
                      <a:pt x="190" y="53"/>
                    </a:lnTo>
                    <a:lnTo>
                      <a:pt x="179" y="48"/>
                    </a:lnTo>
                    <a:lnTo>
                      <a:pt x="171" y="48"/>
                    </a:lnTo>
                    <a:lnTo>
                      <a:pt x="160" y="38"/>
                    </a:lnTo>
                    <a:lnTo>
                      <a:pt x="145" y="23"/>
                    </a:lnTo>
                    <a:lnTo>
                      <a:pt x="138" y="17"/>
                    </a:lnTo>
                    <a:lnTo>
                      <a:pt x="119" y="20"/>
                    </a:lnTo>
                    <a:lnTo>
                      <a:pt x="112" y="11"/>
                    </a:lnTo>
                    <a:lnTo>
                      <a:pt x="112" y="11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3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5A47133-6D75-EE8E-68E8-89A0B20D73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0137" y="3732213"/>
                <a:ext cx="120650" cy="87313"/>
              </a:xfrm>
              <a:custGeom>
                <a:avLst/>
                <a:gdLst>
                  <a:gd name="T0" fmla="*/ 4 w 76"/>
                  <a:gd name="T1" fmla="*/ 45 h 55"/>
                  <a:gd name="T2" fmla="*/ 4 w 76"/>
                  <a:gd name="T3" fmla="*/ 51 h 55"/>
                  <a:gd name="T4" fmla="*/ 9 w 76"/>
                  <a:gd name="T5" fmla="*/ 55 h 55"/>
                  <a:gd name="T6" fmla="*/ 19 w 76"/>
                  <a:gd name="T7" fmla="*/ 38 h 55"/>
                  <a:gd name="T8" fmla="*/ 26 w 76"/>
                  <a:gd name="T9" fmla="*/ 35 h 55"/>
                  <a:gd name="T10" fmla="*/ 29 w 76"/>
                  <a:gd name="T11" fmla="*/ 41 h 55"/>
                  <a:gd name="T12" fmla="*/ 37 w 76"/>
                  <a:gd name="T13" fmla="*/ 39 h 55"/>
                  <a:gd name="T14" fmla="*/ 41 w 76"/>
                  <a:gd name="T15" fmla="*/ 35 h 55"/>
                  <a:gd name="T16" fmla="*/ 48 w 76"/>
                  <a:gd name="T17" fmla="*/ 36 h 55"/>
                  <a:gd name="T18" fmla="*/ 58 w 76"/>
                  <a:gd name="T19" fmla="*/ 35 h 55"/>
                  <a:gd name="T20" fmla="*/ 67 w 76"/>
                  <a:gd name="T21" fmla="*/ 40 h 55"/>
                  <a:gd name="T22" fmla="*/ 76 w 76"/>
                  <a:gd name="T23" fmla="*/ 31 h 55"/>
                  <a:gd name="T24" fmla="*/ 66 w 76"/>
                  <a:gd name="T25" fmla="*/ 22 h 55"/>
                  <a:gd name="T26" fmla="*/ 57 w 76"/>
                  <a:gd name="T27" fmla="*/ 21 h 55"/>
                  <a:gd name="T28" fmla="*/ 58 w 76"/>
                  <a:gd name="T29" fmla="*/ 14 h 55"/>
                  <a:gd name="T30" fmla="*/ 47 w 76"/>
                  <a:gd name="T31" fmla="*/ 15 h 55"/>
                  <a:gd name="T32" fmla="*/ 44 w 76"/>
                  <a:gd name="T33" fmla="*/ 6 h 55"/>
                  <a:gd name="T34" fmla="*/ 39 w 76"/>
                  <a:gd name="T35" fmla="*/ 6 h 55"/>
                  <a:gd name="T36" fmla="*/ 27 w 76"/>
                  <a:gd name="T37" fmla="*/ 1 h 55"/>
                  <a:gd name="T38" fmla="*/ 11 w 76"/>
                  <a:gd name="T39" fmla="*/ 0 h 55"/>
                  <a:gd name="T40" fmla="*/ 8 w 76"/>
                  <a:gd name="T41" fmla="*/ 5 h 55"/>
                  <a:gd name="T42" fmla="*/ 9 w 76"/>
                  <a:gd name="T43" fmla="*/ 18 h 55"/>
                  <a:gd name="T44" fmla="*/ 6 w 76"/>
                  <a:gd name="T45" fmla="*/ 26 h 55"/>
                  <a:gd name="T46" fmla="*/ 0 w 76"/>
                  <a:gd name="T47" fmla="*/ 31 h 55"/>
                  <a:gd name="T48" fmla="*/ 5 w 76"/>
                  <a:gd name="T49" fmla="*/ 37 h 55"/>
                  <a:gd name="T50" fmla="*/ 4 w 76"/>
                  <a:gd name="T51" fmla="*/ 45 h 55"/>
                  <a:gd name="T52" fmla="*/ 4 w 76"/>
                  <a:gd name="T53" fmla="*/ 4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6" h="55">
                    <a:moveTo>
                      <a:pt x="4" y="45"/>
                    </a:moveTo>
                    <a:lnTo>
                      <a:pt x="4" y="51"/>
                    </a:lnTo>
                    <a:lnTo>
                      <a:pt x="9" y="55"/>
                    </a:lnTo>
                    <a:lnTo>
                      <a:pt x="19" y="38"/>
                    </a:lnTo>
                    <a:lnTo>
                      <a:pt x="26" y="35"/>
                    </a:lnTo>
                    <a:lnTo>
                      <a:pt x="29" y="41"/>
                    </a:lnTo>
                    <a:lnTo>
                      <a:pt x="37" y="39"/>
                    </a:lnTo>
                    <a:lnTo>
                      <a:pt x="41" y="35"/>
                    </a:lnTo>
                    <a:lnTo>
                      <a:pt x="48" y="36"/>
                    </a:lnTo>
                    <a:lnTo>
                      <a:pt x="58" y="35"/>
                    </a:lnTo>
                    <a:lnTo>
                      <a:pt x="67" y="40"/>
                    </a:lnTo>
                    <a:lnTo>
                      <a:pt x="76" y="31"/>
                    </a:lnTo>
                    <a:lnTo>
                      <a:pt x="66" y="22"/>
                    </a:lnTo>
                    <a:lnTo>
                      <a:pt x="57" y="21"/>
                    </a:lnTo>
                    <a:lnTo>
                      <a:pt x="58" y="14"/>
                    </a:lnTo>
                    <a:lnTo>
                      <a:pt x="47" y="15"/>
                    </a:lnTo>
                    <a:lnTo>
                      <a:pt x="44" y="6"/>
                    </a:lnTo>
                    <a:lnTo>
                      <a:pt x="39" y="6"/>
                    </a:lnTo>
                    <a:lnTo>
                      <a:pt x="27" y="1"/>
                    </a:lnTo>
                    <a:lnTo>
                      <a:pt x="11" y="0"/>
                    </a:lnTo>
                    <a:lnTo>
                      <a:pt x="8" y="5"/>
                    </a:lnTo>
                    <a:lnTo>
                      <a:pt x="9" y="18"/>
                    </a:lnTo>
                    <a:lnTo>
                      <a:pt x="6" y="26"/>
                    </a:lnTo>
                    <a:lnTo>
                      <a:pt x="0" y="31"/>
                    </a:lnTo>
                    <a:lnTo>
                      <a:pt x="5" y="37"/>
                    </a:lnTo>
                    <a:lnTo>
                      <a:pt x="4" y="45"/>
                    </a:lnTo>
                    <a:lnTo>
                      <a:pt x="4" y="45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4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8EDAE35-D64E-3A27-99B9-AA0B58A121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7587" y="3732213"/>
                <a:ext cx="96837" cy="71438"/>
              </a:xfrm>
              <a:custGeom>
                <a:avLst/>
                <a:gdLst>
                  <a:gd name="T0" fmla="*/ 60 w 61"/>
                  <a:gd name="T1" fmla="*/ 5 h 45"/>
                  <a:gd name="T2" fmla="*/ 43 w 61"/>
                  <a:gd name="T3" fmla="*/ 1 h 45"/>
                  <a:gd name="T4" fmla="*/ 30 w 61"/>
                  <a:gd name="T5" fmla="*/ 0 h 45"/>
                  <a:gd name="T6" fmla="*/ 25 w 61"/>
                  <a:gd name="T7" fmla="*/ 6 h 45"/>
                  <a:gd name="T8" fmla="*/ 37 w 61"/>
                  <a:gd name="T9" fmla="*/ 10 h 45"/>
                  <a:gd name="T10" fmla="*/ 36 w 61"/>
                  <a:gd name="T11" fmla="*/ 19 h 45"/>
                  <a:gd name="T12" fmla="*/ 45 w 61"/>
                  <a:gd name="T13" fmla="*/ 30 h 45"/>
                  <a:gd name="T14" fmla="*/ 37 w 61"/>
                  <a:gd name="T15" fmla="*/ 34 h 45"/>
                  <a:gd name="T16" fmla="*/ 21 w 61"/>
                  <a:gd name="T17" fmla="*/ 33 h 45"/>
                  <a:gd name="T18" fmla="*/ 3 w 61"/>
                  <a:gd name="T19" fmla="*/ 30 h 45"/>
                  <a:gd name="T20" fmla="*/ 0 w 61"/>
                  <a:gd name="T21" fmla="*/ 37 h 45"/>
                  <a:gd name="T22" fmla="*/ 10 w 61"/>
                  <a:gd name="T23" fmla="*/ 45 h 45"/>
                  <a:gd name="T24" fmla="*/ 20 w 61"/>
                  <a:gd name="T25" fmla="*/ 40 h 45"/>
                  <a:gd name="T26" fmla="*/ 33 w 61"/>
                  <a:gd name="T27" fmla="*/ 42 h 45"/>
                  <a:gd name="T28" fmla="*/ 43 w 61"/>
                  <a:gd name="T29" fmla="*/ 40 h 45"/>
                  <a:gd name="T30" fmla="*/ 56 w 61"/>
                  <a:gd name="T31" fmla="*/ 45 h 45"/>
                  <a:gd name="T32" fmla="*/ 57 w 61"/>
                  <a:gd name="T33" fmla="*/ 37 h 45"/>
                  <a:gd name="T34" fmla="*/ 52 w 61"/>
                  <a:gd name="T35" fmla="*/ 31 h 45"/>
                  <a:gd name="T36" fmla="*/ 58 w 61"/>
                  <a:gd name="T37" fmla="*/ 26 h 45"/>
                  <a:gd name="T38" fmla="*/ 61 w 61"/>
                  <a:gd name="T39" fmla="*/ 18 h 45"/>
                  <a:gd name="T40" fmla="*/ 60 w 61"/>
                  <a:gd name="T41" fmla="*/ 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1" h="45">
                    <a:moveTo>
                      <a:pt x="60" y="5"/>
                    </a:moveTo>
                    <a:lnTo>
                      <a:pt x="43" y="1"/>
                    </a:lnTo>
                    <a:lnTo>
                      <a:pt x="30" y="0"/>
                    </a:lnTo>
                    <a:lnTo>
                      <a:pt x="25" y="6"/>
                    </a:lnTo>
                    <a:lnTo>
                      <a:pt x="37" y="10"/>
                    </a:lnTo>
                    <a:lnTo>
                      <a:pt x="36" y="19"/>
                    </a:lnTo>
                    <a:lnTo>
                      <a:pt x="45" y="30"/>
                    </a:lnTo>
                    <a:lnTo>
                      <a:pt x="37" y="34"/>
                    </a:lnTo>
                    <a:lnTo>
                      <a:pt x="21" y="33"/>
                    </a:lnTo>
                    <a:lnTo>
                      <a:pt x="3" y="30"/>
                    </a:lnTo>
                    <a:lnTo>
                      <a:pt x="0" y="37"/>
                    </a:lnTo>
                    <a:lnTo>
                      <a:pt x="10" y="45"/>
                    </a:lnTo>
                    <a:lnTo>
                      <a:pt x="20" y="40"/>
                    </a:lnTo>
                    <a:lnTo>
                      <a:pt x="33" y="42"/>
                    </a:lnTo>
                    <a:lnTo>
                      <a:pt x="43" y="40"/>
                    </a:lnTo>
                    <a:lnTo>
                      <a:pt x="56" y="45"/>
                    </a:lnTo>
                    <a:lnTo>
                      <a:pt x="57" y="37"/>
                    </a:lnTo>
                    <a:lnTo>
                      <a:pt x="52" y="31"/>
                    </a:lnTo>
                    <a:lnTo>
                      <a:pt x="58" y="26"/>
                    </a:lnTo>
                    <a:lnTo>
                      <a:pt x="61" y="18"/>
                    </a:lnTo>
                    <a:lnTo>
                      <a:pt x="60" y="5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4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09A4D1A-63F8-09E8-0A42-2C05B14B09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0587" y="3784601"/>
                <a:ext cx="66675" cy="30163"/>
              </a:xfrm>
              <a:custGeom>
                <a:avLst/>
                <a:gdLst>
                  <a:gd name="T0" fmla="*/ 28 w 42"/>
                  <a:gd name="T1" fmla="*/ 15 h 19"/>
                  <a:gd name="T2" fmla="*/ 42 w 42"/>
                  <a:gd name="T3" fmla="*/ 15 h 19"/>
                  <a:gd name="T4" fmla="*/ 40 w 42"/>
                  <a:gd name="T5" fmla="*/ 8 h 19"/>
                  <a:gd name="T6" fmla="*/ 29 w 42"/>
                  <a:gd name="T7" fmla="*/ 2 h 19"/>
                  <a:gd name="T8" fmla="*/ 16 w 42"/>
                  <a:gd name="T9" fmla="*/ 1 h 19"/>
                  <a:gd name="T10" fmla="*/ 12 w 42"/>
                  <a:gd name="T11" fmla="*/ 0 h 19"/>
                  <a:gd name="T12" fmla="*/ 2 w 42"/>
                  <a:gd name="T13" fmla="*/ 1 h 19"/>
                  <a:gd name="T14" fmla="*/ 0 w 42"/>
                  <a:gd name="T15" fmla="*/ 7 h 19"/>
                  <a:gd name="T16" fmla="*/ 11 w 42"/>
                  <a:gd name="T17" fmla="*/ 15 h 19"/>
                  <a:gd name="T18" fmla="*/ 22 w 42"/>
                  <a:gd name="T19" fmla="*/ 19 h 19"/>
                  <a:gd name="T20" fmla="*/ 28 w 42"/>
                  <a:gd name="T21" fmla="*/ 15 h 19"/>
                  <a:gd name="T22" fmla="*/ 28 w 42"/>
                  <a:gd name="T23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2" h="19">
                    <a:moveTo>
                      <a:pt x="28" y="15"/>
                    </a:moveTo>
                    <a:lnTo>
                      <a:pt x="42" y="15"/>
                    </a:lnTo>
                    <a:lnTo>
                      <a:pt x="40" y="8"/>
                    </a:lnTo>
                    <a:lnTo>
                      <a:pt x="29" y="2"/>
                    </a:lnTo>
                    <a:lnTo>
                      <a:pt x="16" y="1"/>
                    </a:lnTo>
                    <a:lnTo>
                      <a:pt x="12" y="0"/>
                    </a:lnTo>
                    <a:lnTo>
                      <a:pt x="2" y="1"/>
                    </a:lnTo>
                    <a:lnTo>
                      <a:pt x="0" y="7"/>
                    </a:lnTo>
                    <a:lnTo>
                      <a:pt x="11" y="15"/>
                    </a:lnTo>
                    <a:lnTo>
                      <a:pt x="22" y="19"/>
                    </a:lnTo>
                    <a:lnTo>
                      <a:pt x="28" y="15"/>
                    </a:lnTo>
                    <a:lnTo>
                      <a:pt x="28" y="15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42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4173194-F317-25E4-2756-4A26717CC99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67162" y="3814763"/>
                <a:ext cx="4762" cy="26988"/>
              </a:xfrm>
              <a:custGeom>
                <a:avLst/>
                <a:gdLst>
                  <a:gd name="T0" fmla="*/ 2 w 3"/>
                  <a:gd name="T1" fmla="*/ 16 h 17"/>
                  <a:gd name="T2" fmla="*/ 3 w 3"/>
                  <a:gd name="T3" fmla="*/ 16 h 17"/>
                  <a:gd name="T4" fmla="*/ 3 w 3"/>
                  <a:gd name="T5" fmla="*/ 15 h 17"/>
                  <a:gd name="T6" fmla="*/ 3 w 3"/>
                  <a:gd name="T7" fmla="*/ 15 h 17"/>
                  <a:gd name="T8" fmla="*/ 3 w 3"/>
                  <a:gd name="T9" fmla="*/ 14 h 17"/>
                  <a:gd name="T10" fmla="*/ 2 w 3"/>
                  <a:gd name="T11" fmla="*/ 13 h 17"/>
                  <a:gd name="T12" fmla="*/ 1 w 3"/>
                  <a:gd name="T13" fmla="*/ 13 h 17"/>
                  <a:gd name="T14" fmla="*/ 0 w 3"/>
                  <a:gd name="T15" fmla="*/ 15 h 17"/>
                  <a:gd name="T16" fmla="*/ 0 w 3"/>
                  <a:gd name="T17" fmla="*/ 15 h 17"/>
                  <a:gd name="T18" fmla="*/ 0 w 3"/>
                  <a:gd name="T19" fmla="*/ 17 h 17"/>
                  <a:gd name="T20" fmla="*/ 1 w 3"/>
                  <a:gd name="T21" fmla="*/ 17 h 17"/>
                  <a:gd name="T22" fmla="*/ 2 w 3"/>
                  <a:gd name="T23" fmla="*/ 16 h 17"/>
                  <a:gd name="T24" fmla="*/ 2 w 3"/>
                  <a:gd name="T25" fmla="*/ 16 h 17"/>
                  <a:gd name="T26" fmla="*/ 3 w 3"/>
                  <a:gd name="T27" fmla="*/ 3 h 17"/>
                  <a:gd name="T28" fmla="*/ 3 w 3"/>
                  <a:gd name="T29" fmla="*/ 1 h 17"/>
                  <a:gd name="T30" fmla="*/ 3 w 3"/>
                  <a:gd name="T31" fmla="*/ 0 h 17"/>
                  <a:gd name="T32" fmla="*/ 1 w 3"/>
                  <a:gd name="T33" fmla="*/ 0 h 17"/>
                  <a:gd name="T34" fmla="*/ 1 w 3"/>
                  <a:gd name="T35" fmla="*/ 0 h 17"/>
                  <a:gd name="T36" fmla="*/ 1 w 3"/>
                  <a:gd name="T37" fmla="*/ 0 h 17"/>
                  <a:gd name="T38" fmla="*/ 0 w 3"/>
                  <a:gd name="T39" fmla="*/ 0 h 17"/>
                  <a:gd name="T40" fmla="*/ 1 w 3"/>
                  <a:gd name="T41" fmla="*/ 3 h 17"/>
                  <a:gd name="T42" fmla="*/ 3 w 3"/>
                  <a:gd name="T43" fmla="*/ 4 h 17"/>
                  <a:gd name="T44" fmla="*/ 3 w 3"/>
                  <a:gd name="T45" fmla="*/ 3 h 17"/>
                  <a:gd name="T46" fmla="*/ 3 w 3"/>
                  <a:gd name="T47" fmla="*/ 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" h="17">
                    <a:moveTo>
                      <a:pt x="2" y="16"/>
                    </a:moveTo>
                    <a:lnTo>
                      <a:pt x="3" y="16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3" y="14"/>
                    </a:lnTo>
                    <a:lnTo>
                      <a:pt x="2" y="13"/>
                    </a:lnTo>
                    <a:lnTo>
                      <a:pt x="1" y="13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1" y="17"/>
                    </a:lnTo>
                    <a:lnTo>
                      <a:pt x="2" y="16"/>
                    </a:lnTo>
                    <a:lnTo>
                      <a:pt x="2" y="16"/>
                    </a:lnTo>
                    <a:close/>
                    <a:moveTo>
                      <a:pt x="3" y="3"/>
                    </a:moveTo>
                    <a:lnTo>
                      <a:pt x="3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3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43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10BE41C-A254-90CE-B6AB-04C31B4451F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51225" y="3467101"/>
                <a:ext cx="179387" cy="227013"/>
              </a:xfrm>
              <a:custGeom>
                <a:avLst/>
                <a:gdLst>
                  <a:gd name="T0" fmla="*/ 100 w 113"/>
                  <a:gd name="T1" fmla="*/ 137 h 143"/>
                  <a:gd name="T2" fmla="*/ 90 w 113"/>
                  <a:gd name="T3" fmla="*/ 139 h 143"/>
                  <a:gd name="T4" fmla="*/ 90 w 113"/>
                  <a:gd name="T5" fmla="*/ 143 h 143"/>
                  <a:gd name="T6" fmla="*/ 107 w 113"/>
                  <a:gd name="T7" fmla="*/ 129 h 143"/>
                  <a:gd name="T8" fmla="*/ 107 w 113"/>
                  <a:gd name="T9" fmla="*/ 129 h 143"/>
                  <a:gd name="T10" fmla="*/ 108 w 113"/>
                  <a:gd name="T11" fmla="*/ 108 h 143"/>
                  <a:gd name="T12" fmla="*/ 111 w 113"/>
                  <a:gd name="T13" fmla="*/ 108 h 143"/>
                  <a:gd name="T14" fmla="*/ 82 w 113"/>
                  <a:gd name="T15" fmla="*/ 112 h 143"/>
                  <a:gd name="T16" fmla="*/ 91 w 113"/>
                  <a:gd name="T17" fmla="*/ 100 h 143"/>
                  <a:gd name="T18" fmla="*/ 89 w 113"/>
                  <a:gd name="T19" fmla="*/ 104 h 143"/>
                  <a:gd name="T20" fmla="*/ 85 w 113"/>
                  <a:gd name="T21" fmla="*/ 109 h 143"/>
                  <a:gd name="T22" fmla="*/ 86 w 113"/>
                  <a:gd name="T23" fmla="*/ 100 h 143"/>
                  <a:gd name="T24" fmla="*/ 82 w 113"/>
                  <a:gd name="T25" fmla="*/ 99 h 143"/>
                  <a:gd name="T26" fmla="*/ 86 w 113"/>
                  <a:gd name="T27" fmla="*/ 100 h 143"/>
                  <a:gd name="T28" fmla="*/ 67 w 113"/>
                  <a:gd name="T29" fmla="*/ 86 h 143"/>
                  <a:gd name="T30" fmla="*/ 64 w 113"/>
                  <a:gd name="T31" fmla="*/ 80 h 143"/>
                  <a:gd name="T32" fmla="*/ 65 w 113"/>
                  <a:gd name="T33" fmla="*/ 88 h 143"/>
                  <a:gd name="T34" fmla="*/ 71 w 113"/>
                  <a:gd name="T35" fmla="*/ 96 h 143"/>
                  <a:gd name="T36" fmla="*/ 51 w 113"/>
                  <a:gd name="T37" fmla="*/ 78 h 143"/>
                  <a:gd name="T38" fmla="*/ 56 w 113"/>
                  <a:gd name="T39" fmla="*/ 83 h 143"/>
                  <a:gd name="T40" fmla="*/ 83 w 113"/>
                  <a:gd name="T41" fmla="*/ 67 h 143"/>
                  <a:gd name="T42" fmla="*/ 84 w 113"/>
                  <a:gd name="T43" fmla="*/ 68 h 143"/>
                  <a:gd name="T44" fmla="*/ 13 w 113"/>
                  <a:gd name="T45" fmla="*/ 64 h 143"/>
                  <a:gd name="T46" fmla="*/ 14 w 113"/>
                  <a:gd name="T47" fmla="*/ 73 h 143"/>
                  <a:gd name="T48" fmla="*/ 19 w 113"/>
                  <a:gd name="T49" fmla="*/ 72 h 143"/>
                  <a:gd name="T50" fmla="*/ 18 w 113"/>
                  <a:gd name="T51" fmla="*/ 64 h 143"/>
                  <a:gd name="T52" fmla="*/ 17 w 113"/>
                  <a:gd name="T53" fmla="*/ 64 h 143"/>
                  <a:gd name="T54" fmla="*/ 59 w 113"/>
                  <a:gd name="T55" fmla="*/ 53 h 143"/>
                  <a:gd name="T56" fmla="*/ 61 w 113"/>
                  <a:gd name="T57" fmla="*/ 58 h 143"/>
                  <a:gd name="T58" fmla="*/ 61 w 113"/>
                  <a:gd name="T59" fmla="*/ 66 h 143"/>
                  <a:gd name="T60" fmla="*/ 66 w 113"/>
                  <a:gd name="T61" fmla="*/ 65 h 143"/>
                  <a:gd name="T62" fmla="*/ 25 w 113"/>
                  <a:gd name="T63" fmla="*/ 44 h 143"/>
                  <a:gd name="T64" fmla="*/ 27 w 113"/>
                  <a:gd name="T65" fmla="*/ 46 h 143"/>
                  <a:gd name="T66" fmla="*/ 14 w 113"/>
                  <a:gd name="T67" fmla="*/ 46 h 143"/>
                  <a:gd name="T68" fmla="*/ 10 w 113"/>
                  <a:gd name="T69" fmla="*/ 46 h 143"/>
                  <a:gd name="T70" fmla="*/ 7 w 113"/>
                  <a:gd name="T71" fmla="*/ 54 h 143"/>
                  <a:gd name="T72" fmla="*/ 6 w 113"/>
                  <a:gd name="T73" fmla="*/ 59 h 143"/>
                  <a:gd name="T74" fmla="*/ 10 w 113"/>
                  <a:gd name="T75" fmla="*/ 62 h 143"/>
                  <a:gd name="T76" fmla="*/ 16 w 113"/>
                  <a:gd name="T77" fmla="*/ 58 h 143"/>
                  <a:gd name="T78" fmla="*/ 42 w 113"/>
                  <a:gd name="T79" fmla="*/ 32 h 143"/>
                  <a:gd name="T80" fmla="*/ 43 w 113"/>
                  <a:gd name="T81" fmla="*/ 36 h 143"/>
                  <a:gd name="T82" fmla="*/ 51 w 113"/>
                  <a:gd name="T83" fmla="*/ 46 h 143"/>
                  <a:gd name="T84" fmla="*/ 48 w 113"/>
                  <a:gd name="T85" fmla="*/ 52 h 143"/>
                  <a:gd name="T86" fmla="*/ 52 w 113"/>
                  <a:gd name="T87" fmla="*/ 44 h 143"/>
                  <a:gd name="T88" fmla="*/ 43 w 113"/>
                  <a:gd name="T89" fmla="*/ 34 h 143"/>
                  <a:gd name="T90" fmla="*/ 7 w 113"/>
                  <a:gd name="T91" fmla="*/ 5 h 143"/>
                  <a:gd name="T92" fmla="*/ 0 w 113"/>
                  <a:gd name="T93" fmla="*/ 5 h 143"/>
                  <a:gd name="T94" fmla="*/ 15 w 113"/>
                  <a:gd name="T95" fmla="*/ 7 h 143"/>
                  <a:gd name="T96" fmla="*/ 15 w 113"/>
                  <a:gd name="T97" fmla="*/ 4 h 143"/>
                  <a:gd name="T98" fmla="*/ 33 w 113"/>
                  <a:gd name="T99" fmla="*/ 23 h 143"/>
                  <a:gd name="T100" fmla="*/ 35 w 113"/>
                  <a:gd name="T101" fmla="*/ 7 h 143"/>
                  <a:gd name="T102" fmla="*/ 31 w 113"/>
                  <a:gd name="T103" fmla="*/ 3 h 143"/>
                  <a:gd name="T104" fmla="*/ 22 w 113"/>
                  <a:gd name="T105" fmla="*/ 1 h 143"/>
                  <a:gd name="T106" fmla="*/ 35 w 113"/>
                  <a:gd name="T107" fmla="*/ 10 h 143"/>
                  <a:gd name="T108" fmla="*/ 31 w 113"/>
                  <a:gd name="T109" fmla="*/ 19 h 143"/>
                  <a:gd name="T110" fmla="*/ 32 w 113"/>
                  <a:gd name="T111" fmla="*/ 24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3" h="143">
                    <a:moveTo>
                      <a:pt x="104" y="136"/>
                    </a:moveTo>
                    <a:lnTo>
                      <a:pt x="104" y="134"/>
                    </a:lnTo>
                    <a:lnTo>
                      <a:pt x="103" y="133"/>
                    </a:lnTo>
                    <a:lnTo>
                      <a:pt x="101" y="136"/>
                    </a:lnTo>
                    <a:lnTo>
                      <a:pt x="100" y="137"/>
                    </a:lnTo>
                    <a:lnTo>
                      <a:pt x="99" y="137"/>
                    </a:lnTo>
                    <a:lnTo>
                      <a:pt x="96" y="136"/>
                    </a:lnTo>
                    <a:lnTo>
                      <a:pt x="94" y="136"/>
                    </a:lnTo>
                    <a:lnTo>
                      <a:pt x="92" y="138"/>
                    </a:lnTo>
                    <a:lnTo>
                      <a:pt x="90" y="139"/>
                    </a:lnTo>
                    <a:lnTo>
                      <a:pt x="90" y="139"/>
                    </a:lnTo>
                    <a:lnTo>
                      <a:pt x="90" y="140"/>
                    </a:lnTo>
                    <a:lnTo>
                      <a:pt x="89" y="141"/>
                    </a:lnTo>
                    <a:lnTo>
                      <a:pt x="89" y="142"/>
                    </a:lnTo>
                    <a:lnTo>
                      <a:pt x="90" y="143"/>
                    </a:lnTo>
                    <a:lnTo>
                      <a:pt x="96" y="143"/>
                    </a:lnTo>
                    <a:lnTo>
                      <a:pt x="100" y="142"/>
                    </a:lnTo>
                    <a:lnTo>
                      <a:pt x="103" y="138"/>
                    </a:lnTo>
                    <a:lnTo>
                      <a:pt x="104" y="136"/>
                    </a:lnTo>
                    <a:close/>
                    <a:moveTo>
                      <a:pt x="107" y="129"/>
                    </a:moveTo>
                    <a:lnTo>
                      <a:pt x="105" y="128"/>
                    </a:lnTo>
                    <a:lnTo>
                      <a:pt x="104" y="129"/>
                    </a:lnTo>
                    <a:lnTo>
                      <a:pt x="104" y="130"/>
                    </a:lnTo>
                    <a:lnTo>
                      <a:pt x="107" y="129"/>
                    </a:lnTo>
                    <a:lnTo>
                      <a:pt x="107" y="129"/>
                    </a:lnTo>
                    <a:close/>
                    <a:moveTo>
                      <a:pt x="107" y="107"/>
                    </a:moveTo>
                    <a:lnTo>
                      <a:pt x="105" y="106"/>
                    </a:lnTo>
                    <a:lnTo>
                      <a:pt x="104" y="108"/>
                    </a:lnTo>
                    <a:lnTo>
                      <a:pt x="105" y="109"/>
                    </a:lnTo>
                    <a:lnTo>
                      <a:pt x="108" y="108"/>
                    </a:lnTo>
                    <a:lnTo>
                      <a:pt x="110" y="109"/>
                    </a:lnTo>
                    <a:lnTo>
                      <a:pt x="112" y="110"/>
                    </a:lnTo>
                    <a:lnTo>
                      <a:pt x="113" y="109"/>
                    </a:lnTo>
                    <a:lnTo>
                      <a:pt x="113" y="109"/>
                    </a:lnTo>
                    <a:lnTo>
                      <a:pt x="111" y="108"/>
                    </a:lnTo>
                    <a:lnTo>
                      <a:pt x="109" y="107"/>
                    </a:lnTo>
                    <a:lnTo>
                      <a:pt x="108" y="107"/>
                    </a:lnTo>
                    <a:lnTo>
                      <a:pt x="107" y="107"/>
                    </a:lnTo>
                    <a:lnTo>
                      <a:pt x="107" y="107"/>
                    </a:lnTo>
                    <a:close/>
                    <a:moveTo>
                      <a:pt x="82" y="112"/>
                    </a:moveTo>
                    <a:lnTo>
                      <a:pt x="85" y="110"/>
                    </a:lnTo>
                    <a:lnTo>
                      <a:pt x="87" y="109"/>
                    </a:lnTo>
                    <a:lnTo>
                      <a:pt x="91" y="104"/>
                    </a:lnTo>
                    <a:lnTo>
                      <a:pt x="90" y="102"/>
                    </a:lnTo>
                    <a:lnTo>
                      <a:pt x="91" y="100"/>
                    </a:lnTo>
                    <a:lnTo>
                      <a:pt x="89" y="100"/>
                    </a:lnTo>
                    <a:lnTo>
                      <a:pt x="88" y="102"/>
                    </a:lnTo>
                    <a:lnTo>
                      <a:pt x="88" y="103"/>
                    </a:lnTo>
                    <a:lnTo>
                      <a:pt x="89" y="103"/>
                    </a:lnTo>
                    <a:lnTo>
                      <a:pt x="89" y="104"/>
                    </a:lnTo>
                    <a:lnTo>
                      <a:pt x="88" y="106"/>
                    </a:lnTo>
                    <a:lnTo>
                      <a:pt x="87" y="106"/>
                    </a:lnTo>
                    <a:lnTo>
                      <a:pt x="87" y="107"/>
                    </a:lnTo>
                    <a:lnTo>
                      <a:pt x="86" y="107"/>
                    </a:lnTo>
                    <a:lnTo>
                      <a:pt x="85" y="109"/>
                    </a:lnTo>
                    <a:lnTo>
                      <a:pt x="82" y="112"/>
                    </a:lnTo>
                    <a:lnTo>
                      <a:pt x="81" y="113"/>
                    </a:lnTo>
                    <a:lnTo>
                      <a:pt x="82" y="112"/>
                    </a:lnTo>
                    <a:lnTo>
                      <a:pt x="82" y="112"/>
                    </a:lnTo>
                    <a:close/>
                    <a:moveTo>
                      <a:pt x="86" y="100"/>
                    </a:moveTo>
                    <a:lnTo>
                      <a:pt x="85" y="100"/>
                    </a:lnTo>
                    <a:lnTo>
                      <a:pt x="84" y="98"/>
                    </a:lnTo>
                    <a:lnTo>
                      <a:pt x="82" y="98"/>
                    </a:lnTo>
                    <a:lnTo>
                      <a:pt x="82" y="98"/>
                    </a:lnTo>
                    <a:lnTo>
                      <a:pt x="82" y="99"/>
                    </a:lnTo>
                    <a:lnTo>
                      <a:pt x="82" y="101"/>
                    </a:lnTo>
                    <a:lnTo>
                      <a:pt x="83" y="100"/>
                    </a:lnTo>
                    <a:lnTo>
                      <a:pt x="86" y="102"/>
                    </a:lnTo>
                    <a:lnTo>
                      <a:pt x="87" y="101"/>
                    </a:lnTo>
                    <a:lnTo>
                      <a:pt x="86" y="100"/>
                    </a:lnTo>
                    <a:close/>
                    <a:moveTo>
                      <a:pt x="71" y="96"/>
                    </a:moveTo>
                    <a:lnTo>
                      <a:pt x="71" y="93"/>
                    </a:lnTo>
                    <a:lnTo>
                      <a:pt x="70" y="91"/>
                    </a:lnTo>
                    <a:lnTo>
                      <a:pt x="68" y="90"/>
                    </a:lnTo>
                    <a:lnTo>
                      <a:pt x="67" y="86"/>
                    </a:lnTo>
                    <a:lnTo>
                      <a:pt x="66" y="83"/>
                    </a:lnTo>
                    <a:lnTo>
                      <a:pt x="65" y="81"/>
                    </a:lnTo>
                    <a:lnTo>
                      <a:pt x="64" y="77"/>
                    </a:lnTo>
                    <a:lnTo>
                      <a:pt x="64" y="79"/>
                    </a:lnTo>
                    <a:lnTo>
                      <a:pt x="64" y="80"/>
                    </a:lnTo>
                    <a:lnTo>
                      <a:pt x="65" y="82"/>
                    </a:lnTo>
                    <a:lnTo>
                      <a:pt x="66" y="86"/>
                    </a:lnTo>
                    <a:lnTo>
                      <a:pt x="67" y="87"/>
                    </a:lnTo>
                    <a:lnTo>
                      <a:pt x="66" y="88"/>
                    </a:lnTo>
                    <a:lnTo>
                      <a:pt x="65" y="88"/>
                    </a:lnTo>
                    <a:lnTo>
                      <a:pt x="64" y="89"/>
                    </a:lnTo>
                    <a:lnTo>
                      <a:pt x="66" y="90"/>
                    </a:lnTo>
                    <a:lnTo>
                      <a:pt x="69" y="92"/>
                    </a:lnTo>
                    <a:lnTo>
                      <a:pt x="71" y="97"/>
                    </a:lnTo>
                    <a:lnTo>
                      <a:pt x="71" y="96"/>
                    </a:lnTo>
                    <a:lnTo>
                      <a:pt x="71" y="96"/>
                    </a:lnTo>
                    <a:close/>
                    <a:moveTo>
                      <a:pt x="56" y="83"/>
                    </a:moveTo>
                    <a:lnTo>
                      <a:pt x="54" y="82"/>
                    </a:lnTo>
                    <a:lnTo>
                      <a:pt x="54" y="81"/>
                    </a:lnTo>
                    <a:lnTo>
                      <a:pt x="51" y="78"/>
                    </a:lnTo>
                    <a:lnTo>
                      <a:pt x="50" y="77"/>
                    </a:lnTo>
                    <a:lnTo>
                      <a:pt x="49" y="79"/>
                    </a:lnTo>
                    <a:lnTo>
                      <a:pt x="50" y="79"/>
                    </a:lnTo>
                    <a:lnTo>
                      <a:pt x="54" y="82"/>
                    </a:lnTo>
                    <a:lnTo>
                      <a:pt x="56" y="83"/>
                    </a:lnTo>
                    <a:lnTo>
                      <a:pt x="56" y="83"/>
                    </a:lnTo>
                    <a:lnTo>
                      <a:pt x="56" y="83"/>
                    </a:lnTo>
                    <a:close/>
                    <a:moveTo>
                      <a:pt x="84" y="68"/>
                    </a:moveTo>
                    <a:lnTo>
                      <a:pt x="83" y="67"/>
                    </a:lnTo>
                    <a:lnTo>
                      <a:pt x="83" y="67"/>
                    </a:lnTo>
                    <a:lnTo>
                      <a:pt x="82" y="67"/>
                    </a:lnTo>
                    <a:lnTo>
                      <a:pt x="80" y="71"/>
                    </a:lnTo>
                    <a:lnTo>
                      <a:pt x="82" y="71"/>
                    </a:lnTo>
                    <a:lnTo>
                      <a:pt x="84" y="68"/>
                    </a:lnTo>
                    <a:lnTo>
                      <a:pt x="84" y="68"/>
                    </a:lnTo>
                    <a:close/>
                    <a:moveTo>
                      <a:pt x="17" y="64"/>
                    </a:moveTo>
                    <a:lnTo>
                      <a:pt x="16" y="62"/>
                    </a:lnTo>
                    <a:lnTo>
                      <a:pt x="15" y="63"/>
                    </a:lnTo>
                    <a:lnTo>
                      <a:pt x="14" y="63"/>
                    </a:lnTo>
                    <a:lnTo>
                      <a:pt x="13" y="64"/>
                    </a:lnTo>
                    <a:lnTo>
                      <a:pt x="12" y="64"/>
                    </a:lnTo>
                    <a:lnTo>
                      <a:pt x="11" y="64"/>
                    </a:lnTo>
                    <a:lnTo>
                      <a:pt x="12" y="68"/>
                    </a:lnTo>
                    <a:lnTo>
                      <a:pt x="13" y="69"/>
                    </a:lnTo>
                    <a:lnTo>
                      <a:pt x="14" y="73"/>
                    </a:lnTo>
                    <a:lnTo>
                      <a:pt x="15" y="73"/>
                    </a:lnTo>
                    <a:lnTo>
                      <a:pt x="14" y="75"/>
                    </a:lnTo>
                    <a:lnTo>
                      <a:pt x="18" y="75"/>
                    </a:lnTo>
                    <a:lnTo>
                      <a:pt x="19" y="73"/>
                    </a:lnTo>
                    <a:lnTo>
                      <a:pt x="19" y="72"/>
                    </a:lnTo>
                    <a:lnTo>
                      <a:pt x="19" y="72"/>
                    </a:lnTo>
                    <a:lnTo>
                      <a:pt x="19" y="71"/>
                    </a:lnTo>
                    <a:lnTo>
                      <a:pt x="19" y="70"/>
                    </a:lnTo>
                    <a:lnTo>
                      <a:pt x="19" y="66"/>
                    </a:lnTo>
                    <a:lnTo>
                      <a:pt x="18" y="64"/>
                    </a:lnTo>
                    <a:lnTo>
                      <a:pt x="16" y="67"/>
                    </a:lnTo>
                    <a:lnTo>
                      <a:pt x="15" y="66"/>
                    </a:lnTo>
                    <a:lnTo>
                      <a:pt x="17" y="64"/>
                    </a:lnTo>
                    <a:lnTo>
                      <a:pt x="17" y="64"/>
                    </a:lnTo>
                    <a:lnTo>
                      <a:pt x="17" y="64"/>
                    </a:lnTo>
                    <a:close/>
                    <a:moveTo>
                      <a:pt x="66" y="65"/>
                    </a:moveTo>
                    <a:lnTo>
                      <a:pt x="62" y="60"/>
                    </a:lnTo>
                    <a:lnTo>
                      <a:pt x="62" y="59"/>
                    </a:lnTo>
                    <a:lnTo>
                      <a:pt x="60" y="53"/>
                    </a:lnTo>
                    <a:lnTo>
                      <a:pt x="59" y="53"/>
                    </a:lnTo>
                    <a:lnTo>
                      <a:pt x="58" y="53"/>
                    </a:lnTo>
                    <a:lnTo>
                      <a:pt x="58" y="54"/>
                    </a:lnTo>
                    <a:lnTo>
                      <a:pt x="59" y="56"/>
                    </a:lnTo>
                    <a:lnTo>
                      <a:pt x="59" y="57"/>
                    </a:lnTo>
                    <a:lnTo>
                      <a:pt x="61" y="58"/>
                    </a:lnTo>
                    <a:lnTo>
                      <a:pt x="62" y="62"/>
                    </a:lnTo>
                    <a:lnTo>
                      <a:pt x="64" y="63"/>
                    </a:lnTo>
                    <a:lnTo>
                      <a:pt x="63" y="64"/>
                    </a:lnTo>
                    <a:lnTo>
                      <a:pt x="62" y="66"/>
                    </a:lnTo>
                    <a:lnTo>
                      <a:pt x="61" y="66"/>
                    </a:lnTo>
                    <a:lnTo>
                      <a:pt x="62" y="66"/>
                    </a:lnTo>
                    <a:lnTo>
                      <a:pt x="64" y="66"/>
                    </a:lnTo>
                    <a:lnTo>
                      <a:pt x="66" y="66"/>
                    </a:lnTo>
                    <a:lnTo>
                      <a:pt x="66" y="65"/>
                    </a:lnTo>
                    <a:lnTo>
                      <a:pt x="66" y="65"/>
                    </a:lnTo>
                    <a:close/>
                    <a:moveTo>
                      <a:pt x="27" y="46"/>
                    </a:moveTo>
                    <a:lnTo>
                      <a:pt x="29" y="45"/>
                    </a:lnTo>
                    <a:lnTo>
                      <a:pt x="29" y="45"/>
                    </a:lnTo>
                    <a:lnTo>
                      <a:pt x="28" y="44"/>
                    </a:lnTo>
                    <a:lnTo>
                      <a:pt x="25" y="44"/>
                    </a:lnTo>
                    <a:lnTo>
                      <a:pt x="23" y="45"/>
                    </a:lnTo>
                    <a:lnTo>
                      <a:pt x="22" y="46"/>
                    </a:lnTo>
                    <a:lnTo>
                      <a:pt x="23" y="46"/>
                    </a:lnTo>
                    <a:lnTo>
                      <a:pt x="24" y="46"/>
                    </a:lnTo>
                    <a:lnTo>
                      <a:pt x="27" y="46"/>
                    </a:lnTo>
                    <a:lnTo>
                      <a:pt x="27" y="46"/>
                    </a:lnTo>
                    <a:close/>
                    <a:moveTo>
                      <a:pt x="17" y="53"/>
                    </a:moveTo>
                    <a:lnTo>
                      <a:pt x="15" y="51"/>
                    </a:lnTo>
                    <a:lnTo>
                      <a:pt x="15" y="47"/>
                    </a:lnTo>
                    <a:lnTo>
                      <a:pt x="14" y="46"/>
                    </a:lnTo>
                    <a:lnTo>
                      <a:pt x="15" y="44"/>
                    </a:lnTo>
                    <a:lnTo>
                      <a:pt x="13" y="43"/>
                    </a:lnTo>
                    <a:lnTo>
                      <a:pt x="11" y="41"/>
                    </a:lnTo>
                    <a:lnTo>
                      <a:pt x="10" y="42"/>
                    </a:lnTo>
                    <a:lnTo>
                      <a:pt x="10" y="46"/>
                    </a:lnTo>
                    <a:lnTo>
                      <a:pt x="9" y="47"/>
                    </a:lnTo>
                    <a:lnTo>
                      <a:pt x="6" y="52"/>
                    </a:lnTo>
                    <a:lnTo>
                      <a:pt x="7" y="53"/>
                    </a:lnTo>
                    <a:lnTo>
                      <a:pt x="7" y="53"/>
                    </a:lnTo>
                    <a:lnTo>
                      <a:pt x="7" y="54"/>
                    </a:lnTo>
                    <a:lnTo>
                      <a:pt x="5" y="56"/>
                    </a:lnTo>
                    <a:lnTo>
                      <a:pt x="5" y="55"/>
                    </a:lnTo>
                    <a:lnTo>
                      <a:pt x="3" y="55"/>
                    </a:lnTo>
                    <a:lnTo>
                      <a:pt x="4" y="57"/>
                    </a:lnTo>
                    <a:lnTo>
                      <a:pt x="6" y="59"/>
                    </a:lnTo>
                    <a:lnTo>
                      <a:pt x="7" y="59"/>
                    </a:lnTo>
                    <a:lnTo>
                      <a:pt x="9" y="58"/>
                    </a:lnTo>
                    <a:lnTo>
                      <a:pt x="9" y="60"/>
                    </a:lnTo>
                    <a:lnTo>
                      <a:pt x="10" y="61"/>
                    </a:lnTo>
                    <a:lnTo>
                      <a:pt x="10" y="62"/>
                    </a:lnTo>
                    <a:lnTo>
                      <a:pt x="11" y="61"/>
                    </a:lnTo>
                    <a:lnTo>
                      <a:pt x="14" y="60"/>
                    </a:lnTo>
                    <a:lnTo>
                      <a:pt x="15" y="60"/>
                    </a:lnTo>
                    <a:lnTo>
                      <a:pt x="16" y="59"/>
                    </a:lnTo>
                    <a:lnTo>
                      <a:pt x="16" y="58"/>
                    </a:lnTo>
                    <a:lnTo>
                      <a:pt x="17" y="56"/>
                    </a:lnTo>
                    <a:lnTo>
                      <a:pt x="17" y="53"/>
                    </a:lnTo>
                    <a:lnTo>
                      <a:pt x="17" y="53"/>
                    </a:lnTo>
                    <a:close/>
                    <a:moveTo>
                      <a:pt x="43" y="34"/>
                    </a:moveTo>
                    <a:lnTo>
                      <a:pt x="42" y="32"/>
                    </a:lnTo>
                    <a:lnTo>
                      <a:pt x="41" y="32"/>
                    </a:lnTo>
                    <a:lnTo>
                      <a:pt x="41" y="34"/>
                    </a:lnTo>
                    <a:lnTo>
                      <a:pt x="40" y="36"/>
                    </a:lnTo>
                    <a:lnTo>
                      <a:pt x="42" y="35"/>
                    </a:lnTo>
                    <a:lnTo>
                      <a:pt x="43" y="36"/>
                    </a:lnTo>
                    <a:lnTo>
                      <a:pt x="45" y="38"/>
                    </a:lnTo>
                    <a:lnTo>
                      <a:pt x="48" y="38"/>
                    </a:lnTo>
                    <a:lnTo>
                      <a:pt x="49" y="41"/>
                    </a:lnTo>
                    <a:lnTo>
                      <a:pt x="51" y="43"/>
                    </a:lnTo>
                    <a:lnTo>
                      <a:pt x="51" y="46"/>
                    </a:lnTo>
                    <a:lnTo>
                      <a:pt x="50" y="47"/>
                    </a:lnTo>
                    <a:lnTo>
                      <a:pt x="49" y="50"/>
                    </a:lnTo>
                    <a:lnTo>
                      <a:pt x="47" y="50"/>
                    </a:lnTo>
                    <a:lnTo>
                      <a:pt x="47" y="51"/>
                    </a:lnTo>
                    <a:lnTo>
                      <a:pt x="48" y="52"/>
                    </a:lnTo>
                    <a:lnTo>
                      <a:pt x="49" y="53"/>
                    </a:lnTo>
                    <a:lnTo>
                      <a:pt x="50" y="54"/>
                    </a:lnTo>
                    <a:lnTo>
                      <a:pt x="50" y="51"/>
                    </a:lnTo>
                    <a:lnTo>
                      <a:pt x="51" y="48"/>
                    </a:lnTo>
                    <a:lnTo>
                      <a:pt x="52" y="44"/>
                    </a:lnTo>
                    <a:lnTo>
                      <a:pt x="52" y="43"/>
                    </a:lnTo>
                    <a:lnTo>
                      <a:pt x="51" y="42"/>
                    </a:lnTo>
                    <a:lnTo>
                      <a:pt x="48" y="38"/>
                    </a:lnTo>
                    <a:lnTo>
                      <a:pt x="45" y="37"/>
                    </a:lnTo>
                    <a:lnTo>
                      <a:pt x="43" y="34"/>
                    </a:lnTo>
                    <a:lnTo>
                      <a:pt x="43" y="34"/>
                    </a:lnTo>
                    <a:close/>
                    <a:moveTo>
                      <a:pt x="10" y="4"/>
                    </a:moveTo>
                    <a:lnTo>
                      <a:pt x="8" y="4"/>
                    </a:lnTo>
                    <a:lnTo>
                      <a:pt x="7" y="4"/>
                    </a:lnTo>
                    <a:lnTo>
                      <a:pt x="7" y="5"/>
                    </a:lnTo>
                    <a:lnTo>
                      <a:pt x="7" y="6"/>
                    </a:lnTo>
                    <a:lnTo>
                      <a:pt x="5" y="8"/>
                    </a:lnTo>
                    <a:lnTo>
                      <a:pt x="3" y="8"/>
                    </a:lnTo>
                    <a:lnTo>
                      <a:pt x="1" y="6"/>
                    </a:lnTo>
                    <a:lnTo>
                      <a:pt x="0" y="5"/>
                    </a:lnTo>
                    <a:lnTo>
                      <a:pt x="2" y="10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9" y="9"/>
                    </a:lnTo>
                    <a:lnTo>
                      <a:pt x="15" y="7"/>
                    </a:lnTo>
                    <a:lnTo>
                      <a:pt x="21" y="6"/>
                    </a:lnTo>
                    <a:lnTo>
                      <a:pt x="21" y="5"/>
                    </a:lnTo>
                    <a:lnTo>
                      <a:pt x="21" y="4"/>
                    </a:lnTo>
                    <a:lnTo>
                      <a:pt x="18" y="5"/>
                    </a:lnTo>
                    <a:lnTo>
                      <a:pt x="15" y="4"/>
                    </a:lnTo>
                    <a:lnTo>
                      <a:pt x="14" y="5"/>
                    </a:lnTo>
                    <a:lnTo>
                      <a:pt x="12" y="5"/>
                    </a:lnTo>
                    <a:lnTo>
                      <a:pt x="10" y="4"/>
                    </a:lnTo>
                    <a:close/>
                    <a:moveTo>
                      <a:pt x="32" y="24"/>
                    </a:moveTo>
                    <a:lnTo>
                      <a:pt x="33" y="23"/>
                    </a:lnTo>
                    <a:lnTo>
                      <a:pt x="35" y="17"/>
                    </a:lnTo>
                    <a:lnTo>
                      <a:pt x="38" y="14"/>
                    </a:lnTo>
                    <a:lnTo>
                      <a:pt x="38" y="10"/>
                    </a:lnTo>
                    <a:lnTo>
                      <a:pt x="36" y="8"/>
                    </a:lnTo>
                    <a:lnTo>
                      <a:pt x="35" y="7"/>
                    </a:lnTo>
                    <a:lnTo>
                      <a:pt x="34" y="6"/>
                    </a:lnTo>
                    <a:lnTo>
                      <a:pt x="35" y="5"/>
                    </a:lnTo>
                    <a:lnTo>
                      <a:pt x="34" y="5"/>
                    </a:lnTo>
                    <a:lnTo>
                      <a:pt x="33" y="4"/>
                    </a:lnTo>
                    <a:lnTo>
                      <a:pt x="31" y="3"/>
                    </a:lnTo>
                    <a:lnTo>
                      <a:pt x="29" y="1"/>
                    </a:lnTo>
                    <a:lnTo>
                      <a:pt x="28" y="1"/>
                    </a:lnTo>
                    <a:lnTo>
                      <a:pt x="25" y="0"/>
                    </a:lnTo>
                    <a:lnTo>
                      <a:pt x="24" y="0"/>
                    </a:lnTo>
                    <a:lnTo>
                      <a:pt x="22" y="1"/>
                    </a:lnTo>
                    <a:lnTo>
                      <a:pt x="25" y="1"/>
                    </a:lnTo>
                    <a:lnTo>
                      <a:pt x="30" y="2"/>
                    </a:lnTo>
                    <a:lnTo>
                      <a:pt x="33" y="7"/>
                    </a:lnTo>
                    <a:lnTo>
                      <a:pt x="35" y="9"/>
                    </a:lnTo>
                    <a:lnTo>
                      <a:pt x="35" y="10"/>
                    </a:lnTo>
                    <a:lnTo>
                      <a:pt x="34" y="12"/>
                    </a:lnTo>
                    <a:lnTo>
                      <a:pt x="34" y="14"/>
                    </a:lnTo>
                    <a:lnTo>
                      <a:pt x="33" y="16"/>
                    </a:lnTo>
                    <a:lnTo>
                      <a:pt x="33" y="18"/>
                    </a:lnTo>
                    <a:lnTo>
                      <a:pt x="31" y="19"/>
                    </a:lnTo>
                    <a:lnTo>
                      <a:pt x="29" y="21"/>
                    </a:lnTo>
                    <a:lnTo>
                      <a:pt x="30" y="22"/>
                    </a:lnTo>
                    <a:lnTo>
                      <a:pt x="31" y="25"/>
                    </a:lnTo>
                    <a:lnTo>
                      <a:pt x="32" y="24"/>
                    </a:lnTo>
                    <a:lnTo>
                      <a:pt x="32" y="24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44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E0829FC-2629-CD70-EB9E-2957FBF2E8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2287" y="3786188"/>
                <a:ext cx="47625" cy="96838"/>
              </a:xfrm>
              <a:custGeom>
                <a:avLst/>
                <a:gdLst>
                  <a:gd name="T0" fmla="*/ 6 w 30"/>
                  <a:gd name="T1" fmla="*/ 61 h 61"/>
                  <a:gd name="T2" fmla="*/ 11 w 30"/>
                  <a:gd name="T3" fmla="*/ 54 h 61"/>
                  <a:gd name="T4" fmla="*/ 15 w 30"/>
                  <a:gd name="T5" fmla="*/ 53 h 61"/>
                  <a:gd name="T6" fmla="*/ 20 w 30"/>
                  <a:gd name="T7" fmla="*/ 46 h 61"/>
                  <a:gd name="T8" fmla="*/ 23 w 30"/>
                  <a:gd name="T9" fmla="*/ 34 h 61"/>
                  <a:gd name="T10" fmla="*/ 22 w 30"/>
                  <a:gd name="T11" fmla="*/ 32 h 61"/>
                  <a:gd name="T12" fmla="*/ 25 w 30"/>
                  <a:gd name="T13" fmla="*/ 24 h 61"/>
                  <a:gd name="T14" fmla="*/ 24 w 30"/>
                  <a:gd name="T15" fmla="*/ 20 h 61"/>
                  <a:gd name="T16" fmla="*/ 29 w 30"/>
                  <a:gd name="T17" fmla="*/ 10 h 61"/>
                  <a:gd name="T18" fmla="*/ 30 w 30"/>
                  <a:gd name="T19" fmla="*/ 3 h 61"/>
                  <a:gd name="T20" fmla="*/ 26 w 30"/>
                  <a:gd name="T21" fmla="*/ 3 h 61"/>
                  <a:gd name="T22" fmla="*/ 26 w 30"/>
                  <a:gd name="T23" fmla="*/ 0 h 61"/>
                  <a:gd name="T24" fmla="*/ 22 w 30"/>
                  <a:gd name="T25" fmla="*/ 0 h 61"/>
                  <a:gd name="T26" fmla="*/ 13 w 30"/>
                  <a:gd name="T27" fmla="*/ 14 h 61"/>
                  <a:gd name="T28" fmla="*/ 9 w 30"/>
                  <a:gd name="T29" fmla="*/ 11 h 61"/>
                  <a:gd name="T30" fmla="*/ 7 w 30"/>
                  <a:gd name="T31" fmla="*/ 13 h 61"/>
                  <a:gd name="T32" fmla="*/ 7 w 30"/>
                  <a:gd name="T33" fmla="*/ 16 h 61"/>
                  <a:gd name="T34" fmla="*/ 4 w 30"/>
                  <a:gd name="T35" fmla="*/ 35 h 61"/>
                  <a:gd name="T36" fmla="*/ 0 w 30"/>
                  <a:gd name="T37" fmla="*/ 61 h 61"/>
                  <a:gd name="T38" fmla="*/ 6 w 30"/>
                  <a:gd name="T39" fmla="*/ 61 h 61"/>
                  <a:gd name="T40" fmla="*/ 6 w 30"/>
                  <a:gd name="T4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" h="61">
                    <a:moveTo>
                      <a:pt x="6" y="61"/>
                    </a:moveTo>
                    <a:lnTo>
                      <a:pt x="11" y="54"/>
                    </a:lnTo>
                    <a:lnTo>
                      <a:pt x="15" y="53"/>
                    </a:lnTo>
                    <a:lnTo>
                      <a:pt x="20" y="46"/>
                    </a:lnTo>
                    <a:lnTo>
                      <a:pt x="23" y="34"/>
                    </a:lnTo>
                    <a:lnTo>
                      <a:pt x="22" y="32"/>
                    </a:lnTo>
                    <a:lnTo>
                      <a:pt x="25" y="24"/>
                    </a:lnTo>
                    <a:lnTo>
                      <a:pt x="24" y="20"/>
                    </a:lnTo>
                    <a:lnTo>
                      <a:pt x="29" y="10"/>
                    </a:lnTo>
                    <a:lnTo>
                      <a:pt x="30" y="3"/>
                    </a:lnTo>
                    <a:lnTo>
                      <a:pt x="26" y="3"/>
                    </a:lnTo>
                    <a:lnTo>
                      <a:pt x="26" y="0"/>
                    </a:lnTo>
                    <a:lnTo>
                      <a:pt x="22" y="0"/>
                    </a:lnTo>
                    <a:lnTo>
                      <a:pt x="13" y="14"/>
                    </a:lnTo>
                    <a:lnTo>
                      <a:pt x="9" y="11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4" y="35"/>
                    </a:lnTo>
                    <a:lnTo>
                      <a:pt x="0" y="61"/>
                    </a:lnTo>
                    <a:lnTo>
                      <a:pt x="6" y="61"/>
                    </a:lnTo>
                    <a:lnTo>
                      <a:pt x="6" y="61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4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DB0FDCA-A1AB-78B4-D6DB-79933A46E2E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49487" y="1549401"/>
                <a:ext cx="2525712" cy="1347788"/>
              </a:xfrm>
              <a:custGeom>
                <a:avLst/>
                <a:gdLst>
                  <a:gd name="T0" fmla="*/ 1194 w 1591"/>
                  <a:gd name="T1" fmla="*/ 665 h 849"/>
                  <a:gd name="T2" fmla="*/ 32 w 1591"/>
                  <a:gd name="T3" fmla="*/ 652 h 849"/>
                  <a:gd name="T4" fmla="*/ 1323 w 1591"/>
                  <a:gd name="T5" fmla="*/ 649 h 849"/>
                  <a:gd name="T6" fmla="*/ 1366 w 1591"/>
                  <a:gd name="T7" fmla="*/ 743 h 849"/>
                  <a:gd name="T8" fmla="*/ 1346 w 1591"/>
                  <a:gd name="T9" fmla="*/ 649 h 849"/>
                  <a:gd name="T10" fmla="*/ 1061 w 1591"/>
                  <a:gd name="T11" fmla="*/ 389 h 849"/>
                  <a:gd name="T12" fmla="*/ 1026 w 1591"/>
                  <a:gd name="T13" fmla="*/ 381 h 849"/>
                  <a:gd name="T14" fmla="*/ 1062 w 1591"/>
                  <a:gd name="T15" fmla="*/ 353 h 849"/>
                  <a:gd name="T16" fmla="*/ 1180 w 1591"/>
                  <a:gd name="T17" fmla="*/ 269 h 849"/>
                  <a:gd name="T18" fmla="*/ 890 w 1591"/>
                  <a:gd name="T19" fmla="*/ 256 h 849"/>
                  <a:gd name="T20" fmla="*/ 868 w 1591"/>
                  <a:gd name="T21" fmla="*/ 286 h 849"/>
                  <a:gd name="T22" fmla="*/ 697 w 1591"/>
                  <a:gd name="T23" fmla="*/ 274 h 849"/>
                  <a:gd name="T24" fmla="*/ 476 w 1591"/>
                  <a:gd name="T25" fmla="*/ 243 h 849"/>
                  <a:gd name="T26" fmla="*/ 251 w 1591"/>
                  <a:gd name="T27" fmla="*/ 242 h 849"/>
                  <a:gd name="T28" fmla="*/ 91 w 1591"/>
                  <a:gd name="T29" fmla="*/ 491 h 849"/>
                  <a:gd name="T30" fmla="*/ 108 w 1591"/>
                  <a:gd name="T31" fmla="*/ 688 h 849"/>
                  <a:gd name="T32" fmla="*/ 626 w 1591"/>
                  <a:gd name="T33" fmla="*/ 691 h 849"/>
                  <a:gd name="T34" fmla="*/ 775 w 1591"/>
                  <a:gd name="T35" fmla="*/ 697 h 849"/>
                  <a:gd name="T36" fmla="*/ 838 w 1591"/>
                  <a:gd name="T37" fmla="*/ 755 h 849"/>
                  <a:gd name="T38" fmla="*/ 773 w 1591"/>
                  <a:gd name="T39" fmla="*/ 847 h 849"/>
                  <a:gd name="T40" fmla="*/ 848 w 1591"/>
                  <a:gd name="T41" fmla="*/ 819 h 849"/>
                  <a:gd name="T42" fmla="*/ 1022 w 1591"/>
                  <a:gd name="T43" fmla="*/ 775 h 849"/>
                  <a:gd name="T44" fmla="*/ 1110 w 1591"/>
                  <a:gd name="T45" fmla="*/ 812 h 849"/>
                  <a:gd name="T46" fmla="*/ 1172 w 1591"/>
                  <a:gd name="T47" fmla="*/ 682 h 849"/>
                  <a:gd name="T48" fmla="*/ 1334 w 1591"/>
                  <a:gd name="T49" fmla="*/ 632 h 849"/>
                  <a:gd name="T50" fmla="*/ 1284 w 1591"/>
                  <a:gd name="T51" fmla="*/ 433 h 849"/>
                  <a:gd name="T52" fmla="*/ 1097 w 1591"/>
                  <a:gd name="T53" fmla="*/ 385 h 849"/>
                  <a:gd name="T54" fmla="*/ 920 w 1591"/>
                  <a:gd name="T55" fmla="*/ 636 h 849"/>
                  <a:gd name="T56" fmla="*/ 783 w 1591"/>
                  <a:gd name="T57" fmla="*/ 467 h 849"/>
                  <a:gd name="T58" fmla="*/ 1030 w 1591"/>
                  <a:gd name="T59" fmla="*/ 308 h 849"/>
                  <a:gd name="T60" fmla="*/ 1014 w 1591"/>
                  <a:gd name="T61" fmla="*/ 259 h 849"/>
                  <a:gd name="T62" fmla="*/ 617 w 1591"/>
                  <a:gd name="T63" fmla="*/ 221 h 849"/>
                  <a:gd name="T64" fmla="*/ 749 w 1591"/>
                  <a:gd name="T65" fmla="*/ 248 h 849"/>
                  <a:gd name="T66" fmla="*/ 780 w 1591"/>
                  <a:gd name="T67" fmla="*/ 191 h 849"/>
                  <a:gd name="T68" fmla="*/ 854 w 1591"/>
                  <a:gd name="T69" fmla="*/ 165 h 849"/>
                  <a:gd name="T70" fmla="*/ 1130 w 1591"/>
                  <a:gd name="T71" fmla="*/ 158 h 849"/>
                  <a:gd name="T72" fmla="*/ 1194 w 1591"/>
                  <a:gd name="T73" fmla="*/ 236 h 849"/>
                  <a:gd name="T74" fmla="*/ 1163 w 1591"/>
                  <a:gd name="T75" fmla="*/ 346 h 849"/>
                  <a:gd name="T76" fmla="*/ 1315 w 1591"/>
                  <a:gd name="T77" fmla="*/ 346 h 849"/>
                  <a:gd name="T78" fmla="*/ 1343 w 1591"/>
                  <a:gd name="T79" fmla="*/ 248 h 849"/>
                  <a:gd name="T80" fmla="*/ 1110 w 1591"/>
                  <a:gd name="T81" fmla="*/ 182 h 849"/>
                  <a:gd name="T82" fmla="*/ 961 w 1591"/>
                  <a:gd name="T83" fmla="*/ 165 h 849"/>
                  <a:gd name="T84" fmla="*/ 976 w 1591"/>
                  <a:gd name="T85" fmla="*/ 192 h 849"/>
                  <a:gd name="T86" fmla="*/ 523 w 1591"/>
                  <a:gd name="T87" fmla="*/ 187 h 849"/>
                  <a:gd name="T88" fmla="*/ 1040 w 1591"/>
                  <a:gd name="T89" fmla="*/ 136 h 849"/>
                  <a:gd name="T90" fmla="*/ 861 w 1591"/>
                  <a:gd name="T91" fmla="*/ 114 h 849"/>
                  <a:gd name="T92" fmla="*/ 764 w 1591"/>
                  <a:gd name="T93" fmla="*/ 146 h 849"/>
                  <a:gd name="T94" fmla="*/ 1060 w 1591"/>
                  <a:gd name="T95" fmla="*/ 128 h 849"/>
                  <a:gd name="T96" fmla="*/ 1132 w 1591"/>
                  <a:gd name="T97" fmla="*/ 126 h 849"/>
                  <a:gd name="T98" fmla="*/ 656 w 1591"/>
                  <a:gd name="T99" fmla="*/ 115 h 849"/>
                  <a:gd name="T100" fmla="*/ 1088 w 1591"/>
                  <a:gd name="T101" fmla="*/ 90 h 849"/>
                  <a:gd name="T102" fmla="*/ 899 w 1591"/>
                  <a:gd name="T103" fmla="*/ 72 h 849"/>
                  <a:gd name="T104" fmla="*/ 971 w 1591"/>
                  <a:gd name="T105" fmla="*/ 59 h 849"/>
                  <a:gd name="T106" fmla="*/ 1153 w 1591"/>
                  <a:gd name="T107" fmla="*/ 32 h 849"/>
                  <a:gd name="T108" fmla="*/ 1222 w 1591"/>
                  <a:gd name="T109" fmla="*/ 53 h 849"/>
                  <a:gd name="T110" fmla="*/ 1229 w 1591"/>
                  <a:gd name="T111" fmla="*/ 15 h 849"/>
                  <a:gd name="T112" fmla="*/ 1203 w 1591"/>
                  <a:gd name="T113" fmla="*/ 69 h 849"/>
                  <a:gd name="T114" fmla="*/ 1296 w 1591"/>
                  <a:gd name="T115" fmla="*/ 99 h 849"/>
                  <a:gd name="T116" fmla="*/ 1492 w 1591"/>
                  <a:gd name="T117" fmla="*/ 34 h 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591" h="849">
                    <a:moveTo>
                      <a:pt x="1177" y="745"/>
                    </a:moveTo>
                    <a:lnTo>
                      <a:pt x="1174" y="733"/>
                    </a:lnTo>
                    <a:lnTo>
                      <a:pt x="1165" y="740"/>
                    </a:lnTo>
                    <a:lnTo>
                      <a:pt x="1166" y="748"/>
                    </a:lnTo>
                    <a:lnTo>
                      <a:pt x="1188" y="758"/>
                    </a:lnTo>
                    <a:lnTo>
                      <a:pt x="1194" y="757"/>
                    </a:lnTo>
                    <a:lnTo>
                      <a:pt x="1207" y="747"/>
                    </a:lnTo>
                    <a:lnTo>
                      <a:pt x="1190" y="747"/>
                    </a:lnTo>
                    <a:lnTo>
                      <a:pt x="1177" y="745"/>
                    </a:lnTo>
                    <a:lnTo>
                      <a:pt x="1177" y="745"/>
                    </a:lnTo>
                    <a:close/>
                    <a:moveTo>
                      <a:pt x="1231" y="685"/>
                    </a:moveTo>
                    <a:lnTo>
                      <a:pt x="1231" y="681"/>
                    </a:lnTo>
                    <a:lnTo>
                      <a:pt x="1216" y="671"/>
                    </a:lnTo>
                    <a:lnTo>
                      <a:pt x="1194" y="665"/>
                    </a:lnTo>
                    <a:lnTo>
                      <a:pt x="1187" y="667"/>
                    </a:lnTo>
                    <a:lnTo>
                      <a:pt x="1200" y="678"/>
                    </a:lnTo>
                    <a:lnTo>
                      <a:pt x="1222" y="686"/>
                    </a:lnTo>
                    <a:lnTo>
                      <a:pt x="1231" y="685"/>
                    </a:lnTo>
                    <a:lnTo>
                      <a:pt x="1231" y="685"/>
                    </a:lnTo>
                    <a:close/>
                    <a:moveTo>
                      <a:pt x="90" y="699"/>
                    </a:moveTo>
                    <a:lnTo>
                      <a:pt x="91" y="686"/>
                    </a:lnTo>
                    <a:lnTo>
                      <a:pt x="79" y="677"/>
                    </a:lnTo>
                    <a:lnTo>
                      <a:pt x="78" y="665"/>
                    </a:lnTo>
                    <a:lnTo>
                      <a:pt x="77" y="658"/>
                    </a:lnTo>
                    <a:lnTo>
                      <a:pt x="62" y="655"/>
                    </a:lnTo>
                    <a:lnTo>
                      <a:pt x="53" y="652"/>
                    </a:lnTo>
                    <a:lnTo>
                      <a:pt x="38" y="647"/>
                    </a:lnTo>
                    <a:lnTo>
                      <a:pt x="32" y="652"/>
                    </a:lnTo>
                    <a:lnTo>
                      <a:pt x="30" y="664"/>
                    </a:lnTo>
                    <a:lnTo>
                      <a:pt x="46" y="669"/>
                    </a:lnTo>
                    <a:lnTo>
                      <a:pt x="45" y="676"/>
                    </a:lnTo>
                    <a:lnTo>
                      <a:pt x="55" y="684"/>
                    </a:lnTo>
                    <a:lnTo>
                      <a:pt x="55" y="691"/>
                    </a:lnTo>
                    <a:lnTo>
                      <a:pt x="79" y="703"/>
                    </a:lnTo>
                    <a:lnTo>
                      <a:pt x="90" y="699"/>
                    </a:lnTo>
                    <a:lnTo>
                      <a:pt x="90" y="699"/>
                    </a:lnTo>
                    <a:close/>
                    <a:moveTo>
                      <a:pt x="1346" y="649"/>
                    </a:moveTo>
                    <a:lnTo>
                      <a:pt x="1360" y="635"/>
                    </a:lnTo>
                    <a:lnTo>
                      <a:pt x="1365" y="628"/>
                    </a:lnTo>
                    <a:lnTo>
                      <a:pt x="1358" y="627"/>
                    </a:lnTo>
                    <a:lnTo>
                      <a:pt x="1339" y="635"/>
                    </a:lnTo>
                    <a:lnTo>
                      <a:pt x="1323" y="649"/>
                    </a:lnTo>
                    <a:lnTo>
                      <a:pt x="1293" y="685"/>
                    </a:lnTo>
                    <a:lnTo>
                      <a:pt x="1274" y="699"/>
                    </a:lnTo>
                    <a:lnTo>
                      <a:pt x="1279" y="705"/>
                    </a:lnTo>
                    <a:lnTo>
                      <a:pt x="1265" y="713"/>
                    </a:lnTo>
                    <a:lnTo>
                      <a:pt x="1266" y="720"/>
                    </a:lnTo>
                    <a:lnTo>
                      <a:pt x="1302" y="720"/>
                    </a:lnTo>
                    <a:lnTo>
                      <a:pt x="1322" y="719"/>
                    </a:lnTo>
                    <a:lnTo>
                      <a:pt x="1338" y="725"/>
                    </a:lnTo>
                    <a:lnTo>
                      <a:pt x="1322" y="736"/>
                    </a:lnTo>
                    <a:lnTo>
                      <a:pt x="1333" y="736"/>
                    </a:lnTo>
                    <a:lnTo>
                      <a:pt x="1360" y="717"/>
                    </a:lnTo>
                    <a:lnTo>
                      <a:pt x="1364" y="719"/>
                    </a:lnTo>
                    <a:lnTo>
                      <a:pt x="1355" y="738"/>
                    </a:lnTo>
                    <a:lnTo>
                      <a:pt x="1366" y="743"/>
                    </a:lnTo>
                    <a:lnTo>
                      <a:pt x="1375" y="742"/>
                    </a:lnTo>
                    <a:lnTo>
                      <a:pt x="1388" y="721"/>
                    </a:lnTo>
                    <a:lnTo>
                      <a:pt x="1386" y="707"/>
                    </a:lnTo>
                    <a:lnTo>
                      <a:pt x="1388" y="695"/>
                    </a:lnTo>
                    <a:lnTo>
                      <a:pt x="1374" y="699"/>
                    </a:lnTo>
                    <a:lnTo>
                      <a:pt x="1384" y="682"/>
                    </a:lnTo>
                    <a:lnTo>
                      <a:pt x="1368" y="675"/>
                    </a:lnTo>
                    <a:lnTo>
                      <a:pt x="1358" y="680"/>
                    </a:lnTo>
                    <a:lnTo>
                      <a:pt x="1343" y="674"/>
                    </a:lnTo>
                    <a:lnTo>
                      <a:pt x="1352" y="666"/>
                    </a:lnTo>
                    <a:lnTo>
                      <a:pt x="1341" y="662"/>
                    </a:lnTo>
                    <a:lnTo>
                      <a:pt x="1327" y="669"/>
                    </a:lnTo>
                    <a:lnTo>
                      <a:pt x="1346" y="649"/>
                    </a:lnTo>
                    <a:lnTo>
                      <a:pt x="1346" y="649"/>
                    </a:lnTo>
                    <a:close/>
                    <a:moveTo>
                      <a:pt x="13" y="569"/>
                    </a:moveTo>
                    <a:lnTo>
                      <a:pt x="6" y="577"/>
                    </a:lnTo>
                    <a:lnTo>
                      <a:pt x="0" y="587"/>
                    </a:lnTo>
                    <a:lnTo>
                      <a:pt x="4" y="593"/>
                    </a:lnTo>
                    <a:lnTo>
                      <a:pt x="2" y="604"/>
                    </a:lnTo>
                    <a:lnTo>
                      <a:pt x="4" y="615"/>
                    </a:lnTo>
                    <a:lnTo>
                      <a:pt x="12" y="615"/>
                    </a:lnTo>
                    <a:lnTo>
                      <a:pt x="11" y="596"/>
                    </a:lnTo>
                    <a:lnTo>
                      <a:pt x="38" y="570"/>
                    </a:lnTo>
                    <a:lnTo>
                      <a:pt x="19" y="572"/>
                    </a:lnTo>
                    <a:lnTo>
                      <a:pt x="13" y="569"/>
                    </a:lnTo>
                    <a:lnTo>
                      <a:pt x="13" y="569"/>
                    </a:lnTo>
                    <a:close/>
                    <a:moveTo>
                      <a:pt x="1062" y="394"/>
                    </a:moveTo>
                    <a:lnTo>
                      <a:pt x="1061" y="389"/>
                    </a:lnTo>
                    <a:lnTo>
                      <a:pt x="1054" y="389"/>
                    </a:lnTo>
                    <a:lnTo>
                      <a:pt x="1044" y="395"/>
                    </a:lnTo>
                    <a:lnTo>
                      <a:pt x="1042" y="396"/>
                    </a:lnTo>
                    <a:lnTo>
                      <a:pt x="1042" y="403"/>
                    </a:lnTo>
                    <a:lnTo>
                      <a:pt x="1049" y="405"/>
                    </a:lnTo>
                    <a:lnTo>
                      <a:pt x="1062" y="394"/>
                    </a:lnTo>
                    <a:lnTo>
                      <a:pt x="1062" y="394"/>
                    </a:lnTo>
                    <a:close/>
                    <a:moveTo>
                      <a:pt x="1026" y="381"/>
                    </a:moveTo>
                    <a:lnTo>
                      <a:pt x="1029" y="378"/>
                    </a:lnTo>
                    <a:lnTo>
                      <a:pt x="1007" y="378"/>
                    </a:lnTo>
                    <a:lnTo>
                      <a:pt x="988" y="387"/>
                    </a:lnTo>
                    <a:lnTo>
                      <a:pt x="988" y="393"/>
                    </a:lnTo>
                    <a:lnTo>
                      <a:pt x="999" y="394"/>
                    </a:lnTo>
                    <a:lnTo>
                      <a:pt x="1026" y="381"/>
                    </a:lnTo>
                    <a:lnTo>
                      <a:pt x="1026" y="381"/>
                    </a:lnTo>
                    <a:close/>
                    <a:moveTo>
                      <a:pt x="1014" y="320"/>
                    </a:moveTo>
                    <a:lnTo>
                      <a:pt x="1005" y="318"/>
                    </a:lnTo>
                    <a:lnTo>
                      <a:pt x="986" y="338"/>
                    </a:lnTo>
                    <a:lnTo>
                      <a:pt x="972" y="353"/>
                    </a:lnTo>
                    <a:lnTo>
                      <a:pt x="951" y="365"/>
                    </a:lnTo>
                    <a:lnTo>
                      <a:pt x="975" y="362"/>
                    </a:lnTo>
                    <a:lnTo>
                      <a:pt x="971" y="375"/>
                    </a:lnTo>
                    <a:lnTo>
                      <a:pt x="1002" y="364"/>
                    </a:lnTo>
                    <a:lnTo>
                      <a:pt x="1026" y="353"/>
                    </a:lnTo>
                    <a:lnTo>
                      <a:pt x="1028" y="362"/>
                    </a:lnTo>
                    <a:lnTo>
                      <a:pt x="1051" y="367"/>
                    </a:lnTo>
                    <a:lnTo>
                      <a:pt x="1068" y="360"/>
                    </a:lnTo>
                    <a:lnTo>
                      <a:pt x="1062" y="353"/>
                    </a:lnTo>
                    <a:lnTo>
                      <a:pt x="1049" y="355"/>
                    </a:lnTo>
                    <a:lnTo>
                      <a:pt x="1054" y="345"/>
                    </a:lnTo>
                    <a:lnTo>
                      <a:pt x="1040" y="339"/>
                    </a:lnTo>
                    <a:lnTo>
                      <a:pt x="1027" y="331"/>
                    </a:lnTo>
                    <a:lnTo>
                      <a:pt x="1022" y="325"/>
                    </a:lnTo>
                    <a:lnTo>
                      <a:pt x="1011" y="329"/>
                    </a:lnTo>
                    <a:lnTo>
                      <a:pt x="1014" y="320"/>
                    </a:lnTo>
                    <a:lnTo>
                      <a:pt x="1014" y="320"/>
                    </a:lnTo>
                    <a:close/>
                    <a:moveTo>
                      <a:pt x="1181" y="289"/>
                    </a:moveTo>
                    <a:lnTo>
                      <a:pt x="1195" y="283"/>
                    </a:lnTo>
                    <a:lnTo>
                      <a:pt x="1199" y="281"/>
                    </a:lnTo>
                    <a:lnTo>
                      <a:pt x="1204" y="271"/>
                    </a:lnTo>
                    <a:lnTo>
                      <a:pt x="1195" y="266"/>
                    </a:lnTo>
                    <a:lnTo>
                      <a:pt x="1180" y="269"/>
                    </a:lnTo>
                    <a:lnTo>
                      <a:pt x="1166" y="281"/>
                    </a:lnTo>
                    <a:lnTo>
                      <a:pt x="1163" y="290"/>
                    </a:lnTo>
                    <a:lnTo>
                      <a:pt x="1181" y="289"/>
                    </a:lnTo>
                    <a:lnTo>
                      <a:pt x="1181" y="289"/>
                    </a:lnTo>
                    <a:close/>
                    <a:moveTo>
                      <a:pt x="906" y="249"/>
                    </a:moveTo>
                    <a:lnTo>
                      <a:pt x="902" y="241"/>
                    </a:lnTo>
                    <a:lnTo>
                      <a:pt x="901" y="238"/>
                    </a:lnTo>
                    <a:lnTo>
                      <a:pt x="896" y="234"/>
                    </a:lnTo>
                    <a:lnTo>
                      <a:pt x="885" y="228"/>
                    </a:lnTo>
                    <a:lnTo>
                      <a:pt x="866" y="238"/>
                    </a:lnTo>
                    <a:lnTo>
                      <a:pt x="847" y="243"/>
                    </a:lnTo>
                    <a:lnTo>
                      <a:pt x="860" y="253"/>
                    </a:lnTo>
                    <a:lnTo>
                      <a:pt x="874" y="251"/>
                    </a:lnTo>
                    <a:lnTo>
                      <a:pt x="890" y="256"/>
                    </a:lnTo>
                    <a:lnTo>
                      <a:pt x="906" y="249"/>
                    </a:lnTo>
                    <a:close/>
                    <a:moveTo>
                      <a:pt x="989" y="241"/>
                    </a:moveTo>
                    <a:lnTo>
                      <a:pt x="965" y="238"/>
                    </a:lnTo>
                    <a:lnTo>
                      <a:pt x="986" y="228"/>
                    </a:lnTo>
                    <a:lnTo>
                      <a:pt x="984" y="206"/>
                    </a:lnTo>
                    <a:lnTo>
                      <a:pt x="977" y="197"/>
                    </a:lnTo>
                    <a:lnTo>
                      <a:pt x="960" y="194"/>
                    </a:lnTo>
                    <a:lnTo>
                      <a:pt x="930" y="208"/>
                    </a:lnTo>
                    <a:lnTo>
                      <a:pt x="910" y="230"/>
                    </a:lnTo>
                    <a:lnTo>
                      <a:pt x="921" y="238"/>
                    </a:lnTo>
                    <a:lnTo>
                      <a:pt x="927" y="250"/>
                    </a:lnTo>
                    <a:lnTo>
                      <a:pt x="903" y="270"/>
                    </a:lnTo>
                    <a:lnTo>
                      <a:pt x="891" y="269"/>
                    </a:lnTo>
                    <a:lnTo>
                      <a:pt x="868" y="286"/>
                    </a:lnTo>
                    <a:lnTo>
                      <a:pt x="884" y="267"/>
                    </a:lnTo>
                    <a:lnTo>
                      <a:pt x="866" y="260"/>
                    </a:lnTo>
                    <a:lnTo>
                      <a:pt x="849" y="264"/>
                    </a:lnTo>
                    <a:lnTo>
                      <a:pt x="840" y="276"/>
                    </a:lnTo>
                    <a:lnTo>
                      <a:pt x="818" y="276"/>
                    </a:lnTo>
                    <a:lnTo>
                      <a:pt x="791" y="279"/>
                    </a:lnTo>
                    <a:lnTo>
                      <a:pt x="772" y="269"/>
                    </a:lnTo>
                    <a:lnTo>
                      <a:pt x="753" y="271"/>
                    </a:lnTo>
                    <a:lnTo>
                      <a:pt x="747" y="260"/>
                    </a:lnTo>
                    <a:lnTo>
                      <a:pt x="740" y="255"/>
                    </a:lnTo>
                    <a:lnTo>
                      <a:pt x="726" y="257"/>
                    </a:lnTo>
                    <a:lnTo>
                      <a:pt x="706" y="258"/>
                    </a:lnTo>
                    <a:lnTo>
                      <a:pt x="689" y="266"/>
                    </a:lnTo>
                    <a:lnTo>
                      <a:pt x="697" y="274"/>
                    </a:lnTo>
                    <a:lnTo>
                      <a:pt x="671" y="284"/>
                    </a:lnTo>
                    <a:lnTo>
                      <a:pt x="666" y="272"/>
                    </a:lnTo>
                    <a:lnTo>
                      <a:pt x="649" y="276"/>
                    </a:lnTo>
                    <a:lnTo>
                      <a:pt x="605" y="278"/>
                    </a:lnTo>
                    <a:lnTo>
                      <a:pt x="581" y="273"/>
                    </a:lnTo>
                    <a:lnTo>
                      <a:pt x="613" y="264"/>
                    </a:lnTo>
                    <a:lnTo>
                      <a:pt x="603" y="254"/>
                    </a:lnTo>
                    <a:lnTo>
                      <a:pt x="587" y="255"/>
                    </a:lnTo>
                    <a:lnTo>
                      <a:pt x="569" y="251"/>
                    </a:lnTo>
                    <a:lnTo>
                      <a:pt x="541" y="244"/>
                    </a:lnTo>
                    <a:lnTo>
                      <a:pt x="527" y="236"/>
                    </a:lnTo>
                    <a:lnTo>
                      <a:pt x="510" y="234"/>
                    </a:lnTo>
                    <a:lnTo>
                      <a:pt x="497" y="241"/>
                    </a:lnTo>
                    <a:lnTo>
                      <a:pt x="476" y="243"/>
                    </a:lnTo>
                    <a:lnTo>
                      <a:pt x="490" y="228"/>
                    </a:lnTo>
                    <a:lnTo>
                      <a:pt x="455" y="241"/>
                    </a:lnTo>
                    <a:lnTo>
                      <a:pt x="449" y="225"/>
                    </a:lnTo>
                    <a:lnTo>
                      <a:pt x="442" y="222"/>
                    </a:lnTo>
                    <a:lnTo>
                      <a:pt x="428" y="231"/>
                    </a:lnTo>
                    <a:lnTo>
                      <a:pt x="411" y="236"/>
                    </a:lnTo>
                    <a:lnTo>
                      <a:pt x="410" y="227"/>
                    </a:lnTo>
                    <a:lnTo>
                      <a:pt x="379" y="233"/>
                    </a:lnTo>
                    <a:lnTo>
                      <a:pt x="347" y="241"/>
                    </a:lnTo>
                    <a:lnTo>
                      <a:pt x="327" y="240"/>
                    </a:lnTo>
                    <a:lnTo>
                      <a:pt x="301" y="245"/>
                    </a:lnTo>
                    <a:lnTo>
                      <a:pt x="278" y="254"/>
                    </a:lnTo>
                    <a:lnTo>
                      <a:pt x="264" y="252"/>
                    </a:lnTo>
                    <a:lnTo>
                      <a:pt x="251" y="242"/>
                    </a:lnTo>
                    <a:lnTo>
                      <a:pt x="230" y="238"/>
                    </a:lnTo>
                    <a:lnTo>
                      <a:pt x="230" y="238"/>
                    </a:lnTo>
                    <a:lnTo>
                      <a:pt x="139" y="312"/>
                    </a:lnTo>
                    <a:lnTo>
                      <a:pt x="7" y="434"/>
                    </a:lnTo>
                    <a:lnTo>
                      <a:pt x="23" y="434"/>
                    </a:lnTo>
                    <a:lnTo>
                      <a:pt x="32" y="440"/>
                    </a:lnTo>
                    <a:lnTo>
                      <a:pt x="35" y="450"/>
                    </a:lnTo>
                    <a:lnTo>
                      <a:pt x="36" y="465"/>
                    </a:lnTo>
                    <a:lnTo>
                      <a:pt x="64" y="452"/>
                    </a:lnTo>
                    <a:lnTo>
                      <a:pt x="88" y="445"/>
                    </a:lnTo>
                    <a:lnTo>
                      <a:pt x="86" y="456"/>
                    </a:lnTo>
                    <a:lnTo>
                      <a:pt x="88" y="466"/>
                    </a:lnTo>
                    <a:lnTo>
                      <a:pt x="95" y="475"/>
                    </a:lnTo>
                    <a:lnTo>
                      <a:pt x="91" y="491"/>
                    </a:lnTo>
                    <a:lnTo>
                      <a:pt x="85" y="516"/>
                    </a:lnTo>
                    <a:lnTo>
                      <a:pt x="102" y="531"/>
                    </a:lnTo>
                    <a:lnTo>
                      <a:pt x="91" y="544"/>
                    </a:lnTo>
                    <a:lnTo>
                      <a:pt x="71" y="555"/>
                    </a:lnTo>
                    <a:lnTo>
                      <a:pt x="71" y="555"/>
                    </a:lnTo>
                    <a:lnTo>
                      <a:pt x="62" y="566"/>
                    </a:lnTo>
                    <a:lnTo>
                      <a:pt x="70" y="583"/>
                    </a:lnTo>
                    <a:lnTo>
                      <a:pt x="58" y="602"/>
                    </a:lnTo>
                    <a:lnTo>
                      <a:pt x="74" y="611"/>
                    </a:lnTo>
                    <a:lnTo>
                      <a:pt x="60" y="625"/>
                    </a:lnTo>
                    <a:lnTo>
                      <a:pt x="55" y="646"/>
                    </a:lnTo>
                    <a:lnTo>
                      <a:pt x="82" y="655"/>
                    </a:lnTo>
                    <a:lnTo>
                      <a:pt x="87" y="665"/>
                    </a:lnTo>
                    <a:lnTo>
                      <a:pt x="108" y="688"/>
                    </a:lnTo>
                    <a:lnTo>
                      <a:pt x="111" y="688"/>
                    </a:lnTo>
                    <a:lnTo>
                      <a:pt x="162" y="688"/>
                    </a:lnTo>
                    <a:lnTo>
                      <a:pt x="217" y="688"/>
                    </a:lnTo>
                    <a:lnTo>
                      <a:pt x="235" y="688"/>
                    </a:lnTo>
                    <a:lnTo>
                      <a:pt x="291" y="688"/>
                    </a:lnTo>
                    <a:lnTo>
                      <a:pt x="345" y="688"/>
                    </a:lnTo>
                    <a:lnTo>
                      <a:pt x="400" y="688"/>
                    </a:lnTo>
                    <a:lnTo>
                      <a:pt x="455" y="688"/>
                    </a:lnTo>
                    <a:lnTo>
                      <a:pt x="518" y="688"/>
                    </a:lnTo>
                    <a:lnTo>
                      <a:pt x="580" y="688"/>
                    </a:lnTo>
                    <a:lnTo>
                      <a:pt x="617" y="688"/>
                    </a:lnTo>
                    <a:lnTo>
                      <a:pt x="622" y="678"/>
                    </a:lnTo>
                    <a:lnTo>
                      <a:pt x="629" y="678"/>
                    </a:lnTo>
                    <a:lnTo>
                      <a:pt x="626" y="691"/>
                    </a:lnTo>
                    <a:lnTo>
                      <a:pt x="630" y="695"/>
                    </a:lnTo>
                    <a:lnTo>
                      <a:pt x="641" y="697"/>
                    </a:lnTo>
                    <a:lnTo>
                      <a:pt x="659" y="701"/>
                    </a:lnTo>
                    <a:lnTo>
                      <a:pt x="673" y="707"/>
                    </a:lnTo>
                    <a:lnTo>
                      <a:pt x="689" y="705"/>
                    </a:lnTo>
                    <a:lnTo>
                      <a:pt x="709" y="710"/>
                    </a:lnTo>
                    <a:lnTo>
                      <a:pt x="709" y="710"/>
                    </a:lnTo>
                    <a:lnTo>
                      <a:pt x="721" y="702"/>
                    </a:lnTo>
                    <a:lnTo>
                      <a:pt x="732" y="698"/>
                    </a:lnTo>
                    <a:lnTo>
                      <a:pt x="740" y="692"/>
                    </a:lnTo>
                    <a:lnTo>
                      <a:pt x="745" y="690"/>
                    </a:lnTo>
                    <a:lnTo>
                      <a:pt x="760" y="693"/>
                    </a:lnTo>
                    <a:lnTo>
                      <a:pt x="772" y="694"/>
                    </a:lnTo>
                    <a:lnTo>
                      <a:pt x="775" y="697"/>
                    </a:lnTo>
                    <a:lnTo>
                      <a:pt x="775" y="710"/>
                    </a:lnTo>
                    <a:lnTo>
                      <a:pt x="795" y="714"/>
                    </a:lnTo>
                    <a:lnTo>
                      <a:pt x="788" y="720"/>
                    </a:lnTo>
                    <a:lnTo>
                      <a:pt x="793" y="728"/>
                    </a:lnTo>
                    <a:lnTo>
                      <a:pt x="786" y="736"/>
                    </a:lnTo>
                    <a:lnTo>
                      <a:pt x="793" y="739"/>
                    </a:lnTo>
                    <a:lnTo>
                      <a:pt x="786" y="747"/>
                    </a:lnTo>
                    <a:lnTo>
                      <a:pt x="786" y="747"/>
                    </a:lnTo>
                    <a:lnTo>
                      <a:pt x="790" y="747"/>
                    </a:lnTo>
                    <a:lnTo>
                      <a:pt x="795" y="745"/>
                    </a:lnTo>
                    <a:lnTo>
                      <a:pt x="797" y="749"/>
                    </a:lnTo>
                    <a:lnTo>
                      <a:pt x="810" y="752"/>
                    </a:lnTo>
                    <a:lnTo>
                      <a:pt x="824" y="753"/>
                    </a:lnTo>
                    <a:lnTo>
                      <a:pt x="838" y="755"/>
                    </a:lnTo>
                    <a:lnTo>
                      <a:pt x="853" y="760"/>
                    </a:lnTo>
                    <a:lnTo>
                      <a:pt x="856" y="767"/>
                    </a:lnTo>
                    <a:lnTo>
                      <a:pt x="861" y="785"/>
                    </a:lnTo>
                    <a:lnTo>
                      <a:pt x="852" y="792"/>
                    </a:lnTo>
                    <a:lnTo>
                      <a:pt x="838" y="789"/>
                    </a:lnTo>
                    <a:lnTo>
                      <a:pt x="834" y="775"/>
                    </a:lnTo>
                    <a:lnTo>
                      <a:pt x="831" y="790"/>
                    </a:lnTo>
                    <a:lnTo>
                      <a:pt x="816" y="802"/>
                    </a:lnTo>
                    <a:lnTo>
                      <a:pt x="814" y="813"/>
                    </a:lnTo>
                    <a:lnTo>
                      <a:pt x="810" y="819"/>
                    </a:lnTo>
                    <a:lnTo>
                      <a:pt x="794" y="827"/>
                    </a:lnTo>
                    <a:lnTo>
                      <a:pt x="794" y="827"/>
                    </a:lnTo>
                    <a:lnTo>
                      <a:pt x="781" y="839"/>
                    </a:lnTo>
                    <a:lnTo>
                      <a:pt x="773" y="847"/>
                    </a:lnTo>
                    <a:lnTo>
                      <a:pt x="783" y="849"/>
                    </a:lnTo>
                    <a:lnTo>
                      <a:pt x="800" y="842"/>
                    </a:lnTo>
                    <a:lnTo>
                      <a:pt x="811" y="835"/>
                    </a:lnTo>
                    <a:lnTo>
                      <a:pt x="816" y="834"/>
                    </a:lnTo>
                    <a:lnTo>
                      <a:pt x="827" y="836"/>
                    </a:lnTo>
                    <a:lnTo>
                      <a:pt x="833" y="833"/>
                    </a:lnTo>
                    <a:lnTo>
                      <a:pt x="843" y="830"/>
                    </a:lnTo>
                    <a:lnTo>
                      <a:pt x="861" y="827"/>
                    </a:lnTo>
                    <a:lnTo>
                      <a:pt x="861" y="827"/>
                    </a:lnTo>
                    <a:lnTo>
                      <a:pt x="861" y="827"/>
                    </a:lnTo>
                    <a:lnTo>
                      <a:pt x="862" y="820"/>
                    </a:lnTo>
                    <a:lnTo>
                      <a:pt x="861" y="820"/>
                    </a:lnTo>
                    <a:lnTo>
                      <a:pt x="855" y="822"/>
                    </a:lnTo>
                    <a:lnTo>
                      <a:pt x="848" y="819"/>
                    </a:lnTo>
                    <a:lnTo>
                      <a:pt x="857" y="812"/>
                    </a:lnTo>
                    <a:lnTo>
                      <a:pt x="863" y="809"/>
                    </a:lnTo>
                    <a:lnTo>
                      <a:pt x="878" y="805"/>
                    </a:lnTo>
                    <a:lnTo>
                      <a:pt x="895" y="803"/>
                    </a:lnTo>
                    <a:lnTo>
                      <a:pt x="902" y="807"/>
                    </a:lnTo>
                    <a:lnTo>
                      <a:pt x="909" y="802"/>
                    </a:lnTo>
                    <a:lnTo>
                      <a:pt x="916" y="799"/>
                    </a:lnTo>
                    <a:lnTo>
                      <a:pt x="919" y="800"/>
                    </a:lnTo>
                    <a:lnTo>
                      <a:pt x="920" y="801"/>
                    </a:lnTo>
                    <a:lnTo>
                      <a:pt x="945" y="785"/>
                    </a:lnTo>
                    <a:lnTo>
                      <a:pt x="955" y="780"/>
                    </a:lnTo>
                    <a:lnTo>
                      <a:pt x="983" y="780"/>
                    </a:lnTo>
                    <a:lnTo>
                      <a:pt x="1018" y="780"/>
                    </a:lnTo>
                    <a:lnTo>
                      <a:pt x="1022" y="775"/>
                    </a:lnTo>
                    <a:lnTo>
                      <a:pt x="1028" y="774"/>
                    </a:lnTo>
                    <a:lnTo>
                      <a:pt x="1038" y="770"/>
                    </a:lnTo>
                    <a:lnTo>
                      <a:pt x="1048" y="760"/>
                    </a:lnTo>
                    <a:lnTo>
                      <a:pt x="1060" y="741"/>
                    </a:lnTo>
                    <a:lnTo>
                      <a:pt x="1081" y="723"/>
                    </a:lnTo>
                    <a:lnTo>
                      <a:pt x="1084" y="730"/>
                    </a:lnTo>
                    <a:lnTo>
                      <a:pt x="1098" y="726"/>
                    </a:lnTo>
                    <a:lnTo>
                      <a:pt x="1104" y="733"/>
                    </a:lnTo>
                    <a:lnTo>
                      <a:pt x="1094" y="764"/>
                    </a:lnTo>
                    <a:lnTo>
                      <a:pt x="1101" y="777"/>
                    </a:lnTo>
                    <a:lnTo>
                      <a:pt x="1124" y="775"/>
                    </a:lnTo>
                    <a:lnTo>
                      <a:pt x="1153" y="774"/>
                    </a:lnTo>
                    <a:lnTo>
                      <a:pt x="1115" y="792"/>
                    </a:lnTo>
                    <a:lnTo>
                      <a:pt x="1110" y="812"/>
                    </a:lnTo>
                    <a:lnTo>
                      <a:pt x="1123" y="814"/>
                    </a:lnTo>
                    <a:lnTo>
                      <a:pt x="1150" y="797"/>
                    </a:lnTo>
                    <a:lnTo>
                      <a:pt x="1171" y="789"/>
                    </a:lnTo>
                    <a:lnTo>
                      <a:pt x="1217" y="775"/>
                    </a:lnTo>
                    <a:lnTo>
                      <a:pt x="1245" y="759"/>
                    </a:lnTo>
                    <a:lnTo>
                      <a:pt x="1235" y="751"/>
                    </a:lnTo>
                    <a:lnTo>
                      <a:pt x="1238" y="734"/>
                    </a:lnTo>
                    <a:lnTo>
                      <a:pt x="1212" y="761"/>
                    </a:lnTo>
                    <a:lnTo>
                      <a:pt x="1180" y="763"/>
                    </a:lnTo>
                    <a:lnTo>
                      <a:pt x="1160" y="751"/>
                    </a:lnTo>
                    <a:lnTo>
                      <a:pt x="1159" y="734"/>
                    </a:lnTo>
                    <a:lnTo>
                      <a:pt x="1162" y="709"/>
                    </a:lnTo>
                    <a:lnTo>
                      <a:pt x="1184" y="693"/>
                    </a:lnTo>
                    <a:lnTo>
                      <a:pt x="1172" y="682"/>
                    </a:lnTo>
                    <a:lnTo>
                      <a:pt x="1143" y="684"/>
                    </a:lnTo>
                    <a:lnTo>
                      <a:pt x="1098" y="704"/>
                    </a:lnTo>
                    <a:lnTo>
                      <a:pt x="1057" y="734"/>
                    </a:lnTo>
                    <a:lnTo>
                      <a:pt x="1040" y="738"/>
                    </a:lnTo>
                    <a:lnTo>
                      <a:pt x="1069" y="717"/>
                    </a:lnTo>
                    <a:lnTo>
                      <a:pt x="1108" y="686"/>
                    </a:lnTo>
                    <a:lnTo>
                      <a:pt x="1134" y="676"/>
                    </a:lnTo>
                    <a:lnTo>
                      <a:pt x="1155" y="660"/>
                    </a:lnTo>
                    <a:lnTo>
                      <a:pt x="1175" y="658"/>
                    </a:lnTo>
                    <a:lnTo>
                      <a:pt x="1202" y="658"/>
                    </a:lnTo>
                    <a:lnTo>
                      <a:pt x="1239" y="663"/>
                    </a:lnTo>
                    <a:lnTo>
                      <a:pt x="1272" y="659"/>
                    </a:lnTo>
                    <a:lnTo>
                      <a:pt x="1301" y="640"/>
                    </a:lnTo>
                    <a:lnTo>
                      <a:pt x="1334" y="632"/>
                    </a:lnTo>
                    <a:lnTo>
                      <a:pt x="1349" y="624"/>
                    </a:lnTo>
                    <a:lnTo>
                      <a:pt x="1364" y="615"/>
                    </a:lnTo>
                    <a:lnTo>
                      <a:pt x="1372" y="590"/>
                    </a:lnTo>
                    <a:lnTo>
                      <a:pt x="1368" y="581"/>
                    </a:lnTo>
                    <a:lnTo>
                      <a:pt x="1355" y="578"/>
                    </a:lnTo>
                    <a:lnTo>
                      <a:pt x="1355" y="559"/>
                    </a:lnTo>
                    <a:lnTo>
                      <a:pt x="1347" y="552"/>
                    </a:lnTo>
                    <a:lnTo>
                      <a:pt x="1321" y="546"/>
                    </a:lnTo>
                    <a:lnTo>
                      <a:pt x="1310" y="534"/>
                    </a:lnTo>
                    <a:lnTo>
                      <a:pt x="1293" y="521"/>
                    </a:lnTo>
                    <a:lnTo>
                      <a:pt x="1306" y="507"/>
                    </a:lnTo>
                    <a:lnTo>
                      <a:pt x="1298" y="480"/>
                    </a:lnTo>
                    <a:lnTo>
                      <a:pt x="1288" y="452"/>
                    </a:lnTo>
                    <a:lnTo>
                      <a:pt x="1284" y="433"/>
                    </a:lnTo>
                    <a:lnTo>
                      <a:pt x="1268" y="443"/>
                    </a:lnTo>
                    <a:lnTo>
                      <a:pt x="1240" y="467"/>
                    </a:lnTo>
                    <a:lnTo>
                      <a:pt x="1210" y="480"/>
                    </a:lnTo>
                    <a:lnTo>
                      <a:pt x="1205" y="466"/>
                    </a:lnTo>
                    <a:lnTo>
                      <a:pt x="1191" y="463"/>
                    </a:lnTo>
                    <a:lnTo>
                      <a:pt x="1199" y="436"/>
                    </a:lnTo>
                    <a:lnTo>
                      <a:pt x="1208" y="417"/>
                    </a:lnTo>
                    <a:lnTo>
                      <a:pt x="1180" y="415"/>
                    </a:lnTo>
                    <a:lnTo>
                      <a:pt x="1180" y="408"/>
                    </a:lnTo>
                    <a:lnTo>
                      <a:pt x="1166" y="395"/>
                    </a:lnTo>
                    <a:lnTo>
                      <a:pt x="1154" y="387"/>
                    </a:lnTo>
                    <a:lnTo>
                      <a:pt x="1138" y="393"/>
                    </a:lnTo>
                    <a:lnTo>
                      <a:pt x="1123" y="391"/>
                    </a:lnTo>
                    <a:lnTo>
                      <a:pt x="1097" y="385"/>
                    </a:lnTo>
                    <a:lnTo>
                      <a:pt x="1083" y="390"/>
                    </a:lnTo>
                    <a:lnTo>
                      <a:pt x="1068" y="424"/>
                    </a:lnTo>
                    <a:lnTo>
                      <a:pt x="1065" y="443"/>
                    </a:lnTo>
                    <a:lnTo>
                      <a:pt x="1032" y="466"/>
                    </a:lnTo>
                    <a:lnTo>
                      <a:pt x="1044" y="483"/>
                    </a:lnTo>
                    <a:lnTo>
                      <a:pt x="1046" y="502"/>
                    </a:lnTo>
                    <a:lnTo>
                      <a:pt x="1040" y="517"/>
                    </a:lnTo>
                    <a:lnTo>
                      <a:pt x="1022" y="532"/>
                    </a:lnTo>
                    <a:lnTo>
                      <a:pt x="994" y="548"/>
                    </a:lnTo>
                    <a:lnTo>
                      <a:pt x="960" y="558"/>
                    </a:lnTo>
                    <a:lnTo>
                      <a:pt x="967" y="570"/>
                    </a:lnTo>
                    <a:lnTo>
                      <a:pt x="958" y="606"/>
                    </a:lnTo>
                    <a:lnTo>
                      <a:pt x="938" y="630"/>
                    </a:lnTo>
                    <a:lnTo>
                      <a:pt x="920" y="636"/>
                    </a:lnTo>
                    <a:lnTo>
                      <a:pt x="904" y="615"/>
                    </a:lnTo>
                    <a:lnTo>
                      <a:pt x="903" y="590"/>
                    </a:lnTo>
                    <a:lnTo>
                      <a:pt x="910" y="567"/>
                    </a:lnTo>
                    <a:lnTo>
                      <a:pt x="923" y="548"/>
                    </a:lnTo>
                    <a:lnTo>
                      <a:pt x="905" y="546"/>
                    </a:lnTo>
                    <a:lnTo>
                      <a:pt x="877" y="544"/>
                    </a:lnTo>
                    <a:lnTo>
                      <a:pt x="864" y="535"/>
                    </a:lnTo>
                    <a:lnTo>
                      <a:pt x="846" y="529"/>
                    </a:lnTo>
                    <a:lnTo>
                      <a:pt x="840" y="518"/>
                    </a:lnTo>
                    <a:lnTo>
                      <a:pt x="828" y="509"/>
                    </a:lnTo>
                    <a:lnTo>
                      <a:pt x="801" y="500"/>
                    </a:lnTo>
                    <a:lnTo>
                      <a:pt x="774" y="505"/>
                    </a:lnTo>
                    <a:lnTo>
                      <a:pt x="777" y="488"/>
                    </a:lnTo>
                    <a:lnTo>
                      <a:pt x="783" y="467"/>
                    </a:lnTo>
                    <a:lnTo>
                      <a:pt x="760" y="464"/>
                    </a:lnTo>
                    <a:lnTo>
                      <a:pt x="779" y="438"/>
                    </a:lnTo>
                    <a:lnTo>
                      <a:pt x="797" y="421"/>
                    </a:lnTo>
                    <a:lnTo>
                      <a:pt x="832" y="396"/>
                    </a:lnTo>
                    <a:lnTo>
                      <a:pt x="864" y="380"/>
                    </a:lnTo>
                    <a:lnTo>
                      <a:pt x="885" y="377"/>
                    </a:lnTo>
                    <a:lnTo>
                      <a:pt x="896" y="363"/>
                    </a:lnTo>
                    <a:lnTo>
                      <a:pt x="915" y="353"/>
                    </a:lnTo>
                    <a:lnTo>
                      <a:pt x="939" y="353"/>
                    </a:lnTo>
                    <a:lnTo>
                      <a:pt x="968" y="339"/>
                    </a:lnTo>
                    <a:lnTo>
                      <a:pt x="979" y="329"/>
                    </a:lnTo>
                    <a:lnTo>
                      <a:pt x="1006" y="311"/>
                    </a:lnTo>
                    <a:lnTo>
                      <a:pt x="1018" y="301"/>
                    </a:lnTo>
                    <a:lnTo>
                      <a:pt x="1030" y="308"/>
                    </a:lnTo>
                    <a:lnTo>
                      <a:pt x="1054" y="304"/>
                    </a:lnTo>
                    <a:lnTo>
                      <a:pt x="1095" y="290"/>
                    </a:lnTo>
                    <a:lnTo>
                      <a:pt x="1103" y="280"/>
                    </a:lnTo>
                    <a:lnTo>
                      <a:pt x="1100" y="269"/>
                    </a:lnTo>
                    <a:lnTo>
                      <a:pt x="1119" y="258"/>
                    </a:lnTo>
                    <a:lnTo>
                      <a:pt x="1125" y="248"/>
                    </a:lnTo>
                    <a:lnTo>
                      <a:pt x="1112" y="239"/>
                    </a:lnTo>
                    <a:lnTo>
                      <a:pt x="1092" y="236"/>
                    </a:lnTo>
                    <a:lnTo>
                      <a:pt x="1071" y="234"/>
                    </a:lnTo>
                    <a:lnTo>
                      <a:pt x="1054" y="256"/>
                    </a:lnTo>
                    <a:lnTo>
                      <a:pt x="1030" y="273"/>
                    </a:lnTo>
                    <a:lnTo>
                      <a:pt x="1003" y="288"/>
                    </a:lnTo>
                    <a:lnTo>
                      <a:pt x="998" y="274"/>
                    </a:lnTo>
                    <a:lnTo>
                      <a:pt x="1014" y="259"/>
                    </a:lnTo>
                    <a:lnTo>
                      <a:pt x="1006" y="246"/>
                    </a:lnTo>
                    <a:lnTo>
                      <a:pt x="973" y="262"/>
                    </a:lnTo>
                    <a:lnTo>
                      <a:pt x="989" y="241"/>
                    </a:lnTo>
                    <a:lnTo>
                      <a:pt x="989" y="241"/>
                    </a:lnTo>
                    <a:close/>
                    <a:moveTo>
                      <a:pt x="707" y="170"/>
                    </a:moveTo>
                    <a:lnTo>
                      <a:pt x="697" y="167"/>
                    </a:lnTo>
                    <a:lnTo>
                      <a:pt x="645" y="179"/>
                    </a:lnTo>
                    <a:lnTo>
                      <a:pt x="625" y="186"/>
                    </a:lnTo>
                    <a:lnTo>
                      <a:pt x="596" y="201"/>
                    </a:lnTo>
                    <a:lnTo>
                      <a:pt x="617" y="206"/>
                    </a:lnTo>
                    <a:lnTo>
                      <a:pt x="639" y="206"/>
                    </a:lnTo>
                    <a:lnTo>
                      <a:pt x="596" y="213"/>
                    </a:lnTo>
                    <a:lnTo>
                      <a:pt x="596" y="221"/>
                    </a:lnTo>
                    <a:lnTo>
                      <a:pt x="617" y="221"/>
                    </a:lnTo>
                    <a:lnTo>
                      <a:pt x="651" y="220"/>
                    </a:lnTo>
                    <a:lnTo>
                      <a:pt x="675" y="225"/>
                    </a:lnTo>
                    <a:lnTo>
                      <a:pt x="652" y="228"/>
                    </a:lnTo>
                    <a:lnTo>
                      <a:pt x="631" y="226"/>
                    </a:lnTo>
                    <a:lnTo>
                      <a:pt x="605" y="230"/>
                    </a:lnTo>
                    <a:lnTo>
                      <a:pt x="592" y="232"/>
                    </a:lnTo>
                    <a:lnTo>
                      <a:pt x="595" y="248"/>
                    </a:lnTo>
                    <a:lnTo>
                      <a:pt x="611" y="246"/>
                    </a:lnTo>
                    <a:lnTo>
                      <a:pt x="626" y="252"/>
                    </a:lnTo>
                    <a:lnTo>
                      <a:pt x="625" y="261"/>
                    </a:lnTo>
                    <a:lnTo>
                      <a:pt x="654" y="259"/>
                    </a:lnTo>
                    <a:lnTo>
                      <a:pt x="696" y="256"/>
                    </a:lnTo>
                    <a:lnTo>
                      <a:pt x="730" y="249"/>
                    </a:lnTo>
                    <a:lnTo>
                      <a:pt x="749" y="248"/>
                    </a:lnTo>
                    <a:lnTo>
                      <a:pt x="771" y="254"/>
                    </a:lnTo>
                    <a:lnTo>
                      <a:pt x="796" y="256"/>
                    </a:lnTo>
                    <a:lnTo>
                      <a:pt x="807" y="249"/>
                    </a:lnTo>
                    <a:lnTo>
                      <a:pt x="805" y="241"/>
                    </a:lnTo>
                    <a:lnTo>
                      <a:pt x="831" y="240"/>
                    </a:lnTo>
                    <a:lnTo>
                      <a:pt x="841" y="231"/>
                    </a:lnTo>
                    <a:lnTo>
                      <a:pt x="822" y="222"/>
                    </a:lnTo>
                    <a:lnTo>
                      <a:pt x="806" y="212"/>
                    </a:lnTo>
                    <a:lnTo>
                      <a:pt x="815" y="198"/>
                    </a:lnTo>
                    <a:lnTo>
                      <a:pt x="826" y="180"/>
                    </a:lnTo>
                    <a:lnTo>
                      <a:pt x="817" y="172"/>
                    </a:lnTo>
                    <a:lnTo>
                      <a:pt x="806" y="169"/>
                    </a:lnTo>
                    <a:lnTo>
                      <a:pt x="790" y="171"/>
                    </a:lnTo>
                    <a:lnTo>
                      <a:pt x="780" y="191"/>
                    </a:lnTo>
                    <a:lnTo>
                      <a:pt x="764" y="199"/>
                    </a:lnTo>
                    <a:lnTo>
                      <a:pt x="772" y="180"/>
                    </a:lnTo>
                    <a:lnTo>
                      <a:pt x="766" y="174"/>
                    </a:lnTo>
                    <a:lnTo>
                      <a:pt x="738" y="184"/>
                    </a:lnTo>
                    <a:lnTo>
                      <a:pt x="729" y="174"/>
                    </a:lnTo>
                    <a:lnTo>
                      <a:pt x="689" y="180"/>
                    </a:lnTo>
                    <a:lnTo>
                      <a:pt x="707" y="170"/>
                    </a:lnTo>
                    <a:lnTo>
                      <a:pt x="707" y="170"/>
                    </a:lnTo>
                    <a:close/>
                    <a:moveTo>
                      <a:pt x="854" y="165"/>
                    </a:moveTo>
                    <a:lnTo>
                      <a:pt x="847" y="161"/>
                    </a:lnTo>
                    <a:lnTo>
                      <a:pt x="827" y="162"/>
                    </a:lnTo>
                    <a:lnTo>
                      <a:pt x="819" y="165"/>
                    </a:lnTo>
                    <a:lnTo>
                      <a:pt x="828" y="178"/>
                    </a:lnTo>
                    <a:lnTo>
                      <a:pt x="854" y="165"/>
                    </a:lnTo>
                    <a:close/>
                    <a:moveTo>
                      <a:pt x="1255" y="171"/>
                    </a:moveTo>
                    <a:lnTo>
                      <a:pt x="1239" y="161"/>
                    </a:lnTo>
                    <a:lnTo>
                      <a:pt x="1208" y="159"/>
                    </a:lnTo>
                    <a:lnTo>
                      <a:pt x="1200" y="160"/>
                    </a:lnTo>
                    <a:lnTo>
                      <a:pt x="1194" y="167"/>
                    </a:lnTo>
                    <a:lnTo>
                      <a:pt x="1201" y="177"/>
                    </a:lnTo>
                    <a:lnTo>
                      <a:pt x="1205" y="178"/>
                    </a:lnTo>
                    <a:lnTo>
                      <a:pt x="1223" y="176"/>
                    </a:lnTo>
                    <a:lnTo>
                      <a:pt x="1237" y="176"/>
                    </a:lnTo>
                    <a:lnTo>
                      <a:pt x="1253" y="176"/>
                    </a:lnTo>
                    <a:lnTo>
                      <a:pt x="1255" y="171"/>
                    </a:lnTo>
                    <a:lnTo>
                      <a:pt x="1255" y="171"/>
                    </a:lnTo>
                    <a:close/>
                    <a:moveTo>
                      <a:pt x="1109" y="170"/>
                    </a:moveTo>
                    <a:lnTo>
                      <a:pt x="1130" y="158"/>
                    </a:lnTo>
                    <a:lnTo>
                      <a:pt x="1088" y="163"/>
                    </a:lnTo>
                    <a:lnTo>
                      <a:pt x="1067" y="170"/>
                    </a:lnTo>
                    <a:lnTo>
                      <a:pt x="1040" y="188"/>
                    </a:lnTo>
                    <a:lnTo>
                      <a:pt x="1027" y="208"/>
                    </a:lnTo>
                    <a:lnTo>
                      <a:pt x="1048" y="208"/>
                    </a:lnTo>
                    <a:lnTo>
                      <a:pt x="1026" y="216"/>
                    </a:lnTo>
                    <a:lnTo>
                      <a:pt x="1032" y="224"/>
                    </a:lnTo>
                    <a:lnTo>
                      <a:pt x="1054" y="226"/>
                    </a:lnTo>
                    <a:lnTo>
                      <a:pt x="1082" y="232"/>
                    </a:lnTo>
                    <a:lnTo>
                      <a:pt x="1133" y="237"/>
                    </a:lnTo>
                    <a:lnTo>
                      <a:pt x="1163" y="234"/>
                    </a:lnTo>
                    <a:lnTo>
                      <a:pt x="1175" y="228"/>
                    </a:lnTo>
                    <a:lnTo>
                      <a:pt x="1182" y="235"/>
                    </a:lnTo>
                    <a:lnTo>
                      <a:pt x="1194" y="236"/>
                    </a:lnTo>
                    <a:lnTo>
                      <a:pt x="1202" y="249"/>
                    </a:lnTo>
                    <a:lnTo>
                      <a:pt x="1189" y="254"/>
                    </a:lnTo>
                    <a:lnTo>
                      <a:pt x="1215" y="260"/>
                    </a:lnTo>
                    <a:lnTo>
                      <a:pt x="1233" y="270"/>
                    </a:lnTo>
                    <a:lnTo>
                      <a:pt x="1235" y="277"/>
                    </a:lnTo>
                    <a:lnTo>
                      <a:pt x="1233" y="286"/>
                    </a:lnTo>
                    <a:lnTo>
                      <a:pt x="1201" y="307"/>
                    </a:lnTo>
                    <a:lnTo>
                      <a:pt x="1189" y="316"/>
                    </a:lnTo>
                    <a:lnTo>
                      <a:pt x="1190" y="324"/>
                    </a:lnTo>
                    <a:lnTo>
                      <a:pt x="1155" y="326"/>
                    </a:lnTo>
                    <a:lnTo>
                      <a:pt x="1125" y="327"/>
                    </a:lnTo>
                    <a:lnTo>
                      <a:pt x="1105" y="342"/>
                    </a:lnTo>
                    <a:lnTo>
                      <a:pt x="1114" y="350"/>
                    </a:lnTo>
                    <a:lnTo>
                      <a:pt x="1163" y="346"/>
                    </a:lnTo>
                    <a:lnTo>
                      <a:pt x="1166" y="340"/>
                    </a:lnTo>
                    <a:lnTo>
                      <a:pt x="1183" y="351"/>
                    </a:lnTo>
                    <a:lnTo>
                      <a:pt x="1201" y="361"/>
                    </a:lnTo>
                    <a:lnTo>
                      <a:pt x="1192" y="367"/>
                    </a:lnTo>
                    <a:lnTo>
                      <a:pt x="1207" y="378"/>
                    </a:lnTo>
                    <a:lnTo>
                      <a:pt x="1235" y="390"/>
                    </a:lnTo>
                    <a:lnTo>
                      <a:pt x="1275" y="398"/>
                    </a:lnTo>
                    <a:lnTo>
                      <a:pt x="1276" y="391"/>
                    </a:lnTo>
                    <a:lnTo>
                      <a:pt x="1265" y="378"/>
                    </a:lnTo>
                    <a:lnTo>
                      <a:pt x="1252" y="360"/>
                    </a:lnTo>
                    <a:lnTo>
                      <a:pt x="1284" y="377"/>
                    </a:lnTo>
                    <a:lnTo>
                      <a:pt x="1302" y="382"/>
                    </a:lnTo>
                    <a:lnTo>
                      <a:pt x="1315" y="367"/>
                    </a:lnTo>
                    <a:lnTo>
                      <a:pt x="1315" y="346"/>
                    </a:lnTo>
                    <a:lnTo>
                      <a:pt x="1311" y="340"/>
                    </a:lnTo>
                    <a:lnTo>
                      <a:pt x="1294" y="331"/>
                    </a:lnTo>
                    <a:lnTo>
                      <a:pt x="1285" y="319"/>
                    </a:lnTo>
                    <a:lnTo>
                      <a:pt x="1293" y="307"/>
                    </a:lnTo>
                    <a:lnTo>
                      <a:pt x="1315" y="305"/>
                    </a:lnTo>
                    <a:lnTo>
                      <a:pt x="1329" y="325"/>
                    </a:lnTo>
                    <a:lnTo>
                      <a:pt x="1344" y="334"/>
                    </a:lnTo>
                    <a:lnTo>
                      <a:pt x="1384" y="310"/>
                    </a:lnTo>
                    <a:lnTo>
                      <a:pt x="1396" y="295"/>
                    </a:lnTo>
                    <a:lnTo>
                      <a:pt x="1373" y="294"/>
                    </a:lnTo>
                    <a:lnTo>
                      <a:pt x="1361" y="275"/>
                    </a:lnTo>
                    <a:lnTo>
                      <a:pt x="1338" y="270"/>
                    </a:lnTo>
                    <a:lnTo>
                      <a:pt x="1309" y="257"/>
                    </a:lnTo>
                    <a:lnTo>
                      <a:pt x="1343" y="248"/>
                    </a:lnTo>
                    <a:lnTo>
                      <a:pt x="1340" y="229"/>
                    </a:lnTo>
                    <a:lnTo>
                      <a:pt x="1332" y="221"/>
                    </a:lnTo>
                    <a:lnTo>
                      <a:pt x="1301" y="213"/>
                    </a:lnTo>
                    <a:lnTo>
                      <a:pt x="1294" y="201"/>
                    </a:lnTo>
                    <a:lnTo>
                      <a:pt x="1264" y="206"/>
                    </a:lnTo>
                    <a:lnTo>
                      <a:pt x="1267" y="197"/>
                    </a:lnTo>
                    <a:lnTo>
                      <a:pt x="1254" y="187"/>
                    </a:lnTo>
                    <a:lnTo>
                      <a:pt x="1229" y="178"/>
                    </a:lnTo>
                    <a:lnTo>
                      <a:pt x="1209" y="185"/>
                    </a:lnTo>
                    <a:lnTo>
                      <a:pt x="1176" y="191"/>
                    </a:lnTo>
                    <a:lnTo>
                      <a:pt x="1188" y="179"/>
                    </a:lnTo>
                    <a:lnTo>
                      <a:pt x="1180" y="159"/>
                    </a:lnTo>
                    <a:lnTo>
                      <a:pt x="1136" y="167"/>
                    </a:lnTo>
                    <a:lnTo>
                      <a:pt x="1110" y="182"/>
                    </a:lnTo>
                    <a:lnTo>
                      <a:pt x="1109" y="170"/>
                    </a:lnTo>
                    <a:lnTo>
                      <a:pt x="1109" y="170"/>
                    </a:lnTo>
                    <a:close/>
                    <a:moveTo>
                      <a:pt x="922" y="157"/>
                    </a:moveTo>
                    <a:lnTo>
                      <a:pt x="895" y="167"/>
                    </a:lnTo>
                    <a:lnTo>
                      <a:pt x="899" y="179"/>
                    </a:lnTo>
                    <a:lnTo>
                      <a:pt x="871" y="176"/>
                    </a:lnTo>
                    <a:lnTo>
                      <a:pt x="865" y="183"/>
                    </a:lnTo>
                    <a:lnTo>
                      <a:pt x="886" y="198"/>
                    </a:lnTo>
                    <a:lnTo>
                      <a:pt x="889" y="205"/>
                    </a:lnTo>
                    <a:lnTo>
                      <a:pt x="902" y="207"/>
                    </a:lnTo>
                    <a:lnTo>
                      <a:pt x="934" y="199"/>
                    </a:lnTo>
                    <a:lnTo>
                      <a:pt x="953" y="182"/>
                    </a:lnTo>
                    <a:lnTo>
                      <a:pt x="939" y="173"/>
                    </a:lnTo>
                    <a:lnTo>
                      <a:pt x="961" y="165"/>
                    </a:lnTo>
                    <a:lnTo>
                      <a:pt x="963" y="159"/>
                    </a:lnTo>
                    <a:lnTo>
                      <a:pt x="935" y="161"/>
                    </a:lnTo>
                    <a:lnTo>
                      <a:pt x="922" y="157"/>
                    </a:lnTo>
                    <a:lnTo>
                      <a:pt x="922" y="157"/>
                    </a:lnTo>
                    <a:close/>
                    <a:moveTo>
                      <a:pt x="1005" y="178"/>
                    </a:moveTo>
                    <a:lnTo>
                      <a:pt x="1026" y="174"/>
                    </a:lnTo>
                    <a:lnTo>
                      <a:pt x="1063" y="157"/>
                    </a:lnTo>
                    <a:lnTo>
                      <a:pt x="1040" y="153"/>
                    </a:lnTo>
                    <a:lnTo>
                      <a:pt x="1011" y="152"/>
                    </a:lnTo>
                    <a:lnTo>
                      <a:pt x="992" y="157"/>
                    </a:lnTo>
                    <a:lnTo>
                      <a:pt x="976" y="165"/>
                    </a:lnTo>
                    <a:lnTo>
                      <a:pt x="967" y="174"/>
                    </a:lnTo>
                    <a:lnTo>
                      <a:pt x="960" y="191"/>
                    </a:lnTo>
                    <a:lnTo>
                      <a:pt x="976" y="192"/>
                    </a:lnTo>
                    <a:lnTo>
                      <a:pt x="1005" y="178"/>
                    </a:lnTo>
                    <a:close/>
                    <a:moveTo>
                      <a:pt x="576" y="204"/>
                    </a:moveTo>
                    <a:lnTo>
                      <a:pt x="587" y="196"/>
                    </a:lnTo>
                    <a:lnTo>
                      <a:pt x="620" y="183"/>
                    </a:lnTo>
                    <a:lnTo>
                      <a:pt x="672" y="169"/>
                    </a:lnTo>
                    <a:lnTo>
                      <a:pt x="696" y="164"/>
                    </a:lnTo>
                    <a:lnTo>
                      <a:pt x="689" y="156"/>
                    </a:lnTo>
                    <a:lnTo>
                      <a:pt x="683" y="151"/>
                    </a:lnTo>
                    <a:lnTo>
                      <a:pt x="647" y="150"/>
                    </a:lnTo>
                    <a:lnTo>
                      <a:pt x="632" y="146"/>
                    </a:lnTo>
                    <a:lnTo>
                      <a:pt x="580" y="149"/>
                    </a:lnTo>
                    <a:lnTo>
                      <a:pt x="579" y="160"/>
                    </a:lnTo>
                    <a:lnTo>
                      <a:pt x="550" y="172"/>
                    </a:lnTo>
                    <a:lnTo>
                      <a:pt x="523" y="187"/>
                    </a:lnTo>
                    <a:lnTo>
                      <a:pt x="506" y="195"/>
                    </a:lnTo>
                    <a:lnTo>
                      <a:pt x="529" y="205"/>
                    </a:lnTo>
                    <a:lnTo>
                      <a:pt x="527" y="213"/>
                    </a:lnTo>
                    <a:lnTo>
                      <a:pt x="576" y="204"/>
                    </a:lnTo>
                    <a:lnTo>
                      <a:pt x="576" y="204"/>
                    </a:lnTo>
                    <a:close/>
                    <a:moveTo>
                      <a:pt x="1040" y="136"/>
                    </a:moveTo>
                    <a:lnTo>
                      <a:pt x="1041" y="130"/>
                    </a:lnTo>
                    <a:lnTo>
                      <a:pt x="1036" y="124"/>
                    </a:lnTo>
                    <a:lnTo>
                      <a:pt x="1011" y="128"/>
                    </a:lnTo>
                    <a:lnTo>
                      <a:pt x="994" y="137"/>
                    </a:lnTo>
                    <a:lnTo>
                      <a:pt x="1006" y="142"/>
                    </a:lnTo>
                    <a:lnTo>
                      <a:pt x="1025" y="143"/>
                    </a:lnTo>
                    <a:lnTo>
                      <a:pt x="1040" y="136"/>
                    </a:lnTo>
                    <a:lnTo>
                      <a:pt x="1040" y="136"/>
                    </a:lnTo>
                    <a:close/>
                    <a:moveTo>
                      <a:pt x="1008" y="104"/>
                    </a:moveTo>
                    <a:lnTo>
                      <a:pt x="1003" y="107"/>
                    </a:lnTo>
                    <a:lnTo>
                      <a:pt x="985" y="105"/>
                    </a:lnTo>
                    <a:lnTo>
                      <a:pt x="957" y="112"/>
                    </a:lnTo>
                    <a:lnTo>
                      <a:pt x="943" y="111"/>
                    </a:lnTo>
                    <a:lnTo>
                      <a:pt x="927" y="126"/>
                    </a:lnTo>
                    <a:lnTo>
                      <a:pt x="952" y="124"/>
                    </a:lnTo>
                    <a:lnTo>
                      <a:pt x="939" y="135"/>
                    </a:lnTo>
                    <a:lnTo>
                      <a:pt x="951" y="138"/>
                    </a:lnTo>
                    <a:lnTo>
                      <a:pt x="976" y="136"/>
                    </a:lnTo>
                    <a:lnTo>
                      <a:pt x="997" y="122"/>
                    </a:lnTo>
                    <a:lnTo>
                      <a:pt x="1009" y="113"/>
                    </a:lnTo>
                    <a:lnTo>
                      <a:pt x="1008" y="104"/>
                    </a:lnTo>
                    <a:close/>
                    <a:moveTo>
                      <a:pt x="861" y="114"/>
                    </a:moveTo>
                    <a:lnTo>
                      <a:pt x="869" y="105"/>
                    </a:lnTo>
                    <a:lnTo>
                      <a:pt x="857" y="103"/>
                    </a:lnTo>
                    <a:lnTo>
                      <a:pt x="835" y="109"/>
                    </a:lnTo>
                    <a:lnTo>
                      <a:pt x="833" y="127"/>
                    </a:lnTo>
                    <a:lnTo>
                      <a:pt x="810" y="126"/>
                    </a:lnTo>
                    <a:lnTo>
                      <a:pt x="800" y="114"/>
                    </a:lnTo>
                    <a:lnTo>
                      <a:pt x="769" y="109"/>
                    </a:lnTo>
                    <a:lnTo>
                      <a:pt x="749" y="114"/>
                    </a:lnTo>
                    <a:lnTo>
                      <a:pt x="705" y="131"/>
                    </a:lnTo>
                    <a:lnTo>
                      <a:pt x="721" y="135"/>
                    </a:lnTo>
                    <a:lnTo>
                      <a:pt x="787" y="133"/>
                    </a:lnTo>
                    <a:lnTo>
                      <a:pt x="747" y="141"/>
                    </a:lnTo>
                    <a:lnTo>
                      <a:pt x="742" y="147"/>
                    </a:lnTo>
                    <a:lnTo>
                      <a:pt x="764" y="146"/>
                    </a:lnTo>
                    <a:lnTo>
                      <a:pt x="810" y="139"/>
                    </a:lnTo>
                    <a:lnTo>
                      <a:pt x="861" y="135"/>
                    </a:lnTo>
                    <a:lnTo>
                      <a:pt x="880" y="127"/>
                    </a:lnTo>
                    <a:lnTo>
                      <a:pt x="889" y="118"/>
                    </a:lnTo>
                    <a:lnTo>
                      <a:pt x="875" y="117"/>
                    </a:lnTo>
                    <a:lnTo>
                      <a:pt x="859" y="120"/>
                    </a:lnTo>
                    <a:lnTo>
                      <a:pt x="861" y="114"/>
                    </a:lnTo>
                    <a:close/>
                    <a:moveTo>
                      <a:pt x="1068" y="98"/>
                    </a:moveTo>
                    <a:lnTo>
                      <a:pt x="1041" y="96"/>
                    </a:lnTo>
                    <a:lnTo>
                      <a:pt x="1027" y="103"/>
                    </a:lnTo>
                    <a:lnTo>
                      <a:pt x="1037" y="109"/>
                    </a:lnTo>
                    <a:lnTo>
                      <a:pt x="1063" y="112"/>
                    </a:lnTo>
                    <a:lnTo>
                      <a:pt x="1068" y="119"/>
                    </a:lnTo>
                    <a:lnTo>
                      <a:pt x="1060" y="128"/>
                    </a:lnTo>
                    <a:lnTo>
                      <a:pt x="1054" y="139"/>
                    </a:lnTo>
                    <a:lnTo>
                      <a:pt x="1086" y="144"/>
                    </a:lnTo>
                    <a:lnTo>
                      <a:pt x="1107" y="147"/>
                    </a:lnTo>
                    <a:lnTo>
                      <a:pt x="1137" y="146"/>
                    </a:lnTo>
                    <a:lnTo>
                      <a:pt x="1180" y="143"/>
                    </a:lnTo>
                    <a:lnTo>
                      <a:pt x="1195" y="146"/>
                    </a:lnTo>
                    <a:lnTo>
                      <a:pt x="1221" y="142"/>
                    </a:lnTo>
                    <a:lnTo>
                      <a:pt x="1234" y="137"/>
                    </a:lnTo>
                    <a:lnTo>
                      <a:pt x="1237" y="129"/>
                    </a:lnTo>
                    <a:lnTo>
                      <a:pt x="1229" y="122"/>
                    </a:lnTo>
                    <a:lnTo>
                      <a:pt x="1208" y="121"/>
                    </a:lnTo>
                    <a:lnTo>
                      <a:pt x="1178" y="123"/>
                    </a:lnTo>
                    <a:lnTo>
                      <a:pt x="1152" y="127"/>
                    </a:lnTo>
                    <a:lnTo>
                      <a:pt x="1132" y="126"/>
                    </a:lnTo>
                    <a:lnTo>
                      <a:pt x="1114" y="124"/>
                    </a:lnTo>
                    <a:lnTo>
                      <a:pt x="1110" y="120"/>
                    </a:lnTo>
                    <a:lnTo>
                      <a:pt x="1098" y="116"/>
                    </a:lnTo>
                    <a:lnTo>
                      <a:pt x="1109" y="109"/>
                    </a:lnTo>
                    <a:lnTo>
                      <a:pt x="1104" y="103"/>
                    </a:lnTo>
                    <a:lnTo>
                      <a:pt x="1076" y="103"/>
                    </a:lnTo>
                    <a:lnTo>
                      <a:pt x="1068" y="98"/>
                    </a:lnTo>
                    <a:lnTo>
                      <a:pt x="1068" y="98"/>
                    </a:lnTo>
                    <a:close/>
                    <a:moveTo>
                      <a:pt x="787" y="87"/>
                    </a:moveTo>
                    <a:lnTo>
                      <a:pt x="765" y="90"/>
                    </a:lnTo>
                    <a:lnTo>
                      <a:pt x="744" y="90"/>
                    </a:lnTo>
                    <a:lnTo>
                      <a:pt x="700" y="101"/>
                    </a:lnTo>
                    <a:lnTo>
                      <a:pt x="656" y="115"/>
                    </a:lnTo>
                    <a:lnTo>
                      <a:pt x="656" y="115"/>
                    </a:lnTo>
                    <a:lnTo>
                      <a:pt x="670" y="119"/>
                    </a:lnTo>
                    <a:lnTo>
                      <a:pt x="696" y="116"/>
                    </a:lnTo>
                    <a:lnTo>
                      <a:pt x="732" y="109"/>
                    </a:lnTo>
                    <a:lnTo>
                      <a:pt x="746" y="107"/>
                    </a:lnTo>
                    <a:lnTo>
                      <a:pt x="766" y="101"/>
                    </a:lnTo>
                    <a:lnTo>
                      <a:pt x="787" y="87"/>
                    </a:lnTo>
                    <a:close/>
                    <a:moveTo>
                      <a:pt x="1088" y="90"/>
                    </a:moveTo>
                    <a:lnTo>
                      <a:pt x="1092" y="88"/>
                    </a:lnTo>
                    <a:lnTo>
                      <a:pt x="1086" y="85"/>
                    </a:lnTo>
                    <a:lnTo>
                      <a:pt x="1059" y="85"/>
                    </a:lnTo>
                    <a:lnTo>
                      <a:pt x="1057" y="89"/>
                    </a:lnTo>
                    <a:lnTo>
                      <a:pt x="1082" y="90"/>
                    </a:lnTo>
                    <a:lnTo>
                      <a:pt x="1088" y="90"/>
                    </a:lnTo>
                    <a:lnTo>
                      <a:pt x="1088" y="90"/>
                    </a:lnTo>
                    <a:close/>
                    <a:moveTo>
                      <a:pt x="871" y="86"/>
                    </a:moveTo>
                    <a:lnTo>
                      <a:pt x="882" y="82"/>
                    </a:lnTo>
                    <a:lnTo>
                      <a:pt x="867" y="79"/>
                    </a:lnTo>
                    <a:lnTo>
                      <a:pt x="844" y="81"/>
                    </a:lnTo>
                    <a:lnTo>
                      <a:pt x="826" y="86"/>
                    </a:lnTo>
                    <a:lnTo>
                      <a:pt x="838" y="92"/>
                    </a:lnTo>
                    <a:lnTo>
                      <a:pt x="871" y="86"/>
                    </a:lnTo>
                    <a:close/>
                    <a:moveTo>
                      <a:pt x="899" y="72"/>
                    </a:moveTo>
                    <a:lnTo>
                      <a:pt x="887" y="68"/>
                    </a:lnTo>
                    <a:lnTo>
                      <a:pt x="881" y="67"/>
                    </a:lnTo>
                    <a:lnTo>
                      <a:pt x="859" y="72"/>
                    </a:lnTo>
                    <a:lnTo>
                      <a:pt x="856" y="74"/>
                    </a:lnTo>
                    <a:lnTo>
                      <a:pt x="878" y="74"/>
                    </a:lnTo>
                    <a:lnTo>
                      <a:pt x="899" y="72"/>
                    </a:lnTo>
                    <a:close/>
                    <a:moveTo>
                      <a:pt x="1072" y="81"/>
                    </a:moveTo>
                    <a:lnTo>
                      <a:pt x="1083" y="74"/>
                    </a:lnTo>
                    <a:lnTo>
                      <a:pt x="1075" y="68"/>
                    </a:lnTo>
                    <a:lnTo>
                      <a:pt x="1068" y="67"/>
                    </a:lnTo>
                    <a:lnTo>
                      <a:pt x="1053" y="67"/>
                    </a:lnTo>
                    <a:lnTo>
                      <a:pt x="1044" y="73"/>
                    </a:lnTo>
                    <a:lnTo>
                      <a:pt x="1042" y="80"/>
                    </a:lnTo>
                    <a:lnTo>
                      <a:pt x="1048" y="85"/>
                    </a:lnTo>
                    <a:lnTo>
                      <a:pt x="1072" y="81"/>
                    </a:lnTo>
                    <a:lnTo>
                      <a:pt x="1072" y="81"/>
                    </a:lnTo>
                    <a:close/>
                    <a:moveTo>
                      <a:pt x="1022" y="76"/>
                    </a:moveTo>
                    <a:lnTo>
                      <a:pt x="1022" y="68"/>
                    </a:lnTo>
                    <a:lnTo>
                      <a:pt x="994" y="61"/>
                    </a:lnTo>
                    <a:lnTo>
                      <a:pt x="971" y="59"/>
                    </a:lnTo>
                    <a:lnTo>
                      <a:pt x="964" y="66"/>
                    </a:lnTo>
                    <a:lnTo>
                      <a:pt x="974" y="70"/>
                    </a:lnTo>
                    <a:lnTo>
                      <a:pt x="955" y="75"/>
                    </a:lnTo>
                    <a:lnTo>
                      <a:pt x="983" y="75"/>
                    </a:lnTo>
                    <a:lnTo>
                      <a:pt x="997" y="81"/>
                    </a:lnTo>
                    <a:lnTo>
                      <a:pt x="1017" y="83"/>
                    </a:lnTo>
                    <a:lnTo>
                      <a:pt x="1022" y="76"/>
                    </a:lnTo>
                    <a:close/>
                    <a:moveTo>
                      <a:pt x="1222" y="53"/>
                    </a:moveTo>
                    <a:lnTo>
                      <a:pt x="1224" y="43"/>
                    </a:lnTo>
                    <a:lnTo>
                      <a:pt x="1207" y="40"/>
                    </a:lnTo>
                    <a:lnTo>
                      <a:pt x="1189" y="36"/>
                    </a:lnTo>
                    <a:lnTo>
                      <a:pt x="1183" y="29"/>
                    </a:lnTo>
                    <a:lnTo>
                      <a:pt x="1152" y="29"/>
                    </a:lnTo>
                    <a:lnTo>
                      <a:pt x="1153" y="32"/>
                    </a:lnTo>
                    <a:lnTo>
                      <a:pt x="1139" y="33"/>
                    </a:lnTo>
                    <a:lnTo>
                      <a:pt x="1124" y="38"/>
                    </a:lnTo>
                    <a:lnTo>
                      <a:pt x="1106" y="45"/>
                    </a:lnTo>
                    <a:lnTo>
                      <a:pt x="1104" y="53"/>
                    </a:lnTo>
                    <a:lnTo>
                      <a:pt x="1111" y="58"/>
                    </a:lnTo>
                    <a:lnTo>
                      <a:pt x="1136" y="58"/>
                    </a:lnTo>
                    <a:lnTo>
                      <a:pt x="1120" y="62"/>
                    </a:lnTo>
                    <a:lnTo>
                      <a:pt x="1112" y="69"/>
                    </a:lnTo>
                    <a:lnTo>
                      <a:pt x="1118" y="75"/>
                    </a:lnTo>
                    <a:lnTo>
                      <a:pt x="1143" y="78"/>
                    </a:lnTo>
                    <a:lnTo>
                      <a:pt x="1168" y="76"/>
                    </a:lnTo>
                    <a:lnTo>
                      <a:pt x="1208" y="64"/>
                    </a:lnTo>
                    <a:lnTo>
                      <a:pt x="1232" y="58"/>
                    </a:lnTo>
                    <a:lnTo>
                      <a:pt x="1222" y="53"/>
                    </a:lnTo>
                    <a:close/>
                    <a:moveTo>
                      <a:pt x="1515" y="1"/>
                    </a:moveTo>
                    <a:lnTo>
                      <a:pt x="1489" y="1"/>
                    </a:lnTo>
                    <a:lnTo>
                      <a:pt x="1463" y="0"/>
                    </a:lnTo>
                    <a:lnTo>
                      <a:pt x="1425" y="2"/>
                    </a:lnTo>
                    <a:lnTo>
                      <a:pt x="1420" y="1"/>
                    </a:lnTo>
                    <a:lnTo>
                      <a:pt x="1381" y="1"/>
                    </a:lnTo>
                    <a:lnTo>
                      <a:pt x="1358" y="2"/>
                    </a:lnTo>
                    <a:lnTo>
                      <a:pt x="1338" y="5"/>
                    </a:lnTo>
                    <a:lnTo>
                      <a:pt x="1320" y="13"/>
                    </a:lnTo>
                    <a:lnTo>
                      <a:pt x="1311" y="9"/>
                    </a:lnTo>
                    <a:lnTo>
                      <a:pt x="1296" y="8"/>
                    </a:lnTo>
                    <a:lnTo>
                      <a:pt x="1272" y="14"/>
                    </a:lnTo>
                    <a:lnTo>
                      <a:pt x="1244" y="15"/>
                    </a:lnTo>
                    <a:lnTo>
                      <a:pt x="1229" y="15"/>
                    </a:lnTo>
                    <a:lnTo>
                      <a:pt x="1207" y="19"/>
                    </a:lnTo>
                    <a:lnTo>
                      <a:pt x="1202" y="24"/>
                    </a:lnTo>
                    <a:lnTo>
                      <a:pt x="1211" y="29"/>
                    </a:lnTo>
                    <a:lnTo>
                      <a:pt x="1214" y="34"/>
                    </a:lnTo>
                    <a:lnTo>
                      <a:pt x="1231" y="40"/>
                    </a:lnTo>
                    <a:lnTo>
                      <a:pt x="1278" y="39"/>
                    </a:lnTo>
                    <a:lnTo>
                      <a:pt x="1304" y="41"/>
                    </a:lnTo>
                    <a:lnTo>
                      <a:pt x="1278" y="46"/>
                    </a:lnTo>
                    <a:lnTo>
                      <a:pt x="1269" y="44"/>
                    </a:lnTo>
                    <a:lnTo>
                      <a:pt x="1235" y="43"/>
                    </a:lnTo>
                    <a:lnTo>
                      <a:pt x="1230" y="52"/>
                    </a:lnTo>
                    <a:lnTo>
                      <a:pt x="1241" y="58"/>
                    </a:lnTo>
                    <a:lnTo>
                      <a:pt x="1231" y="64"/>
                    </a:lnTo>
                    <a:lnTo>
                      <a:pt x="1203" y="69"/>
                    </a:lnTo>
                    <a:lnTo>
                      <a:pt x="1184" y="75"/>
                    </a:lnTo>
                    <a:lnTo>
                      <a:pt x="1203" y="78"/>
                    </a:lnTo>
                    <a:lnTo>
                      <a:pt x="1208" y="89"/>
                    </a:lnTo>
                    <a:lnTo>
                      <a:pt x="1180" y="82"/>
                    </a:lnTo>
                    <a:lnTo>
                      <a:pt x="1171" y="83"/>
                    </a:lnTo>
                    <a:lnTo>
                      <a:pt x="1164" y="96"/>
                    </a:lnTo>
                    <a:lnTo>
                      <a:pt x="1134" y="100"/>
                    </a:lnTo>
                    <a:lnTo>
                      <a:pt x="1126" y="109"/>
                    </a:lnTo>
                    <a:lnTo>
                      <a:pt x="1152" y="110"/>
                    </a:lnTo>
                    <a:lnTo>
                      <a:pt x="1170" y="112"/>
                    </a:lnTo>
                    <a:lnTo>
                      <a:pt x="1214" y="109"/>
                    </a:lnTo>
                    <a:lnTo>
                      <a:pt x="1245" y="114"/>
                    </a:lnTo>
                    <a:lnTo>
                      <a:pt x="1293" y="103"/>
                    </a:lnTo>
                    <a:lnTo>
                      <a:pt x="1296" y="99"/>
                    </a:lnTo>
                    <a:lnTo>
                      <a:pt x="1272" y="100"/>
                    </a:lnTo>
                    <a:lnTo>
                      <a:pt x="1274" y="96"/>
                    </a:lnTo>
                    <a:lnTo>
                      <a:pt x="1298" y="90"/>
                    </a:lnTo>
                    <a:lnTo>
                      <a:pt x="1311" y="83"/>
                    </a:lnTo>
                    <a:lnTo>
                      <a:pt x="1337" y="78"/>
                    </a:lnTo>
                    <a:lnTo>
                      <a:pt x="1356" y="72"/>
                    </a:lnTo>
                    <a:lnTo>
                      <a:pt x="1352" y="64"/>
                    </a:lnTo>
                    <a:lnTo>
                      <a:pt x="1365" y="61"/>
                    </a:lnTo>
                    <a:lnTo>
                      <a:pt x="1349" y="58"/>
                    </a:lnTo>
                    <a:lnTo>
                      <a:pt x="1391" y="58"/>
                    </a:lnTo>
                    <a:lnTo>
                      <a:pt x="1403" y="54"/>
                    </a:lnTo>
                    <a:lnTo>
                      <a:pt x="1432" y="51"/>
                    </a:lnTo>
                    <a:lnTo>
                      <a:pt x="1466" y="38"/>
                    </a:lnTo>
                    <a:lnTo>
                      <a:pt x="1492" y="34"/>
                    </a:lnTo>
                    <a:lnTo>
                      <a:pt x="1531" y="25"/>
                    </a:lnTo>
                    <a:lnTo>
                      <a:pt x="1503" y="25"/>
                    </a:lnTo>
                    <a:lnTo>
                      <a:pt x="1518" y="21"/>
                    </a:lnTo>
                    <a:lnTo>
                      <a:pt x="1551" y="18"/>
                    </a:lnTo>
                    <a:lnTo>
                      <a:pt x="1588" y="12"/>
                    </a:lnTo>
                    <a:lnTo>
                      <a:pt x="1591" y="8"/>
                    </a:lnTo>
                    <a:lnTo>
                      <a:pt x="1572" y="4"/>
                    </a:lnTo>
                    <a:lnTo>
                      <a:pt x="1546" y="2"/>
                    </a:lnTo>
                    <a:lnTo>
                      <a:pt x="1515" y="1"/>
                    </a:lnTo>
                    <a:lnTo>
                      <a:pt x="1515" y="1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4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28D44E1-4160-4A3C-2AD5-38BC39DA50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2775" y="4059238"/>
                <a:ext cx="109537" cy="112713"/>
              </a:xfrm>
              <a:custGeom>
                <a:avLst/>
                <a:gdLst>
                  <a:gd name="T0" fmla="*/ 48 w 69"/>
                  <a:gd name="T1" fmla="*/ 7 h 71"/>
                  <a:gd name="T2" fmla="*/ 43 w 69"/>
                  <a:gd name="T3" fmla="*/ 12 h 71"/>
                  <a:gd name="T4" fmla="*/ 36 w 69"/>
                  <a:gd name="T5" fmla="*/ 11 h 71"/>
                  <a:gd name="T6" fmla="*/ 34 w 69"/>
                  <a:gd name="T7" fmla="*/ 6 h 71"/>
                  <a:gd name="T8" fmla="*/ 27 w 69"/>
                  <a:gd name="T9" fmla="*/ 4 h 71"/>
                  <a:gd name="T10" fmla="*/ 21 w 69"/>
                  <a:gd name="T11" fmla="*/ 7 h 71"/>
                  <a:gd name="T12" fmla="*/ 8 w 69"/>
                  <a:gd name="T13" fmla="*/ 0 h 71"/>
                  <a:gd name="T14" fmla="*/ 6 w 69"/>
                  <a:gd name="T15" fmla="*/ 3 h 71"/>
                  <a:gd name="T16" fmla="*/ 0 w 69"/>
                  <a:gd name="T17" fmla="*/ 8 h 71"/>
                  <a:gd name="T18" fmla="*/ 6 w 69"/>
                  <a:gd name="T19" fmla="*/ 11 h 71"/>
                  <a:gd name="T20" fmla="*/ 3 w 69"/>
                  <a:gd name="T21" fmla="*/ 19 h 71"/>
                  <a:gd name="T22" fmla="*/ 2 w 69"/>
                  <a:gd name="T23" fmla="*/ 26 h 71"/>
                  <a:gd name="T24" fmla="*/ 5 w 69"/>
                  <a:gd name="T25" fmla="*/ 31 h 71"/>
                  <a:gd name="T26" fmla="*/ 11 w 69"/>
                  <a:gd name="T27" fmla="*/ 33 h 71"/>
                  <a:gd name="T28" fmla="*/ 16 w 69"/>
                  <a:gd name="T29" fmla="*/ 40 h 71"/>
                  <a:gd name="T30" fmla="*/ 20 w 69"/>
                  <a:gd name="T31" fmla="*/ 34 h 71"/>
                  <a:gd name="T32" fmla="*/ 19 w 69"/>
                  <a:gd name="T33" fmla="*/ 27 h 71"/>
                  <a:gd name="T34" fmla="*/ 24 w 69"/>
                  <a:gd name="T35" fmla="*/ 31 h 71"/>
                  <a:gd name="T36" fmla="*/ 25 w 69"/>
                  <a:gd name="T37" fmla="*/ 39 h 71"/>
                  <a:gd name="T38" fmla="*/ 33 w 69"/>
                  <a:gd name="T39" fmla="*/ 41 h 71"/>
                  <a:gd name="T40" fmla="*/ 40 w 69"/>
                  <a:gd name="T41" fmla="*/ 46 h 71"/>
                  <a:gd name="T42" fmla="*/ 46 w 69"/>
                  <a:gd name="T43" fmla="*/ 52 h 71"/>
                  <a:gd name="T44" fmla="*/ 46 w 69"/>
                  <a:gd name="T45" fmla="*/ 57 h 71"/>
                  <a:gd name="T46" fmla="*/ 44 w 69"/>
                  <a:gd name="T47" fmla="*/ 61 h 71"/>
                  <a:gd name="T48" fmla="*/ 48 w 69"/>
                  <a:gd name="T49" fmla="*/ 67 h 71"/>
                  <a:gd name="T50" fmla="*/ 59 w 69"/>
                  <a:gd name="T51" fmla="*/ 71 h 71"/>
                  <a:gd name="T52" fmla="*/ 60 w 69"/>
                  <a:gd name="T53" fmla="*/ 67 h 71"/>
                  <a:gd name="T54" fmla="*/ 62 w 69"/>
                  <a:gd name="T55" fmla="*/ 62 h 71"/>
                  <a:gd name="T56" fmla="*/ 62 w 69"/>
                  <a:gd name="T57" fmla="*/ 57 h 71"/>
                  <a:gd name="T58" fmla="*/ 64 w 69"/>
                  <a:gd name="T59" fmla="*/ 55 h 71"/>
                  <a:gd name="T60" fmla="*/ 61 w 69"/>
                  <a:gd name="T61" fmla="*/ 52 h 71"/>
                  <a:gd name="T62" fmla="*/ 61 w 69"/>
                  <a:gd name="T63" fmla="*/ 42 h 71"/>
                  <a:gd name="T64" fmla="*/ 69 w 69"/>
                  <a:gd name="T65" fmla="*/ 39 h 71"/>
                  <a:gd name="T66" fmla="*/ 60 w 69"/>
                  <a:gd name="T67" fmla="*/ 29 h 71"/>
                  <a:gd name="T68" fmla="*/ 52 w 69"/>
                  <a:gd name="T69" fmla="*/ 20 h 71"/>
                  <a:gd name="T70" fmla="*/ 48 w 69"/>
                  <a:gd name="T71" fmla="*/ 7 h 71"/>
                  <a:gd name="T72" fmla="*/ 48 w 69"/>
                  <a:gd name="T73" fmla="*/ 7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9" h="71">
                    <a:moveTo>
                      <a:pt x="48" y="7"/>
                    </a:moveTo>
                    <a:lnTo>
                      <a:pt x="43" y="12"/>
                    </a:lnTo>
                    <a:lnTo>
                      <a:pt x="36" y="11"/>
                    </a:lnTo>
                    <a:lnTo>
                      <a:pt x="34" y="6"/>
                    </a:lnTo>
                    <a:lnTo>
                      <a:pt x="27" y="4"/>
                    </a:lnTo>
                    <a:lnTo>
                      <a:pt x="21" y="7"/>
                    </a:lnTo>
                    <a:lnTo>
                      <a:pt x="8" y="0"/>
                    </a:lnTo>
                    <a:lnTo>
                      <a:pt x="6" y="3"/>
                    </a:lnTo>
                    <a:lnTo>
                      <a:pt x="0" y="8"/>
                    </a:lnTo>
                    <a:lnTo>
                      <a:pt x="6" y="11"/>
                    </a:lnTo>
                    <a:lnTo>
                      <a:pt x="3" y="19"/>
                    </a:lnTo>
                    <a:lnTo>
                      <a:pt x="2" y="26"/>
                    </a:lnTo>
                    <a:lnTo>
                      <a:pt x="5" y="31"/>
                    </a:lnTo>
                    <a:lnTo>
                      <a:pt x="11" y="33"/>
                    </a:lnTo>
                    <a:lnTo>
                      <a:pt x="16" y="40"/>
                    </a:lnTo>
                    <a:lnTo>
                      <a:pt x="20" y="34"/>
                    </a:lnTo>
                    <a:lnTo>
                      <a:pt x="19" y="27"/>
                    </a:lnTo>
                    <a:lnTo>
                      <a:pt x="24" y="31"/>
                    </a:lnTo>
                    <a:lnTo>
                      <a:pt x="25" y="39"/>
                    </a:lnTo>
                    <a:lnTo>
                      <a:pt x="33" y="41"/>
                    </a:lnTo>
                    <a:lnTo>
                      <a:pt x="40" y="46"/>
                    </a:lnTo>
                    <a:lnTo>
                      <a:pt x="46" y="52"/>
                    </a:lnTo>
                    <a:lnTo>
                      <a:pt x="46" y="57"/>
                    </a:lnTo>
                    <a:lnTo>
                      <a:pt x="44" y="61"/>
                    </a:lnTo>
                    <a:lnTo>
                      <a:pt x="48" y="67"/>
                    </a:lnTo>
                    <a:lnTo>
                      <a:pt x="59" y="71"/>
                    </a:lnTo>
                    <a:lnTo>
                      <a:pt x="60" y="67"/>
                    </a:lnTo>
                    <a:lnTo>
                      <a:pt x="62" y="62"/>
                    </a:lnTo>
                    <a:lnTo>
                      <a:pt x="62" y="57"/>
                    </a:lnTo>
                    <a:lnTo>
                      <a:pt x="64" y="55"/>
                    </a:lnTo>
                    <a:lnTo>
                      <a:pt x="61" y="52"/>
                    </a:lnTo>
                    <a:lnTo>
                      <a:pt x="61" y="42"/>
                    </a:lnTo>
                    <a:lnTo>
                      <a:pt x="69" y="39"/>
                    </a:lnTo>
                    <a:lnTo>
                      <a:pt x="60" y="29"/>
                    </a:lnTo>
                    <a:lnTo>
                      <a:pt x="52" y="20"/>
                    </a:lnTo>
                    <a:lnTo>
                      <a:pt x="48" y="7"/>
                    </a:lnTo>
                    <a:lnTo>
                      <a:pt x="48" y="7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47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99B14C3-D440-4CCD-E787-22C4E58717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3887" y="1541463"/>
                <a:ext cx="1320800" cy="704850"/>
              </a:xfrm>
              <a:custGeom>
                <a:avLst/>
                <a:gdLst>
                  <a:gd name="T0" fmla="*/ 512 w 832"/>
                  <a:gd name="T1" fmla="*/ 1 h 444"/>
                  <a:gd name="T2" fmla="*/ 404 w 832"/>
                  <a:gd name="T3" fmla="*/ 13 h 444"/>
                  <a:gd name="T4" fmla="*/ 399 w 832"/>
                  <a:gd name="T5" fmla="*/ 22 h 444"/>
                  <a:gd name="T6" fmla="*/ 317 w 832"/>
                  <a:gd name="T7" fmla="*/ 24 h 444"/>
                  <a:gd name="T8" fmla="*/ 227 w 832"/>
                  <a:gd name="T9" fmla="*/ 21 h 444"/>
                  <a:gd name="T10" fmla="*/ 173 w 832"/>
                  <a:gd name="T11" fmla="*/ 34 h 444"/>
                  <a:gd name="T12" fmla="*/ 132 w 832"/>
                  <a:gd name="T13" fmla="*/ 57 h 444"/>
                  <a:gd name="T14" fmla="*/ 8 w 832"/>
                  <a:gd name="T15" fmla="*/ 79 h 444"/>
                  <a:gd name="T16" fmla="*/ 78 w 832"/>
                  <a:gd name="T17" fmla="*/ 97 h 444"/>
                  <a:gd name="T18" fmla="*/ 23 w 832"/>
                  <a:gd name="T19" fmla="*/ 116 h 444"/>
                  <a:gd name="T20" fmla="*/ 107 w 832"/>
                  <a:gd name="T21" fmla="*/ 119 h 444"/>
                  <a:gd name="T22" fmla="*/ 160 w 832"/>
                  <a:gd name="T23" fmla="*/ 139 h 444"/>
                  <a:gd name="T24" fmla="*/ 183 w 832"/>
                  <a:gd name="T25" fmla="*/ 179 h 444"/>
                  <a:gd name="T26" fmla="*/ 171 w 832"/>
                  <a:gd name="T27" fmla="*/ 209 h 444"/>
                  <a:gd name="T28" fmla="*/ 217 w 832"/>
                  <a:gd name="T29" fmla="*/ 226 h 444"/>
                  <a:gd name="T30" fmla="*/ 164 w 832"/>
                  <a:gd name="T31" fmla="*/ 231 h 444"/>
                  <a:gd name="T32" fmla="*/ 189 w 832"/>
                  <a:gd name="T33" fmla="*/ 248 h 444"/>
                  <a:gd name="T34" fmla="*/ 209 w 832"/>
                  <a:gd name="T35" fmla="*/ 254 h 444"/>
                  <a:gd name="T36" fmla="*/ 146 w 832"/>
                  <a:gd name="T37" fmla="*/ 293 h 444"/>
                  <a:gd name="T38" fmla="*/ 156 w 832"/>
                  <a:gd name="T39" fmla="*/ 335 h 444"/>
                  <a:gd name="T40" fmla="*/ 170 w 832"/>
                  <a:gd name="T41" fmla="*/ 394 h 444"/>
                  <a:gd name="T42" fmla="*/ 218 w 832"/>
                  <a:gd name="T43" fmla="*/ 427 h 444"/>
                  <a:gd name="T44" fmla="*/ 276 w 832"/>
                  <a:gd name="T45" fmla="*/ 422 h 444"/>
                  <a:gd name="T46" fmla="*/ 320 w 832"/>
                  <a:gd name="T47" fmla="*/ 371 h 444"/>
                  <a:gd name="T48" fmla="*/ 355 w 832"/>
                  <a:gd name="T49" fmla="*/ 329 h 444"/>
                  <a:gd name="T50" fmla="*/ 413 w 832"/>
                  <a:gd name="T51" fmla="*/ 318 h 444"/>
                  <a:gd name="T52" fmla="*/ 497 w 832"/>
                  <a:gd name="T53" fmla="*/ 274 h 444"/>
                  <a:gd name="T54" fmla="*/ 607 w 832"/>
                  <a:gd name="T55" fmla="*/ 251 h 444"/>
                  <a:gd name="T56" fmla="*/ 591 w 832"/>
                  <a:gd name="T57" fmla="*/ 232 h 444"/>
                  <a:gd name="T58" fmla="*/ 624 w 832"/>
                  <a:gd name="T59" fmla="*/ 219 h 444"/>
                  <a:gd name="T60" fmla="*/ 660 w 832"/>
                  <a:gd name="T61" fmla="*/ 207 h 444"/>
                  <a:gd name="T62" fmla="*/ 633 w 832"/>
                  <a:gd name="T63" fmla="*/ 186 h 444"/>
                  <a:gd name="T64" fmla="*/ 647 w 832"/>
                  <a:gd name="T65" fmla="*/ 173 h 444"/>
                  <a:gd name="T66" fmla="*/ 693 w 832"/>
                  <a:gd name="T67" fmla="*/ 162 h 444"/>
                  <a:gd name="T68" fmla="*/ 696 w 832"/>
                  <a:gd name="T69" fmla="*/ 138 h 444"/>
                  <a:gd name="T70" fmla="*/ 689 w 832"/>
                  <a:gd name="T71" fmla="*/ 111 h 444"/>
                  <a:gd name="T72" fmla="*/ 720 w 832"/>
                  <a:gd name="T73" fmla="*/ 92 h 444"/>
                  <a:gd name="T74" fmla="*/ 757 w 832"/>
                  <a:gd name="T75" fmla="*/ 50 h 444"/>
                  <a:gd name="T76" fmla="*/ 777 w 832"/>
                  <a:gd name="T77" fmla="*/ 44 h 444"/>
                  <a:gd name="T78" fmla="*/ 789 w 832"/>
                  <a:gd name="T79" fmla="*/ 23 h 444"/>
                  <a:gd name="T80" fmla="*/ 707 w 832"/>
                  <a:gd name="T81" fmla="*/ 26 h 444"/>
                  <a:gd name="T82" fmla="*/ 636 w 832"/>
                  <a:gd name="T83" fmla="*/ 20 h 444"/>
                  <a:gd name="T84" fmla="*/ 654 w 832"/>
                  <a:gd name="T85" fmla="*/ 18 h 444"/>
                  <a:gd name="T86" fmla="*/ 654 w 832"/>
                  <a:gd name="T87" fmla="*/ 1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32" h="444">
                    <a:moveTo>
                      <a:pt x="654" y="1"/>
                    </a:moveTo>
                    <a:lnTo>
                      <a:pt x="557" y="0"/>
                    </a:lnTo>
                    <a:lnTo>
                      <a:pt x="512" y="1"/>
                    </a:lnTo>
                    <a:lnTo>
                      <a:pt x="494" y="6"/>
                    </a:lnTo>
                    <a:lnTo>
                      <a:pt x="451" y="6"/>
                    </a:lnTo>
                    <a:lnTo>
                      <a:pt x="404" y="13"/>
                    </a:lnTo>
                    <a:lnTo>
                      <a:pt x="397" y="20"/>
                    </a:lnTo>
                    <a:lnTo>
                      <a:pt x="423" y="27"/>
                    </a:lnTo>
                    <a:lnTo>
                      <a:pt x="399" y="22"/>
                    </a:lnTo>
                    <a:lnTo>
                      <a:pt x="382" y="21"/>
                    </a:lnTo>
                    <a:lnTo>
                      <a:pt x="356" y="16"/>
                    </a:lnTo>
                    <a:lnTo>
                      <a:pt x="317" y="24"/>
                    </a:lnTo>
                    <a:lnTo>
                      <a:pt x="307" y="20"/>
                    </a:lnTo>
                    <a:lnTo>
                      <a:pt x="268" y="20"/>
                    </a:lnTo>
                    <a:lnTo>
                      <a:pt x="227" y="21"/>
                    </a:lnTo>
                    <a:lnTo>
                      <a:pt x="194" y="25"/>
                    </a:lnTo>
                    <a:lnTo>
                      <a:pt x="193" y="32"/>
                    </a:lnTo>
                    <a:lnTo>
                      <a:pt x="173" y="34"/>
                    </a:lnTo>
                    <a:lnTo>
                      <a:pt x="119" y="45"/>
                    </a:lnTo>
                    <a:lnTo>
                      <a:pt x="101" y="51"/>
                    </a:lnTo>
                    <a:lnTo>
                      <a:pt x="132" y="57"/>
                    </a:lnTo>
                    <a:lnTo>
                      <a:pt x="122" y="63"/>
                    </a:lnTo>
                    <a:lnTo>
                      <a:pt x="66" y="71"/>
                    </a:lnTo>
                    <a:lnTo>
                      <a:pt x="8" y="79"/>
                    </a:lnTo>
                    <a:lnTo>
                      <a:pt x="0" y="86"/>
                    </a:lnTo>
                    <a:lnTo>
                      <a:pt x="24" y="93"/>
                    </a:lnTo>
                    <a:lnTo>
                      <a:pt x="78" y="97"/>
                    </a:lnTo>
                    <a:lnTo>
                      <a:pt x="50" y="98"/>
                    </a:lnTo>
                    <a:lnTo>
                      <a:pt x="9" y="104"/>
                    </a:lnTo>
                    <a:lnTo>
                      <a:pt x="23" y="116"/>
                    </a:lnTo>
                    <a:lnTo>
                      <a:pt x="34" y="121"/>
                    </a:lnTo>
                    <a:lnTo>
                      <a:pt x="70" y="119"/>
                    </a:lnTo>
                    <a:lnTo>
                      <a:pt x="107" y="119"/>
                    </a:lnTo>
                    <a:lnTo>
                      <a:pt x="136" y="120"/>
                    </a:lnTo>
                    <a:lnTo>
                      <a:pt x="166" y="131"/>
                    </a:lnTo>
                    <a:lnTo>
                      <a:pt x="160" y="139"/>
                    </a:lnTo>
                    <a:lnTo>
                      <a:pt x="174" y="146"/>
                    </a:lnTo>
                    <a:lnTo>
                      <a:pt x="179" y="166"/>
                    </a:lnTo>
                    <a:lnTo>
                      <a:pt x="183" y="179"/>
                    </a:lnTo>
                    <a:lnTo>
                      <a:pt x="188" y="187"/>
                    </a:lnTo>
                    <a:lnTo>
                      <a:pt x="162" y="204"/>
                    </a:lnTo>
                    <a:lnTo>
                      <a:pt x="171" y="209"/>
                    </a:lnTo>
                    <a:lnTo>
                      <a:pt x="188" y="206"/>
                    </a:lnTo>
                    <a:lnTo>
                      <a:pt x="198" y="213"/>
                    </a:lnTo>
                    <a:lnTo>
                      <a:pt x="217" y="226"/>
                    </a:lnTo>
                    <a:lnTo>
                      <a:pt x="189" y="220"/>
                    </a:lnTo>
                    <a:lnTo>
                      <a:pt x="175" y="220"/>
                    </a:lnTo>
                    <a:lnTo>
                      <a:pt x="164" y="231"/>
                    </a:lnTo>
                    <a:lnTo>
                      <a:pt x="158" y="245"/>
                    </a:lnTo>
                    <a:lnTo>
                      <a:pt x="174" y="251"/>
                    </a:lnTo>
                    <a:lnTo>
                      <a:pt x="189" y="248"/>
                    </a:lnTo>
                    <a:lnTo>
                      <a:pt x="198" y="245"/>
                    </a:lnTo>
                    <a:lnTo>
                      <a:pt x="219" y="238"/>
                    </a:lnTo>
                    <a:lnTo>
                      <a:pt x="209" y="254"/>
                    </a:lnTo>
                    <a:lnTo>
                      <a:pt x="199" y="262"/>
                    </a:lnTo>
                    <a:lnTo>
                      <a:pt x="172" y="270"/>
                    </a:lnTo>
                    <a:lnTo>
                      <a:pt x="146" y="293"/>
                    </a:lnTo>
                    <a:lnTo>
                      <a:pt x="154" y="301"/>
                    </a:lnTo>
                    <a:lnTo>
                      <a:pt x="142" y="316"/>
                    </a:lnTo>
                    <a:lnTo>
                      <a:pt x="156" y="335"/>
                    </a:lnTo>
                    <a:lnTo>
                      <a:pt x="150" y="354"/>
                    </a:lnTo>
                    <a:lnTo>
                      <a:pt x="152" y="368"/>
                    </a:lnTo>
                    <a:lnTo>
                      <a:pt x="170" y="394"/>
                    </a:lnTo>
                    <a:lnTo>
                      <a:pt x="173" y="414"/>
                    </a:lnTo>
                    <a:lnTo>
                      <a:pt x="184" y="427"/>
                    </a:lnTo>
                    <a:lnTo>
                      <a:pt x="218" y="427"/>
                    </a:lnTo>
                    <a:lnTo>
                      <a:pt x="237" y="444"/>
                    </a:lnTo>
                    <a:lnTo>
                      <a:pt x="261" y="443"/>
                    </a:lnTo>
                    <a:lnTo>
                      <a:pt x="276" y="422"/>
                    </a:lnTo>
                    <a:lnTo>
                      <a:pt x="289" y="404"/>
                    </a:lnTo>
                    <a:lnTo>
                      <a:pt x="288" y="387"/>
                    </a:lnTo>
                    <a:lnTo>
                      <a:pt x="320" y="371"/>
                    </a:lnTo>
                    <a:lnTo>
                      <a:pt x="333" y="357"/>
                    </a:lnTo>
                    <a:lnTo>
                      <a:pt x="338" y="342"/>
                    </a:lnTo>
                    <a:lnTo>
                      <a:pt x="355" y="329"/>
                    </a:lnTo>
                    <a:lnTo>
                      <a:pt x="380" y="324"/>
                    </a:lnTo>
                    <a:lnTo>
                      <a:pt x="402" y="319"/>
                    </a:lnTo>
                    <a:lnTo>
                      <a:pt x="413" y="318"/>
                    </a:lnTo>
                    <a:lnTo>
                      <a:pt x="452" y="303"/>
                    </a:lnTo>
                    <a:lnTo>
                      <a:pt x="480" y="282"/>
                    </a:lnTo>
                    <a:lnTo>
                      <a:pt x="497" y="274"/>
                    </a:lnTo>
                    <a:lnTo>
                      <a:pt x="514" y="274"/>
                    </a:lnTo>
                    <a:lnTo>
                      <a:pt x="561" y="267"/>
                    </a:lnTo>
                    <a:lnTo>
                      <a:pt x="607" y="251"/>
                    </a:lnTo>
                    <a:lnTo>
                      <a:pt x="650" y="234"/>
                    </a:lnTo>
                    <a:lnTo>
                      <a:pt x="630" y="233"/>
                    </a:lnTo>
                    <a:lnTo>
                      <a:pt x="591" y="232"/>
                    </a:lnTo>
                    <a:lnTo>
                      <a:pt x="610" y="222"/>
                    </a:lnTo>
                    <a:lnTo>
                      <a:pt x="608" y="208"/>
                    </a:lnTo>
                    <a:lnTo>
                      <a:pt x="624" y="219"/>
                    </a:lnTo>
                    <a:lnTo>
                      <a:pt x="635" y="228"/>
                    </a:lnTo>
                    <a:lnTo>
                      <a:pt x="662" y="224"/>
                    </a:lnTo>
                    <a:lnTo>
                      <a:pt x="660" y="207"/>
                    </a:lnTo>
                    <a:lnTo>
                      <a:pt x="643" y="196"/>
                    </a:lnTo>
                    <a:lnTo>
                      <a:pt x="624" y="191"/>
                    </a:lnTo>
                    <a:lnTo>
                      <a:pt x="633" y="186"/>
                    </a:lnTo>
                    <a:lnTo>
                      <a:pt x="660" y="194"/>
                    </a:lnTo>
                    <a:lnTo>
                      <a:pt x="662" y="185"/>
                    </a:lnTo>
                    <a:lnTo>
                      <a:pt x="647" y="173"/>
                    </a:lnTo>
                    <a:lnTo>
                      <a:pt x="666" y="173"/>
                    </a:lnTo>
                    <a:lnTo>
                      <a:pt x="688" y="170"/>
                    </a:lnTo>
                    <a:lnTo>
                      <a:pt x="693" y="162"/>
                    </a:lnTo>
                    <a:lnTo>
                      <a:pt x="678" y="155"/>
                    </a:lnTo>
                    <a:lnTo>
                      <a:pt x="711" y="154"/>
                    </a:lnTo>
                    <a:lnTo>
                      <a:pt x="696" y="138"/>
                    </a:lnTo>
                    <a:lnTo>
                      <a:pt x="711" y="136"/>
                    </a:lnTo>
                    <a:lnTo>
                      <a:pt x="712" y="120"/>
                    </a:lnTo>
                    <a:lnTo>
                      <a:pt x="689" y="111"/>
                    </a:lnTo>
                    <a:lnTo>
                      <a:pt x="712" y="105"/>
                    </a:lnTo>
                    <a:lnTo>
                      <a:pt x="734" y="105"/>
                    </a:lnTo>
                    <a:lnTo>
                      <a:pt x="720" y="92"/>
                    </a:lnTo>
                    <a:lnTo>
                      <a:pt x="725" y="74"/>
                    </a:lnTo>
                    <a:lnTo>
                      <a:pt x="738" y="63"/>
                    </a:lnTo>
                    <a:lnTo>
                      <a:pt x="757" y="50"/>
                    </a:lnTo>
                    <a:lnTo>
                      <a:pt x="727" y="50"/>
                    </a:lnTo>
                    <a:lnTo>
                      <a:pt x="769" y="48"/>
                    </a:lnTo>
                    <a:lnTo>
                      <a:pt x="777" y="44"/>
                    </a:lnTo>
                    <a:lnTo>
                      <a:pt x="832" y="33"/>
                    </a:lnTo>
                    <a:lnTo>
                      <a:pt x="826" y="26"/>
                    </a:lnTo>
                    <a:lnTo>
                      <a:pt x="789" y="23"/>
                    </a:lnTo>
                    <a:lnTo>
                      <a:pt x="725" y="29"/>
                    </a:lnTo>
                    <a:lnTo>
                      <a:pt x="691" y="34"/>
                    </a:lnTo>
                    <a:lnTo>
                      <a:pt x="707" y="26"/>
                    </a:lnTo>
                    <a:lnTo>
                      <a:pt x="699" y="20"/>
                    </a:lnTo>
                    <a:lnTo>
                      <a:pt x="673" y="25"/>
                    </a:lnTo>
                    <a:lnTo>
                      <a:pt x="636" y="20"/>
                    </a:lnTo>
                    <a:lnTo>
                      <a:pt x="592" y="22"/>
                    </a:lnTo>
                    <a:lnTo>
                      <a:pt x="586" y="20"/>
                    </a:lnTo>
                    <a:lnTo>
                      <a:pt x="654" y="18"/>
                    </a:lnTo>
                    <a:lnTo>
                      <a:pt x="703" y="17"/>
                    </a:lnTo>
                    <a:lnTo>
                      <a:pt x="727" y="12"/>
                    </a:lnTo>
                    <a:lnTo>
                      <a:pt x="654" y="1"/>
                    </a:lnTo>
                    <a:lnTo>
                      <a:pt x="654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4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8B4FBB3-AD5E-E2BA-131D-3478AA161A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7512" y="3810001"/>
                <a:ext cx="136525" cy="155575"/>
              </a:xfrm>
              <a:custGeom>
                <a:avLst/>
                <a:gdLst>
                  <a:gd name="T0" fmla="*/ 73 w 86"/>
                  <a:gd name="T1" fmla="*/ 1 h 98"/>
                  <a:gd name="T2" fmla="*/ 54 w 86"/>
                  <a:gd name="T3" fmla="*/ 0 h 98"/>
                  <a:gd name="T4" fmla="*/ 34 w 86"/>
                  <a:gd name="T5" fmla="*/ 0 h 98"/>
                  <a:gd name="T6" fmla="*/ 32 w 86"/>
                  <a:gd name="T7" fmla="*/ 14 h 98"/>
                  <a:gd name="T8" fmla="*/ 23 w 86"/>
                  <a:gd name="T9" fmla="*/ 14 h 98"/>
                  <a:gd name="T10" fmla="*/ 30 w 86"/>
                  <a:gd name="T11" fmla="*/ 22 h 98"/>
                  <a:gd name="T12" fmla="*/ 37 w 86"/>
                  <a:gd name="T13" fmla="*/ 27 h 98"/>
                  <a:gd name="T14" fmla="*/ 39 w 86"/>
                  <a:gd name="T15" fmla="*/ 33 h 98"/>
                  <a:gd name="T16" fmla="*/ 42 w 86"/>
                  <a:gd name="T17" fmla="*/ 34 h 98"/>
                  <a:gd name="T18" fmla="*/ 40 w 86"/>
                  <a:gd name="T19" fmla="*/ 42 h 98"/>
                  <a:gd name="T20" fmla="*/ 14 w 86"/>
                  <a:gd name="T21" fmla="*/ 42 h 98"/>
                  <a:gd name="T22" fmla="*/ 2 w 86"/>
                  <a:gd name="T23" fmla="*/ 61 h 98"/>
                  <a:gd name="T24" fmla="*/ 4 w 86"/>
                  <a:gd name="T25" fmla="*/ 66 h 98"/>
                  <a:gd name="T26" fmla="*/ 1 w 86"/>
                  <a:gd name="T27" fmla="*/ 71 h 98"/>
                  <a:gd name="T28" fmla="*/ 0 w 86"/>
                  <a:gd name="T29" fmla="*/ 79 h 98"/>
                  <a:gd name="T30" fmla="*/ 10 w 86"/>
                  <a:gd name="T31" fmla="*/ 88 h 98"/>
                  <a:gd name="T32" fmla="*/ 19 w 86"/>
                  <a:gd name="T33" fmla="*/ 93 h 98"/>
                  <a:gd name="T34" fmla="*/ 31 w 86"/>
                  <a:gd name="T35" fmla="*/ 94 h 98"/>
                  <a:gd name="T36" fmla="*/ 42 w 86"/>
                  <a:gd name="T37" fmla="*/ 98 h 98"/>
                  <a:gd name="T38" fmla="*/ 43 w 86"/>
                  <a:gd name="T39" fmla="*/ 94 h 98"/>
                  <a:gd name="T40" fmla="*/ 51 w 86"/>
                  <a:gd name="T41" fmla="*/ 88 h 98"/>
                  <a:gd name="T42" fmla="*/ 55 w 86"/>
                  <a:gd name="T43" fmla="*/ 85 h 98"/>
                  <a:gd name="T44" fmla="*/ 54 w 86"/>
                  <a:gd name="T45" fmla="*/ 83 h 98"/>
                  <a:gd name="T46" fmla="*/ 59 w 86"/>
                  <a:gd name="T47" fmla="*/ 82 h 98"/>
                  <a:gd name="T48" fmla="*/ 64 w 86"/>
                  <a:gd name="T49" fmla="*/ 75 h 98"/>
                  <a:gd name="T50" fmla="*/ 63 w 86"/>
                  <a:gd name="T51" fmla="*/ 70 h 98"/>
                  <a:gd name="T52" fmla="*/ 65 w 86"/>
                  <a:gd name="T53" fmla="*/ 66 h 98"/>
                  <a:gd name="T54" fmla="*/ 75 w 86"/>
                  <a:gd name="T55" fmla="*/ 59 h 98"/>
                  <a:gd name="T56" fmla="*/ 86 w 86"/>
                  <a:gd name="T57" fmla="*/ 50 h 98"/>
                  <a:gd name="T58" fmla="*/ 80 w 86"/>
                  <a:gd name="T59" fmla="*/ 47 h 98"/>
                  <a:gd name="T60" fmla="*/ 78 w 86"/>
                  <a:gd name="T61" fmla="*/ 51 h 98"/>
                  <a:gd name="T62" fmla="*/ 72 w 86"/>
                  <a:gd name="T63" fmla="*/ 46 h 98"/>
                  <a:gd name="T64" fmla="*/ 66 w 86"/>
                  <a:gd name="T65" fmla="*/ 46 h 98"/>
                  <a:gd name="T66" fmla="*/ 70 w 86"/>
                  <a:gd name="T67" fmla="*/ 20 h 98"/>
                  <a:gd name="T68" fmla="*/ 73 w 86"/>
                  <a:gd name="T69" fmla="*/ 1 h 98"/>
                  <a:gd name="T70" fmla="*/ 73 w 86"/>
                  <a:gd name="T71" fmla="*/ 1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6" h="98">
                    <a:moveTo>
                      <a:pt x="73" y="1"/>
                    </a:moveTo>
                    <a:lnTo>
                      <a:pt x="54" y="0"/>
                    </a:lnTo>
                    <a:lnTo>
                      <a:pt x="34" y="0"/>
                    </a:lnTo>
                    <a:lnTo>
                      <a:pt x="32" y="14"/>
                    </a:lnTo>
                    <a:lnTo>
                      <a:pt x="23" y="14"/>
                    </a:lnTo>
                    <a:lnTo>
                      <a:pt x="30" y="22"/>
                    </a:lnTo>
                    <a:lnTo>
                      <a:pt x="37" y="27"/>
                    </a:lnTo>
                    <a:lnTo>
                      <a:pt x="39" y="33"/>
                    </a:lnTo>
                    <a:lnTo>
                      <a:pt x="42" y="34"/>
                    </a:lnTo>
                    <a:lnTo>
                      <a:pt x="40" y="42"/>
                    </a:lnTo>
                    <a:lnTo>
                      <a:pt x="14" y="42"/>
                    </a:lnTo>
                    <a:lnTo>
                      <a:pt x="2" y="61"/>
                    </a:lnTo>
                    <a:lnTo>
                      <a:pt x="4" y="66"/>
                    </a:lnTo>
                    <a:lnTo>
                      <a:pt x="1" y="71"/>
                    </a:lnTo>
                    <a:lnTo>
                      <a:pt x="0" y="79"/>
                    </a:lnTo>
                    <a:lnTo>
                      <a:pt x="10" y="88"/>
                    </a:lnTo>
                    <a:lnTo>
                      <a:pt x="19" y="93"/>
                    </a:lnTo>
                    <a:lnTo>
                      <a:pt x="31" y="94"/>
                    </a:lnTo>
                    <a:lnTo>
                      <a:pt x="42" y="98"/>
                    </a:lnTo>
                    <a:lnTo>
                      <a:pt x="43" y="94"/>
                    </a:lnTo>
                    <a:lnTo>
                      <a:pt x="51" y="88"/>
                    </a:lnTo>
                    <a:lnTo>
                      <a:pt x="55" y="85"/>
                    </a:lnTo>
                    <a:lnTo>
                      <a:pt x="54" y="83"/>
                    </a:lnTo>
                    <a:lnTo>
                      <a:pt x="59" y="82"/>
                    </a:lnTo>
                    <a:lnTo>
                      <a:pt x="64" y="75"/>
                    </a:lnTo>
                    <a:lnTo>
                      <a:pt x="63" y="70"/>
                    </a:lnTo>
                    <a:lnTo>
                      <a:pt x="65" y="66"/>
                    </a:lnTo>
                    <a:lnTo>
                      <a:pt x="75" y="59"/>
                    </a:lnTo>
                    <a:lnTo>
                      <a:pt x="86" y="50"/>
                    </a:lnTo>
                    <a:lnTo>
                      <a:pt x="80" y="47"/>
                    </a:lnTo>
                    <a:lnTo>
                      <a:pt x="78" y="51"/>
                    </a:lnTo>
                    <a:lnTo>
                      <a:pt x="72" y="46"/>
                    </a:lnTo>
                    <a:lnTo>
                      <a:pt x="66" y="46"/>
                    </a:lnTo>
                    <a:lnTo>
                      <a:pt x="70" y="20"/>
                    </a:lnTo>
                    <a:lnTo>
                      <a:pt x="73" y="1"/>
                    </a:lnTo>
                    <a:lnTo>
                      <a:pt x="73" y="1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4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BA69EEA-61A8-8CB5-9CC3-2607F2A285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1175" y="3878263"/>
                <a:ext cx="206375" cy="114300"/>
              </a:xfrm>
              <a:custGeom>
                <a:avLst/>
                <a:gdLst>
                  <a:gd name="T0" fmla="*/ 130 w 130"/>
                  <a:gd name="T1" fmla="*/ 25 h 72"/>
                  <a:gd name="T2" fmla="*/ 126 w 130"/>
                  <a:gd name="T3" fmla="*/ 18 h 72"/>
                  <a:gd name="T4" fmla="*/ 119 w 130"/>
                  <a:gd name="T5" fmla="*/ 14 h 72"/>
                  <a:gd name="T6" fmla="*/ 113 w 130"/>
                  <a:gd name="T7" fmla="*/ 9 h 72"/>
                  <a:gd name="T8" fmla="*/ 107 w 130"/>
                  <a:gd name="T9" fmla="*/ 5 h 72"/>
                  <a:gd name="T10" fmla="*/ 104 w 130"/>
                  <a:gd name="T11" fmla="*/ 4 h 72"/>
                  <a:gd name="T12" fmla="*/ 95 w 130"/>
                  <a:gd name="T13" fmla="*/ 1 h 72"/>
                  <a:gd name="T14" fmla="*/ 91 w 130"/>
                  <a:gd name="T15" fmla="*/ 3 h 72"/>
                  <a:gd name="T16" fmla="*/ 85 w 130"/>
                  <a:gd name="T17" fmla="*/ 3 h 72"/>
                  <a:gd name="T18" fmla="*/ 80 w 130"/>
                  <a:gd name="T19" fmla="*/ 2 h 72"/>
                  <a:gd name="T20" fmla="*/ 74 w 130"/>
                  <a:gd name="T21" fmla="*/ 0 h 72"/>
                  <a:gd name="T22" fmla="*/ 70 w 130"/>
                  <a:gd name="T23" fmla="*/ 3 h 72"/>
                  <a:gd name="T24" fmla="*/ 64 w 130"/>
                  <a:gd name="T25" fmla="*/ 6 h 72"/>
                  <a:gd name="T26" fmla="*/ 55 w 130"/>
                  <a:gd name="T27" fmla="*/ 7 h 72"/>
                  <a:gd name="T28" fmla="*/ 45 w 130"/>
                  <a:gd name="T29" fmla="*/ 4 h 72"/>
                  <a:gd name="T30" fmla="*/ 42 w 130"/>
                  <a:gd name="T31" fmla="*/ 6 h 72"/>
                  <a:gd name="T32" fmla="*/ 40 w 130"/>
                  <a:gd name="T33" fmla="*/ 3 h 72"/>
                  <a:gd name="T34" fmla="*/ 34 w 130"/>
                  <a:gd name="T35" fmla="*/ 4 h 72"/>
                  <a:gd name="T36" fmla="*/ 29 w 130"/>
                  <a:gd name="T37" fmla="*/ 8 h 72"/>
                  <a:gd name="T38" fmla="*/ 27 w 130"/>
                  <a:gd name="T39" fmla="*/ 7 h 72"/>
                  <a:gd name="T40" fmla="*/ 16 w 130"/>
                  <a:gd name="T41" fmla="*/ 16 h 72"/>
                  <a:gd name="T42" fmla="*/ 6 w 130"/>
                  <a:gd name="T43" fmla="*/ 23 h 72"/>
                  <a:gd name="T44" fmla="*/ 4 w 130"/>
                  <a:gd name="T45" fmla="*/ 27 h 72"/>
                  <a:gd name="T46" fmla="*/ 5 w 130"/>
                  <a:gd name="T47" fmla="*/ 32 h 72"/>
                  <a:gd name="T48" fmla="*/ 0 w 130"/>
                  <a:gd name="T49" fmla="*/ 39 h 72"/>
                  <a:gd name="T50" fmla="*/ 6 w 130"/>
                  <a:gd name="T51" fmla="*/ 41 h 72"/>
                  <a:gd name="T52" fmla="*/ 10 w 130"/>
                  <a:gd name="T53" fmla="*/ 45 h 72"/>
                  <a:gd name="T54" fmla="*/ 16 w 130"/>
                  <a:gd name="T55" fmla="*/ 49 h 72"/>
                  <a:gd name="T56" fmla="*/ 16 w 130"/>
                  <a:gd name="T57" fmla="*/ 52 h 72"/>
                  <a:gd name="T58" fmla="*/ 26 w 130"/>
                  <a:gd name="T59" fmla="*/ 49 h 72"/>
                  <a:gd name="T60" fmla="*/ 29 w 130"/>
                  <a:gd name="T61" fmla="*/ 51 h 72"/>
                  <a:gd name="T62" fmla="*/ 32 w 130"/>
                  <a:gd name="T63" fmla="*/ 54 h 72"/>
                  <a:gd name="T64" fmla="*/ 30 w 130"/>
                  <a:gd name="T65" fmla="*/ 63 h 72"/>
                  <a:gd name="T66" fmla="*/ 37 w 130"/>
                  <a:gd name="T67" fmla="*/ 65 h 72"/>
                  <a:gd name="T68" fmla="*/ 39 w 130"/>
                  <a:gd name="T69" fmla="*/ 72 h 72"/>
                  <a:gd name="T70" fmla="*/ 46 w 130"/>
                  <a:gd name="T71" fmla="*/ 71 h 72"/>
                  <a:gd name="T72" fmla="*/ 49 w 130"/>
                  <a:gd name="T73" fmla="*/ 66 h 72"/>
                  <a:gd name="T74" fmla="*/ 52 w 130"/>
                  <a:gd name="T75" fmla="*/ 66 h 72"/>
                  <a:gd name="T76" fmla="*/ 53 w 130"/>
                  <a:gd name="T77" fmla="*/ 55 h 72"/>
                  <a:gd name="T78" fmla="*/ 57 w 130"/>
                  <a:gd name="T79" fmla="*/ 54 h 72"/>
                  <a:gd name="T80" fmla="*/ 62 w 130"/>
                  <a:gd name="T81" fmla="*/ 54 h 72"/>
                  <a:gd name="T82" fmla="*/ 67 w 130"/>
                  <a:gd name="T83" fmla="*/ 47 h 72"/>
                  <a:gd name="T84" fmla="*/ 72 w 130"/>
                  <a:gd name="T85" fmla="*/ 52 h 72"/>
                  <a:gd name="T86" fmla="*/ 75 w 130"/>
                  <a:gd name="T87" fmla="*/ 49 h 72"/>
                  <a:gd name="T88" fmla="*/ 79 w 130"/>
                  <a:gd name="T89" fmla="*/ 46 h 72"/>
                  <a:gd name="T90" fmla="*/ 87 w 130"/>
                  <a:gd name="T91" fmla="*/ 40 h 72"/>
                  <a:gd name="T92" fmla="*/ 88 w 130"/>
                  <a:gd name="T93" fmla="*/ 35 h 72"/>
                  <a:gd name="T94" fmla="*/ 90 w 130"/>
                  <a:gd name="T95" fmla="*/ 35 h 72"/>
                  <a:gd name="T96" fmla="*/ 93 w 130"/>
                  <a:gd name="T97" fmla="*/ 29 h 72"/>
                  <a:gd name="T98" fmla="*/ 95 w 130"/>
                  <a:gd name="T99" fmla="*/ 29 h 72"/>
                  <a:gd name="T100" fmla="*/ 98 w 130"/>
                  <a:gd name="T101" fmla="*/ 32 h 72"/>
                  <a:gd name="T102" fmla="*/ 102 w 130"/>
                  <a:gd name="T103" fmla="*/ 33 h 72"/>
                  <a:gd name="T104" fmla="*/ 108 w 130"/>
                  <a:gd name="T105" fmla="*/ 30 h 72"/>
                  <a:gd name="T106" fmla="*/ 112 w 130"/>
                  <a:gd name="T107" fmla="*/ 30 h 72"/>
                  <a:gd name="T108" fmla="*/ 120 w 130"/>
                  <a:gd name="T109" fmla="*/ 27 h 72"/>
                  <a:gd name="T110" fmla="*/ 124 w 130"/>
                  <a:gd name="T111" fmla="*/ 24 h 72"/>
                  <a:gd name="T112" fmla="*/ 130 w 130"/>
                  <a:gd name="T113" fmla="*/ 25 h 72"/>
                  <a:gd name="T114" fmla="*/ 130 w 130"/>
                  <a:gd name="T115" fmla="*/ 25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30" h="72">
                    <a:moveTo>
                      <a:pt x="130" y="25"/>
                    </a:moveTo>
                    <a:lnTo>
                      <a:pt x="126" y="18"/>
                    </a:lnTo>
                    <a:lnTo>
                      <a:pt x="119" y="14"/>
                    </a:lnTo>
                    <a:lnTo>
                      <a:pt x="113" y="9"/>
                    </a:lnTo>
                    <a:lnTo>
                      <a:pt x="107" y="5"/>
                    </a:lnTo>
                    <a:lnTo>
                      <a:pt x="104" y="4"/>
                    </a:lnTo>
                    <a:lnTo>
                      <a:pt x="95" y="1"/>
                    </a:lnTo>
                    <a:lnTo>
                      <a:pt x="91" y="3"/>
                    </a:lnTo>
                    <a:lnTo>
                      <a:pt x="85" y="3"/>
                    </a:lnTo>
                    <a:lnTo>
                      <a:pt x="80" y="2"/>
                    </a:lnTo>
                    <a:lnTo>
                      <a:pt x="74" y="0"/>
                    </a:lnTo>
                    <a:lnTo>
                      <a:pt x="70" y="3"/>
                    </a:lnTo>
                    <a:lnTo>
                      <a:pt x="64" y="6"/>
                    </a:lnTo>
                    <a:lnTo>
                      <a:pt x="55" y="7"/>
                    </a:lnTo>
                    <a:lnTo>
                      <a:pt x="45" y="4"/>
                    </a:lnTo>
                    <a:lnTo>
                      <a:pt x="42" y="6"/>
                    </a:lnTo>
                    <a:lnTo>
                      <a:pt x="40" y="3"/>
                    </a:lnTo>
                    <a:lnTo>
                      <a:pt x="34" y="4"/>
                    </a:lnTo>
                    <a:lnTo>
                      <a:pt x="29" y="8"/>
                    </a:lnTo>
                    <a:lnTo>
                      <a:pt x="27" y="7"/>
                    </a:lnTo>
                    <a:lnTo>
                      <a:pt x="16" y="16"/>
                    </a:lnTo>
                    <a:lnTo>
                      <a:pt x="6" y="23"/>
                    </a:lnTo>
                    <a:lnTo>
                      <a:pt x="4" y="27"/>
                    </a:lnTo>
                    <a:lnTo>
                      <a:pt x="5" y="32"/>
                    </a:lnTo>
                    <a:lnTo>
                      <a:pt x="0" y="39"/>
                    </a:lnTo>
                    <a:lnTo>
                      <a:pt x="6" y="41"/>
                    </a:lnTo>
                    <a:lnTo>
                      <a:pt x="10" y="45"/>
                    </a:lnTo>
                    <a:lnTo>
                      <a:pt x="16" y="49"/>
                    </a:lnTo>
                    <a:lnTo>
                      <a:pt x="16" y="52"/>
                    </a:lnTo>
                    <a:lnTo>
                      <a:pt x="26" y="49"/>
                    </a:lnTo>
                    <a:lnTo>
                      <a:pt x="29" y="51"/>
                    </a:lnTo>
                    <a:lnTo>
                      <a:pt x="32" y="54"/>
                    </a:lnTo>
                    <a:lnTo>
                      <a:pt x="30" y="63"/>
                    </a:lnTo>
                    <a:lnTo>
                      <a:pt x="37" y="65"/>
                    </a:lnTo>
                    <a:lnTo>
                      <a:pt x="39" y="72"/>
                    </a:lnTo>
                    <a:lnTo>
                      <a:pt x="46" y="71"/>
                    </a:lnTo>
                    <a:lnTo>
                      <a:pt x="49" y="66"/>
                    </a:lnTo>
                    <a:lnTo>
                      <a:pt x="52" y="66"/>
                    </a:lnTo>
                    <a:lnTo>
                      <a:pt x="53" y="55"/>
                    </a:lnTo>
                    <a:lnTo>
                      <a:pt x="57" y="54"/>
                    </a:lnTo>
                    <a:lnTo>
                      <a:pt x="62" y="54"/>
                    </a:lnTo>
                    <a:lnTo>
                      <a:pt x="67" y="47"/>
                    </a:lnTo>
                    <a:lnTo>
                      <a:pt x="72" y="52"/>
                    </a:lnTo>
                    <a:lnTo>
                      <a:pt x="75" y="49"/>
                    </a:lnTo>
                    <a:lnTo>
                      <a:pt x="79" y="46"/>
                    </a:lnTo>
                    <a:lnTo>
                      <a:pt x="87" y="40"/>
                    </a:lnTo>
                    <a:lnTo>
                      <a:pt x="88" y="35"/>
                    </a:lnTo>
                    <a:lnTo>
                      <a:pt x="90" y="35"/>
                    </a:lnTo>
                    <a:lnTo>
                      <a:pt x="93" y="29"/>
                    </a:lnTo>
                    <a:lnTo>
                      <a:pt x="95" y="29"/>
                    </a:lnTo>
                    <a:lnTo>
                      <a:pt x="98" y="32"/>
                    </a:lnTo>
                    <a:lnTo>
                      <a:pt x="102" y="33"/>
                    </a:lnTo>
                    <a:lnTo>
                      <a:pt x="108" y="30"/>
                    </a:lnTo>
                    <a:lnTo>
                      <a:pt x="112" y="30"/>
                    </a:lnTo>
                    <a:lnTo>
                      <a:pt x="120" y="27"/>
                    </a:lnTo>
                    <a:lnTo>
                      <a:pt x="124" y="24"/>
                    </a:lnTo>
                    <a:lnTo>
                      <a:pt x="130" y="25"/>
                    </a:lnTo>
                    <a:lnTo>
                      <a:pt x="130" y="25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5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AC6EFB2-0881-30B9-0ACE-7AEC478AD9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7587" y="3249613"/>
                <a:ext cx="877887" cy="685800"/>
              </a:xfrm>
              <a:custGeom>
                <a:avLst/>
                <a:gdLst>
                  <a:gd name="T0" fmla="*/ 324 w 553"/>
                  <a:gd name="T1" fmla="*/ 151 h 432"/>
                  <a:gd name="T2" fmla="*/ 311 w 553"/>
                  <a:gd name="T3" fmla="*/ 109 h 432"/>
                  <a:gd name="T4" fmla="*/ 289 w 553"/>
                  <a:gd name="T5" fmla="*/ 70 h 432"/>
                  <a:gd name="T6" fmla="*/ 240 w 553"/>
                  <a:gd name="T7" fmla="*/ 82 h 432"/>
                  <a:gd name="T8" fmla="*/ 227 w 553"/>
                  <a:gd name="T9" fmla="*/ 49 h 432"/>
                  <a:gd name="T10" fmla="*/ 206 w 553"/>
                  <a:gd name="T11" fmla="*/ 23 h 432"/>
                  <a:gd name="T12" fmla="*/ 152 w 553"/>
                  <a:gd name="T13" fmla="*/ 32 h 432"/>
                  <a:gd name="T14" fmla="*/ 45 w 553"/>
                  <a:gd name="T15" fmla="*/ 4 h 432"/>
                  <a:gd name="T16" fmla="*/ 0 w 553"/>
                  <a:gd name="T17" fmla="*/ 4 h 432"/>
                  <a:gd name="T18" fmla="*/ 5 w 553"/>
                  <a:gd name="T19" fmla="*/ 59 h 432"/>
                  <a:gd name="T20" fmla="*/ 29 w 553"/>
                  <a:gd name="T21" fmla="*/ 99 h 432"/>
                  <a:gd name="T22" fmla="*/ 7 w 553"/>
                  <a:gd name="T23" fmla="*/ 116 h 432"/>
                  <a:gd name="T24" fmla="*/ 25 w 553"/>
                  <a:gd name="T25" fmla="*/ 138 h 432"/>
                  <a:gd name="T26" fmla="*/ 44 w 553"/>
                  <a:gd name="T27" fmla="*/ 152 h 432"/>
                  <a:gd name="T28" fmla="*/ 47 w 553"/>
                  <a:gd name="T29" fmla="*/ 189 h 432"/>
                  <a:gd name="T30" fmla="*/ 79 w 553"/>
                  <a:gd name="T31" fmla="*/ 220 h 432"/>
                  <a:gd name="T32" fmla="*/ 96 w 553"/>
                  <a:gd name="T33" fmla="*/ 226 h 432"/>
                  <a:gd name="T34" fmla="*/ 86 w 553"/>
                  <a:gd name="T35" fmla="*/ 200 h 432"/>
                  <a:gd name="T36" fmla="*/ 74 w 553"/>
                  <a:gd name="T37" fmla="*/ 176 h 432"/>
                  <a:gd name="T38" fmla="*/ 59 w 553"/>
                  <a:gd name="T39" fmla="*/ 131 h 432"/>
                  <a:gd name="T40" fmla="*/ 52 w 553"/>
                  <a:gd name="T41" fmla="*/ 101 h 432"/>
                  <a:gd name="T42" fmla="*/ 45 w 553"/>
                  <a:gd name="T43" fmla="*/ 92 h 432"/>
                  <a:gd name="T44" fmla="*/ 30 w 553"/>
                  <a:gd name="T45" fmla="*/ 60 h 432"/>
                  <a:gd name="T46" fmla="*/ 41 w 553"/>
                  <a:gd name="T47" fmla="*/ 22 h 432"/>
                  <a:gd name="T48" fmla="*/ 68 w 553"/>
                  <a:gd name="T49" fmla="*/ 37 h 432"/>
                  <a:gd name="T50" fmla="*/ 72 w 553"/>
                  <a:gd name="T51" fmla="*/ 82 h 432"/>
                  <a:gd name="T52" fmla="*/ 86 w 553"/>
                  <a:gd name="T53" fmla="*/ 113 h 432"/>
                  <a:gd name="T54" fmla="*/ 105 w 553"/>
                  <a:gd name="T55" fmla="*/ 143 h 432"/>
                  <a:gd name="T56" fmla="*/ 111 w 553"/>
                  <a:gd name="T57" fmla="*/ 169 h 432"/>
                  <a:gd name="T58" fmla="*/ 150 w 553"/>
                  <a:gd name="T59" fmla="*/ 212 h 432"/>
                  <a:gd name="T60" fmla="*/ 169 w 553"/>
                  <a:gd name="T61" fmla="*/ 257 h 432"/>
                  <a:gd name="T62" fmla="*/ 167 w 553"/>
                  <a:gd name="T63" fmla="*/ 282 h 432"/>
                  <a:gd name="T64" fmla="*/ 164 w 553"/>
                  <a:gd name="T65" fmla="*/ 303 h 432"/>
                  <a:gd name="T66" fmla="*/ 199 w 553"/>
                  <a:gd name="T67" fmla="*/ 342 h 432"/>
                  <a:gd name="T68" fmla="*/ 235 w 553"/>
                  <a:gd name="T69" fmla="*/ 358 h 432"/>
                  <a:gd name="T70" fmla="*/ 288 w 553"/>
                  <a:gd name="T71" fmla="*/ 383 h 432"/>
                  <a:gd name="T72" fmla="*/ 335 w 553"/>
                  <a:gd name="T73" fmla="*/ 405 h 432"/>
                  <a:gd name="T74" fmla="*/ 375 w 553"/>
                  <a:gd name="T75" fmla="*/ 392 h 432"/>
                  <a:gd name="T76" fmla="*/ 422 w 553"/>
                  <a:gd name="T77" fmla="*/ 432 h 432"/>
                  <a:gd name="T78" fmla="*/ 424 w 553"/>
                  <a:gd name="T79" fmla="*/ 414 h 432"/>
                  <a:gd name="T80" fmla="*/ 464 w 553"/>
                  <a:gd name="T81" fmla="*/ 387 h 432"/>
                  <a:gd name="T82" fmla="*/ 452 w 553"/>
                  <a:gd name="T83" fmla="*/ 375 h 432"/>
                  <a:gd name="T84" fmla="*/ 456 w 553"/>
                  <a:gd name="T85" fmla="*/ 353 h 432"/>
                  <a:gd name="T86" fmla="*/ 495 w 553"/>
                  <a:gd name="T87" fmla="*/ 351 h 432"/>
                  <a:gd name="T88" fmla="*/ 510 w 553"/>
                  <a:gd name="T89" fmla="*/ 338 h 432"/>
                  <a:gd name="T90" fmla="*/ 523 w 553"/>
                  <a:gd name="T91" fmla="*/ 343 h 432"/>
                  <a:gd name="T92" fmla="*/ 532 w 553"/>
                  <a:gd name="T93" fmla="*/ 310 h 432"/>
                  <a:gd name="T94" fmla="*/ 553 w 553"/>
                  <a:gd name="T95" fmla="*/ 270 h 432"/>
                  <a:gd name="T96" fmla="*/ 519 w 553"/>
                  <a:gd name="T97" fmla="*/ 267 h 432"/>
                  <a:gd name="T98" fmla="*/ 477 w 553"/>
                  <a:gd name="T99" fmla="*/ 285 h 432"/>
                  <a:gd name="T100" fmla="*/ 451 w 553"/>
                  <a:gd name="T101" fmla="*/ 328 h 432"/>
                  <a:gd name="T102" fmla="*/ 406 w 553"/>
                  <a:gd name="T103" fmla="*/ 339 h 432"/>
                  <a:gd name="T104" fmla="*/ 358 w 553"/>
                  <a:gd name="T105" fmla="*/ 330 h 432"/>
                  <a:gd name="T106" fmla="*/ 338 w 553"/>
                  <a:gd name="T107" fmla="*/ 287 h 432"/>
                  <a:gd name="T108" fmla="*/ 330 w 553"/>
                  <a:gd name="T109" fmla="*/ 244 h 432"/>
                  <a:gd name="T110" fmla="*/ 348 w 553"/>
                  <a:gd name="T111" fmla="*/ 183 h 432"/>
                  <a:gd name="T112" fmla="*/ 352 w 553"/>
                  <a:gd name="T113" fmla="*/ 163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53" h="432">
                    <a:moveTo>
                      <a:pt x="352" y="163"/>
                    </a:moveTo>
                    <a:lnTo>
                      <a:pt x="338" y="158"/>
                    </a:lnTo>
                    <a:lnTo>
                      <a:pt x="324" y="151"/>
                    </a:lnTo>
                    <a:lnTo>
                      <a:pt x="320" y="140"/>
                    </a:lnTo>
                    <a:lnTo>
                      <a:pt x="320" y="123"/>
                    </a:lnTo>
                    <a:lnTo>
                      <a:pt x="311" y="109"/>
                    </a:lnTo>
                    <a:lnTo>
                      <a:pt x="307" y="95"/>
                    </a:lnTo>
                    <a:lnTo>
                      <a:pt x="301" y="79"/>
                    </a:lnTo>
                    <a:lnTo>
                      <a:pt x="289" y="70"/>
                    </a:lnTo>
                    <a:lnTo>
                      <a:pt x="273" y="70"/>
                    </a:lnTo>
                    <a:lnTo>
                      <a:pt x="255" y="88"/>
                    </a:lnTo>
                    <a:lnTo>
                      <a:pt x="240" y="82"/>
                    </a:lnTo>
                    <a:lnTo>
                      <a:pt x="232" y="74"/>
                    </a:lnTo>
                    <a:lnTo>
                      <a:pt x="230" y="61"/>
                    </a:lnTo>
                    <a:lnTo>
                      <a:pt x="227" y="49"/>
                    </a:lnTo>
                    <a:lnTo>
                      <a:pt x="218" y="39"/>
                    </a:lnTo>
                    <a:lnTo>
                      <a:pt x="211" y="31"/>
                    </a:lnTo>
                    <a:lnTo>
                      <a:pt x="206" y="23"/>
                    </a:lnTo>
                    <a:lnTo>
                      <a:pt x="171" y="23"/>
                    </a:lnTo>
                    <a:lnTo>
                      <a:pt x="168" y="32"/>
                    </a:lnTo>
                    <a:lnTo>
                      <a:pt x="152" y="32"/>
                    </a:lnTo>
                    <a:lnTo>
                      <a:pt x="112" y="32"/>
                    </a:lnTo>
                    <a:lnTo>
                      <a:pt x="72" y="16"/>
                    </a:lnTo>
                    <a:lnTo>
                      <a:pt x="45" y="4"/>
                    </a:lnTo>
                    <a:lnTo>
                      <a:pt x="49" y="0"/>
                    </a:lnTo>
                    <a:lnTo>
                      <a:pt x="23" y="2"/>
                    </a:lnTo>
                    <a:lnTo>
                      <a:pt x="0" y="4"/>
                    </a:lnTo>
                    <a:lnTo>
                      <a:pt x="1" y="26"/>
                    </a:lnTo>
                    <a:lnTo>
                      <a:pt x="2" y="44"/>
                    </a:lnTo>
                    <a:lnTo>
                      <a:pt x="5" y="59"/>
                    </a:lnTo>
                    <a:lnTo>
                      <a:pt x="8" y="74"/>
                    </a:lnTo>
                    <a:lnTo>
                      <a:pt x="18" y="82"/>
                    </a:lnTo>
                    <a:lnTo>
                      <a:pt x="29" y="99"/>
                    </a:lnTo>
                    <a:lnTo>
                      <a:pt x="25" y="109"/>
                    </a:lnTo>
                    <a:lnTo>
                      <a:pt x="16" y="117"/>
                    </a:lnTo>
                    <a:lnTo>
                      <a:pt x="7" y="116"/>
                    </a:lnTo>
                    <a:lnTo>
                      <a:pt x="5" y="118"/>
                    </a:lnTo>
                    <a:lnTo>
                      <a:pt x="14" y="132"/>
                    </a:lnTo>
                    <a:lnTo>
                      <a:pt x="25" y="138"/>
                    </a:lnTo>
                    <a:lnTo>
                      <a:pt x="29" y="144"/>
                    </a:lnTo>
                    <a:lnTo>
                      <a:pt x="31" y="141"/>
                    </a:lnTo>
                    <a:lnTo>
                      <a:pt x="44" y="152"/>
                    </a:lnTo>
                    <a:lnTo>
                      <a:pt x="51" y="159"/>
                    </a:lnTo>
                    <a:lnTo>
                      <a:pt x="51" y="171"/>
                    </a:lnTo>
                    <a:lnTo>
                      <a:pt x="47" y="189"/>
                    </a:lnTo>
                    <a:lnTo>
                      <a:pt x="57" y="196"/>
                    </a:lnTo>
                    <a:lnTo>
                      <a:pt x="69" y="207"/>
                    </a:lnTo>
                    <a:lnTo>
                      <a:pt x="79" y="220"/>
                    </a:lnTo>
                    <a:lnTo>
                      <a:pt x="82" y="235"/>
                    </a:lnTo>
                    <a:lnTo>
                      <a:pt x="86" y="235"/>
                    </a:lnTo>
                    <a:lnTo>
                      <a:pt x="96" y="226"/>
                    </a:lnTo>
                    <a:lnTo>
                      <a:pt x="98" y="222"/>
                    </a:lnTo>
                    <a:lnTo>
                      <a:pt x="92" y="211"/>
                    </a:lnTo>
                    <a:lnTo>
                      <a:pt x="86" y="200"/>
                    </a:lnTo>
                    <a:lnTo>
                      <a:pt x="76" y="199"/>
                    </a:lnTo>
                    <a:lnTo>
                      <a:pt x="77" y="187"/>
                    </a:lnTo>
                    <a:lnTo>
                      <a:pt x="74" y="176"/>
                    </a:lnTo>
                    <a:lnTo>
                      <a:pt x="71" y="166"/>
                    </a:lnTo>
                    <a:lnTo>
                      <a:pt x="69" y="143"/>
                    </a:lnTo>
                    <a:lnTo>
                      <a:pt x="59" y="131"/>
                    </a:lnTo>
                    <a:lnTo>
                      <a:pt x="57" y="123"/>
                    </a:lnTo>
                    <a:lnTo>
                      <a:pt x="52" y="117"/>
                    </a:lnTo>
                    <a:lnTo>
                      <a:pt x="52" y="101"/>
                    </a:lnTo>
                    <a:lnTo>
                      <a:pt x="48" y="102"/>
                    </a:lnTo>
                    <a:lnTo>
                      <a:pt x="48" y="94"/>
                    </a:lnTo>
                    <a:lnTo>
                      <a:pt x="45" y="92"/>
                    </a:lnTo>
                    <a:lnTo>
                      <a:pt x="44" y="86"/>
                    </a:lnTo>
                    <a:lnTo>
                      <a:pt x="34" y="71"/>
                    </a:lnTo>
                    <a:lnTo>
                      <a:pt x="30" y="60"/>
                    </a:lnTo>
                    <a:lnTo>
                      <a:pt x="33" y="42"/>
                    </a:lnTo>
                    <a:lnTo>
                      <a:pt x="34" y="31"/>
                    </a:lnTo>
                    <a:lnTo>
                      <a:pt x="41" y="22"/>
                    </a:lnTo>
                    <a:lnTo>
                      <a:pt x="49" y="28"/>
                    </a:lnTo>
                    <a:lnTo>
                      <a:pt x="57" y="28"/>
                    </a:lnTo>
                    <a:lnTo>
                      <a:pt x="68" y="37"/>
                    </a:lnTo>
                    <a:lnTo>
                      <a:pt x="65" y="45"/>
                    </a:lnTo>
                    <a:lnTo>
                      <a:pt x="66" y="64"/>
                    </a:lnTo>
                    <a:lnTo>
                      <a:pt x="72" y="82"/>
                    </a:lnTo>
                    <a:lnTo>
                      <a:pt x="71" y="89"/>
                    </a:lnTo>
                    <a:lnTo>
                      <a:pt x="77" y="100"/>
                    </a:lnTo>
                    <a:lnTo>
                      <a:pt x="86" y="113"/>
                    </a:lnTo>
                    <a:lnTo>
                      <a:pt x="96" y="115"/>
                    </a:lnTo>
                    <a:lnTo>
                      <a:pt x="97" y="131"/>
                    </a:lnTo>
                    <a:lnTo>
                      <a:pt x="105" y="143"/>
                    </a:lnTo>
                    <a:lnTo>
                      <a:pt x="115" y="149"/>
                    </a:lnTo>
                    <a:lnTo>
                      <a:pt x="108" y="164"/>
                    </a:lnTo>
                    <a:lnTo>
                      <a:pt x="111" y="169"/>
                    </a:lnTo>
                    <a:lnTo>
                      <a:pt x="126" y="179"/>
                    </a:lnTo>
                    <a:lnTo>
                      <a:pt x="133" y="194"/>
                    </a:lnTo>
                    <a:lnTo>
                      <a:pt x="150" y="212"/>
                    </a:lnTo>
                    <a:lnTo>
                      <a:pt x="164" y="236"/>
                    </a:lnTo>
                    <a:lnTo>
                      <a:pt x="169" y="248"/>
                    </a:lnTo>
                    <a:lnTo>
                      <a:pt x="169" y="257"/>
                    </a:lnTo>
                    <a:lnTo>
                      <a:pt x="174" y="268"/>
                    </a:lnTo>
                    <a:lnTo>
                      <a:pt x="173" y="276"/>
                    </a:lnTo>
                    <a:lnTo>
                      <a:pt x="167" y="282"/>
                    </a:lnTo>
                    <a:lnTo>
                      <a:pt x="169" y="289"/>
                    </a:lnTo>
                    <a:lnTo>
                      <a:pt x="161" y="292"/>
                    </a:lnTo>
                    <a:lnTo>
                      <a:pt x="164" y="303"/>
                    </a:lnTo>
                    <a:lnTo>
                      <a:pt x="172" y="318"/>
                    </a:lnTo>
                    <a:lnTo>
                      <a:pt x="192" y="332"/>
                    </a:lnTo>
                    <a:lnTo>
                      <a:pt x="199" y="342"/>
                    </a:lnTo>
                    <a:lnTo>
                      <a:pt x="219" y="350"/>
                    </a:lnTo>
                    <a:lnTo>
                      <a:pt x="230" y="352"/>
                    </a:lnTo>
                    <a:lnTo>
                      <a:pt x="235" y="358"/>
                    </a:lnTo>
                    <a:lnTo>
                      <a:pt x="251" y="369"/>
                    </a:lnTo>
                    <a:lnTo>
                      <a:pt x="273" y="380"/>
                    </a:lnTo>
                    <a:lnTo>
                      <a:pt x="288" y="383"/>
                    </a:lnTo>
                    <a:lnTo>
                      <a:pt x="306" y="394"/>
                    </a:lnTo>
                    <a:lnTo>
                      <a:pt x="321" y="399"/>
                    </a:lnTo>
                    <a:lnTo>
                      <a:pt x="335" y="405"/>
                    </a:lnTo>
                    <a:lnTo>
                      <a:pt x="345" y="403"/>
                    </a:lnTo>
                    <a:lnTo>
                      <a:pt x="363" y="394"/>
                    </a:lnTo>
                    <a:lnTo>
                      <a:pt x="375" y="392"/>
                    </a:lnTo>
                    <a:lnTo>
                      <a:pt x="391" y="398"/>
                    </a:lnTo>
                    <a:lnTo>
                      <a:pt x="401" y="406"/>
                    </a:lnTo>
                    <a:lnTo>
                      <a:pt x="422" y="432"/>
                    </a:lnTo>
                    <a:lnTo>
                      <a:pt x="423" y="424"/>
                    </a:lnTo>
                    <a:lnTo>
                      <a:pt x="426" y="419"/>
                    </a:lnTo>
                    <a:lnTo>
                      <a:pt x="424" y="414"/>
                    </a:lnTo>
                    <a:lnTo>
                      <a:pt x="436" y="395"/>
                    </a:lnTo>
                    <a:lnTo>
                      <a:pt x="462" y="395"/>
                    </a:lnTo>
                    <a:lnTo>
                      <a:pt x="464" y="387"/>
                    </a:lnTo>
                    <a:lnTo>
                      <a:pt x="461" y="386"/>
                    </a:lnTo>
                    <a:lnTo>
                      <a:pt x="459" y="380"/>
                    </a:lnTo>
                    <a:lnTo>
                      <a:pt x="452" y="375"/>
                    </a:lnTo>
                    <a:lnTo>
                      <a:pt x="445" y="367"/>
                    </a:lnTo>
                    <a:lnTo>
                      <a:pt x="454" y="367"/>
                    </a:lnTo>
                    <a:lnTo>
                      <a:pt x="456" y="353"/>
                    </a:lnTo>
                    <a:lnTo>
                      <a:pt x="476" y="353"/>
                    </a:lnTo>
                    <a:lnTo>
                      <a:pt x="495" y="354"/>
                    </a:lnTo>
                    <a:lnTo>
                      <a:pt x="495" y="351"/>
                    </a:lnTo>
                    <a:lnTo>
                      <a:pt x="497" y="349"/>
                    </a:lnTo>
                    <a:lnTo>
                      <a:pt x="501" y="352"/>
                    </a:lnTo>
                    <a:lnTo>
                      <a:pt x="510" y="338"/>
                    </a:lnTo>
                    <a:lnTo>
                      <a:pt x="514" y="338"/>
                    </a:lnTo>
                    <a:lnTo>
                      <a:pt x="519" y="338"/>
                    </a:lnTo>
                    <a:lnTo>
                      <a:pt x="523" y="343"/>
                    </a:lnTo>
                    <a:lnTo>
                      <a:pt x="531" y="324"/>
                    </a:lnTo>
                    <a:lnTo>
                      <a:pt x="535" y="314"/>
                    </a:lnTo>
                    <a:lnTo>
                      <a:pt x="532" y="310"/>
                    </a:lnTo>
                    <a:lnTo>
                      <a:pt x="538" y="296"/>
                    </a:lnTo>
                    <a:lnTo>
                      <a:pt x="551" y="282"/>
                    </a:lnTo>
                    <a:lnTo>
                      <a:pt x="553" y="270"/>
                    </a:lnTo>
                    <a:lnTo>
                      <a:pt x="550" y="265"/>
                    </a:lnTo>
                    <a:lnTo>
                      <a:pt x="537" y="267"/>
                    </a:lnTo>
                    <a:lnTo>
                      <a:pt x="519" y="267"/>
                    </a:lnTo>
                    <a:lnTo>
                      <a:pt x="496" y="272"/>
                    </a:lnTo>
                    <a:lnTo>
                      <a:pt x="481" y="278"/>
                    </a:lnTo>
                    <a:lnTo>
                      <a:pt x="477" y="285"/>
                    </a:lnTo>
                    <a:lnTo>
                      <a:pt x="472" y="305"/>
                    </a:lnTo>
                    <a:lnTo>
                      <a:pt x="466" y="319"/>
                    </a:lnTo>
                    <a:lnTo>
                      <a:pt x="451" y="328"/>
                    </a:lnTo>
                    <a:lnTo>
                      <a:pt x="438" y="333"/>
                    </a:lnTo>
                    <a:lnTo>
                      <a:pt x="422" y="337"/>
                    </a:lnTo>
                    <a:lnTo>
                      <a:pt x="406" y="339"/>
                    </a:lnTo>
                    <a:lnTo>
                      <a:pt x="386" y="346"/>
                    </a:lnTo>
                    <a:lnTo>
                      <a:pt x="380" y="336"/>
                    </a:lnTo>
                    <a:lnTo>
                      <a:pt x="358" y="330"/>
                    </a:lnTo>
                    <a:lnTo>
                      <a:pt x="352" y="318"/>
                    </a:lnTo>
                    <a:lnTo>
                      <a:pt x="349" y="304"/>
                    </a:lnTo>
                    <a:lnTo>
                      <a:pt x="338" y="287"/>
                    </a:lnTo>
                    <a:lnTo>
                      <a:pt x="337" y="268"/>
                    </a:lnTo>
                    <a:lnTo>
                      <a:pt x="332" y="256"/>
                    </a:lnTo>
                    <a:lnTo>
                      <a:pt x="330" y="244"/>
                    </a:lnTo>
                    <a:lnTo>
                      <a:pt x="334" y="232"/>
                    </a:lnTo>
                    <a:lnTo>
                      <a:pt x="340" y="200"/>
                    </a:lnTo>
                    <a:lnTo>
                      <a:pt x="348" y="183"/>
                    </a:lnTo>
                    <a:lnTo>
                      <a:pt x="359" y="162"/>
                    </a:lnTo>
                    <a:lnTo>
                      <a:pt x="352" y="163"/>
                    </a:lnTo>
                    <a:lnTo>
                      <a:pt x="352" y="163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5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0AFB783-8AE3-05D7-5249-F3CA90FBBB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0387" y="3916363"/>
                <a:ext cx="157162" cy="161925"/>
              </a:xfrm>
              <a:custGeom>
                <a:avLst/>
                <a:gdLst>
                  <a:gd name="T0" fmla="*/ 99 w 99"/>
                  <a:gd name="T1" fmla="*/ 1 h 102"/>
                  <a:gd name="T2" fmla="*/ 93 w 99"/>
                  <a:gd name="T3" fmla="*/ 0 h 102"/>
                  <a:gd name="T4" fmla="*/ 89 w 99"/>
                  <a:gd name="T5" fmla="*/ 3 h 102"/>
                  <a:gd name="T6" fmla="*/ 81 w 99"/>
                  <a:gd name="T7" fmla="*/ 6 h 102"/>
                  <a:gd name="T8" fmla="*/ 77 w 99"/>
                  <a:gd name="T9" fmla="*/ 6 h 102"/>
                  <a:gd name="T10" fmla="*/ 71 w 99"/>
                  <a:gd name="T11" fmla="*/ 9 h 102"/>
                  <a:gd name="T12" fmla="*/ 67 w 99"/>
                  <a:gd name="T13" fmla="*/ 8 h 102"/>
                  <a:gd name="T14" fmla="*/ 64 w 99"/>
                  <a:gd name="T15" fmla="*/ 5 h 102"/>
                  <a:gd name="T16" fmla="*/ 62 w 99"/>
                  <a:gd name="T17" fmla="*/ 5 h 102"/>
                  <a:gd name="T18" fmla="*/ 59 w 99"/>
                  <a:gd name="T19" fmla="*/ 11 h 102"/>
                  <a:gd name="T20" fmla="*/ 57 w 99"/>
                  <a:gd name="T21" fmla="*/ 11 h 102"/>
                  <a:gd name="T22" fmla="*/ 56 w 99"/>
                  <a:gd name="T23" fmla="*/ 16 h 102"/>
                  <a:gd name="T24" fmla="*/ 48 w 99"/>
                  <a:gd name="T25" fmla="*/ 22 h 102"/>
                  <a:gd name="T26" fmla="*/ 44 w 99"/>
                  <a:gd name="T27" fmla="*/ 25 h 102"/>
                  <a:gd name="T28" fmla="*/ 41 w 99"/>
                  <a:gd name="T29" fmla="*/ 28 h 102"/>
                  <a:gd name="T30" fmla="*/ 36 w 99"/>
                  <a:gd name="T31" fmla="*/ 23 h 102"/>
                  <a:gd name="T32" fmla="*/ 31 w 99"/>
                  <a:gd name="T33" fmla="*/ 30 h 102"/>
                  <a:gd name="T34" fmla="*/ 26 w 99"/>
                  <a:gd name="T35" fmla="*/ 30 h 102"/>
                  <a:gd name="T36" fmla="*/ 22 w 99"/>
                  <a:gd name="T37" fmla="*/ 31 h 102"/>
                  <a:gd name="T38" fmla="*/ 21 w 99"/>
                  <a:gd name="T39" fmla="*/ 42 h 102"/>
                  <a:gd name="T40" fmla="*/ 18 w 99"/>
                  <a:gd name="T41" fmla="*/ 42 h 102"/>
                  <a:gd name="T42" fmla="*/ 15 w 99"/>
                  <a:gd name="T43" fmla="*/ 47 h 102"/>
                  <a:gd name="T44" fmla="*/ 8 w 99"/>
                  <a:gd name="T45" fmla="*/ 48 h 102"/>
                  <a:gd name="T46" fmla="*/ 7 w 99"/>
                  <a:gd name="T47" fmla="*/ 50 h 102"/>
                  <a:gd name="T48" fmla="*/ 3 w 99"/>
                  <a:gd name="T49" fmla="*/ 46 h 102"/>
                  <a:gd name="T50" fmla="*/ 0 w 99"/>
                  <a:gd name="T51" fmla="*/ 50 h 102"/>
                  <a:gd name="T52" fmla="*/ 11 w 99"/>
                  <a:gd name="T53" fmla="*/ 61 h 102"/>
                  <a:gd name="T54" fmla="*/ 19 w 99"/>
                  <a:gd name="T55" fmla="*/ 69 h 102"/>
                  <a:gd name="T56" fmla="*/ 23 w 99"/>
                  <a:gd name="T57" fmla="*/ 76 h 102"/>
                  <a:gd name="T58" fmla="*/ 32 w 99"/>
                  <a:gd name="T59" fmla="*/ 86 h 102"/>
                  <a:gd name="T60" fmla="*/ 39 w 99"/>
                  <a:gd name="T61" fmla="*/ 93 h 102"/>
                  <a:gd name="T62" fmla="*/ 41 w 99"/>
                  <a:gd name="T63" fmla="*/ 90 h 102"/>
                  <a:gd name="T64" fmla="*/ 54 w 99"/>
                  <a:gd name="T65" fmla="*/ 97 h 102"/>
                  <a:gd name="T66" fmla="*/ 60 w 99"/>
                  <a:gd name="T67" fmla="*/ 94 h 102"/>
                  <a:gd name="T68" fmla="*/ 67 w 99"/>
                  <a:gd name="T69" fmla="*/ 96 h 102"/>
                  <a:gd name="T70" fmla="*/ 69 w 99"/>
                  <a:gd name="T71" fmla="*/ 101 h 102"/>
                  <a:gd name="T72" fmla="*/ 76 w 99"/>
                  <a:gd name="T73" fmla="*/ 102 h 102"/>
                  <a:gd name="T74" fmla="*/ 81 w 99"/>
                  <a:gd name="T75" fmla="*/ 97 h 102"/>
                  <a:gd name="T76" fmla="*/ 78 w 99"/>
                  <a:gd name="T77" fmla="*/ 93 h 102"/>
                  <a:gd name="T78" fmla="*/ 78 w 99"/>
                  <a:gd name="T79" fmla="*/ 87 h 102"/>
                  <a:gd name="T80" fmla="*/ 82 w 99"/>
                  <a:gd name="T81" fmla="*/ 81 h 102"/>
                  <a:gd name="T82" fmla="*/ 81 w 99"/>
                  <a:gd name="T83" fmla="*/ 74 h 102"/>
                  <a:gd name="T84" fmla="*/ 84 w 99"/>
                  <a:gd name="T85" fmla="*/ 64 h 102"/>
                  <a:gd name="T86" fmla="*/ 87 w 99"/>
                  <a:gd name="T87" fmla="*/ 61 h 102"/>
                  <a:gd name="T88" fmla="*/ 88 w 99"/>
                  <a:gd name="T89" fmla="*/ 51 h 102"/>
                  <a:gd name="T90" fmla="*/ 87 w 99"/>
                  <a:gd name="T91" fmla="*/ 45 h 102"/>
                  <a:gd name="T92" fmla="*/ 88 w 99"/>
                  <a:gd name="T93" fmla="*/ 34 h 102"/>
                  <a:gd name="T94" fmla="*/ 92 w 99"/>
                  <a:gd name="T95" fmla="*/ 25 h 102"/>
                  <a:gd name="T96" fmla="*/ 97 w 99"/>
                  <a:gd name="T97" fmla="*/ 17 h 102"/>
                  <a:gd name="T98" fmla="*/ 95 w 99"/>
                  <a:gd name="T99" fmla="*/ 8 h 102"/>
                  <a:gd name="T100" fmla="*/ 97 w 99"/>
                  <a:gd name="T101" fmla="*/ 3 h 102"/>
                  <a:gd name="T102" fmla="*/ 99 w 99"/>
                  <a:gd name="T103" fmla="*/ 1 h 102"/>
                  <a:gd name="T104" fmla="*/ 99 w 99"/>
                  <a:gd name="T105" fmla="*/ 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99" h="102">
                    <a:moveTo>
                      <a:pt x="99" y="1"/>
                    </a:moveTo>
                    <a:lnTo>
                      <a:pt x="93" y="0"/>
                    </a:lnTo>
                    <a:lnTo>
                      <a:pt x="89" y="3"/>
                    </a:lnTo>
                    <a:lnTo>
                      <a:pt x="81" y="6"/>
                    </a:lnTo>
                    <a:lnTo>
                      <a:pt x="77" y="6"/>
                    </a:lnTo>
                    <a:lnTo>
                      <a:pt x="71" y="9"/>
                    </a:lnTo>
                    <a:lnTo>
                      <a:pt x="67" y="8"/>
                    </a:lnTo>
                    <a:lnTo>
                      <a:pt x="64" y="5"/>
                    </a:lnTo>
                    <a:lnTo>
                      <a:pt x="62" y="5"/>
                    </a:lnTo>
                    <a:lnTo>
                      <a:pt x="59" y="11"/>
                    </a:lnTo>
                    <a:lnTo>
                      <a:pt x="57" y="11"/>
                    </a:lnTo>
                    <a:lnTo>
                      <a:pt x="56" y="16"/>
                    </a:lnTo>
                    <a:lnTo>
                      <a:pt x="48" y="22"/>
                    </a:lnTo>
                    <a:lnTo>
                      <a:pt x="44" y="25"/>
                    </a:lnTo>
                    <a:lnTo>
                      <a:pt x="41" y="28"/>
                    </a:lnTo>
                    <a:lnTo>
                      <a:pt x="36" y="23"/>
                    </a:lnTo>
                    <a:lnTo>
                      <a:pt x="31" y="30"/>
                    </a:lnTo>
                    <a:lnTo>
                      <a:pt x="26" y="30"/>
                    </a:lnTo>
                    <a:lnTo>
                      <a:pt x="22" y="31"/>
                    </a:lnTo>
                    <a:lnTo>
                      <a:pt x="21" y="42"/>
                    </a:lnTo>
                    <a:lnTo>
                      <a:pt x="18" y="42"/>
                    </a:lnTo>
                    <a:lnTo>
                      <a:pt x="15" y="47"/>
                    </a:lnTo>
                    <a:lnTo>
                      <a:pt x="8" y="48"/>
                    </a:lnTo>
                    <a:lnTo>
                      <a:pt x="7" y="50"/>
                    </a:lnTo>
                    <a:lnTo>
                      <a:pt x="3" y="46"/>
                    </a:lnTo>
                    <a:lnTo>
                      <a:pt x="0" y="50"/>
                    </a:lnTo>
                    <a:lnTo>
                      <a:pt x="11" y="61"/>
                    </a:lnTo>
                    <a:lnTo>
                      <a:pt x="19" y="69"/>
                    </a:lnTo>
                    <a:lnTo>
                      <a:pt x="23" y="76"/>
                    </a:lnTo>
                    <a:lnTo>
                      <a:pt x="32" y="86"/>
                    </a:lnTo>
                    <a:lnTo>
                      <a:pt x="39" y="93"/>
                    </a:lnTo>
                    <a:lnTo>
                      <a:pt x="41" y="90"/>
                    </a:lnTo>
                    <a:lnTo>
                      <a:pt x="54" y="97"/>
                    </a:lnTo>
                    <a:lnTo>
                      <a:pt x="60" y="94"/>
                    </a:lnTo>
                    <a:lnTo>
                      <a:pt x="67" y="96"/>
                    </a:lnTo>
                    <a:lnTo>
                      <a:pt x="69" y="101"/>
                    </a:lnTo>
                    <a:lnTo>
                      <a:pt x="76" y="102"/>
                    </a:lnTo>
                    <a:lnTo>
                      <a:pt x="81" y="97"/>
                    </a:lnTo>
                    <a:lnTo>
                      <a:pt x="78" y="93"/>
                    </a:lnTo>
                    <a:lnTo>
                      <a:pt x="78" y="87"/>
                    </a:lnTo>
                    <a:lnTo>
                      <a:pt x="82" y="81"/>
                    </a:lnTo>
                    <a:lnTo>
                      <a:pt x="81" y="74"/>
                    </a:lnTo>
                    <a:lnTo>
                      <a:pt x="84" y="64"/>
                    </a:lnTo>
                    <a:lnTo>
                      <a:pt x="87" y="61"/>
                    </a:lnTo>
                    <a:lnTo>
                      <a:pt x="88" y="51"/>
                    </a:lnTo>
                    <a:lnTo>
                      <a:pt x="87" y="45"/>
                    </a:lnTo>
                    <a:lnTo>
                      <a:pt x="88" y="34"/>
                    </a:lnTo>
                    <a:lnTo>
                      <a:pt x="92" y="25"/>
                    </a:lnTo>
                    <a:lnTo>
                      <a:pt x="97" y="17"/>
                    </a:lnTo>
                    <a:lnTo>
                      <a:pt x="95" y="8"/>
                    </a:lnTo>
                    <a:lnTo>
                      <a:pt x="97" y="3"/>
                    </a:lnTo>
                    <a:lnTo>
                      <a:pt x="99" y="1"/>
                    </a:lnTo>
                    <a:lnTo>
                      <a:pt x="99" y="1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52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1237498-634D-3BAD-C79E-6734DD4CAA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6437" y="4121151"/>
                <a:ext cx="188912" cy="90488"/>
              </a:xfrm>
              <a:custGeom>
                <a:avLst/>
                <a:gdLst>
                  <a:gd name="T0" fmla="*/ 117 w 119"/>
                  <a:gd name="T1" fmla="*/ 22 h 57"/>
                  <a:gd name="T2" fmla="*/ 110 w 119"/>
                  <a:gd name="T3" fmla="*/ 15 h 57"/>
                  <a:gd name="T4" fmla="*/ 103 w 119"/>
                  <a:gd name="T5" fmla="*/ 8 h 57"/>
                  <a:gd name="T6" fmla="*/ 94 w 119"/>
                  <a:gd name="T7" fmla="*/ 4 h 57"/>
                  <a:gd name="T8" fmla="*/ 83 w 119"/>
                  <a:gd name="T9" fmla="*/ 3 h 57"/>
                  <a:gd name="T10" fmla="*/ 84 w 119"/>
                  <a:gd name="T11" fmla="*/ 1 h 57"/>
                  <a:gd name="T12" fmla="*/ 73 w 119"/>
                  <a:gd name="T13" fmla="*/ 0 h 57"/>
                  <a:gd name="T14" fmla="*/ 65 w 119"/>
                  <a:gd name="T15" fmla="*/ 7 h 57"/>
                  <a:gd name="T16" fmla="*/ 52 w 119"/>
                  <a:gd name="T17" fmla="*/ 12 h 57"/>
                  <a:gd name="T18" fmla="*/ 43 w 119"/>
                  <a:gd name="T19" fmla="*/ 17 h 57"/>
                  <a:gd name="T20" fmla="*/ 32 w 119"/>
                  <a:gd name="T21" fmla="*/ 19 h 57"/>
                  <a:gd name="T22" fmla="*/ 27 w 119"/>
                  <a:gd name="T23" fmla="*/ 14 h 57"/>
                  <a:gd name="T24" fmla="*/ 25 w 119"/>
                  <a:gd name="T25" fmla="*/ 15 h 57"/>
                  <a:gd name="T26" fmla="*/ 17 w 119"/>
                  <a:gd name="T27" fmla="*/ 14 h 57"/>
                  <a:gd name="T28" fmla="*/ 17 w 119"/>
                  <a:gd name="T29" fmla="*/ 9 h 57"/>
                  <a:gd name="T30" fmla="*/ 10 w 119"/>
                  <a:gd name="T31" fmla="*/ 0 h 57"/>
                  <a:gd name="T32" fmla="*/ 2 w 119"/>
                  <a:gd name="T33" fmla="*/ 3 h 57"/>
                  <a:gd name="T34" fmla="*/ 2 w 119"/>
                  <a:gd name="T35" fmla="*/ 13 h 57"/>
                  <a:gd name="T36" fmla="*/ 5 w 119"/>
                  <a:gd name="T37" fmla="*/ 16 h 57"/>
                  <a:gd name="T38" fmla="*/ 3 w 119"/>
                  <a:gd name="T39" fmla="*/ 18 h 57"/>
                  <a:gd name="T40" fmla="*/ 3 w 119"/>
                  <a:gd name="T41" fmla="*/ 23 h 57"/>
                  <a:gd name="T42" fmla="*/ 1 w 119"/>
                  <a:gd name="T43" fmla="*/ 28 h 57"/>
                  <a:gd name="T44" fmla="*/ 0 w 119"/>
                  <a:gd name="T45" fmla="*/ 32 h 57"/>
                  <a:gd name="T46" fmla="*/ 2 w 119"/>
                  <a:gd name="T47" fmla="*/ 36 h 57"/>
                  <a:gd name="T48" fmla="*/ 3 w 119"/>
                  <a:gd name="T49" fmla="*/ 31 h 57"/>
                  <a:gd name="T50" fmla="*/ 12 w 119"/>
                  <a:gd name="T51" fmla="*/ 31 h 57"/>
                  <a:gd name="T52" fmla="*/ 17 w 119"/>
                  <a:gd name="T53" fmla="*/ 33 h 57"/>
                  <a:gd name="T54" fmla="*/ 26 w 119"/>
                  <a:gd name="T55" fmla="*/ 35 h 57"/>
                  <a:gd name="T56" fmla="*/ 30 w 119"/>
                  <a:gd name="T57" fmla="*/ 44 h 57"/>
                  <a:gd name="T58" fmla="*/ 36 w 119"/>
                  <a:gd name="T59" fmla="*/ 46 h 57"/>
                  <a:gd name="T60" fmla="*/ 39 w 119"/>
                  <a:gd name="T61" fmla="*/ 42 h 57"/>
                  <a:gd name="T62" fmla="*/ 42 w 119"/>
                  <a:gd name="T63" fmla="*/ 57 h 57"/>
                  <a:gd name="T64" fmla="*/ 52 w 119"/>
                  <a:gd name="T65" fmla="*/ 56 h 57"/>
                  <a:gd name="T66" fmla="*/ 55 w 119"/>
                  <a:gd name="T67" fmla="*/ 52 h 57"/>
                  <a:gd name="T68" fmla="*/ 60 w 119"/>
                  <a:gd name="T69" fmla="*/ 48 h 57"/>
                  <a:gd name="T70" fmla="*/ 51 w 119"/>
                  <a:gd name="T71" fmla="*/ 36 h 57"/>
                  <a:gd name="T72" fmla="*/ 54 w 119"/>
                  <a:gd name="T73" fmla="*/ 31 h 57"/>
                  <a:gd name="T74" fmla="*/ 59 w 119"/>
                  <a:gd name="T75" fmla="*/ 29 h 57"/>
                  <a:gd name="T76" fmla="*/ 67 w 119"/>
                  <a:gd name="T77" fmla="*/ 24 h 57"/>
                  <a:gd name="T78" fmla="*/ 72 w 119"/>
                  <a:gd name="T79" fmla="*/ 15 h 57"/>
                  <a:gd name="T80" fmla="*/ 81 w 119"/>
                  <a:gd name="T81" fmla="*/ 14 h 57"/>
                  <a:gd name="T82" fmla="*/ 91 w 119"/>
                  <a:gd name="T83" fmla="*/ 21 h 57"/>
                  <a:gd name="T84" fmla="*/ 95 w 119"/>
                  <a:gd name="T85" fmla="*/ 28 h 57"/>
                  <a:gd name="T86" fmla="*/ 100 w 119"/>
                  <a:gd name="T87" fmla="*/ 30 h 57"/>
                  <a:gd name="T88" fmla="*/ 94 w 119"/>
                  <a:gd name="T89" fmla="*/ 37 h 57"/>
                  <a:gd name="T90" fmla="*/ 98 w 119"/>
                  <a:gd name="T91" fmla="*/ 50 h 57"/>
                  <a:gd name="T92" fmla="*/ 104 w 119"/>
                  <a:gd name="T93" fmla="*/ 57 h 57"/>
                  <a:gd name="T94" fmla="*/ 108 w 119"/>
                  <a:gd name="T95" fmla="*/ 44 h 57"/>
                  <a:gd name="T96" fmla="*/ 115 w 119"/>
                  <a:gd name="T97" fmla="*/ 46 h 57"/>
                  <a:gd name="T98" fmla="*/ 119 w 119"/>
                  <a:gd name="T99" fmla="*/ 40 h 57"/>
                  <a:gd name="T100" fmla="*/ 115 w 119"/>
                  <a:gd name="T101" fmla="*/ 26 h 57"/>
                  <a:gd name="T102" fmla="*/ 117 w 119"/>
                  <a:gd name="T103" fmla="*/ 2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19" h="57">
                    <a:moveTo>
                      <a:pt x="117" y="22"/>
                    </a:moveTo>
                    <a:lnTo>
                      <a:pt x="110" y="15"/>
                    </a:lnTo>
                    <a:lnTo>
                      <a:pt x="103" y="8"/>
                    </a:lnTo>
                    <a:lnTo>
                      <a:pt x="94" y="4"/>
                    </a:lnTo>
                    <a:lnTo>
                      <a:pt x="83" y="3"/>
                    </a:lnTo>
                    <a:lnTo>
                      <a:pt x="84" y="1"/>
                    </a:lnTo>
                    <a:lnTo>
                      <a:pt x="73" y="0"/>
                    </a:lnTo>
                    <a:lnTo>
                      <a:pt x="65" y="7"/>
                    </a:lnTo>
                    <a:lnTo>
                      <a:pt x="52" y="12"/>
                    </a:lnTo>
                    <a:lnTo>
                      <a:pt x="43" y="17"/>
                    </a:lnTo>
                    <a:lnTo>
                      <a:pt x="32" y="19"/>
                    </a:lnTo>
                    <a:lnTo>
                      <a:pt x="27" y="14"/>
                    </a:lnTo>
                    <a:lnTo>
                      <a:pt x="25" y="15"/>
                    </a:lnTo>
                    <a:lnTo>
                      <a:pt x="17" y="14"/>
                    </a:lnTo>
                    <a:lnTo>
                      <a:pt x="17" y="9"/>
                    </a:lnTo>
                    <a:lnTo>
                      <a:pt x="10" y="0"/>
                    </a:lnTo>
                    <a:lnTo>
                      <a:pt x="2" y="3"/>
                    </a:lnTo>
                    <a:lnTo>
                      <a:pt x="2" y="13"/>
                    </a:lnTo>
                    <a:lnTo>
                      <a:pt x="5" y="16"/>
                    </a:lnTo>
                    <a:lnTo>
                      <a:pt x="3" y="18"/>
                    </a:lnTo>
                    <a:lnTo>
                      <a:pt x="3" y="23"/>
                    </a:lnTo>
                    <a:lnTo>
                      <a:pt x="1" y="28"/>
                    </a:lnTo>
                    <a:lnTo>
                      <a:pt x="0" y="32"/>
                    </a:lnTo>
                    <a:lnTo>
                      <a:pt x="2" y="36"/>
                    </a:lnTo>
                    <a:lnTo>
                      <a:pt x="3" y="31"/>
                    </a:lnTo>
                    <a:lnTo>
                      <a:pt x="12" y="31"/>
                    </a:lnTo>
                    <a:lnTo>
                      <a:pt x="17" y="33"/>
                    </a:lnTo>
                    <a:lnTo>
                      <a:pt x="26" y="35"/>
                    </a:lnTo>
                    <a:lnTo>
                      <a:pt x="30" y="44"/>
                    </a:lnTo>
                    <a:lnTo>
                      <a:pt x="36" y="46"/>
                    </a:lnTo>
                    <a:lnTo>
                      <a:pt x="39" y="42"/>
                    </a:lnTo>
                    <a:lnTo>
                      <a:pt x="42" y="57"/>
                    </a:lnTo>
                    <a:lnTo>
                      <a:pt x="52" y="56"/>
                    </a:lnTo>
                    <a:lnTo>
                      <a:pt x="55" y="52"/>
                    </a:lnTo>
                    <a:lnTo>
                      <a:pt x="60" y="48"/>
                    </a:lnTo>
                    <a:lnTo>
                      <a:pt x="51" y="36"/>
                    </a:lnTo>
                    <a:lnTo>
                      <a:pt x="54" y="31"/>
                    </a:lnTo>
                    <a:lnTo>
                      <a:pt x="59" y="29"/>
                    </a:lnTo>
                    <a:lnTo>
                      <a:pt x="67" y="24"/>
                    </a:lnTo>
                    <a:lnTo>
                      <a:pt x="72" y="15"/>
                    </a:lnTo>
                    <a:lnTo>
                      <a:pt x="81" y="14"/>
                    </a:lnTo>
                    <a:lnTo>
                      <a:pt x="91" y="21"/>
                    </a:lnTo>
                    <a:lnTo>
                      <a:pt x="95" y="28"/>
                    </a:lnTo>
                    <a:lnTo>
                      <a:pt x="100" y="30"/>
                    </a:lnTo>
                    <a:lnTo>
                      <a:pt x="94" y="37"/>
                    </a:lnTo>
                    <a:lnTo>
                      <a:pt x="98" y="50"/>
                    </a:lnTo>
                    <a:lnTo>
                      <a:pt x="104" y="57"/>
                    </a:lnTo>
                    <a:lnTo>
                      <a:pt x="108" y="44"/>
                    </a:lnTo>
                    <a:lnTo>
                      <a:pt x="115" y="46"/>
                    </a:lnTo>
                    <a:lnTo>
                      <a:pt x="119" y="40"/>
                    </a:lnTo>
                    <a:lnTo>
                      <a:pt x="115" y="26"/>
                    </a:lnTo>
                    <a:lnTo>
                      <a:pt x="117" y="22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53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66B723-F1FE-F934-F35D-9590E7B912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4187" y="3940176"/>
                <a:ext cx="77787" cy="47625"/>
              </a:xfrm>
              <a:custGeom>
                <a:avLst/>
                <a:gdLst>
                  <a:gd name="T0" fmla="*/ 47 w 49"/>
                  <a:gd name="T1" fmla="*/ 24 h 30"/>
                  <a:gd name="T2" fmla="*/ 49 w 49"/>
                  <a:gd name="T3" fmla="*/ 15 h 30"/>
                  <a:gd name="T4" fmla="*/ 46 w 49"/>
                  <a:gd name="T5" fmla="*/ 12 h 30"/>
                  <a:gd name="T6" fmla="*/ 43 w 49"/>
                  <a:gd name="T7" fmla="*/ 10 h 30"/>
                  <a:gd name="T8" fmla="*/ 33 w 49"/>
                  <a:gd name="T9" fmla="*/ 13 h 30"/>
                  <a:gd name="T10" fmla="*/ 33 w 49"/>
                  <a:gd name="T11" fmla="*/ 10 h 30"/>
                  <a:gd name="T12" fmla="*/ 27 w 49"/>
                  <a:gd name="T13" fmla="*/ 6 h 30"/>
                  <a:gd name="T14" fmla="*/ 23 w 49"/>
                  <a:gd name="T15" fmla="*/ 2 h 30"/>
                  <a:gd name="T16" fmla="*/ 17 w 49"/>
                  <a:gd name="T17" fmla="*/ 0 h 30"/>
                  <a:gd name="T18" fmla="*/ 12 w 49"/>
                  <a:gd name="T19" fmla="*/ 1 h 30"/>
                  <a:gd name="T20" fmla="*/ 13 w 49"/>
                  <a:gd name="T21" fmla="*/ 3 h 30"/>
                  <a:gd name="T22" fmla="*/ 9 w 49"/>
                  <a:gd name="T23" fmla="*/ 6 h 30"/>
                  <a:gd name="T24" fmla="*/ 1 w 49"/>
                  <a:gd name="T25" fmla="*/ 12 h 30"/>
                  <a:gd name="T26" fmla="*/ 0 w 49"/>
                  <a:gd name="T27" fmla="*/ 16 h 30"/>
                  <a:gd name="T28" fmla="*/ 5 w 49"/>
                  <a:gd name="T29" fmla="*/ 20 h 30"/>
                  <a:gd name="T30" fmla="*/ 17 w 49"/>
                  <a:gd name="T31" fmla="*/ 22 h 30"/>
                  <a:gd name="T32" fmla="*/ 25 w 49"/>
                  <a:gd name="T33" fmla="*/ 27 h 30"/>
                  <a:gd name="T34" fmla="*/ 32 w 49"/>
                  <a:gd name="T35" fmla="*/ 30 h 30"/>
                  <a:gd name="T36" fmla="*/ 45 w 49"/>
                  <a:gd name="T37" fmla="*/ 30 h 30"/>
                  <a:gd name="T38" fmla="*/ 47 w 49"/>
                  <a:gd name="T39" fmla="*/ 24 h 30"/>
                  <a:gd name="T40" fmla="*/ 47 w 49"/>
                  <a:gd name="T41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9" h="30">
                    <a:moveTo>
                      <a:pt x="47" y="24"/>
                    </a:moveTo>
                    <a:lnTo>
                      <a:pt x="49" y="15"/>
                    </a:lnTo>
                    <a:lnTo>
                      <a:pt x="46" y="12"/>
                    </a:lnTo>
                    <a:lnTo>
                      <a:pt x="43" y="10"/>
                    </a:lnTo>
                    <a:lnTo>
                      <a:pt x="33" y="13"/>
                    </a:lnTo>
                    <a:lnTo>
                      <a:pt x="33" y="10"/>
                    </a:lnTo>
                    <a:lnTo>
                      <a:pt x="27" y="6"/>
                    </a:lnTo>
                    <a:lnTo>
                      <a:pt x="23" y="2"/>
                    </a:lnTo>
                    <a:lnTo>
                      <a:pt x="17" y="0"/>
                    </a:lnTo>
                    <a:lnTo>
                      <a:pt x="12" y="1"/>
                    </a:lnTo>
                    <a:lnTo>
                      <a:pt x="13" y="3"/>
                    </a:lnTo>
                    <a:lnTo>
                      <a:pt x="9" y="6"/>
                    </a:lnTo>
                    <a:lnTo>
                      <a:pt x="1" y="12"/>
                    </a:lnTo>
                    <a:lnTo>
                      <a:pt x="0" y="16"/>
                    </a:lnTo>
                    <a:lnTo>
                      <a:pt x="5" y="20"/>
                    </a:lnTo>
                    <a:lnTo>
                      <a:pt x="17" y="22"/>
                    </a:lnTo>
                    <a:lnTo>
                      <a:pt x="25" y="27"/>
                    </a:lnTo>
                    <a:lnTo>
                      <a:pt x="32" y="30"/>
                    </a:lnTo>
                    <a:lnTo>
                      <a:pt x="45" y="30"/>
                    </a:lnTo>
                    <a:lnTo>
                      <a:pt x="47" y="24"/>
                    </a:lnTo>
                    <a:lnTo>
                      <a:pt x="47" y="24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54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2F018F5-5AA4-10EE-3F5C-BD5C0F60A05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0575" y="1874838"/>
                <a:ext cx="3211512" cy="1893888"/>
              </a:xfrm>
              <a:custGeom>
                <a:avLst/>
                <a:gdLst>
                  <a:gd name="T0" fmla="*/ 72 w 2023"/>
                  <a:gd name="T1" fmla="*/ 1162 h 1193"/>
                  <a:gd name="T2" fmla="*/ 67 w 2023"/>
                  <a:gd name="T3" fmla="*/ 1193 h 1193"/>
                  <a:gd name="T4" fmla="*/ 57 w 2023"/>
                  <a:gd name="T5" fmla="*/ 1148 h 1193"/>
                  <a:gd name="T6" fmla="*/ 56 w 2023"/>
                  <a:gd name="T7" fmla="*/ 1142 h 1193"/>
                  <a:gd name="T8" fmla="*/ 36 w 2023"/>
                  <a:gd name="T9" fmla="*/ 1137 h 1193"/>
                  <a:gd name="T10" fmla="*/ 0 w 2023"/>
                  <a:gd name="T11" fmla="*/ 1119 h 1193"/>
                  <a:gd name="T12" fmla="*/ 1374 w 2023"/>
                  <a:gd name="T13" fmla="*/ 483 h 1193"/>
                  <a:gd name="T14" fmla="*/ 1023 w 2023"/>
                  <a:gd name="T15" fmla="*/ 501 h 1193"/>
                  <a:gd name="T16" fmla="*/ 959 w 2023"/>
                  <a:gd name="T17" fmla="*/ 563 h 1193"/>
                  <a:gd name="T18" fmla="*/ 876 w 2023"/>
                  <a:gd name="T19" fmla="*/ 716 h 1193"/>
                  <a:gd name="T20" fmla="*/ 913 w 2023"/>
                  <a:gd name="T21" fmla="*/ 827 h 1193"/>
                  <a:gd name="T22" fmla="*/ 992 w 2023"/>
                  <a:gd name="T23" fmla="*/ 866 h 1193"/>
                  <a:gd name="T24" fmla="*/ 1154 w 2023"/>
                  <a:gd name="T25" fmla="*/ 897 h 1193"/>
                  <a:gd name="T26" fmla="*/ 1232 w 2023"/>
                  <a:gd name="T27" fmla="*/ 936 h 1193"/>
                  <a:gd name="T28" fmla="*/ 1295 w 2023"/>
                  <a:gd name="T29" fmla="*/ 1029 h 1193"/>
                  <a:gd name="T30" fmla="*/ 1371 w 2023"/>
                  <a:gd name="T31" fmla="*/ 942 h 1193"/>
                  <a:gd name="T32" fmla="*/ 1476 w 2023"/>
                  <a:gd name="T33" fmla="*/ 950 h 1193"/>
                  <a:gd name="T34" fmla="*/ 1543 w 2023"/>
                  <a:gd name="T35" fmla="*/ 921 h 1193"/>
                  <a:gd name="T36" fmla="*/ 1602 w 2023"/>
                  <a:gd name="T37" fmla="*/ 980 h 1193"/>
                  <a:gd name="T38" fmla="*/ 1649 w 2023"/>
                  <a:gd name="T39" fmla="*/ 1030 h 1193"/>
                  <a:gd name="T40" fmla="*/ 1651 w 2023"/>
                  <a:gd name="T41" fmla="*/ 896 h 1193"/>
                  <a:gd name="T42" fmla="*/ 1770 w 2023"/>
                  <a:gd name="T43" fmla="*/ 816 h 1193"/>
                  <a:gd name="T44" fmla="*/ 1792 w 2023"/>
                  <a:gd name="T45" fmla="*/ 722 h 1193"/>
                  <a:gd name="T46" fmla="*/ 1821 w 2023"/>
                  <a:gd name="T47" fmla="*/ 720 h 1193"/>
                  <a:gd name="T48" fmla="*/ 1849 w 2023"/>
                  <a:gd name="T49" fmla="*/ 680 h 1193"/>
                  <a:gd name="T50" fmla="*/ 1893 w 2023"/>
                  <a:gd name="T51" fmla="*/ 661 h 1193"/>
                  <a:gd name="T52" fmla="*/ 1931 w 2023"/>
                  <a:gd name="T53" fmla="*/ 649 h 1193"/>
                  <a:gd name="T54" fmla="*/ 2020 w 2023"/>
                  <a:gd name="T55" fmla="*/ 572 h 1193"/>
                  <a:gd name="T56" fmla="*/ 1957 w 2023"/>
                  <a:gd name="T57" fmla="*/ 565 h 1193"/>
                  <a:gd name="T58" fmla="*/ 1840 w 2023"/>
                  <a:gd name="T59" fmla="*/ 599 h 1193"/>
                  <a:gd name="T60" fmla="*/ 1779 w 2023"/>
                  <a:gd name="T61" fmla="*/ 625 h 1193"/>
                  <a:gd name="T62" fmla="*/ 1692 w 2023"/>
                  <a:gd name="T63" fmla="*/ 642 h 1193"/>
                  <a:gd name="T64" fmla="*/ 1712 w 2023"/>
                  <a:gd name="T65" fmla="*/ 597 h 1193"/>
                  <a:gd name="T66" fmla="*/ 1692 w 2023"/>
                  <a:gd name="T67" fmla="*/ 557 h 1193"/>
                  <a:gd name="T68" fmla="*/ 1642 w 2023"/>
                  <a:gd name="T69" fmla="*/ 606 h 1193"/>
                  <a:gd name="T70" fmla="*/ 1604 w 2023"/>
                  <a:gd name="T71" fmla="*/ 639 h 1193"/>
                  <a:gd name="T72" fmla="*/ 1626 w 2023"/>
                  <a:gd name="T73" fmla="*/ 585 h 1193"/>
                  <a:gd name="T74" fmla="*/ 1715 w 2023"/>
                  <a:gd name="T75" fmla="*/ 552 h 1193"/>
                  <a:gd name="T76" fmla="*/ 1679 w 2023"/>
                  <a:gd name="T77" fmla="*/ 537 h 1193"/>
                  <a:gd name="T78" fmla="*/ 1590 w 2023"/>
                  <a:gd name="T79" fmla="*/ 531 h 1193"/>
                  <a:gd name="T80" fmla="*/ 1608 w 2023"/>
                  <a:gd name="T81" fmla="*/ 500 h 1193"/>
                  <a:gd name="T82" fmla="*/ 649 w 2023"/>
                  <a:gd name="T83" fmla="*/ 299 h 1193"/>
                  <a:gd name="T84" fmla="*/ 649 w 2023"/>
                  <a:gd name="T85" fmla="*/ 299 h 1193"/>
                  <a:gd name="T86" fmla="*/ 505 w 2023"/>
                  <a:gd name="T87" fmla="*/ 237 h 1193"/>
                  <a:gd name="T88" fmla="*/ 545 w 2023"/>
                  <a:gd name="T89" fmla="*/ 164 h 1193"/>
                  <a:gd name="T90" fmla="*/ 921 w 2023"/>
                  <a:gd name="T91" fmla="*/ 10 h 1193"/>
                  <a:gd name="T92" fmla="*/ 719 w 2023"/>
                  <a:gd name="T93" fmla="*/ 60 h 1193"/>
                  <a:gd name="T94" fmla="*/ 704 w 2023"/>
                  <a:gd name="T95" fmla="*/ 96 h 1193"/>
                  <a:gd name="T96" fmla="*/ 680 w 2023"/>
                  <a:gd name="T97" fmla="*/ 137 h 1193"/>
                  <a:gd name="T98" fmla="*/ 630 w 2023"/>
                  <a:gd name="T99" fmla="*/ 169 h 1193"/>
                  <a:gd name="T100" fmla="*/ 529 w 2023"/>
                  <a:gd name="T101" fmla="*/ 230 h 1193"/>
                  <a:gd name="T102" fmla="*/ 565 w 2023"/>
                  <a:gd name="T103" fmla="*/ 266 h 1193"/>
                  <a:gd name="T104" fmla="*/ 557 w 2023"/>
                  <a:gd name="T105" fmla="*/ 296 h 1193"/>
                  <a:gd name="T106" fmla="*/ 380 w 2023"/>
                  <a:gd name="T107" fmla="*/ 359 h 1193"/>
                  <a:gd name="T108" fmla="*/ 585 w 2023"/>
                  <a:gd name="T109" fmla="*/ 302 h 1193"/>
                  <a:gd name="T110" fmla="*/ 789 w 2023"/>
                  <a:gd name="T111" fmla="*/ 207 h 1193"/>
                  <a:gd name="T112" fmla="*/ 801 w 2023"/>
                  <a:gd name="T113" fmla="*/ 236 h 1193"/>
                  <a:gd name="T114" fmla="*/ 940 w 2023"/>
                  <a:gd name="T115" fmla="*/ 268 h 1193"/>
                  <a:gd name="T116" fmla="*/ 990 w 2023"/>
                  <a:gd name="T117" fmla="*/ 350 h 1193"/>
                  <a:gd name="T118" fmla="*/ 1005 w 2023"/>
                  <a:gd name="T119" fmla="*/ 251 h 1193"/>
                  <a:gd name="T120" fmla="*/ 1058 w 2023"/>
                  <a:gd name="T121" fmla="*/ 107 h 1193"/>
                  <a:gd name="T122" fmla="*/ 1061 w 2023"/>
                  <a:gd name="T123" fmla="*/ 22 h 1193"/>
                  <a:gd name="T124" fmla="*/ 975 w 2023"/>
                  <a:gd name="T125" fmla="*/ 4 h 1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23" h="1193">
                    <a:moveTo>
                      <a:pt x="71" y="1190"/>
                    </a:moveTo>
                    <a:lnTo>
                      <a:pt x="78" y="1186"/>
                    </a:lnTo>
                    <a:lnTo>
                      <a:pt x="87" y="1181"/>
                    </a:lnTo>
                    <a:lnTo>
                      <a:pt x="88" y="1179"/>
                    </a:lnTo>
                    <a:lnTo>
                      <a:pt x="85" y="1171"/>
                    </a:lnTo>
                    <a:lnTo>
                      <a:pt x="82" y="1168"/>
                    </a:lnTo>
                    <a:lnTo>
                      <a:pt x="79" y="1166"/>
                    </a:lnTo>
                    <a:lnTo>
                      <a:pt x="72" y="1162"/>
                    </a:lnTo>
                    <a:lnTo>
                      <a:pt x="71" y="1162"/>
                    </a:lnTo>
                    <a:lnTo>
                      <a:pt x="69" y="1163"/>
                    </a:lnTo>
                    <a:lnTo>
                      <a:pt x="69" y="1168"/>
                    </a:lnTo>
                    <a:lnTo>
                      <a:pt x="64" y="1172"/>
                    </a:lnTo>
                    <a:lnTo>
                      <a:pt x="63" y="1175"/>
                    </a:lnTo>
                    <a:lnTo>
                      <a:pt x="64" y="1183"/>
                    </a:lnTo>
                    <a:lnTo>
                      <a:pt x="62" y="1190"/>
                    </a:lnTo>
                    <a:lnTo>
                      <a:pt x="67" y="1193"/>
                    </a:lnTo>
                    <a:lnTo>
                      <a:pt x="71" y="1190"/>
                    </a:lnTo>
                    <a:lnTo>
                      <a:pt x="71" y="1190"/>
                    </a:lnTo>
                    <a:close/>
                    <a:moveTo>
                      <a:pt x="68" y="1152"/>
                    </a:moveTo>
                    <a:lnTo>
                      <a:pt x="71" y="1149"/>
                    </a:lnTo>
                    <a:lnTo>
                      <a:pt x="66" y="1146"/>
                    </a:lnTo>
                    <a:lnTo>
                      <a:pt x="59" y="1144"/>
                    </a:lnTo>
                    <a:lnTo>
                      <a:pt x="57" y="1146"/>
                    </a:lnTo>
                    <a:lnTo>
                      <a:pt x="57" y="1148"/>
                    </a:lnTo>
                    <a:lnTo>
                      <a:pt x="59" y="1149"/>
                    </a:lnTo>
                    <a:lnTo>
                      <a:pt x="60" y="1154"/>
                    </a:lnTo>
                    <a:lnTo>
                      <a:pt x="68" y="1152"/>
                    </a:lnTo>
                    <a:lnTo>
                      <a:pt x="68" y="1152"/>
                    </a:lnTo>
                    <a:close/>
                    <a:moveTo>
                      <a:pt x="57" y="1140"/>
                    </a:moveTo>
                    <a:lnTo>
                      <a:pt x="47" y="1139"/>
                    </a:lnTo>
                    <a:lnTo>
                      <a:pt x="45" y="1142"/>
                    </a:lnTo>
                    <a:lnTo>
                      <a:pt x="56" y="1142"/>
                    </a:lnTo>
                    <a:lnTo>
                      <a:pt x="57" y="1140"/>
                    </a:lnTo>
                    <a:close/>
                    <a:moveTo>
                      <a:pt x="40" y="1136"/>
                    </a:moveTo>
                    <a:lnTo>
                      <a:pt x="35" y="1129"/>
                    </a:lnTo>
                    <a:lnTo>
                      <a:pt x="34" y="1127"/>
                    </a:lnTo>
                    <a:lnTo>
                      <a:pt x="28" y="1131"/>
                    </a:lnTo>
                    <a:lnTo>
                      <a:pt x="29" y="1131"/>
                    </a:lnTo>
                    <a:lnTo>
                      <a:pt x="30" y="1136"/>
                    </a:lnTo>
                    <a:lnTo>
                      <a:pt x="36" y="1137"/>
                    </a:lnTo>
                    <a:lnTo>
                      <a:pt x="38" y="1138"/>
                    </a:lnTo>
                    <a:lnTo>
                      <a:pt x="40" y="1136"/>
                    </a:lnTo>
                    <a:lnTo>
                      <a:pt x="40" y="1136"/>
                    </a:lnTo>
                    <a:close/>
                    <a:moveTo>
                      <a:pt x="8" y="1120"/>
                    </a:moveTo>
                    <a:lnTo>
                      <a:pt x="10" y="1115"/>
                    </a:lnTo>
                    <a:lnTo>
                      <a:pt x="4" y="1115"/>
                    </a:lnTo>
                    <a:lnTo>
                      <a:pt x="1" y="1117"/>
                    </a:lnTo>
                    <a:lnTo>
                      <a:pt x="0" y="1119"/>
                    </a:lnTo>
                    <a:lnTo>
                      <a:pt x="5" y="1123"/>
                    </a:lnTo>
                    <a:lnTo>
                      <a:pt x="8" y="1120"/>
                    </a:lnTo>
                    <a:close/>
                    <a:moveTo>
                      <a:pt x="1548" y="473"/>
                    </a:moveTo>
                    <a:lnTo>
                      <a:pt x="1541" y="473"/>
                    </a:lnTo>
                    <a:lnTo>
                      <a:pt x="1536" y="483"/>
                    </a:lnTo>
                    <a:lnTo>
                      <a:pt x="1499" y="483"/>
                    </a:lnTo>
                    <a:lnTo>
                      <a:pt x="1437" y="483"/>
                    </a:lnTo>
                    <a:lnTo>
                      <a:pt x="1374" y="483"/>
                    </a:lnTo>
                    <a:lnTo>
                      <a:pt x="1319" y="483"/>
                    </a:lnTo>
                    <a:lnTo>
                      <a:pt x="1264" y="483"/>
                    </a:lnTo>
                    <a:lnTo>
                      <a:pt x="1210" y="483"/>
                    </a:lnTo>
                    <a:lnTo>
                      <a:pt x="1154" y="483"/>
                    </a:lnTo>
                    <a:lnTo>
                      <a:pt x="1136" y="483"/>
                    </a:lnTo>
                    <a:lnTo>
                      <a:pt x="1081" y="483"/>
                    </a:lnTo>
                    <a:lnTo>
                      <a:pt x="1030" y="483"/>
                    </a:lnTo>
                    <a:lnTo>
                      <a:pt x="1023" y="501"/>
                    </a:lnTo>
                    <a:lnTo>
                      <a:pt x="1015" y="521"/>
                    </a:lnTo>
                    <a:lnTo>
                      <a:pt x="1005" y="527"/>
                    </a:lnTo>
                    <a:lnTo>
                      <a:pt x="1010" y="505"/>
                    </a:lnTo>
                    <a:lnTo>
                      <a:pt x="988" y="497"/>
                    </a:lnTo>
                    <a:lnTo>
                      <a:pt x="983" y="501"/>
                    </a:lnTo>
                    <a:lnTo>
                      <a:pt x="981" y="513"/>
                    </a:lnTo>
                    <a:lnTo>
                      <a:pt x="974" y="532"/>
                    </a:lnTo>
                    <a:lnTo>
                      <a:pt x="959" y="563"/>
                    </a:lnTo>
                    <a:lnTo>
                      <a:pt x="944" y="585"/>
                    </a:lnTo>
                    <a:lnTo>
                      <a:pt x="929" y="605"/>
                    </a:lnTo>
                    <a:lnTo>
                      <a:pt x="909" y="627"/>
                    </a:lnTo>
                    <a:lnTo>
                      <a:pt x="904" y="644"/>
                    </a:lnTo>
                    <a:lnTo>
                      <a:pt x="894" y="664"/>
                    </a:lnTo>
                    <a:lnTo>
                      <a:pt x="880" y="683"/>
                    </a:lnTo>
                    <a:lnTo>
                      <a:pt x="884" y="697"/>
                    </a:lnTo>
                    <a:lnTo>
                      <a:pt x="876" y="716"/>
                    </a:lnTo>
                    <a:lnTo>
                      <a:pt x="882" y="736"/>
                    </a:lnTo>
                    <a:lnTo>
                      <a:pt x="887" y="744"/>
                    </a:lnTo>
                    <a:lnTo>
                      <a:pt x="884" y="750"/>
                    </a:lnTo>
                    <a:lnTo>
                      <a:pt x="886" y="783"/>
                    </a:lnTo>
                    <a:lnTo>
                      <a:pt x="895" y="808"/>
                    </a:lnTo>
                    <a:lnTo>
                      <a:pt x="891" y="821"/>
                    </a:lnTo>
                    <a:lnTo>
                      <a:pt x="895" y="824"/>
                    </a:lnTo>
                    <a:lnTo>
                      <a:pt x="913" y="827"/>
                    </a:lnTo>
                    <a:lnTo>
                      <a:pt x="917" y="834"/>
                    </a:lnTo>
                    <a:lnTo>
                      <a:pt x="928" y="835"/>
                    </a:lnTo>
                    <a:lnTo>
                      <a:pt x="928" y="841"/>
                    </a:lnTo>
                    <a:lnTo>
                      <a:pt x="936" y="844"/>
                    </a:lnTo>
                    <a:lnTo>
                      <a:pt x="944" y="858"/>
                    </a:lnTo>
                    <a:lnTo>
                      <a:pt x="943" y="870"/>
                    </a:lnTo>
                    <a:lnTo>
                      <a:pt x="966" y="868"/>
                    </a:lnTo>
                    <a:lnTo>
                      <a:pt x="992" y="866"/>
                    </a:lnTo>
                    <a:lnTo>
                      <a:pt x="988" y="870"/>
                    </a:lnTo>
                    <a:lnTo>
                      <a:pt x="1015" y="882"/>
                    </a:lnTo>
                    <a:lnTo>
                      <a:pt x="1055" y="898"/>
                    </a:lnTo>
                    <a:lnTo>
                      <a:pt x="1095" y="898"/>
                    </a:lnTo>
                    <a:lnTo>
                      <a:pt x="1111" y="898"/>
                    </a:lnTo>
                    <a:lnTo>
                      <a:pt x="1114" y="889"/>
                    </a:lnTo>
                    <a:lnTo>
                      <a:pt x="1149" y="889"/>
                    </a:lnTo>
                    <a:lnTo>
                      <a:pt x="1154" y="897"/>
                    </a:lnTo>
                    <a:lnTo>
                      <a:pt x="1161" y="905"/>
                    </a:lnTo>
                    <a:lnTo>
                      <a:pt x="1170" y="915"/>
                    </a:lnTo>
                    <a:lnTo>
                      <a:pt x="1173" y="927"/>
                    </a:lnTo>
                    <a:lnTo>
                      <a:pt x="1175" y="940"/>
                    </a:lnTo>
                    <a:lnTo>
                      <a:pt x="1183" y="948"/>
                    </a:lnTo>
                    <a:lnTo>
                      <a:pt x="1198" y="954"/>
                    </a:lnTo>
                    <a:lnTo>
                      <a:pt x="1216" y="936"/>
                    </a:lnTo>
                    <a:lnTo>
                      <a:pt x="1232" y="936"/>
                    </a:lnTo>
                    <a:lnTo>
                      <a:pt x="1244" y="945"/>
                    </a:lnTo>
                    <a:lnTo>
                      <a:pt x="1250" y="961"/>
                    </a:lnTo>
                    <a:lnTo>
                      <a:pt x="1254" y="975"/>
                    </a:lnTo>
                    <a:lnTo>
                      <a:pt x="1263" y="989"/>
                    </a:lnTo>
                    <a:lnTo>
                      <a:pt x="1263" y="1006"/>
                    </a:lnTo>
                    <a:lnTo>
                      <a:pt x="1267" y="1017"/>
                    </a:lnTo>
                    <a:lnTo>
                      <a:pt x="1281" y="1024"/>
                    </a:lnTo>
                    <a:lnTo>
                      <a:pt x="1295" y="1029"/>
                    </a:lnTo>
                    <a:lnTo>
                      <a:pt x="1302" y="1028"/>
                    </a:lnTo>
                    <a:lnTo>
                      <a:pt x="1300" y="1021"/>
                    </a:lnTo>
                    <a:lnTo>
                      <a:pt x="1301" y="1008"/>
                    </a:lnTo>
                    <a:lnTo>
                      <a:pt x="1305" y="993"/>
                    </a:lnTo>
                    <a:lnTo>
                      <a:pt x="1312" y="981"/>
                    </a:lnTo>
                    <a:lnTo>
                      <a:pt x="1326" y="970"/>
                    </a:lnTo>
                    <a:lnTo>
                      <a:pt x="1349" y="960"/>
                    </a:lnTo>
                    <a:lnTo>
                      <a:pt x="1371" y="942"/>
                    </a:lnTo>
                    <a:lnTo>
                      <a:pt x="1390" y="937"/>
                    </a:lnTo>
                    <a:lnTo>
                      <a:pt x="1403" y="936"/>
                    </a:lnTo>
                    <a:lnTo>
                      <a:pt x="1416" y="940"/>
                    </a:lnTo>
                    <a:lnTo>
                      <a:pt x="1434" y="937"/>
                    </a:lnTo>
                    <a:lnTo>
                      <a:pt x="1446" y="951"/>
                    </a:lnTo>
                    <a:lnTo>
                      <a:pt x="1461" y="951"/>
                    </a:lnTo>
                    <a:lnTo>
                      <a:pt x="1469" y="947"/>
                    </a:lnTo>
                    <a:lnTo>
                      <a:pt x="1476" y="950"/>
                    </a:lnTo>
                    <a:lnTo>
                      <a:pt x="1480" y="947"/>
                    </a:lnTo>
                    <a:lnTo>
                      <a:pt x="1478" y="942"/>
                    </a:lnTo>
                    <a:lnTo>
                      <a:pt x="1480" y="933"/>
                    </a:lnTo>
                    <a:lnTo>
                      <a:pt x="1478" y="926"/>
                    </a:lnTo>
                    <a:lnTo>
                      <a:pt x="1487" y="922"/>
                    </a:lnTo>
                    <a:lnTo>
                      <a:pt x="1503" y="922"/>
                    </a:lnTo>
                    <a:lnTo>
                      <a:pt x="1521" y="923"/>
                    </a:lnTo>
                    <a:lnTo>
                      <a:pt x="1543" y="921"/>
                    </a:lnTo>
                    <a:lnTo>
                      <a:pt x="1554" y="926"/>
                    </a:lnTo>
                    <a:lnTo>
                      <a:pt x="1562" y="937"/>
                    </a:lnTo>
                    <a:lnTo>
                      <a:pt x="1565" y="938"/>
                    </a:lnTo>
                    <a:lnTo>
                      <a:pt x="1588" y="928"/>
                    </a:lnTo>
                    <a:lnTo>
                      <a:pt x="1595" y="932"/>
                    </a:lnTo>
                    <a:lnTo>
                      <a:pt x="1607" y="951"/>
                    </a:lnTo>
                    <a:lnTo>
                      <a:pt x="1609" y="965"/>
                    </a:lnTo>
                    <a:lnTo>
                      <a:pt x="1602" y="980"/>
                    </a:lnTo>
                    <a:lnTo>
                      <a:pt x="1604" y="990"/>
                    </a:lnTo>
                    <a:lnTo>
                      <a:pt x="1609" y="1007"/>
                    </a:lnTo>
                    <a:lnTo>
                      <a:pt x="1617" y="1028"/>
                    </a:lnTo>
                    <a:lnTo>
                      <a:pt x="1623" y="1034"/>
                    </a:lnTo>
                    <a:lnTo>
                      <a:pt x="1625" y="1044"/>
                    </a:lnTo>
                    <a:lnTo>
                      <a:pt x="1635" y="1047"/>
                    </a:lnTo>
                    <a:lnTo>
                      <a:pt x="1641" y="1044"/>
                    </a:lnTo>
                    <a:lnTo>
                      <a:pt x="1649" y="1030"/>
                    </a:lnTo>
                    <a:lnTo>
                      <a:pt x="1651" y="1021"/>
                    </a:lnTo>
                    <a:lnTo>
                      <a:pt x="1655" y="1004"/>
                    </a:lnTo>
                    <a:lnTo>
                      <a:pt x="1650" y="977"/>
                    </a:lnTo>
                    <a:lnTo>
                      <a:pt x="1652" y="966"/>
                    </a:lnTo>
                    <a:lnTo>
                      <a:pt x="1647" y="950"/>
                    </a:lnTo>
                    <a:lnTo>
                      <a:pt x="1644" y="929"/>
                    </a:lnTo>
                    <a:lnTo>
                      <a:pt x="1644" y="913"/>
                    </a:lnTo>
                    <a:lnTo>
                      <a:pt x="1651" y="896"/>
                    </a:lnTo>
                    <a:lnTo>
                      <a:pt x="1664" y="882"/>
                    </a:lnTo>
                    <a:lnTo>
                      <a:pt x="1677" y="871"/>
                    </a:lnTo>
                    <a:lnTo>
                      <a:pt x="1704" y="855"/>
                    </a:lnTo>
                    <a:lnTo>
                      <a:pt x="1708" y="847"/>
                    </a:lnTo>
                    <a:lnTo>
                      <a:pt x="1720" y="838"/>
                    </a:lnTo>
                    <a:lnTo>
                      <a:pt x="1732" y="838"/>
                    </a:lnTo>
                    <a:lnTo>
                      <a:pt x="1747" y="823"/>
                    </a:lnTo>
                    <a:lnTo>
                      <a:pt x="1770" y="816"/>
                    </a:lnTo>
                    <a:lnTo>
                      <a:pt x="1788" y="798"/>
                    </a:lnTo>
                    <a:lnTo>
                      <a:pt x="1790" y="774"/>
                    </a:lnTo>
                    <a:lnTo>
                      <a:pt x="1791" y="766"/>
                    </a:lnTo>
                    <a:lnTo>
                      <a:pt x="1786" y="764"/>
                    </a:lnTo>
                    <a:lnTo>
                      <a:pt x="1791" y="740"/>
                    </a:lnTo>
                    <a:lnTo>
                      <a:pt x="1780" y="733"/>
                    </a:lnTo>
                    <a:lnTo>
                      <a:pt x="1792" y="737"/>
                    </a:lnTo>
                    <a:lnTo>
                      <a:pt x="1792" y="722"/>
                    </a:lnTo>
                    <a:lnTo>
                      <a:pt x="1799" y="711"/>
                    </a:lnTo>
                    <a:lnTo>
                      <a:pt x="1795" y="731"/>
                    </a:lnTo>
                    <a:lnTo>
                      <a:pt x="1803" y="740"/>
                    </a:lnTo>
                    <a:lnTo>
                      <a:pt x="1792" y="757"/>
                    </a:lnTo>
                    <a:lnTo>
                      <a:pt x="1793" y="757"/>
                    </a:lnTo>
                    <a:lnTo>
                      <a:pt x="1810" y="739"/>
                    </a:lnTo>
                    <a:lnTo>
                      <a:pt x="1819" y="729"/>
                    </a:lnTo>
                    <a:lnTo>
                      <a:pt x="1821" y="720"/>
                    </a:lnTo>
                    <a:lnTo>
                      <a:pt x="1818" y="716"/>
                    </a:lnTo>
                    <a:lnTo>
                      <a:pt x="1818" y="703"/>
                    </a:lnTo>
                    <a:lnTo>
                      <a:pt x="1822" y="709"/>
                    </a:lnTo>
                    <a:lnTo>
                      <a:pt x="1826" y="711"/>
                    </a:lnTo>
                    <a:lnTo>
                      <a:pt x="1826" y="716"/>
                    </a:lnTo>
                    <a:lnTo>
                      <a:pt x="1846" y="697"/>
                    </a:lnTo>
                    <a:lnTo>
                      <a:pt x="1855" y="681"/>
                    </a:lnTo>
                    <a:lnTo>
                      <a:pt x="1849" y="680"/>
                    </a:lnTo>
                    <a:lnTo>
                      <a:pt x="1857" y="673"/>
                    </a:lnTo>
                    <a:lnTo>
                      <a:pt x="1856" y="676"/>
                    </a:lnTo>
                    <a:lnTo>
                      <a:pt x="1868" y="676"/>
                    </a:lnTo>
                    <a:lnTo>
                      <a:pt x="1897" y="669"/>
                    </a:lnTo>
                    <a:lnTo>
                      <a:pt x="1893" y="665"/>
                    </a:lnTo>
                    <a:lnTo>
                      <a:pt x="1863" y="669"/>
                    </a:lnTo>
                    <a:lnTo>
                      <a:pt x="1881" y="662"/>
                    </a:lnTo>
                    <a:lnTo>
                      <a:pt x="1893" y="661"/>
                    </a:lnTo>
                    <a:lnTo>
                      <a:pt x="1902" y="660"/>
                    </a:lnTo>
                    <a:lnTo>
                      <a:pt x="1917" y="656"/>
                    </a:lnTo>
                    <a:lnTo>
                      <a:pt x="1926" y="656"/>
                    </a:lnTo>
                    <a:lnTo>
                      <a:pt x="1941" y="653"/>
                    </a:lnTo>
                    <a:lnTo>
                      <a:pt x="1945" y="646"/>
                    </a:lnTo>
                    <a:lnTo>
                      <a:pt x="1940" y="641"/>
                    </a:lnTo>
                    <a:lnTo>
                      <a:pt x="1939" y="649"/>
                    </a:lnTo>
                    <a:lnTo>
                      <a:pt x="1931" y="649"/>
                    </a:lnTo>
                    <a:lnTo>
                      <a:pt x="1930" y="637"/>
                    </a:lnTo>
                    <a:lnTo>
                      <a:pt x="1933" y="625"/>
                    </a:lnTo>
                    <a:lnTo>
                      <a:pt x="1939" y="619"/>
                    </a:lnTo>
                    <a:lnTo>
                      <a:pt x="1953" y="606"/>
                    </a:lnTo>
                    <a:lnTo>
                      <a:pt x="1975" y="599"/>
                    </a:lnTo>
                    <a:lnTo>
                      <a:pt x="1998" y="591"/>
                    </a:lnTo>
                    <a:lnTo>
                      <a:pt x="2021" y="580"/>
                    </a:lnTo>
                    <a:lnTo>
                      <a:pt x="2020" y="572"/>
                    </a:lnTo>
                    <a:lnTo>
                      <a:pt x="2013" y="559"/>
                    </a:lnTo>
                    <a:lnTo>
                      <a:pt x="2023" y="528"/>
                    </a:lnTo>
                    <a:lnTo>
                      <a:pt x="2017" y="521"/>
                    </a:lnTo>
                    <a:lnTo>
                      <a:pt x="2003" y="525"/>
                    </a:lnTo>
                    <a:lnTo>
                      <a:pt x="2000" y="518"/>
                    </a:lnTo>
                    <a:lnTo>
                      <a:pt x="1979" y="536"/>
                    </a:lnTo>
                    <a:lnTo>
                      <a:pt x="1967" y="555"/>
                    </a:lnTo>
                    <a:lnTo>
                      <a:pt x="1957" y="565"/>
                    </a:lnTo>
                    <a:lnTo>
                      <a:pt x="1947" y="569"/>
                    </a:lnTo>
                    <a:lnTo>
                      <a:pt x="1941" y="570"/>
                    </a:lnTo>
                    <a:lnTo>
                      <a:pt x="1937" y="575"/>
                    </a:lnTo>
                    <a:lnTo>
                      <a:pt x="1902" y="575"/>
                    </a:lnTo>
                    <a:lnTo>
                      <a:pt x="1874" y="575"/>
                    </a:lnTo>
                    <a:lnTo>
                      <a:pt x="1864" y="580"/>
                    </a:lnTo>
                    <a:lnTo>
                      <a:pt x="1839" y="596"/>
                    </a:lnTo>
                    <a:lnTo>
                      <a:pt x="1840" y="599"/>
                    </a:lnTo>
                    <a:lnTo>
                      <a:pt x="1837" y="608"/>
                    </a:lnTo>
                    <a:lnTo>
                      <a:pt x="1820" y="615"/>
                    </a:lnTo>
                    <a:lnTo>
                      <a:pt x="1805" y="613"/>
                    </a:lnTo>
                    <a:lnTo>
                      <a:pt x="1790" y="613"/>
                    </a:lnTo>
                    <a:lnTo>
                      <a:pt x="1781" y="615"/>
                    </a:lnTo>
                    <a:lnTo>
                      <a:pt x="1780" y="622"/>
                    </a:lnTo>
                    <a:lnTo>
                      <a:pt x="1780" y="622"/>
                    </a:lnTo>
                    <a:lnTo>
                      <a:pt x="1779" y="625"/>
                    </a:lnTo>
                    <a:lnTo>
                      <a:pt x="1758" y="638"/>
                    </a:lnTo>
                    <a:lnTo>
                      <a:pt x="1741" y="645"/>
                    </a:lnTo>
                    <a:lnTo>
                      <a:pt x="1730" y="648"/>
                    </a:lnTo>
                    <a:lnTo>
                      <a:pt x="1717" y="655"/>
                    </a:lnTo>
                    <a:lnTo>
                      <a:pt x="1702" y="657"/>
                    </a:lnTo>
                    <a:lnTo>
                      <a:pt x="1692" y="656"/>
                    </a:lnTo>
                    <a:lnTo>
                      <a:pt x="1682" y="652"/>
                    </a:lnTo>
                    <a:lnTo>
                      <a:pt x="1692" y="642"/>
                    </a:lnTo>
                    <a:lnTo>
                      <a:pt x="1692" y="642"/>
                    </a:lnTo>
                    <a:lnTo>
                      <a:pt x="1700" y="634"/>
                    </a:lnTo>
                    <a:lnTo>
                      <a:pt x="1713" y="622"/>
                    </a:lnTo>
                    <a:lnTo>
                      <a:pt x="1713" y="622"/>
                    </a:lnTo>
                    <a:lnTo>
                      <a:pt x="1713" y="622"/>
                    </a:lnTo>
                    <a:lnTo>
                      <a:pt x="1716" y="613"/>
                    </a:lnTo>
                    <a:lnTo>
                      <a:pt x="1718" y="599"/>
                    </a:lnTo>
                    <a:lnTo>
                      <a:pt x="1712" y="597"/>
                    </a:lnTo>
                    <a:lnTo>
                      <a:pt x="1696" y="607"/>
                    </a:lnTo>
                    <a:lnTo>
                      <a:pt x="1692" y="607"/>
                    </a:lnTo>
                    <a:lnTo>
                      <a:pt x="1693" y="601"/>
                    </a:lnTo>
                    <a:lnTo>
                      <a:pt x="1707" y="592"/>
                    </a:lnTo>
                    <a:lnTo>
                      <a:pt x="1714" y="582"/>
                    </a:lnTo>
                    <a:lnTo>
                      <a:pt x="1717" y="571"/>
                    </a:lnTo>
                    <a:lnTo>
                      <a:pt x="1706" y="562"/>
                    </a:lnTo>
                    <a:lnTo>
                      <a:pt x="1692" y="557"/>
                    </a:lnTo>
                    <a:lnTo>
                      <a:pt x="1686" y="566"/>
                    </a:lnTo>
                    <a:lnTo>
                      <a:pt x="1681" y="569"/>
                    </a:lnTo>
                    <a:lnTo>
                      <a:pt x="1673" y="580"/>
                    </a:lnTo>
                    <a:lnTo>
                      <a:pt x="1674" y="572"/>
                    </a:lnTo>
                    <a:lnTo>
                      <a:pt x="1664" y="578"/>
                    </a:lnTo>
                    <a:lnTo>
                      <a:pt x="1657" y="585"/>
                    </a:lnTo>
                    <a:lnTo>
                      <a:pt x="1647" y="597"/>
                    </a:lnTo>
                    <a:lnTo>
                      <a:pt x="1642" y="606"/>
                    </a:lnTo>
                    <a:lnTo>
                      <a:pt x="1642" y="621"/>
                    </a:lnTo>
                    <a:lnTo>
                      <a:pt x="1635" y="636"/>
                    </a:lnTo>
                    <a:lnTo>
                      <a:pt x="1623" y="647"/>
                    </a:lnTo>
                    <a:lnTo>
                      <a:pt x="1618" y="650"/>
                    </a:lnTo>
                    <a:lnTo>
                      <a:pt x="1612" y="653"/>
                    </a:lnTo>
                    <a:lnTo>
                      <a:pt x="1606" y="653"/>
                    </a:lnTo>
                    <a:lnTo>
                      <a:pt x="1605" y="651"/>
                    </a:lnTo>
                    <a:lnTo>
                      <a:pt x="1604" y="639"/>
                    </a:lnTo>
                    <a:lnTo>
                      <a:pt x="1607" y="633"/>
                    </a:lnTo>
                    <a:lnTo>
                      <a:pt x="1609" y="627"/>
                    </a:lnTo>
                    <a:lnTo>
                      <a:pt x="1611" y="616"/>
                    </a:lnTo>
                    <a:lnTo>
                      <a:pt x="1621" y="603"/>
                    </a:lnTo>
                    <a:lnTo>
                      <a:pt x="1632" y="587"/>
                    </a:lnTo>
                    <a:lnTo>
                      <a:pt x="1649" y="570"/>
                    </a:lnTo>
                    <a:lnTo>
                      <a:pt x="1646" y="570"/>
                    </a:lnTo>
                    <a:lnTo>
                      <a:pt x="1626" y="585"/>
                    </a:lnTo>
                    <a:lnTo>
                      <a:pt x="1624" y="582"/>
                    </a:lnTo>
                    <a:lnTo>
                      <a:pt x="1635" y="573"/>
                    </a:lnTo>
                    <a:lnTo>
                      <a:pt x="1653" y="558"/>
                    </a:lnTo>
                    <a:lnTo>
                      <a:pt x="1666" y="556"/>
                    </a:lnTo>
                    <a:lnTo>
                      <a:pt x="1683" y="552"/>
                    </a:lnTo>
                    <a:lnTo>
                      <a:pt x="1697" y="554"/>
                    </a:lnTo>
                    <a:lnTo>
                      <a:pt x="1697" y="554"/>
                    </a:lnTo>
                    <a:lnTo>
                      <a:pt x="1715" y="552"/>
                    </a:lnTo>
                    <a:lnTo>
                      <a:pt x="1709" y="542"/>
                    </a:lnTo>
                    <a:lnTo>
                      <a:pt x="1709" y="542"/>
                    </a:lnTo>
                    <a:lnTo>
                      <a:pt x="1705" y="542"/>
                    </a:lnTo>
                    <a:lnTo>
                      <a:pt x="1705" y="542"/>
                    </a:lnTo>
                    <a:lnTo>
                      <a:pt x="1705" y="542"/>
                    </a:lnTo>
                    <a:lnTo>
                      <a:pt x="1700" y="541"/>
                    </a:lnTo>
                    <a:lnTo>
                      <a:pt x="1698" y="535"/>
                    </a:lnTo>
                    <a:lnTo>
                      <a:pt x="1679" y="537"/>
                    </a:lnTo>
                    <a:lnTo>
                      <a:pt x="1661" y="542"/>
                    </a:lnTo>
                    <a:lnTo>
                      <a:pt x="1651" y="533"/>
                    </a:lnTo>
                    <a:lnTo>
                      <a:pt x="1642" y="530"/>
                    </a:lnTo>
                    <a:lnTo>
                      <a:pt x="1653" y="518"/>
                    </a:lnTo>
                    <a:lnTo>
                      <a:pt x="1634" y="526"/>
                    </a:lnTo>
                    <a:lnTo>
                      <a:pt x="1615" y="533"/>
                    </a:lnTo>
                    <a:lnTo>
                      <a:pt x="1598" y="539"/>
                    </a:lnTo>
                    <a:lnTo>
                      <a:pt x="1590" y="531"/>
                    </a:lnTo>
                    <a:lnTo>
                      <a:pt x="1569" y="536"/>
                    </a:lnTo>
                    <a:lnTo>
                      <a:pt x="1571" y="532"/>
                    </a:lnTo>
                    <a:lnTo>
                      <a:pt x="1588" y="523"/>
                    </a:lnTo>
                    <a:lnTo>
                      <a:pt x="1606" y="514"/>
                    </a:lnTo>
                    <a:lnTo>
                      <a:pt x="1628" y="505"/>
                    </a:lnTo>
                    <a:lnTo>
                      <a:pt x="1628" y="505"/>
                    </a:lnTo>
                    <a:lnTo>
                      <a:pt x="1628" y="505"/>
                    </a:lnTo>
                    <a:lnTo>
                      <a:pt x="1608" y="500"/>
                    </a:lnTo>
                    <a:lnTo>
                      <a:pt x="1592" y="502"/>
                    </a:lnTo>
                    <a:lnTo>
                      <a:pt x="1578" y="496"/>
                    </a:lnTo>
                    <a:lnTo>
                      <a:pt x="1560" y="492"/>
                    </a:lnTo>
                    <a:lnTo>
                      <a:pt x="1549" y="490"/>
                    </a:lnTo>
                    <a:lnTo>
                      <a:pt x="1545" y="486"/>
                    </a:lnTo>
                    <a:lnTo>
                      <a:pt x="1548" y="473"/>
                    </a:lnTo>
                    <a:lnTo>
                      <a:pt x="1548" y="473"/>
                    </a:lnTo>
                    <a:close/>
                    <a:moveTo>
                      <a:pt x="649" y="299"/>
                    </a:moveTo>
                    <a:lnTo>
                      <a:pt x="675" y="289"/>
                    </a:lnTo>
                    <a:lnTo>
                      <a:pt x="675" y="281"/>
                    </a:lnTo>
                    <a:lnTo>
                      <a:pt x="665" y="280"/>
                    </a:lnTo>
                    <a:lnTo>
                      <a:pt x="652" y="283"/>
                    </a:lnTo>
                    <a:lnTo>
                      <a:pt x="628" y="291"/>
                    </a:lnTo>
                    <a:lnTo>
                      <a:pt x="621" y="302"/>
                    </a:lnTo>
                    <a:lnTo>
                      <a:pt x="622" y="307"/>
                    </a:lnTo>
                    <a:lnTo>
                      <a:pt x="649" y="299"/>
                    </a:lnTo>
                    <a:close/>
                    <a:moveTo>
                      <a:pt x="505" y="237"/>
                    </a:moveTo>
                    <a:lnTo>
                      <a:pt x="513" y="229"/>
                    </a:lnTo>
                    <a:lnTo>
                      <a:pt x="502" y="227"/>
                    </a:lnTo>
                    <a:lnTo>
                      <a:pt x="481" y="231"/>
                    </a:lnTo>
                    <a:lnTo>
                      <a:pt x="484" y="236"/>
                    </a:lnTo>
                    <a:lnTo>
                      <a:pt x="490" y="241"/>
                    </a:lnTo>
                    <a:lnTo>
                      <a:pt x="505" y="237"/>
                    </a:lnTo>
                    <a:lnTo>
                      <a:pt x="505" y="237"/>
                    </a:lnTo>
                    <a:close/>
                    <a:moveTo>
                      <a:pt x="509" y="154"/>
                    </a:moveTo>
                    <a:lnTo>
                      <a:pt x="497" y="162"/>
                    </a:lnTo>
                    <a:lnTo>
                      <a:pt x="499" y="164"/>
                    </a:lnTo>
                    <a:lnTo>
                      <a:pt x="514" y="162"/>
                    </a:lnTo>
                    <a:lnTo>
                      <a:pt x="516" y="167"/>
                    </a:lnTo>
                    <a:lnTo>
                      <a:pt x="522" y="171"/>
                    </a:lnTo>
                    <a:lnTo>
                      <a:pt x="540" y="167"/>
                    </a:lnTo>
                    <a:lnTo>
                      <a:pt x="545" y="164"/>
                    </a:lnTo>
                    <a:lnTo>
                      <a:pt x="533" y="162"/>
                    </a:lnTo>
                    <a:lnTo>
                      <a:pt x="526" y="156"/>
                    </a:lnTo>
                    <a:lnTo>
                      <a:pt x="514" y="158"/>
                    </a:lnTo>
                    <a:lnTo>
                      <a:pt x="509" y="154"/>
                    </a:lnTo>
                    <a:lnTo>
                      <a:pt x="509" y="154"/>
                    </a:lnTo>
                    <a:close/>
                    <a:moveTo>
                      <a:pt x="975" y="4"/>
                    </a:moveTo>
                    <a:lnTo>
                      <a:pt x="959" y="0"/>
                    </a:lnTo>
                    <a:lnTo>
                      <a:pt x="921" y="10"/>
                    </a:lnTo>
                    <a:lnTo>
                      <a:pt x="909" y="9"/>
                    </a:lnTo>
                    <a:lnTo>
                      <a:pt x="868" y="18"/>
                    </a:lnTo>
                    <a:lnTo>
                      <a:pt x="850" y="20"/>
                    </a:lnTo>
                    <a:lnTo>
                      <a:pt x="820" y="29"/>
                    </a:lnTo>
                    <a:lnTo>
                      <a:pt x="803" y="39"/>
                    </a:lnTo>
                    <a:lnTo>
                      <a:pt x="771" y="49"/>
                    </a:lnTo>
                    <a:lnTo>
                      <a:pt x="742" y="49"/>
                    </a:lnTo>
                    <a:lnTo>
                      <a:pt x="719" y="60"/>
                    </a:lnTo>
                    <a:lnTo>
                      <a:pt x="731" y="66"/>
                    </a:lnTo>
                    <a:lnTo>
                      <a:pt x="734" y="75"/>
                    </a:lnTo>
                    <a:lnTo>
                      <a:pt x="731" y="85"/>
                    </a:lnTo>
                    <a:lnTo>
                      <a:pt x="739" y="92"/>
                    </a:lnTo>
                    <a:lnTo>
                      <a:pt x="734" y="106"/>
                    </a:lnTo>
                    <a:lnTo>
                      <a:pt x="700" y="106"/>
                    </a:lnTo>
                    <a:lnTo>
                      <a:pt x="716" y="96"/>
                    </a:lnTo>
                    <a:lnTo>
                      <a:pt x="704" y="96"/>
                    </a:lnTo>
                    <a:lnTo>
                      <a:pt x="654" y="106"/>
                    </a:lnTo>
                    <a:lnTo>
                      <a:pt x="621" y="115"/>
                    </a:lnTo>
                    <a:lnTo>
                      <a:pt x="624" y="127"/>
                    </a:lnTo>
                    <a:lnTo>
                      <a:pt x="620" y="135"/>
                    </a:lnTo>
                    <a:lnTo>
                      <a:pt x="636" y="140"/>
                    </a:lnTo>
                    <a:lnTo>
                      <a:pt x="663" y="137"/>
                    </a:lnTo>
                    <a:lnTo>
                      <a:pt x="669" y="143"/>
                    </a:lnTo>
                    <a:lnTo>
                      <a:pt x="680" y="137"/>
                    </a:lnTo>
                    <a:lnTo>
                      <a:pt x="703" y="134"/>
                    </a:lnTo>
                    <a:lnTo>
                      <a:pt x="713" y="134"/>
                    </a:lnTo>
                    <a:lnTo>
                      <a:pt x="691" y="141"/>
                    </a:lnTo>
                    <a:lnTo>
                      <a:pt x="695" y="145"/>
                    </a:lnTo>
                    <a:lnTo>
                      <a:pt x="686" y="154"/>
                    </a:lnTo>
                    <a:lnTo>
                      <a:pt x="665" y="162"/>
                    </a:lnTo>
                    <a:lnTo>
                      <a:pt x="656" y="160"/>
                    </a:lnTo>
                    <a:lnTo>
                      <a:pt x="630" y="169"/>
                    </a:lnTo>
                    <a:lnTo>
                      <a:pt x="622" y="166"/>
                    </a:lnTo>
                    <a:lnTo>
                      <a:pt x="607" y="167"/>
                    </a:lnTo>
                    <a:lnTo>
                      <a:pt x="588" y="178"/>
                    </a:lnTo>
                    <a:lnTo>
                      <a:pt x="559" y="190"/>
                    </a:lnTo>
                    <a:lnTo>
                      <a:pt x="537" y="203"/>
                    </a:lnTo>
                    <a:lnTo>
                      <a:pt x="538" y="212"/>
                    </a:lnTo>
                    <a:lnTo>
                      <a:pt x="523" y="224"/>
                    </a:lnTo>
                    <a:lnTo>
                      <a:pt x="529" y="230"/>
                    </a:lnTo>
                    <a:lnTo>
                      <a:pt x="531" y="240"/>
                    </a:lnTo>
                    <a:lnTo>
                      <a:pt x="558" y="235"/>
                    </a:lnTo>
                    <a:lnTo>
                      <a:pt x="559" y="244"/>
                    </a:lnTo>
                    <a:lnTo>
                      <a:pt x="547" y="251"/>
                    </a:lnTo>
                    <a:lnTo>
                      <a:pt x="534" y="264"/>
                    </a:lnTo>
                    <a:lnTo>
                      <a:pt x="544" y="264"/>
                    </a:lnTo>
                    <a:lnTo>
                      <a:pt x="571" y="256"/>
                    </a:lnTo>
                    <a:lnTo>
                      <a:pt x="565" y="266"/>
                    </a:lnTo>
                    <a:lnTo>
                      <a:pt x="579" y="259"/>
                    </a:lnTo>
                    <a:lnTo>
                      <a:pt x="577" y="270"/>
                    </a:lnTo>
                    <a:lnTo>
                      <a:pt x="594" y="261"/>
                    </a:lnTo>
                    <a:lnTo>
                      <a:pt x="596" y="266"/>
                    </a:lnTo>
                    <a:lnTo>
                      <a:pt x="623" y="259"/>
                    </a:lnTo>
                    <a:lnTo>
                      <a:pt x="600" y="272"/>
                    </a:lnTo>
                    <a:lnTo>
                      <a:pt x="579" y="289"/>
                    </a:lnTo>
                    <a:lnTo>
                      <a:pt x="557" y="296"/>
                    </a:lnTo>
                    <a:lnTo>
                      <a:pt x="549" y="301"/>
                    </a:lnTo>
                    <a:lnTo>
                      <a:pt x="510" y="315"/>
                    </a:lnTo>
                    <a:lnTo>
                      <a:pt x="492" y="323"/>
                    </a:lnTo>
                    <a:lnTo>
                      <a:pt x="467" y="326"/>
                    </a:lnTo>
                    <a:lnTo>
                      <a:pt x="436" y="338"/>
                    </a:lnTo>
                    <a:lnTo>
                      <a:pt x="411" y="345"/>
                    </a:lnTo>
                    <a:lnTo>
                      <a:pt x="382" y="356"/>
                    </a:lnTo>
                    <a:lnTo>
                      <a:pt x="380" y="359"/>
                    </a:lnTo>
                    <a:lnTo>
                      <a:pt x="417" y="353"/>
                    </a:lnTo>
                    <a:lnTo>
                      <a:pt x="439" y="345"/>
                    </a:lnTo>
                    <a:lnTo>
                      <a:pt x="466" y="338"/>
                    </a:lnTo>
                    <a:lnTo>
                      <a:pt x="488" y="331"/>
                    </a:lnTo>
                    <a:lnTo>
                      <a:pt x="498" y="333"/>
                    </a:lnTo>
                    <a:lnTo>
                      <a:pt x="529" y="324"/>
                    </a:lnTo>
                    <a:lnTo>
                      <a:pt x="546" y="313"/>
                    </a:lnTo>
                    <a:lnTo>
                      <a:pt x="585" y="302"/>
                    </a:lnTo>
                    <a:lnTo>
                      <a:pt x="599" y="292"/>
                    </a:lnTo>
                    <a:lnTo>
                      <a:pt x="624" y="285"/>
                    </a:lnTo>
                    <a:lnTo>
                      <a:pt x="652" y="275"/>
                    </a:lnTo>
                    <a:lnTo>
                      <a:pt x="686" y="261"/>
                    </a:lnTo>
                    <a:lnTo>
                      <a:pt x="685" y="249"/>
                    </a:lnTo>
                    <a:lnTo>
                      <a:pt x="726" y="234"/>
                    </a:lnTo>
                    <a:lnTo>
                      <a:pt x="754" y="219"/>
                    </a:lnTo>
                    <a:lnTo>
                      <a:pt x="789" y="207"/>
                    </a:lnTo>
                    <a:lnTo>
                      <a:pt x="787" y="213"/>
                    </a:lnTo>
                    <a:lnTo>
                      <a:pt x="762" y="219"/>
                    </a:lnTo>
                    <a:lnTo>
                      <a:pt x="731" y="241"/>
                    </a:lnTo>
                    <a:lnTo>
                      <a:pt x="719" y="254"/>
                    </a:lnTo>
                    <a:lnTo>
                      <a:pt x="743" y="249"/>
                    </a:lnTo>
                    <a:lnTo>
                      <a:pt x="765" y="242"/>
                    </a:lnTo>
                    <a:lnTo>
                      <a:pt x="790" y="237"/>
                    </a:lnTo>
                    <a:lnTo>
                      <a:pt x="801" y="236"/>
                    </a:lnTo>
                    <a:lnTo>
                      <a:pt x="814" y="220"/>
                    </a:lnTo>
                    <a:lnTo>
                      <a:pt x="837" y="216"/>
                    </a:lnTo>
                    <a:lnTo>
                      <a:pt x="847" y="225"/>
                    </a:lnTo>
                    <a:lnTo>
                      <a:pt x="869" y="235"/>
                    </a:lnTo>
                    <a:lnTo>
                      <a:pt x="894" y="233"/>
                    </a:lnTo>
                    <a:lnTo>
                      <a:pt x="916" y="241"/>
                    </a:lnTo>
                    <a:lnTo>
                      <a:pt x="928" y="246"/>
                    </a:lnTo>
                    <a:lnTo>
                      <a:pt x="940" y="268"/>
                    </a:lnTo>
                    <a:lnTo>
                      <a:pt x="954" y="275"/>
                    </a:lnTo>
                    <a:lnTo>
                      <a:pt x="980" y="275"/>
                    </a:lnTo>
                    <a:lnTo>
                      <a:pt x="996" y="276"/>
                    </a:lnTo>
                    <a:lnTo>
                      <a:pt x="986" y="297"/>
                    </a:lnTo>
                    <a:lnTo>
                      <a:pt x="991" y="316"/>
                    </a:lnTo>
                    <a:lnTo>
                      <a:pt x="979" y="335"/>
                    </a:lnTo>
                    <a:lnTo>
                      <a:pt x="988" y="342"/>
                    </a:lnTo>
                    <a:lnTo>
                      <a:pt x="990" y="350"/>
                    </a:lnTo>
                    <a:lnTo>
                      <a:pt x="990" y="350"/>
                    </a:lnTo>
                    <a:lnTo>
                      <a:pt x="1010" y="339"/>
                    </a:lnTo>
                    <a:lnTo>
                      <a:pt x="1021" y="326"/>
                    </a:lnTo>
                    <a:lnTo>
                      <a:pt x="1004" y="311"/>
                    </a:lnTo>
                    <a:lnTo>
                      <a:pt x="1010" y="286"/>
                    </a:lnTo>
                    <a:lnTo>
                      <a:pt x="1014" y="270"/>
                    </a:lnTo>
                    <a:lnTo>
                      <a:pt x="1007" y="261"/>
                    </a:lnTo>
                    <a:lnTo>
                      <a:pt x="1005" y="251"/>
                    </a:lnTo>
                    <a:lnTo>
                      <a:pt x="1007" y="240"/>
                    </a:lnTo>
                    <a:lnTo>
                      <a:pt x="983" y="247"/>
                    </a:lnTo>
                    <a:lnTo>
                      <a:pt x="955" y="260"/>
                    </a:lnTo>
                    <a:lnTo>
                      <a:pt x="954" y="245"/>
                    </a:lnTo>
                    <a:lnTo>
                      <a:pt x="951" y="235"/>
                    </a:lnTo>
                    <a:lnTo>
                      <a:pt x="942" y="229"/>
                    </a:lnTo>
                    <a:lnTo>
                      <a:pt x="926" y="229"/>
                    </a:lnTo>
                    <a:lnTo>
                      <a:pt x="1058" y="107"/>
                    </a:lnTo>
                    <a:lnTo>
                      <a:pt x="1149" y="33"/>
                    </a:lnTo>
                    <a:lnTo>
                      <a:pt x="1149" y="33"/>
                    </a:lnTo>
                    <a:lnTo>
                      <a:pt x="1149" y="33"/>
                    </a:lnTo>
                    <a:lnTo>
                      <a:pt x="1136" y="30"/>
                    </a:lnTo>
                    <a:lnTo>
                      <a:pt x="1120" y="23"/>
                    </a:lnTo>
                    <a:lnTo>
                      <a:pt x="1096" y="27"/>
                    </a:lnTo>
                    <a:lnTo>
                      <a:pt x="1087" y="24"/>
                    </a:lnTo>
                    <a:lnTo>
                      <a:pt x="1061" y="22"/>
                    </a:lnTo>
                    <a:lnTo>
                      <a:pt x="1038" y="16"/>
                    </a:lnTo>
                    <a:lnTo>
                      <a:pt x="1020" y="18"/>
                    </a:lnTo>
                    <a:lnTo>
                      <a:pt x="1002" y="15"/>
                    </a:lnTo>
                    <a:lnTo>
                      <a:pt x="1009" y="10"/>
                    </a:lnTo>
                    <a:lnTo>
                      <a:pt x="986" y="9"/>
                    </a:lnTo>
                    <a:lnTo>
                      <a:pt x="973" y="13"/>
                    </a:lnTo>
                    <a:lnTo>
                      <a:pt x="975" y="4"/>
                    </a:lnTo>
                    <a:lnTo>
                      <a:pt x="975" y="4"/>
                    </a:lnTo>
                    <a:close/>
                  </a:path>
                </a:pathLst>
              </a:custGeom>
              <a:solidFill>
                <a:schemeClr val="accent1"/>
              </a:solidFill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5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D3DBDB-7973-AF64-38FE-64382F29772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35412" y="3827463"/>
                <a:ext cx="9525" cy="11113"/>
              </a:xfrm>
              <a:custGeom>
                <a:avLst/>
                <a:gdLst>
                  <a:gd name="T0" fmla="*/ 6 w 6"/>
                  <a:gd name="T1" fmla="*/ 6 h 7"/>
                  <a:gd name="T2" fmla="*/ 6 w 6"/>
                  <a:gd name="T3" fmla="*/ 5 h 7"/>
                  <a:gd name="T4" fmla="*/ 6 w 6"/>
                  <a:gd name="T5" fmla="*/ 4 h 7"/>
                  <a:gd name="T6" fmla="*/ 5 w 6"/>
                  <a:gd name="T7" fmla="*/ 4 h 7"/>
                  <a:gd name="T8" fmla="*/ 5 w 6"/>
                  <a:gd name="T9" fmla="*/ 6 h 7"/>
                  <a:gd name="T10" fmla="*/ 5 w 6"/>
                  <a:gd name="T11" fmla="*/ 7 h 7"/>
                  <a:gd name="T12" fmla="*/ 6 w 6"/>
                  <a:gd name="T13" fmla="*/ 6 h 7"/>
                  <a:gd name="T14" fmla="*/ 5 w 6"/>
                  <a:gd name="T15" fmla="*/ 3 h 7"/>
                  <a:gd name="T16" fmla="*/ 4 w 6"/>
                  <a:gd name="T17" fmla="*/ 2 h 7"/>
                  <a:gd name="T18" fmla="*/ 4 w 6"/>
                  <a:gd name="T19" fmla="*/ 2 h 7"/>
                  <a:gd name="T20" fmla="*/ 3 w 6"/>
                  <a:gd name="T21" fmla="*/ 1 h 7"/>
                  <a:gd name="T22" fmla="*/ 1 w 6"/>
                  <a:gd name="T23" fmla="*/ 0 h 7"/>
                  <a:gd name="T24" fmla="*/ 1 w 6"/>
                  <a:gd name="T25" fmla="*/ 0 h 7"/>
                  <a:gd name="T26" fmla="*/ 0 w 6"/>
                  <a:gd name="T27" fmla="*/ 1 h 7"/>
                  <a:gd name="T28" fmla="*/ 0 w 6"/>
                  <a:gd name="T29" fmla="*/ 1 h 7"/>
                  <a:gd name="T30" fmla="*/ 0 w 6"/>
                  <a:gd name="T31" fmla="*/ 1 h 7"/>
                  <a:gd name="T32" fmla="*/ 1 w 6"/>
                  <a:gd name="T33" fmla="*/ 2 h 7"/>
                  <a:gd name="T34" fmla="*/ 3 w 6"/>
                  <a:gd name="T35" fmla="*/ 2 h 7"/>
                  <a:gd name="T36" fmla="*/ 4 w 6"/>
                  <a:gd name="T37" fmla="*/ 3 h 7"/>
                  <a:gd name="T38" fmla="*/ 5 w 6"/>
                  <a:gd name="T39" fmla="*/ 3 h 7"/>
                  <a:gd name="T40" fmla="*/ 5 w 6"/>
                  <a:gd name="T41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" h="7">
                    <a:moveTo>
                      <a:pt x="6" y="6"/>
                    </a:moveTo>
                    <a:lnTo>
                      <a:pt x="6" y="5"/>
                    </a:lnTo>
                    <a:lnTo>
                      <a:pt x="6" y="4"/>
                    </a:lnTo>
                    <a:lnTo>
                      <a:pt x="5" y="4"/>
                    </a:lnTo>
                    <a:lnTo>
                      <a:pt x="5" y="6"/>
                    </a:lnTo>
                    <a:lnTo>
                      <a:pt x="5" y="7"/>
                    </a:lnTo>
                    <a:lnTo>
                      <a:pt x="6" y="6"/>
                    </a:lnTo>
                    <a:close/>
                    <a:moveTo>
                      <a:pt x="5" y="3"/>
                    </a:moveTo>
                    <a:lnTo>
                      <a:pt x="4" y="2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3" y="2"/>
                    </a:lnTo>
                    <a:lnTo>
                      <a:pt x="4" y="3"/>
                    </a:lnTo>
                    <a:lnTo>
                      <a:pt x="5" y="3"/>
                    </a:lnTo>
                    <a:lnTo>
                      <a:pt x="5" y="3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5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22A50BA-D15B-EE4B-B574-B32E363BAC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4462" y="3849688"/>
                <a:ext cx="1587" cy="3175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0 h 2"/>
                  <a:gd name="T4" fmla="*/ 0 w 1"/>
                  <a:gd name="T5" fmla="*/ 0 h 2"/>
                  <a:gd name="T6" fmla="*/ 0 w 1"/>
                  <a:gd name="T7" fmla="*/ 1 h 2"/>
                  <a:gd name="T8" fmla="*/ 0 w 1"/>
                  <a:gd name="T9" fmla="*/ 2 h 2"/>
                  <a:gd name="T10" fmla="*/ 1 w 1"/>
                  <a:gd name="T11" fmla="*/ 2 h 2"/>
                  <a:gd name="T12" fmla="*/ 1 w 1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57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DF98419-0329-6801-710F-3E892CDC4F8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70312" y="3784601"/>
                <a:ext cx="85725" cy="22225"/>
              </a:xfrm>
              <a:custGeom>
                <a:avLst/>
                <a:gdLst>
                  <a:gd name="T0" fmla="*/ 1 w 54"/>
                  <a:gd name="T1" fmla="*/ 11 h 14"/>
                  <a:gd name="T2" fmla="*/ 2 w 54"/>
                  <a:gd name="T3" fmla="*/ 11 h 14"/>
                  <a:gd name="T4" fmla="*/ 2 w 54"/>
                  <a:gd name="T5" fmla="*/ 10 h 14"/>
                  <a:gd name="T6" fmla="*/ 2 w 54"/>
                  <a:gd name="T7" fmla="*/ 10 h 14"/>
                  <a:gd name="T8" fmla="*/ 2 w 54"/>
                  <a:gd name="T9" fmla="*/ 10 h 14"/>
                  <a:gd name="T10" fmla="*/ 0 w 54"/>
                  <a:gd name="T11" fmla="*/ 10 h 14"/>
                  <a:gd name="T12" fmla="*/ 0 w 54"/>
                  <a:gd name="T13" fmla="*/ 10 h 14"/>
                  <a:gd name="T14" fmla="*/ 1 w 54"/>
                  <a:gd name="T15" fmla="*/ 11 h 14"/>
                  <a:gd name="T16" fmla="*/ 1 w 54"/>
                  <a:gd name="T17" fmla="*/ 11 h 14"/>
                  <a:gd name="T18" fmla="*/ 53 w 54"/>
                  <a:gd name="T19" fmla="*/ 10 h 14"/>
                  <a:gd name="T20" fmla="*/ 54 w 54"/>
                  <a:gd name="T21" fmla="*/ 9 h 14"/>
                  <a:gd name="T22" fmla="*/ 51 w 54"/>
                  <a:gd name="T23" fmla="*/ 8 h 14"/>
                  <a:gd name="T24" fmla="*/ 50 w 54"/>
                  <a:gd name="T25" fmla="*/ 10 h 14"/>
                  <a:gd name="T26" fmla="*/ 53 w 54"/>
                  <a:gd name="T27" fmla="*/ 10 h 14"/>
                  <a:gd name="T28" fmla="*/ 38 w 54"/>
                  <a:gd name="T29" fmla="*/ 1 h 14"/>
                  <a:gd name="T30" fmla="*/ 25 w 54"/>
                  <a:gd name="T31" fmla="*/ 1 h 14"/>
                  <a:gd name="T32" fmla="*/ 18 w 54"/>
                  <a:gd name="T33" fmla="*/ 1 h 14"/>
                  <a:gd name="T34" fmla="*/ 17 w 54"/>
                  <a:gd name="T35" fmla="*/ 2 h 14"/>
                  <a:gd name="T36" fmla="*/ 15 w 54"/>
                  <a:gd name="T37" fmla="*/ 3 h 14"/>
                  <a:gd name="T38" fmla="*/ 15 w 54"/>
                  <a:gd name="T39" fmla="*/ 5 h 14"/>
                  <a:gd name="T40" fmla="*/ 16 w 54"/>
                  <a:gd name="T41" fmla="*/ 9 h 14"/>
                  <a:gd name="T42" fmla="*/ 16 w 54"/>
                  <a:gd name="T43" fmla="*/ 14 h 14"/>
                  <a:gd name="T44" fmla="*/ 20 w 54"/>
                  <a:gd name="T45" fmla="*/ 14 h 14"/>
                  <a:gd name="T46" fmla="*/ 23 w 54"/>
                  <a:gd name="T47" fmla="*/ 14 h 14"/>
                  <a:gd name="T48" fmla="*/ 27 w 54"/>
                  <a:gd name="T49" fmla="*/ 13 h 14"/>
                  <a:gd name="T50" fmla="*/ 32 w 54"/>
                  <a:gd name="T51" fmla="*/ 14 h 14"/>
                  <a:gd name="T52" fmla="*/ 34 w 54"/>
                  <a:gd name="T53" fmla="*/ 14 h 14"/>
                  <a:gd name="T54" fmla="*/ 38 w 54"/>
                  <a:gd name="T55" fmla="*/ 14 h 14"/>
                  <a:gd name="T56" fmla="*/ 43 w 54"/>
                  <a:gd name="T57" fmla="*/ 11 h 14"/>
                  <a:gd name="T58" fmla="*/ 46 w 54"/>
                  <a:gd name="T59" fmla="*/ 8 h 14"/>
                  <a:gd name="T60" fmla="*/ 49 w 54"/>
                  <a:gd name="T61" fmla="*/ 3 h 14"/>
                  <a:gd name="T62" fmla="*/ 43 w 54"/>
                  <a:gd name="T63" fmla="*/ 1 h 14"/>
                  <a:gd name="T64" fmla="*/ 39 w 54"/>
                  <a:gd name="T65" fmla="*/ 1 h 14"/>
                  <a:gd name="T66" fmla="*/ 39 w 54"/>
                  <a:gd name="T67" fmla="*/ 2 h 14"/>
                  <a:gd name="T68" fmla="*/ 39 w 54"/>
                  <a:gd name="T69" fmla="*/ 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4" h="14">
                    <a:moveTo>
                      <a:pt x="1" y="11"/>
                    </a:moveTo>
                    <a:lnTo>
                      <a:pt x="1" y="11"/>
                    </a:lnTo>
                    <a:lnTo>
                      <a:pt x="1" y="11"/>
                    </a:lnTo>
                    <a:lnTo>
                      <a:pt x="2" y="11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close/>
                    <a:moveTo>
                      <a:pt x="53" y="10"/>
                    </a:moveTo>
                    <a:lnTo>
                      <a:pt x="54" y="9"/>
                    </a:lnTo>
                    <a:lnTo>
                      <a:pt x="54" y="9"/>
                    </a:lnTo>
                    <a:lnTo>
                      <a:pt x="53" y="8"/>
                    </a:lnTo>
                    <a:lnTo>
                      <a:pt x="51" y="8"/>
                    </a:lnTo>
                    <a:lnTo>
                      <a:pt x="49" y="9"/>
                    </a:lnTo>
                    <a:lnTo>
                      <a:pt x="50" y="10"/>
                    </a:lnTo>
                    <a:lnTo>
                      <a:pt x="51" y="10"/>
                    </a:lnTo>
                    <a:lnTo>
                      <a:pt x="53" y="10"/>
                    </a:lnTo>
                    <a:close/>
                    <a:moveTo>
                      <a:pt x="39" y="1"/>
                    </a:moveTo>
                    <a:lnTo>
                      <a:pt x="38" y="1"/>
                    </a:lnTo>
                    <a:lnTo>
                      <a:pt x="38" y="1"/>
                    </a:lnTo>
                    <a:lnTo>
                      <a:pt x="25" y="1"/>
                    </a:lnTo>
                    <a:lnTo>
                      <a:pt x="19" y="0"/>
                    </a:lnTo>
                    <a:lnTo>
                      <a:pt x="18" y="1"/>
                    </a:lnTo>
                    <a:lnTo>
                      <a:pt x="17" y="1"/>
                    </a:lnTo>
                    <a:lnTo>
                      <a:pt x="17" y="2"/>
                    </a:lnTo>
                    <a:lnTo>
                      <a:pt x="16" y="2"/>
                    </a:lnTo>
                    <a:lnTo>
                      <a:pt x="15" y="3"/>
                    </a:lnTo>
                    <a:lnTo>
                      <a:pt x="15" y="4"/>
                    </a:lnTo>
                    <a:lnTo>
                      <a:pt x="15" y="5"/>
                    </a:lnTo>
                    <a:lnTo>
                      <a:pt x="16" y="7"/>
                    </a:lnTo>
                    <a:lnTo>
                      <a:pt x="16" y="9"/>
                    </a:lnTo>
                    <a:lnTo>
                      <a:pt x="15" y="13"/>
                    </a:lnTo>
                    <a:lnTo>
                      <a:pt x="16" y="14"/>
                    </a:lnTo>
                    <a:lnTo>
                      <a:pt x="19" y="13"/>
                    </a:lnTo>
                    <a:lnTo>
                      <a:pt x="20" y="14"/>
                    </a:lnTo>
                    <a:lnTo>
                      <a:pt x="21" y="14"/>
                    </a:lnTo>
                    <a:lnTo>
                      <a:pt x="23" y="14"/>
                    </a:lnTo>
                    <a:lnTo>
                      <a:pt x="25" y="13"/>
                    </a:lnTo>
                    <a:lnTo>
                      <a:pt x="27" y="13"/>
                    </a:lnTo>
                    <a:lnTo>
                      <a:pt x="29" y="13"/>
                    </a:lnTo>
                    <a:lnTo>
                      <a:pt x="32" y="14"/>
                    </a:lnTo>
                    <a:lnTo>
                      <a:pt x="33" y="14"/>
                    </a:lnTo>
                    <a:lnTo>
                      <a:pt x="34" y="14"/>
                    </a:lnTo>
                    <a:lnTo>
                      <a:pt x="35" y="14"/>
                    </a:lnTo>
                    <a:lnTo>
                      <a:pt x="38" y="14"/>
                    </a:lnTo>
                    <a:lnTo>
                      <a:pt x="40" y="13"/>
                    </a:lnTo>
                    <a:lnTo>
                      <a:pt x="43" y="11"/>
                    </a:lnTo>
                    <a:lnTo>
                      <a:pt x="45" y="9"/>
                    </a:lnTo>
                    <a:lnTo>
                      <a:pt x="46" y="8"/>
                    </a:lnTo>
                    <a:lnTo>
                      <a:pt x="49" y="6"/>
                    </a:lnTo>
                    <a:lnTo>
                      <a:pt x="49" y="3"/>
                    </a:lnTo>
                    <a:lnTo>
                      <a:pt x="46" y="2"/>
                    </a:lnTo>
                    <a:lnTo>
                      <a:pt x="43" y="1"/>
                    </a:lnTo>
                    <a:lnTo>
                      <a:pt x="39" y="1"/>
                    </a:lnTo>
                    <a:lnTo>
                      <a:pt x="39" y="1"/>
                    </a:lnTo>
                    <a:lnTo>
                      <a:pt x="39" y="2"/>
                    </a:lnTo>
                    <a:lnTo>
                      <a:pt x="39" y="2"/>
                    </a:lnTo>
                    <a:lnTo>
                      <a:pt x="39" y="1"/>
                    </a:lnTo>
                    <a:lnTo>
                      <a:pt x="39" y="1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grpSp>
            <p:nvGrpSpPr>
              <p:cNvPr id="258" name="North America">
                <a:extLst>
                  <a:ext uri="{FF2B5EF4-FFF2-40B4-BE49-F238E27FC236}">
                    <a16:creationId xmlns:a16="http://schemas.microsoft.com/office/drawing/2014/main" id="{4582D2AD-E1CF-68B2-A0E8-C2BF64BB4A95}"/>
                  </a:ext>
                </a:extLst>
              </p:cNvPr>
              <p:cNvGrpSpPr/>
              <p:nvPr/>
            </p:nvGrpSpPr>
            <p:grpSpPr>
              <a:xfrm>
                <a:off x="3927475" y="3794126"/>
                <a:ext cx="6350" cy="9525"/>
                <a:chOff x="3927475" y="3794126"/>
                <a:chExt cx="6350" cy="9525"/>
              </a:xfrm>
              <a:grpFill/>
            </p:grpSpPr>
            <p:sp>
              <p:nvSpPr>
                <p:cNvPr id="263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78CDCAFF-76A0-4F93-2141-8BBA20638D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27475" y="3794126"/>
                  <a:ext cx="6350" cy="3175"/>
                </a:xfrm>
                <a:custGeom>
                  <a:avLst/>
                  <a:gdLst>
                    <a:gd name="T0" fmla="*/ 4 w 4"/>
                    <a:gd name="T1" fmla="*/ 1 h 2"/>
                    <a:gd name="T2" fmla="*/ 4 w 4"/>
                    <a:gd name="T3" fmla="*/ 0 h 2"/>
                    <a:gd name="T4" fmla="*/ 3 w 4"/>
                    <a:gd name="T5" fmla="*/ 0 h 2"/>
                    <a:gd name="T6" fmla="*/ 0 w 4"/>
                    <a:gd name="T7" fmla="*/ 2 h 2"/>
                    <a:gd name="T8" fmla="*/ 0 w 4"/>
                    <a:gd name="T9" fmla="*/ 2 h 2"/>
                    <a:gd name="T10" fmla="*/ 4 w 4"/>
                    <a:gd name="T11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2">
                      <a:moveTo>
                        <a:pt x="4" y="1"/>
                      </a:move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1"/>
                      </a:lnTo>
                      <a:close/>
                    </a:path>
                  </a:pathLst>
                </a:custGeom>
                <a:grpFill/>
                <a:ln w="4763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64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9AA8B1F-C49C-F24D-7CDE-2953E5C661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27475" y="3802063"/>
                  <a:ext cx="4762" cy="1588"/>
                </a:xfrm>
                <a:custGeom>
                  <a:avLst/>
                  <a:gdLst>
                    <a:gd name="T0" fmla="*/ 0 w 3"/>
                    <a:gd name="T1" fmla="*/ 0 h 1"/>
                    <a:gd name="T2" fmla="*/ 0 w 3"/>
                    <a:gd name="T3" fmla="*/ 0 h 1"/>
                    <a:gd name="T4" fmla="*/ 1 w 3"/>
                    <a:gd name="T5" fmla="*/ 1 h 1"/>
                    <a:gd name="T6" fmla="*/ 2 w 3"/>
                    <a:gd name="T7" fmla="*/ 1 h 1"/>
                    <a:gd name="T8" fmla="*/ 3 w 3"/>
                    <a:gd name="T9" fmla="*/ 1 h 1"/>
                    <a:gd name="T10" fmla="*/ 3 w 3"/>
                    <a:gd name="T11" fmla="*/ 0 h 1"/>
                    <a:gd name="T12" fmla="*/ 0 w 3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4763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sp>
            <p:nvSpPr>
              <p:cNvPr id="25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BB70663-52D5-E2DA-0955-9DCCA27293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40137" y="3654426"/>
                <a:ext cx="23812" cy="7938"/>
              </a:xfrm>
              <a:custGeom>
                <a:avLst/>
                <a:gdLst>
                  <a:gd name="T0" fmla="*/ 1 w 15"/>
                  <a:gd name="T1" fmla="*/ 2 h 5"/>
                  <a:gd name="T2" fmla="*/ 0 w 15"/>
                  <a:gd name="T3" fmla="*/ 4 h 5"/>
                  <a:gd name="T4" fmla="*/ 0 w 15"/>
                  <a:gd name="T5" fmla="*/ 5 h 5"/>
                  <a:gd name="T6" fmla="*/ 1 w 15"/>
                  <a:gd name="T7" fmla="*/ 5 h 5"/>
                  <a:gd name="T8" fmla="*/ 4 w 15"/>
                  <a:gd name="T9" fmla="*/ 5 h 5"/>
                  <a:gd name="T10" fmla="*/ 4 w 15"/>
                  <a:gd name="T11" fmla="*/ 4 h 5"/>
                  <a:gd name="T12" fmla="*/ 5 w 15"/>
                  <a:gd name="T13" fmla="*/ 4 h 5"/>
                  <a:gd name="T14" fmla="*/ 5 w 15"/>
                  <a:gd name="T15" fmla="*/ 4 h 5"/>
                  <a:gd name="T16" fmla="*/ 3 w 15"/>
                  <a:gd name="T17" fmla="*/ 4 h 5"/>
                  <a:gd name="T18" fmla="*/ 1 w 15"/>
                  <a:gd name="T19" fmla="*/ 2 h 5"/>
                  <a:gd name="T20" fmla="*/ 14 w 15"/>
                  <a:gd name="T21" fmla="*/ 5 h 5"/>
                  <a:gd name="T22" fmla="*/ 15 w 15"/>
                  <a:gd name="T23" fmla="*/ 4 h 5"/>
                  <a:gd name="T24" fmla="*/ 14 w 15"/>
                  <a:gd name="T25" fmla="*/ 3 h 5"/>
                  <a:gd name="T26" fmla="*/ 11 w 15"/>
                  <a:gd name="T27" fmla="*/ 2 h 5"/>
                  <a:gd name="T28" fmla="*/ 11 w 15"/>
                  <a:gd name="T29" fmla="*/ 3 h 5"/>
                  <a:gd name="T30" fmla="*/ 11 w 15"/>
                  <a:gd name="T31" fmla="*/ 4 h 5"/>
                  <a:gd name="T32" fmla="*/ 13 w 15"/>
                  <a:gd name="T33" fmla="*/ 4 h 5"/>
                  <a:gd name="T34" fmla="*/ 14 w 15"/>
                  <a:gd name="T35" fmla="*/ 5 h 5"/>
                  <a:gd name="T36" fmla="*/ 14 w 15"/>
                  <a:gd name="T37" fmla="*/ 5 h 5"/>
                  <a:gd name="T38" fmla="*/ 14 w 15"/>
                  <a:gd name="T39" fmla="*/ 5 h 5"/>
                  <a:gd name="T40" fmla="*/ 10 w 15"/>
                  <a:gd name="T41" fmla="*/ 3 h 5"/>
                  <a:gd name="T42" fmla="*/ 9 w 15"/>
                  <a:gd name="T43" fmla="*/ 2 h 5"/>
                  <a:gd name="T44" fmla="*/ 9 w 15"/>
                  <a:gd name="T45" fmla="*/ 0 h 5"/>
                  <a:gd name="T46" fmla="*/ 8 w 15"/>
                  <a:gd name="T47" fmla="*/ 0 h 5"/>
                  <a:gd name="T48" fmla="*/ 8 w 15"/>
                  <a:gd name="T49" fmla="*/ 1 h 5"/>
                  <a:gd name="T50" fmla="*/ 8 w 15"/>
                  <a:gd name="T51" fmla="*/ 2 h 5"/>
                  <a:gd name="T52" fmla="*/ 9 w 15"/>
                  <a:gd name="T53" fmla="*/ 2 h 5"/>
                  <a:gd name="T54" fmla="*/ 9 w 15"/>
                  <a:gd name="T55" fmla="*/ 2 h 5"/>
                  <a:gd name="T56" fmla="*/ 9 w 15"/>
                  <a:gd name="T57" fmla="*/ 3 h 5"/>
                  <a:gd name="T58" fmla="*/ 10 w 15"/>
                  <a:gd name="T59" fmla="*/ 3 h 5"/>
                  <a:gd name="T60" fmla="*/ 10 w 15"/>
                  <a:gd name="T61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5" h="5">
                    <a:moveTo>
                      <a:pt x="1" y="2"/>
                    </a:moveTo>
                    <a:lnTo>
                      <a:pt x="0" y="4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3" y="4"/>
                    </a:lnTo>
                    <a:lnTo>
                      <a:pt x="1" y="2"/>
                    </a:lnTo>
                    <a:close/>
                    <a:moveTo>
                      <a:pt x="14" y="5"/>
                    </a:moveTo>
                    <a:lnTo>
                      <a:pt x="15" y="4"/>
                    </a:lnTo>
                    <a:lnTo>
                      <a:pt x="14" y="3"/>
                    </a:lnTo>
                    <a:lnTo>
                      <a:pt x="11" y="2"/>
                    </a:lnTo>
                    <a:lnTo>
                      <a:pt x="11" y="3"/>
                    </a:lnTo>
                    <a:lnTo>
                      <a:pt x="11" y="4"/>
                    </a:lnTo>
                    <a:lnTo>
                      <a:pt x="13" y="4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5"/>
                    </a:lnTo>
                    <a:close/>
                    <a:moveTo>
                      <a:pt x="10" y="3"/>
                    </a:moveTo>
                    <a:lnTo>
                      <a:pt x="9" y="2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8" y="1"/>
                    </a:lnTo>
                    <a:lnTo>
                      <a:pt x="8" y="2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9" y="3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6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EF62AF7-C220-B543-1632-C1FCF36E4DA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78263" y="3776663"/>
                <a:ext cx="14287" cy="11113"/>
              </a:xfrm>
              <a:custGeom>
                <a:avLst/>
                <a:gdLst>
                  <a:gd name="T0" fmla="*/ 2 w 9"/>
                  <a:gd name="T1" fmla="*/ 7 h 7"/>
                  <a:gd name="T2" fmla="*/ 3 w 9"/>
                  <a:gd name="T3" fmla="*/ 7 h 7"/>
                  <a:gd name="T4" fmla="*/ 2 w 9"/>
                  <a:gd name="T5" fmla="*/ 6 h 7"/>
                  <a:gd name="T6" fmla="*/ 1 w 9"/>
                  <a:gd name="T7" fmla="*/ 6 h 7"/>
                  <a:gd name="T8" fmla="*/ 0 w 9"/>
                  <a:gd name="T9" fmla="*/ 7 h 7"/>
                  <a:gd name="T10" fmla="*/ 0 w 9"/>
                  <a:gd name="T11" fmla="*/ 7 h 7"/>
                  <a:gd name="T12" fmla="*/ 2 w 9"/>
                  <a:gd name="T13" fmla="*/ 7 h 7"/>
                  <a:gd name="T14" fmla="*/ 2 w 9"/>
                  <a:gd name="T15" fmla="*/ 7 h 7"/>
                  <a:gd name="T16" fmla="*/ 6 w 9"/>
                  <a:gd name="T17" fmla="*/ 6 h 7"/>
                  <a:gd name="T18" fmla="*/ 8 w 9"/>
                  <a:gd name="T19" fmla="*/ 5 h 7"/>
                  <a:gd name="T20" fmla="*/ 6 w 9"/>
                  <a:gd name="T21" fmla="*/ 6 h 7"/>
                  <a:gd name="T22" fmla="*/ 5 w 9"/>
                  <a:gd name="T23" fmla="*/ 6 h 7"/>
                  <a:gd name="T24" fmla="*/ 5 w 9"/>
                  <a:gd name="T25" fmla="*/ 6 h 7"/>
                  <a:gd name="T26" fmla="*/ 6 w 9"/>
                  <a:gd name="T27" fmla="*/ 6 h 7"/>
                  <a:gd name="T28" fmla="*/ 6 w 9"/>
                  <a:gd name="T29" fmla="*/ 6 h 7"/>
                  <a:gd name="T30" fmla="*/ 6 w 9"/>
                  <a:gd name="T31" fmla="*/ 6 h 7"/>
                  <a:gd name="T32" fmla="*/ 9 w 9"/>
                  <a:gd name="T33" fmla="*/ 0 h 7"/>
                  <a:gd name="T34" fmla="*/ 9 w 9"/>
                  <a:gd name="T35" fmla="*/ 0 h 7"/>
                  <a:gd name="T36" fmla="*/ 7 w 9"/>
                  <a:gd name="T37" fmla="*/ 0 h 7"/>
                  <a:gd name="T38" fmla="*/ 7 w 9"/>
                  <a:gd name="T39" fmla="*/ 0 h 7"/>
                  <a:gd name="T40" fmla="*/ 7 w 9"/>
                  <a:gd name="T41" fmla="*/ 0 h 7"/>
                  <a:gd name="T42" fmla="*/ 8 w 9"/>
                  <a:gd name="T43" fmla="*/ 0 h 7"/>
                  <a:gd name="T44" fmla="*/ 9 w 9"/>
                  <a:gd name="T45" fmla="*/ 0 h 7"/>
                  <a:gd name="T46" fmla="*/ 9 w 9"/>
                  <a:gd name="T47" fmla="*/ 0 h 7"/>
                  <a:gd name="T48" fmla="*/ 9 w 9"/>
                  <a:gd name="T49" fmla="*/ 0 h 7"/>
                  <a:gd name="T50" fmla="*/ 9 w 9"/>
                  <a:gd name="T5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" h="7">
                    <a:moveTo>
                      <a:pt x="2" y="7"/>
                    </a:moveTo>
                    <a:lnTo>
                      <a:pt x="3" y="7"/>
                    </a:lnTo>
                    <a:lnTo>
                      <a:pt x="2" y="6"/>
                    </a:lnTo>
                    <a:lnTo>
                      <a:pt x="1" y="6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2" y="7"/>
                    </a:lnTo>
                    <a:lnTo>
                      <a:pt x="2" y="7"/>
                    </a:lnTo>
                    <a:close/>
                    <a:moveTo>
                      <a:pt x="6" y="6"/>
                    </a:moveTo>
                    <a:lnTo>
                      <a:pt x="8" y="5"/>
                    </a:lnTo>
                    <a:lnTo>
                      <a:pt x="6" y="6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  <a:moveTo>
                      <a:pt x="9" y="0"/>
                    </a:moveTo>
                    <a:lnTo>
                      <a:pt x="9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6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2757C13-300F-9374-8E31-9B7D61C4A73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67150" y="3789363"/>
                <a:ext cx="12700" cy="25400"/>
              </a:xfrm>
              <a:custGeom>
                <a:avLst/>
                <a:gdLst>
                  <a:gd name="T0" fmla="*/ 5 w 8"/>
                  <a:gd name="T1" fmla="*/ 14 h 16"/>
                  <a:gd name="T2" fmla="*/ 2 w 8"/>
                  <a:gd name="T3" fmla="*/ 14 h 16"/>
                  <a:gd name="T4" fmla="*/ 1 w 8"/>
                  <a:gd name="T5" fmla="*/ 16 h 16"/>
                  <a:gd name="T6" fmla="*/ 6 w 8"/>
                  <a:gd name="T7" fmla="*/ 16 h 16"/>
                  <a:gd name="T8" fmla="*/ 8 w 8"/>
                  <a:gd name="T9" fmla="*/ 15 h 16"/>
                  <a:gd name="T10" fmla="*/ 6 w 8"/>
                  <a:gd name="T11" fmla="*/ 15 h 16"/>
                  <a:gd name="T12" fmla="*/ 5 w 8"/>
                  <a:gd name="T13" fmla="*/ 14 h 16"/>
                  <a:gd name="T14" fmla="*/ 5 w 8"/>
                  <a:gd name="T15" fmla="*/ 14 h 16"/>
                  <a:gd name="T16" fmla="*/ 7 w 8"/>
                  <a:gd name="T17" fmla="*/ 1 h 16"/>
                  <a:gd name="T18" fmla="*/ 6 w 8"/>
                  <a:gd name="T19" fmla="*/ 0 h 16"/>
                  <a:gd name="T20" fmla="*/ 5 w 8"/>
                  <a:gd name="T21" fmla="*/ 1 h 16"/>
                  <a:gd name="T22" fmla="*/ 5 w 8"/>
                  <a:gd name="T23" fmla="*/ 1 h 16"/>
                  <a:gd name="T24" fmla="*/ 7 w 8"/>
                  <a:gd name="T25" fmla="*/ 1 h 16"/>
                  <a:gd name="T26" fmla="*/ 7 w 8"/>
                  <a:gd name="T27" fmla="*/ 1 h 16"/>
                  <a:gd name="T28" fmla="*/ 4 w 8"/>
                  <a:gd name="T29" fmla="*/ 1 h 16"/>
                  <a:gd name="T30" fmla="*/ 3 w 8"/>
                  <a:gd name="T31" fmla="*/ 0 h 16"/>
                  <a:gd name="T32" fmla="*/ 2 w 8"/>
                  <a:gd name="T33" fmla="*/ 0 h 16"/>
                  <a:gd name="T34" fmla="*/ 0 w 8"/>
                  <a:gd name="T35" fmla="*/ 0 h 16"/>
                  <a:gd name="T36" fmla="*/ 2 w 8"/>
                  <a:gd name="T37" fmla="*/ 1 h 16"/>
                  <a:gd name="T38" fmla="*/ 4 w 8"/>
                  <a:gd name="T39" fmla="*/ 1 h 16"/>
                  <a:gd name="T40" fmla="*/ 4 w 8"/>
                  <a:gd name="T41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" h="16">
                    <a:moveTo>
                      <a:pt x="5" y="14"/>
                    </a:moveTo>
                    <a:lnTo>
                      <a:pt x="2" y="14"/>
                    </a:lnTo>
                    <a:lnTo>
                      <a:pt x="1" y="16"/>
                    </a:lnTo>
                    <a:lnTo>
                      <a:pt x="6" y="16"/>
                    </a:lnTo>
                    <a:lnTo>
                      <a:pt x="8" y="15"/>
                    </a:lnTo>
                    <a:lnTo>
                      <a:pt x="6" y="15"/>
                    </a:lnTo>
                    <a:lnTo>
                      <a:pt x="5" y="14"/>
                    </a:lnTo>
                    <a:lnTo>
                      <a:pt x="5" y="14"/>
                    </a:lnTo>
                    <a:close/>
                    <a:moveTo>
                      <a:pt x="7" y="1"/>
                    </a:moveTo>
                    <a:lnTo>
                      <a:pt x="6" y="0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7" y="1"/>
                    </a:lnTo>
                    <a:lnTo>
                      <a:pt x="7" y="1"/>
                    </a:lnTo>
                    <a:close/>
                    <a:moveTo>
                      <a:pt x="4" y="1"/>
                    </a:moveTo>
                    <a:lnTo>
                      <a:pt x="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62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56A505-7467-EE8A-2BF3-D7E501A3D1F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67163" y="3859213"/>
                <a:ext cx="20637" cy="23813"/>
              </a:xfrm>
              <a:custGeom>
                <a:avLst/>
                <a:gdLst>
                  <a:gd name="T0" fmla="*/ 11 w 13"/>
                  <a:gd name="T1" fmla="*/ 15 h 15"/>
                  <a:gd name="T2" fmla="*/ 11 w 13"/>
                  <a:gd name="T3" fmla="*/ 15 h 15"/>
                  <a:gd name="T4" fmla="*/ 11 w 13"/>
                  <a:gd name="T5" fmla="*/ 13 h 15"/>
                  <a:gd name="T6" fmla="*/ 11 w 13"/>
                  <a:gd name="T7" fmla="*/ 12 h 15"/>
                  <a:gd name="T8" fmla="*/ 10 w 13"/>
                  <a:gd name="T9" fmla="*/ 13 h 15"/>
                  <a:gd name="T10" fmla="*/ 9 w 13"/>
                  <a:gd name="T11" fmla="*/ 14 h 15"/>
                  <a:gd name="T12" fmla="*/ 9 w 13"/>
                  <a:gd name="T13" fmla="*/ 15 h 15"/>
                  <a:gd name="T14" fmla="*/ 9 w 13"/>
                  <a:gd name="T15" fmla="*/ 15 h 15"/>
                  <a:gd name="T16" fmla="*/ 11 w 13"/>
                  <a:gd name="T17" fmla="*/ 15 h 15"/>
                  <a:gd name="T18" fmla="*/ 11 w 13"/>
                  <a:gd name="T19" fmla="*/ 15 h 15"/>
                  <a:gd name="T20" fmla="*/ 3 w 13"/>
                  <a:gd name="T21" fmla="*/ 12 h 15"/>
                  <a:gd name="T22" fmla="*/ 4 w 13"/>
                  <a:gd name="T23" fmla="*/ 11 h 15"/>
                  <a:gd name="T24" fmla="*/ 4 w 13"/>
                  <a:gd name="T25" fmla="*/ 8 h 15"/>
                  <a:gd name="T26" fmla="*/ 4 w 13"/>
                  <a:gd name="T27" fmla="*/ 6 h 15"/>
                  <a:gd name="T28" fmla="*/ 3 w 13"/>
                  <a:gd name="T29" fmla="*/ 6 h 15"/>
                  <a:gd name="T30" fmla="*/ 3 w 13"/>
                  <a:gd name="T31" fmla="*/ 5 h 15"/>
                  <a:gd name="T32" fmla="*/ 0 w 13"/>
                  <a:gd name="T33" fmla="*/ 4 h 15"/>
                  <a:gd name="T34" fmla="*/ 0 w 13"/>
                  <a:gd name="T35" fmla="*/ 5 h 15"/>
                  <a:gd name="T36" fmla="*/ 0 w 13"/>
                  <a:gd name="T37" fmla="*/ 6 h 15"/>
                  <a:gd name="T38" fmla="*/ 0 w 13"/>
                  <a:gd name="T39" fmla="*/ 11 h 15"/>
                  <a:gd name="T40" fmla="*/ 0 w 13"/>
                  <a:gd name="T41" fmla="*/ 13 h 15"/>
                  <a:gd name="T42" fmla="*/ 1 w 13"/>
                  <a:gd name="T43" fmla="*/ 13 h 15"/>
                  <a:gd name="T44" fmla="*/ 3 w 13"/>
                  <a:gd name="T45" fmla="*/ 12 h 15"/>
                  <a:gd name="T46" fmla="*/ 3 w 13"/>
                  <a:gd name="T47" fmla="*/ 12 h 15"/>
                  <a:gd name="T48" fmla="*/ 9 w 13"/>
                  <a:gd name="T49" fmla="*/ 8 h 15"/>
                  <a:gd name="T50" fmla="*/ 13 w 13"/>
                  <a:gd name="T51" fmla="*/ 7 h 15"/>
                  <a:gd name="T52" fmla="*/ 9 w 13"/>
                  <a:gd name="T53" fmla="*/ 4 h 15"/>
                  <a:gd name="T54" fmla="*/ 8 w 13"/>
                  <a:gd name="T55" fmla="*/ 3 h 15"/>
                  <a:gd name="T56" fmla="*/ 8 w 13"/>
                  <a:gd name="T57" fmla="*/ 2 h 15"/>
                  <a:gd name="T58" fmla="*/ 7 w 13"/>
                  <a:gd name="T59" fmla="*/ 0 h 15"/>
                  <a:gd name="T60" fmla="*/ 6 w 13"/>
                  <a:gd name="T61" fmla="*/ 1 h 15"/>
                  <a:gd name="T62" fmla="*/ 5 w 13"/>
                  <a:gd name="T63" fmla="*/ 2 h 15"/>
                  <a:gd name="T64" fmla="*/ 6 w 13"/>
                  <a:gd name="T65" fmla="*/ 4 h 15"/>
                  <a:gd name="T66" fmla="*/ 5 w 13"/>
                  <a:gd name="T67" fmla="*/ 6 h 15"/>
                  <a:gd name="T68" fmla="*/ 5 w 13"/>
                  <a:gd name="T69" fmla="*/ 8 h 15"/>
                  <a:gd name="T70" fmla="*/ 7 w 13"/>
                  <a:gd name="T71" fmla="*/ 8 h 15"/>
                  <a:gd name="T72" fmla="*/ 9 w 13"/>
                  <a:gd name="T73" fmla="*/ 8 h 15"/>
                  <a:gd name="T74" fmla="*/ 9 w 13"/>
                  <a:gd name="T7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" h="15">
                    <a:moveTo>
                      <a:pt x="11" y="15"/>
                    </a:moveTo>
                    <a:lnTo>
                      <a:pt x="11" y="15"/>
                    </a:lnTo>
                    <a:lnTo>
                      <a:pt x="11" y="13"/>
                    </a:lnTo>
                    <a:lnTo>
                      <a:pt x="11" y="12"/>
                    </a:lnTo>
                    <a:lnTo>
                      <a:pt x="10" y="13"/>
                    </a:lnTo>
                    <a:lnTo>
                      <a:pt x="9" y="14"/>
                    </a:lnTo>
                    <a:lnTo>
                      <a:pt x="9" y="15"/>
                    </a:lnTo>
                    <a:lnTo>
                      <a:pt x="9" y="15"/>
                    </a:lnTo>
                    <a:lnTo>
                      <a:pt x="11" y="15"/>
                    </a:lnTo>
                    <a:lnTo>
                      <a:pt x="11" y="15"/>
                    </a:lnTo>
                    <a:close/>
                    <a:moveTo>
                      <a:pt x="3" y="12"/>
                    </a:moveTo>
                    <a:lnTo>
                      <a:pt x="4" y="11"/>
                    </a:lnTo>
                    <a:lnTo>
                      <a:pt x="4" y="8"/>
                    </a:lnTo>
                    <a:lnTo>
                      <a:pt x="4" y="6"/>
                    </a:lnTo>
                    <a:lnTo>
                      <a:pt x="3" y="6"/>
                    </a:lnTo>
                    <a:lnTo>
                      <a:pt x="3" y="5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1" y="13"/>
                    </a:lnTo>
                    <a:lnTo>
                      <a:pt x="3" y="12"/>
                    </a:lnTo>
                    <a:lnTo>
                      <a:pt x="3" y="12"/>
                    </a:lnTo>
                    <a:close/>
                    <a:moveTo>
                      <a:pt x="9" y="8"/>
                    </a:moveTo>
                    <a:lnTo>
                      <a:pt x="13" y="7"/>
                    </a:lnTo>
                    <a:lnTo>
                      <a:pt x="9" y="4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5" y="2"/>
                    </a:lnTo>
                    <a:lnTo>
                      <a:pt x="6" y="4"/>
                    </a:lnTo>
                    <a:lnTo>
                      <a:pt x="5" y="6"/>
                    </a:lnTo>
                    <a:lnTo>
                      <a:pt x="5" y="8"/>
                    </a:lnTo>
                    <a:lnTo>
                      <a:pt x="7" y="8"/>
                    </a:lnTo>
                    <a:lnTo>
                      <a:pt x="9" y="8"/>
                    </a:lnTo>
                    <a:lnTo>
                      <a:pt x="9" y="8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</p:grpSp>
        <p:grpSp>
          <p:nvGrpSpPr>
            <p:cNvPr id="57" name="South America">
              <a:extLst>
                <a:ext uri="{FF2B5EF4-FFF2-40B4-BE49-F238E27FC236}">
                  <a16:creationId xmlns:a16="http://schemas.microsoft.com/office/drawing/2014/main" id="{2A51ACFE-D8D9-F34C-9ACB-32A5783A1CA3}"/>
                </a:ext>
              </a:extLst>
            </p:cNvPr>
            <p:cNvGrpSpPr/>
            <p:nvPr/>
          </p:nvGrpSpPr>
          <p:grpSpPr>
            <a:xfrm>
              <a:off x="3587448" y="3709457"/>
              <a:ext cx="1417632" cy="2434159"/>
              <a:chOff x="3292475" y="3894138"/>
              <a:chExt cx="1554162" cy="2668588"/>
            </a:xfrm>
            <a:grpFill/>
          </p:grpSpPr>
          <p:sp>
            <p:nvSpPr>
              <p:cNvPr id="21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086257E-FC7B-FA06-305D-640D56450C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2475" y="4484688"/>
                <a:ext cx="438150" cy="690563"/>
              </a:xfrm>
              <a:custGeom>
                <a:avLst/>
                <a:gdLst>
                  <a:gd name="T0" fmla="*/ 230 w 276"/>
                  <a:gd name="T1" fmla="*/ 88 h 435"/>
                  <a:gd name="T2" fmla="*/ 237 w 276"/>
                  <a:gd name="T3" fmla="*/ 64 h 435"/>
                  <a:gd name="T4" fmla="*/ 208 w 276"/>
                  <a:gd name="T5" fmla="*/ 54 h 435"/>
                  <a:gd name="T6" fmla="*/ 189 w 276"/>
                  <a:gd name="T7" fmla="*/ 57 h 435"/>
                  <a:gd name="T8" fmla="*/ 160 w 276"/>
                  <a:gd name="T9" fmla="*/ 29 h 435"/>
                  <a:gd name="T10" fmla="*/ 143 w 276"/>
                  <a:gd name="T11" fmla="*/ 11 h 435"/>
                  <a:gd name="T12" fmla="*/ 124 w 276"/>
                  <a:gd name="T13" fmla="*/ 2 h 435"/>
                  <a:gd name="T14" fmla="*/ 121 w 276"/>
                  <a:gd name="T15" fmla="*/ 36 h 435"/>
                  <a:gd name="T16" fmla="*/ 73 w 276"/>
                  <a:gd name="T17" fmla="*/ 70 h 435"/>
                  <a:gd name="T18" fmla="*/ 58 w 276"/>
                  <a:gd name="T19" fmla="*/ 107 h 435"/>
                  <a:gd name="T20" fmla="*/ 37 w 276"/>
                  <a:gd name="T21" fmla="*/ 105 h 435"/>
                  <a:gd name="T22" fmla="*/ 19 w 276"/>
                  <a:gd name="T23" fmla="*/ 104 h 435"/>
                  <a:gd name="T24" fmla="*/ 25 w 276"/>
                  <a:gd name="T25" fmla="*/ 90 h 435"/>
                  <a:gd name="T26" fmla="*/ 5 w 276"/>
                  <a:gd name="T27" fmla="*/ 95 h 435"/>
                  <a:gd name="T28" fmla="*/ 11 w 276"/>
                  <a:gd name="T29" fmla="*/ 135 h 435"/>
                  <a:gd name="T30" fmla="*/ 19 w 276"/>
                  <a:gd name="T31" fmla="*/ 154 h 435"/>
                  <a:gd name="T32" fmla="*/ 44 w 276"/>
                  <a:gd name="T33" fmla="*/ 187 h 435"/>
                  <a:gd name="T34" fmla="*/ 75 w 276"/>
                  <a:gd name="T35" fmla="*/ 246 h 435"/>
                  <a:gd name="T36" fmla="*/ 118 w 276"/>
                  <a:gd name="T37" fmla="*/ 320 h 435"/>
                  <a:gd name="T38" fmla="*/ 126 w 276"/>
                  <a:gd name="T39" fmla="*/ 348 h 435"/>
                  <a:gd name="T40" fmla="*/ 184 w 276"/>
                  <a:gd name="T41" fmla="*/ 388 h 435"/>
                  <a:gd name="T42" fmla="*/ 229 w 276"/>
                  <a:gd name="T43" fmla="*/ 421 h 435"/>
                  <a:gd name="T44" fmla="*/ 261 w 276"/>
                  <a:gd name="T45" fmla="*/ 429 h 435"/>
                  <a:gd name="T46" fmla="*/ 276 w 276"/>
                  <a:gd name="T47" fmla="*/ 391 h 435"/>
                  <a:gd name="T48" fmla="*/ 270 w 276"/>
                  <a:gd name="T49" fmla="*/ 363 h 435"/>
                  <a:gd name="T50" fmla="*/ 272 w 276"/>
                  <a:gd name="T51" fmla="*/ 342 h 435"/>
                  <a:gd name="T52" fmla="*/ 271 w 276"/>
                  <a:gd name="T53" fmla="*/ 306 h 435"/>
                  <a:gd name="T54" fmla="*/ 255 w 276"/>
                  <a:gd name="T55" fmla="*/ 259 h 435"/>
                  <a:gd name="T56" fmla="*/ 234 w 276"/>
                  <a:gd name="T57" fmla="*/ 261 h 435"/>
                  <a:gd name="T58" fmla="*/ 216 w 276"/>
                  <a:gd name="T59" fmla="*/ 238 h 435"/>
                  <a:gd name="T60" fmla="*/ 189 w 276"/>
                  <a:gd name="T61" fmla="*/ 225 h 435"/>
                  <a:gd name="T62" fmla="*/ 180 w 276"/>
                  <a:gd name="T63" fmla="*/ 213 h 435"/>
                  <a:gd name="T64" fmla="*/ 157 w 276"/>
                  <a:gd name="T65" fmla="*/ 178 h 435"/>
                  <a:gd name="T66" fmla="*/ 163 w 276"/>
                  <a:gd name="T67" fmla="*/ 164 h 435"/>
                  <a:gd name="T68" fmla="*/ 172 w 276"/>
                  <a:gd name="T69" fmla="*/ 144 h 435"/>
                  <a:gd name="T70" fmla="*/ 179 w 276"/>
                  <a:gd name="T71" fmla="*/ 124 h 435"/>
                  <a:gd name="T72" fmla="*/ 219 w 276"/>
                  <a:gd name="T73" fmla="*/ 104 h 435"/>
                  <a:gd name="T74" fmla="*/ 241 w 276"/>
                  <a:gd name="T75" fmla="*/ 101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6" h="435">
                    <a:moveTo>
                      <a:pt x="241" y="101"/>
                    </a:moveTo>
                    <a:lnTo>
                      <a:pt x="230" y="88"/>
                    </a:lnTo>
                    <a:lnTo>
                      <a:pt x="224" y="88"/>
                    </a:lnTo>
                    <a:lnTo>
                      <a:pt x="237" y="64"/>
                    </a:lnTo>
                    <a:lnTo>
                      <a:pt x="220" y="53"/>
                    </a:lnTo>
                    <a:lnTo>
                      <a:pt x="208" y="54"/>
                    </a:lnTo>
                    <a:lnTo>
                      <a:pt x="200" y="51"/>
                    </a:lnTo>
                    <a:lnTo>
                      <a:pt x="189" y="57"/>
                    </a:lnTo>
                    <a:lnTo>
                      <a:pt x="173" y="54"/>
                    </a:lnTo>
                    <a:lnTo>
                      <a:pt x="160" y="29"/>
                    </a:lnTo>
                    <a:lnTo>
                      <a:pt x="150" y="23"/>
                    </a:lnTo>
                    <a:lnTo>
                      <a:pt x="143" y="11"/>
                    </a:lnTo>
                    <a:lnTo>
                      <a:pt x="129" y="0"/>
                    </a:lnTo>
                    <a:lnTo>
                      <a:pt x="124" y="2"/>
                    </a:lnTo>
                    <a:lnTo>
                      <a:pt x="128" y="21"/>
                    </a:lnTo>
                    <a:lnTo>
                      <a:pt x="121" y="36"/>
                    </a:lnTo>
                    <a:lnTo>
                      <a:pt x="99" y="61"/>
                    </a:lnTo>
                    <a:lnTo>
                      <a:pt x="73" y="70"/>
                    </a:lnTo>
                    <a:lnTo>
                      <a:pt x="61" y="91"/>
                    </a:lnTo>
                    <a:lnTo>
                      <a:pt x="58" y="107"/>
                    </a:lnTo>
                    <a:lnTo>
                      <a:pt x="46" y="117"/>
                    </a:lnTo>
                    <a:lnTo>
                      <a:pt x="37" y="105"/>
                    </a:lnTo>
                    <a:lnTo>
                      <a:pt x="29" y="102"/>
                    </a:lnTo>
                    <a:lnTo>
                      <a:pt x="19" y="104"/>
                    </a:lnTo>
                    <a:lnTo>
                      <a:pt x="19" y="95"/>
                    </a:lnTo>
                    <a:lnTo>
                      <a:pt x="25" y="90"/>
                    </a:lnTo>
                    <a:lnTo>
                      <a:pt x="22" y="80"/>
                    </a:lnTo>
                    <a:lnTo>
                      <a:pt x="5" y="95"/>
                    </a:lnTo>
                    <a:lnTo>
                      <a:pt x="0" y="111"/>
                    </a:lnTo>
                    <a:lnTo>
                      <a:pt x="11" y="135"/>
                    </a:lnTo>
                    <a:lnTo>
                      <a:pt x="4" y="145"/>
                    </a:lnTo>
                    <a:lnTo>
                      <a:pt x="19" y="154"/>
                    </a:lnTo>
                    <a:lnTo>
                      <a:pt x="36" y="170"/>
                    </a:lnTo>
                    <a:lnTo>
                      <a:pt x="44" y="187"/>
                    </a:lnTo>
                    <a:lnTo>
                      <a:pt x="53" y="198"/>
                    </a:lnTo>
                    <a:lnTo>
                      <a:pt x="75" y="246"/>
                    </a:lnTo>
                    <a:lnTo>
                      <a:pt x="99" y="290"/>
                    </a:lnTo>
                    <a:lnTo>
                      <a:pt x="118" y="320"/>
                    </a:lnTo>
                    <a:lnTo>
                      <a:pt x="115" y="327"/>
                    </a:lnTo>
                    <a:lnTo>
                      <a:pt x="126" y="348"/>
                    </a:lnTo>
                    <a:lnTo>
                      <a:pt x="143" y="362"/>
                    </a:lnTo>
                    <a:lnTo>
                      <a:pt x="184" y="388"/>
                    </a:lnTo>
                    <a:lnTo>
                      <a:pt x="227" y="411"/>
                    </a:lnTo>
                    <a:lnTo>
                      <a:pt x="229" y="421"/>
                    </a:lnTo>
                    <a:lnTo>
                      <a:pt x="251" y="435"/>
                    </a:lnTo>
                    <a:lnTo>
                      <a:pt x="261" y="429"/>
                    </a:lnTo>
                    <a:lnTo>
                      <a:pt x="266" y="417"/>
                    </a:lnTo>
                    <a:lnTo>
                      <a:pt x="276" y="391"/>
                    </a:lnTo>
                    <a:lnTo>
                      <a:pt x="266" y="371"/>
                    </a:lnTo>
                    <a:lnTo>
                      <a:pt x="270" y="363"/>
                    </a:lnTo>
                    <a:lnTo>
                      <a:pt x="266" y="354"/>
                    </a:lnTo>
                    <a:lnTo>
                      <a:pt x="272" y="342"/>
                    </a:lnTo>
                    <a:lnTo>
                      <a:pt x="271" y="322"/>
                    </a:lnTo>
                    <a:lnTo>
                      <a:pt x="271" y="306"/>
                    </a:lnTo>
                    <a:lnTo>
                      <a:pt x="275" y="297"/>
                    </a:lnTo>
                    <a:lnTo>
                      <a:pt x="255" y="259"/>
                    </a:lnTo>
                    <a:lnTo>
                      <a:pt x="243" y="264"/>
                    </a:lnTo>
                    <a:lnTo>
                      <a:pt x="234" y="261"/>
                    </a:lnTo>
                    <a:lnTo>
                      <a:pt x="233" y="224"/>
                    </a:lnTo>
                    <a:lnTo>
                      <a:pt x="216" y="238"/>
                    </a:lnTo>
                    <a:lnTo>
                      <a:pt x="199" y="237"/>
                    </a:lnTo>
                    <a:lnTo>
                      <a:pt x="189" y="225"/>
                    </a:lnTo>
                    <a:lnTo>
                      <a:pt x="176" y="224"/>
                    </a:lnTo>
                    <a:lnTo>
                      <a:pt x="180" y="213"/>
                    </a:lnTo>
                    <a:lnTo>
                      <a:pt x="167" y="199"/>
                    </a:lnTo>
                    <a:lnTo>
                      <a:pt x="157" y="178"/>
                    </a:lnTo>
                    <a:lnTo>
                      <a:pt x="163" y="174"/>
                    </a:lnTo>
                    <a:lnTo>
                      <a:pt x="163" y="164"/>
                    </a:lnTo>
                    <a:lnTo>
                      <a:pt x="175" y="156"/>
                    </a:lnTo>
                    <a:lnTo>
                      <a:pt x="172" y="144"/>
                    </a:lnTo>
                    <a:lnTo>
                      <a:pt x="177" y="136"/>
                    </a:lnTo>
                    <a:lnTo>
                      <a:pt x="179" y="124"/>
                    </a:lnTo>
                    <a:lnTo>
                      <a:pt x="202" y="109"/>
                    </a:lnTo>
                    <a:lnTo>
                      <a:pt x="219" y="104"/>
                    </a:lnTo>
                    <a:lnTo>
                      <a:pt x="222" y="100"/>
                    </a:lnTo>
                    <a:lnTo>
                      <a:pt x="241" y="101"/>
                    </a:lnTo>
                    <a:lnTo>
                      <a:pt x="241" y="101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1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39382E-D285-B251-0DE6-0A8A996ABA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237" y="4265613"/>
                <a:ext cx="95250" cy="139700"/>
              </a:xfrm>
              <a:custGeom>
                <a:avLst/>
                <a:gdLst>
                  <a:gd name="T0" fmla="*/ 41 w 60"/>
                  <a:gd name="T1" fmla="*/ 78 h 88"/>
                  <a:gd name="T2" fmla="*/ 47 w 60"/>
                  <a:gd name="T3" fmla="*/ 60 h 88"/>
                  <a:gd name="T4" fmla="*/ 60 w 60"/>
                  <a:gd name="T5" fmla="*/ 38 h 88"/>
                  <a:gd name="T6" fmla="*/ 57 w 60"/>
                  <a:gd name="T7" fmla="*/ 28 h 88"/>
                  <a:gd name="T8" fmla="*/ 35 w 60"/>
                  <a:gd name="T9" fmla="*/ 8 h 88"/>
                  <a:gd name="T10" fmla="*/ 20 w 60"/>
                  <a:gd name="T11" fmla="*/ 3 h 88"/>
                  <a:gd name="T12" fmla="*/ 13 w 60"/>
                  <a:gd name="T13" fmla="*/ 0 h 88"/>
                  <a:gd name="T14" fmla="*/ 2 w 60"/>
                  <a:gd name="T15" fmla="*/ 21 h 88"/>
                  <a:gd name="T16" fmla="*/ 3 w 60"/>
                  <a:gd name="T17" fmla="*/ 37 h 88"/>
                  <a:gd name="T18" fmla="*/ 11 w 60"/>
                  <a:gd name="T19" fmla="*/ 50 h 88"/>
                  <a:gd name="T20" fmla="*/ 7 w 60"/>
                  <a:gd name="T21" fmla="*/ 61 h 88"/>
                  <a:gd name="T22" fmla="*/ 4 w 60"/>
                  <a:gd name="T23" fmla="*/ 72 h 88"/>
                  <a:gd name="T24" fmla="*/ 0 w 60"/>
                  <a:gd name="T25" fmla="*/ 82 h 88"/>
                  <a:gd name="T26" fmla="*/ 8 w 60"/>
                  <a:gd name="T27" fmla="*/ 87 h 88"/>
                  <a:gd name="T28" fmla="*/ 15 w 60"/>
                  <a:gd name="T29" fmla="*/ 80 h 88"/>
                  <a:gd name="T30" fmla="*/ 19 w 60"/>
                  <a:gd name="T31" fmla="*/ 81 h 88"/>
                  <a:gd name="T32" fmla="*/ 22 w 60"/>
                  <a:gd name="T33" fmla="*/ 88 h 88"/>
                  <a:gd name="T34" fmla="*/ 32 w 60"/>
                  <a:gd name="T35" fmla="*/ 86 h 88"/>
                  <a:gd name="T36" fmla="*/ 41 w 60"/>
                  <a:gd name="T37" fmla="*/ 7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0" h="88">
                    <a:moveTo>
                      <a:pt x="41" y="78"/>
                    </a:moveTo>
                    <a:lnTo>
                      <a:pt x="47" y="60"/>
                    </a:lnTo>
                    <a:lnTo>
                      <a:pt x="60" y="38"/>
                    </a:lnTo>
                    <a:lnTo>
                      <a:pt x="57" y="28"/>
                    </a:lnTo>
                    <a:lnTo>
                      <a:pt x="35" y="8"/>
                    </a:lnTo>
                    <a:lnTo>
                      <a:pt x="20" y="3"/>
                    </a:lnTo>
                    <a:lnTo>
                      <a:pt x="13" y="0"/>
                    </a:lnTo>
                    <a:lnTo>
                      <a:pt x="2" y="21"/>
                    </a:lnTo>
                    <a:lnTo>
                      <a:pt x="3" y="37"/>
                    </a:lnTo>
                    <a:lnTo>
                      <a:pt x="11" y="50"/>
                    </a:lnTo>
                    <a:lnTo>
                      <a:pt x="7" y="61"/>
                    </a:lnTo>
                    <a:lnTo>
                      <a:pt x="4" y="72"/>
                    </a:lnTo>
                    <a:lnTo>
                      <a:pt x="0" y="82"/>
                    </a:lnTo>
                    <a:lnTo>
                      <a:pt x="8" y="87"/>
                    </a:lnTo>
                    <a:lnTo>
                      <a:pt x="15" y="80"/>
                    </a:lnTo>
                    <a:lnTo>
                      <a:pt x="19" y="81"/>
                    </a:lnTo>
                    <a:lnTo>
                      <a:pt x="22" y="88"/>
                    </a:lnTo>
                    <a:lnTo>
                      <a:pt x="32" y="86"/>
                    </a:lnTo>
                    <a:lnTo>
                      <a:pt x="41" y="78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15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806DBF7-FAA7-112E-7141-DF2AA67F0C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1450" y="3921126"/>
                <a:ext cx="11112" cy="19050"/>
              </a:xfrm>
              <a:custGeom>
                <a:avLst/>
                <a:gdLst>
                  <a:gd name="T0" fmla="*/ 7 w 7"/>
                  <a:gd name="T1" fmla="*/ 10 h 12"/>
                  <a:gd name="T2" fmla="*/ 6 w 7"/>
                  <a:gd name="T3" fmla="*/ 7 h 12"/>
                  <a:gd name="T4" fmla="*/ 6 w 7"/>
                  <a:gd name="T5" fmla="*/ 6 h 12"/>
                  <a:gd name="T6" fmla="*/ 5 w 7"/>
                  <a:gd name="T7" fmla="*/ 5 h 12"/>
                  <a:gd name="T8" fmla="*/ 5 w 7"/>
                  <a:gd name="T9" fmla="*/ 4 h 12"/>
                  <a:gd name="T10" fmla="*/ 5 w 7"/>
                  <a:gd name="T11" fmla="*/ 3 h 12"/>
                  <a:gd name="T12" fmla="*/ 5 w 7"/>
                  <a:gd name="T13" fmla="*/ 3 h 12"/>
                  <a:gd name="T14" fmla="*/ 4 w 7"/>
                  <a:gd name="T15" fmla="*/ 1 h 12"/>
                  <a:gd name="T16" fmla="*/ 2 w 7"/>
                  <a:gd name="T17" fmla="*/ 0 h 12"/>
                  <a:gd name="T18" fmla="*/ 1 w 7"/>
                  <a:gd name="T19" fmla="*/ 0 h 12"/>
                  <a:gd name="T20" fmla="*/ 0 w 7"/>
                  <a:gd name="T21" fmla="*/ 1 h 12"/>
                  <a:gd name="T22" fmla="*/ 0 w 7"/>
                  <a:gd name="T23" fmla="*/ 2 h 12"/>
                  <a:gd name="T24" fmla="*/ 1 w 7"/>
                  <a:gd name="T25" fmla="*/ 6 h 12"/>
                  <a:gd name="T26" fmla="*/ 2 w 7"/>
                  <a:gd name="T27" fmla="*/ 6 h 12"/>
                  <a:gd name="T28" fmla="*/ 4 w 7"/>
                  <a:gd name="T29" fmla="*/ 7 h 12"/>
                  <a:gd name="T30" fmla="*/ 2 w 7"/>
                  <a:gd name="T31" fmla="*/ 9 h 12"/>
                  <a:gd name="T32" fmla="*/ 2 w 7"/>
                  <a:gd name="T33" fmla="*/ 9 h 12"/>
                  <a:gd name="T34" fmla="*/ 3 w 7"/>
                  <a:gd name="T35" fmla="*/ 10 h 12"/>
                  <a:gd name="T36" fmla="*/ 5 w 7"/>
                  <a:gd name="T37" fmla="*/ 10 h 12"/>
                  <a:gd name="T38" fmla="*/ 6 w 7"/>
                  <a:gd name="T39" fmla="*/ 12 h 12"/>
                  <a:gd name="T40" fmla="*/ 7 w 7"/>
                  <a:gd name="T41" fmla="*/ 11 h 12"/>
                  <a:gd name="T42" fmla="*/ 7 w 7"/>
                  <a:gd name="T43" fmla="*/ 10 h 12"/>
                  <a:gd name="T44" fmla="*/ 7 w 7"/>
                  <a:gd name="T45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" h="12">
                    <a:moveTo>
                      <a:pt x="7" y="10"/>
                    </a:moveTo>
                    <a:lnTo>
                      <a:pt x="6" y="7"/>
                    </a:lnTo>
                    <a:lnTo>
                      <a:pt x="6" y="6"/>
                    </a:lnTo>
                    <a:lnTo>
                      <a:pt x="5" y="5"/>
                    </a:lnTo>
                    <a:lnTo>
                      <a:pt x="5" y="4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4" y="7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6" y="12"/>
                    </a:lnTo>
                    <a:lnTo>
                      <a:pt x="7" y="11"/>
                    </a:lnTo>
                    <a:lnTo>
                      <a:pt x="7" y="10"/>
                    </a:lnTo>
                    <a:lnTo>
                      <a:pt x="7" y="10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16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9354C3B-BDF4-0BDE-1FA2-CCAAA61B8A4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54437" y="5305426"/>
                <a:ext cx="515937" cy="1246188"/>
              </a:xfrm>
              <a:custGeom>
                <a:avLst/>
                <a:gdLst>
                  <a:gd name="T0" fmla="*/ 273 w 325"/>
                  <a:gd name="T1" fmla="*/ 773 h 785"/>
                  <a:gd name="T2" fmla="*/ 217 w 325"/>
                  <a:gd name="T3" fmla="*/ 753 h 785"/>
                  <a:gd name="T4" fmla="*/ 190 w 325"/>
                  <a:gd name="T5" fmla="*/ 726 h 785"/>
                  <a:gd name="T6" fmla="*/ 230 w 325"/>
                  <a:gd name="T7" fmla="*/ 776 h 785"/>
                  <a:gd name="T8" fmla="*/ 253 w 325"/>
                  <a:gd name="T9" fmla="*/ 785 h 785"/>
                  <a:gd name="T10" fmla="*/ 269 w 325"/>
                  <a:gd name="T11" fmla="*/ 784 h 785"/>
                  <a:gd name="T12" fmla="*/ 53 w 325"/>
                  <a:gd name="T13" fmla="*/ 0 h 785"/>
                  <a:gd name="T14" fmla="*/ 42 w 325"/>
                  <a:gd name="T15" fmla="*/ 29 h 785"/>
                  <a:gd name="T16" fmla="*/ 17 w 325"/>
                  <a:gd name="T17" fmla="*/ 65 h 785"/>
                  <a:gd name="T18" fmla="*/ 20 w 325"/>
                  <a:gd name="T19" fmla="*/ 112 h 785"/>
                  <a:gd name="T20" fmla="*/ 15 w 325"/>
                  <a:gd name="T21" fmla="*/ 136 h 785"/>
                  <a:gd name="T22" fmla="*/ 2 w 325"/>
                  <a:gd name="T23" fmla="*/ 180 h 785"/>
                  <a:gd name="T24" fmla="*/ 0 w 325"/>
                  <a:gd name="T25" fmla="*/ 227 h 785"/>
                  <a:gd name="T26" fmla="*/ 24 w 325"/>
                  <a:gd name="T27" fmla="*/ 272 h 785"/>
                  <a:gd name="T28" fmla="*/ 23 w 325"/>
                  <a:gd name="T29" fmla="*/ 318 h 785"/>
                  <a:gd name="T30" fmla="*/ 18 w 325"/>
                  <a:gd name="T31" fmla="*/ 353 h 785"/>
                  <a:gd name="T32" fmla="*/ 35 w 325"/>
                  <a:gd name="T33" fmla="*/ 399 h 785"/>
                  <a:gd name="T34" fmla="*/ 27 w 325"/>
                  <a:gd name="T35" fmla="*/ 430 h 785"/>
                  <a:gd name="T36" fmla="*/ 42 w 325"/>
                  <a:gd name="T37" fmla="*/ 482 h 785"/>
                  <a:gd name="T38" fmla="*/ 49 w 325"/>
                  <a:gd name="T39" fmla="*/ 513 h 785"/>
                  <a:gd name="T40" fmla="*/ 59 w 325"/>
                  <a:gd name="T41" fmla="*/ 531 h 785"/>
                  <a:gd name="T42" fmla="*/ 74 w 325"/>
                  <a:gd name="T43" fmla="*/ 545 h 785"/>
                  <a:gd name="T44" fmla="*/ 74 w 325"/>
                  <a:gd name="T45" fmla="*/ 563 h 785"/>
                  <a:gd name="T46" fmla="*/ 76 w 325"/>
                  <a:gd name="T47" fmla="*/ 613 h 785"/>
                  <a:gd name="T48" fmla="*/ 81 w 325"/>
                  <a:gd name="T49" fmla="*/ 639 h 785"/>
                  <a:gd name="T50" fmla="*/ 83 w 325"/>
                  <a:gd name="T51" fmla="*/ 675 h 785"/>
                  <a:gd name="T52" fmla="*/ 105 w 325"/>
                  <a:gd name="T53" fmla="*/ 681 h 785"/>
                  <a:gd name="T54" fmla="*/ 124 w 325"/>
                  <a:gd name="T55" fmla="*/ 712 h 785"/>
                  <a:gd name="T56" fmla="*/ 187 w 325"/>
                  <a:gd name="T57" fmla="*/ 718 h 785"/>
                  <a:gd name="T58" fmla="*/ 177 w 325"/>
                  <a:gd name="T59" fmla="*/ 706 h 785"/>
                  <a:gd name="T60" fmla="*/ 165 w 325"/>
                  <a:gd name="T61" fmla="*/ 672 h 785"/>
                  <a:gd name="T62" fmla="*/ 180 w 325"/>
                  <a:gd name="T63" fmla="*/ 635 h 785"/>
                  <a:gd name="T64" fmla="*/ 197 w 325"/>
                  <a:gd name="T65" fmla="*/ 602 h 785"/>
                  <a:gd name="T66" fmla="*/ 154 w 325"/>
                  <a:gd name="T67" fmla="*/ 579 h 785"/>
                  <a:gd name="T68" fmla="*/ 164 w 325"/>
                  <a:gd name="T69" fmla="*/ 550 h 785"/>
                  <a:gd name="T70" fmla="*/ 183 w 325"/>
                  <a:gd name="T71" fmla="*/ 538 h 785"/>
                  <a:gd name="T72" fmla="*/ 190 w 325"/>
                  <a:gd name="T73" fmla="*/ 501 h 785"/>
                  <a:gd name="T74" fmla="*/ 195 w 325"/>
                  <a:gd name="T75" fmla="*/ 481 h 785"/>
                  <a:gd name="T76" fmla="*/ 172 w 325"/>
                  <a:gd name="T77" fmla="*/ 482 h 785"/>
                  <a:gd name="T78" fmla="*/ 168 w 325"/>
                  <a:gd name="T79" fmla="*/ 452 h 785"/>
                  <a:gd name="T80" fmla="*/ 208 w 325"/>
                  <a:gd name="T81" fmla="*/ 458 h 785"/>
                  <a:gd name="T82" fmla="*/ 210 w 325"/>
                  <a:gd name="T83" fmla="*/ 438 h 785"/>
                  <a:gd name="T84" fmla="*/ 203 w 325"/>
                  <a:gd name="T85" fmla="*/ 406 h 785"/>
                  <a:gd name="T86" fmla="*/ 262 w 325"/>
                  <a:gd name="T87" fmla="*/ 404 h 785"/>
                  <a:gd name="T88" fmla="*/ 301 w 325"/>
                  <a:gd name="T89" fmla="*/ 360 h 785"/>
                  <a:gd name="T90" fmla="*/ 285 w 325"/>
                  <a:gd name="T91" fmla="*/ 338 h 785"/>
                  <a:gd name="T92" fmla="*/ 255 w 325"/>
                  <a:gd name="T93" fmla="*/ 300 h 785"/>
                  <a:gd name="T94" fmla="*/ 253 w 325"/>
                  <a:gd name="T95" fmla="*/ 272 h 785"/>
                  <a:gd name="T96" fmla="*/ 252 w 325"/>
                  <a:gd name="T97" fmla="*/ 243 h 785"/>
                  <a:gd name="T98" fmla="*/ 255 w 325"/>
                  <a:gd name="T99" fmla="*/ 200 h 785"/>
                  <a:gd name="T100" fmla="*/ 297 w 325"/>
                  <a:gd name="T101" fmla="*/ 144 h 785"/>
                  <a:gd name="T102" fmla="*/ 325 w 325"/>
                  <a:gd name="T103" fmla="*/ 122 h 785"/>
                  <a:gd name="T104" fmla="*/ 311 w 325"/>
                  <a:gd name="T105" fmla="*/ 89 h 785"/>
                  <a:gd name="T106" fmla="*/ 301 w 325"/>
                  <a:gd name="T107" fmla="*/ 114 h 785"/>
                  <a:gd name="T108" fmla="*/ 269 w 325"/>
                  <a:gd name="T109" fmla="*/ 137 h 785"/>
                  <a:gd name="T110" fmla="*/ 224 w 325"/>
                  <a:gd name="T111" fmla="*/ 127 h 785"/>
                  <a:gd name="T112" fmla="*/ 236 w 325"/>
                  <a:gd name="T113" fmla="*/ 80 h 785"/>
                  <a:gd name="T114" fmla="*/ 187 w 325"/>
                  <a:gd name="T115" fmla="*/ 53 h 785"/>
                  <a:gd name="T116" fmla="*/ 128 w 325"/>
                  <a:gd name="T117" fmla="*/ 11 h 785"/>
                  <a:gd name="T118" fmla="*/ 101 w 325"/>
                  <a:gd name="T119" fmla="*/ 4 h 785"/>
                  <a:gd name="T120" fmla="*/ 81 w 325"/>
                  <a:gd name="T121" fmla="*/ 6 h 7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25" h="785">
                    <a:moveTo>
                      <a:pt x="269" y="784"/>
                    </a:moveTo>
                    <a:lnTo>
                      <a:pt x="273" y="773"/>
                    </a:lnTo>
                    <a:lnTo>
                      <a:pt x="246" y="767"/>
                    </a:lnTo>
                    <a:lnTo>
                      <a:pt x="217" y="753"/>
                    </a:lnTo>
                    <a:lnTo>
                      <a:pt x="201" y="736"/>
                    </a:lnTo>
                    <a:lnTo>
                      <a:pt x="190" y="726"/>
                    </a:lnTo>
                    <a:lnTo>
                      <a:pt x="211" y="776"/>
                    </a:lnTo>
                    <a:lnTo>
                      <a:pt x="230" y="776"/>
                    </a:lnTo>
                    <a:lnTo>
                      <a:pt x="241" y="777"/>
                    </a:lnTo>
                    <a:lnTo>
                      <a:pt x="253" y="785"/>
                    </a:lnTo>
                    <a:lnTo>
                      <a:pt x="269" y="784"/>
                    </a:lnTo>
                    <a:lnTo>
                      <a:pt x="269" y="784"/>
                    </a:lnTo>
                    <a:close/>
                    <a:moveTo>
                      <a:pt x="81" y="6"/>
                    </a:moveTo>
                    <a:lnTo>
                      <a:pt x="53" y="0"/>
                    </a:lnTo>
                    <a:lnTo>
                      <a:pt x="38" y="22"/>
                    </a:lnTo>
                    <a:lnTo>
                      <a:pt x="42" y="29"/>
                    </a:lnTo>
                    <a:lnTo>
                      <a:pt x="37" y="53"/>
                    </a:lnTo>
                    <a:lnTo>
                      <a:pt x="17" y="65"/>
                    </a:lnTo>
                    <a:lnTo>
                      <a:pt x="22" y="104"/>
                    </a:lnTo>
                    <a:lnTo>
                      <a:pt x="20" y="112"/>
                    </a:lnTo>
                    <a:lnTo>
                      <a:pt x="27" y="121"/>
                    </a:lnTo>
                    <a:lnTo>
                      <a:pt x="15" y="136"/>
                    </a:lnTo>
                    <a:lnTo>
                      <a:pt x="5" y="158"/>
                    </a:lnTo>
                    <a:lnTo>
                      <a:pt x="2" y="180"/>
                    </a:lnTo>
                    <a:lnTo>
                      <a:pt x="8" y="203"/>
                    </a:lnTo>
                    <a:lnTo>
                      <a:pt x="0" y="227"/>
                    </a:lnTo>
                    <a:lnTo>
                      <a:pt x="19" y="268"/>
                    </a:lnTo>
                    <a:lnTo>
                      <a:pt x="24" y="272"/>
                    </a:lnTo>
                    <a:lnTo>
                      <a:pt x="29" y="295"/>
                    </a:lnTo>
                    <a:lnTo>
                      <a:pt x="23" y="318"/>
                    </a:lnTo>
                    <a:lnTo>
                      <a:pt x="29" y="338"/>
                    </a:lnTo>
                    <a:lnTo>
                      <a:pt x="18" y="353"/>
                    </a:lnTo>
                    <a:lnTo>
                      <a:pt x="23" y="376"/>
                    </a:lnTo>
                    <a:lnTo>
                      <a:pt x="35" y="399"/>
                    </a:lnTo>
                    <a:lnTo>
                      <a:pt x="26" y="409"/>
                    </a:lnTo>
                    <a:lnTo>
                      <a:pt x="27" y="430"/>
                    </a:lnTo>
                    <a:lnTo>
                      <a:pt x="30" y="453"/>
                    </a:lnTo>
                    <a:lnTo>
                      <a:pt x="42" y="482"/>
                    </a:lnTo>
                    <a:lnTo>
                      <a:pt x="36" y="486"/>
                    </a:lnTo>
                    <a:lnTo>
                      <a:pt x="49" y="513"/>
                    </a:lnTo>
                    <a:lnTo>
                      <a:pt x="62" y="521"/>
                    </a:lnTo>
                    <a:lnTo>
                      <a:pt x="59" y="531"/>
                    </a:lnTo>
                    <a:lnTo>
                      <a:pt x="69" y="536"/>
                    </a:lnTo>
                    <a:lnTo>
                      <a:pt x="74" y="545"/>
                    </a:lnTo>
                    <a:lnTo>
                      <a:pt x="67" y="549"/>
                    </a:lnTo>
                    <a:lnTo>
                      <a:pt x="74" y="563"/>
                    </a:lnTo>
                    <a:lnTo>
                      <a:pt x="78" y="593"/>
                    </a:lnTo>
                    <a:lnTo>
                      <a:pt x="76" y="613"/>
                    </a:lnTo>
                    <a:lnTo>
                      <a:pt x="82" y="625"/>
                    </a:lnTo>
                    <a:lnTo>
                      <a:pt x="81" y="639"/>
                    </a:lnTo>
                    <a:lnTo>
                      <a:pt x="72" y="649"/>
                    </a:lnTo>
                    <a:lnTo>
                      <a:pt x="83" y="675"/>
                    </a:lnTo>
                    <a:lnTo>
                      <a:pt x="92" y="682"/>
                    </a:lnTo>
                    <a:lnTo>
                      <a:pt x="105" y="681"/>
                    </a:lnTo>
                    <a:lnTo>
                      <a:pt x="111" y="698"/>
                    </a:lnTo>
                    <a:lnTo>
                      <a:pt x="124" y="712"/>
                    </a:lnTo>
                    <a:lnTo>
                      <a:pt x="169" y="715"/>
                    </a:lnTo>
                    <a:lnTo>
                      <a:pt x="187" y="718"/>
                    </a:lnTo>
                    <a:lnTo>
                      <a:pt x="195" y="719"/>
                    </a:lnTo>
                    <a:lnTo>
                      <a:pt x="177" y="706"/>
                    </a:lnTo>
                    <a:lnTo>
                      <a:pt x="162" y="682"/>
                    </a:lnTo>
                    <a:lnTo>
                      <a:pt x="165" y="672"/>
                    </a:lnTo>
                    <a:lnTo>
                      <a:pt x="178" y="662"/>
                    </a:lnTo>
                    <a:lnTo>
                      <a:pt x="180" y="635"/>
                    </a:lnTo>
                    <a:lnTo>
                      <a:pt x="198" y="622"/>
                    </a:lnTo>
                    <a:lnTo>
                      <a:pt x="197" y="602"/>
                    </a:lnTo>
                    <a:lnTo>
                      <a:pt x="178" y="596"/>
                    </a:lnTo>
                    <a:lnTo>
                      <a:pt x="154" y="579"/>
                    </a:lnTo>
                    <a:lnTo>
                      <a:pt x="154" y="563"/>
                    </a:lnTo>
                    <a:lnTo>
                      <a:pt x="164" y="550"/>
                    </a:lnTo>
                    <a:lnTo>
                      <a:pt x="182" y="550"/>
                    </a:lnTo>
                    <a:lnTo>
                      <a:pt x="183" y="538"/>
                    </a:lnTo>
                    <a:lnTo>
                      <a:pt x="178" y="515"/>
                    </a:lnTo>
                    <a:lnTo>
                      <a:pt x="190" y="501"/>
                    </a:lnTo>
                    <a:lnTo>
                      <a:pt x="204" y="493"/>
                    </a:lnTo>
                    <a:lnTo>
                      <a:pt x="195" y="481"/>
                    </a:lnTo>
                    <a:lnTo>
                      <a:pt x="187" y="489"/>
                    </a:lnTo>
                    <a:lnTo>
                      <a:pt x="172" y="482"/>
                    </a:lnTo>
                    <a:lnTo>
                      <a:pt x="162" y="459"/>
                    </a:lnTo>
                    <a:lnTo>
                      <a:pt x="168" y="452"/>
                    </a:lnTo>
                    <a:lnTo>
                      <a:pt x="190" y="462"/>
                    </a:lnTo>
                    <a:lnTo>
                      <a:pt x="208" y="458"/>
                    </a:lnTo>
                    <a:lnTo>
                      <a:pt x="218" y="450"/>
                    </a:lnTo>
                    <a:lnTo>
                      <a:pt x="210" y="438"/>
                    </a:lnTo>
                    <a:lnTo>
                      <a:pt x="210" y="421"/>
                    </a:lnTo>
                    <a:lnTo>
                      <a:pt x="203" y="406"/>
                    </a:lnTo>
                    <a:lnTo>
                      <a:pt x="224" y="409"/>
                    </a:lnTo>
                    <a:lnTo>
                      <a:pt x="262" y="404"/>
                    </a:lnTo>
                    <a:lnTo>
                      <a:pt x="289" y="391"/>
                    </a:lnTo>
                    <a:lnTo>
                      <a:pt x="301" y="360"/>
                    </a:lnTo>
                    <a:lnTo>
                      <a:pt x="300" y="348"/>
                    </a:lnTo>
                    <a:lnTo>
                      <a:pt x="285" y="338"/>
                    </a:lnTo>
                    <a:lnTo>
                      <a:pt x="285" y="321"/>
                    </a:lnTo>
                    <a:lnTo>
                      <a:pt x="255" y="300"/>
                    </a:lnTo>
                    <a:lnTo>
                      <a:pt x="254" y="288"/>
                    </a:lnTo>
                    <a:lnTo>
                      <a:pt x="253" y="272"/>
                    </a:lnTo>
                    <a:lnTo>
                      <a:pt x="256" y="267"/>
                    </a:lnTo>
                    <a:lnTo>
                      <a:pt x="252" y="243"/>
                    </a:lnTo>
                    <a:lnTo>
                      <a:pt x="253" y="219"/>
                    </a:lnTo>
                    <a:lnTo>
                      <a:pt x="255" y="200"/>
                    </a:lnTo>
                    <a:lnTo>
                      <a:pt x="277" y="168"/>
                    </a:lnTo>
                    <a:lnTo>
                      <a:pt x="297" y="144"/>
                    </a:lnTo>
                    <a:lnTo>
                      <a:pt x="309" y="135"/>
                    </a:lnTo>
                    <a:lnTo>
                      <a:pt x="325" y="122"/>
                    </a:lnTo>
                    <a:lnTo>
                      <a:pt x="323" y="103"/>
                    </a:lnTo>
                    <a:lnTo>
                      <a:pt x="311" y="89"/>
                    </a:lnTo>
                    <a:lnTo>
                      <a:pt x="302" y="94"/>
                    </a:lnTo>
                    <a:lnTo>
                      <a:pt x="301" y="114"/>
                    </a:lnTo>
                    <a:lnTo>
                      <a:pt x="285" y="133"/>
                    </a:lnTo>
                    <a:lnTo>
                      <a:pt x="269" y="137"/>
                    </a:lnTo>
                    <a:lnTo>
                      <a:pt x="246" y="133"/>
                    </a:lnTo>
                    <a:lnTo>
                      <a:pt x="224" y="127"/>
                    </a:lnTo>
                    <a:lnTo>
                      <a:pt x="240" y="90"/>
                    </a:lnTo>
                    <a:lnTo>
                      <a:pt x="236" y="80"/>
                    </a:lnTo>
                    <a:lnTo>
                      <a:pt x="214" y="71"/>
                    </a:lnTo>
                    <a:lnTo>
                      <a:pt x="187" y="53"/>
                    </a:lnTo>
                    <a:lnTo>
                      <a:pt x="170" y="49"/>
                    </a:lnTo>
                    <a:lnTo>
                      <a:pt x="128" y="11"/>
                    </a:lnTo>
                    <a:lnTo>
                      <a:pt x="124" y="6"/>
                    </a:lnTo>
                    <a:lnTo>
                      <a:pt x="101" y="4"/>
                    </a:lnTo>
                    <a:lnTo>
                      <a:pt x="94" y="24"/>
                    </a:lnTo>
                    <a:lnTo>
                      <a:pt x="81" y="6"/>
                    </a:lnTo>
                    <a:lnTo>
                      <a:pt x="81" y="6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17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4F83E9A-FD69-A146-DAC3-76032B4FDB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287" y="4851401"/>
                <a:ext cx="415925" cy="495300"/>
              </a:xfrm>
              <a:custGeom>
                <a:avLst/>
                <a:gdLst>
                  <a:gd name="T0" fmla="*/ 253 w 262"/>
                  <a:gd name="T1" fmla="*/ 247 h 312"/>
                  <a:gd name="T2" fmla="*/ 258 w 262"/>
                  <a:gd name="T3" fmla="*/ 243 h 312"/>
                  <a:gd name="T4" fmla="*/ 255 w 262"/>
                  <a:gd name="T5" fmla="*/ 229 h 312"/>
                  <a:gd name="T6" fmla="*/ 260 w 262"/>
                  <a:gd name="T7" fmla="*/ 218 h 312"/>
                  <a:gd name="T8" fmla="*/ 262 w 262"/>
                  <a:gd name="T9" fmla="*/ 200 h 312"/>
                  <a:gd name="T10" fmla="*/ 256 w 262"/>
                  <a:gd name="T11" fmla="*/ 185 h 312"/>
                  <a:gd name="T12" fmla="*/ 244 w 262"/>
                  <a:gd name="T13" fmla="*/ 178 h 312"/>
                  <a:gd name="T14" fmla="*/ 241 w 262"/>
                  <a:gd name="T15" fmla="*/ 169 h 312"/>
                  <a:gd name="T16" fmla="*/ 243 w 262"/>
                  <a:gd name="T17" fmla="*/ 156 h 312"/>
                  <a:gd name="T18" fmla="*/ 203 w 262"/>
                  <a:gd name="T19" fmla="*/ 154 h 312"/>
                  <a:gd name="T20" fmla="*/ 194 w 262"/>
                  <a:gd name="T21" fmla="*/ 127 h 312"/>
                  <a:gd name="T22" fmla="*/ 199 w 262"/>
                  <a:gd name="T23" fmla="*/ 126 h 312"/>
                  <a:gd name="T24" fmla="*/ 198 w 262"/>
                  <a:gd name="T25" fmla="*/ 116 h 312"/>
                  <a:gd name="T26" fmla="*/ 194 w 262"/>
                  <a:gd name="T27" fmla="*/ 109 h 312"/>
                  <a:gd name="T28" fmla="*/ 192 w 262"/>
                  <a:gd name="T29" fmla="*/ 95 h 312"/>
                  <a:gd name="T30" fmla="*/ 180 w 262"/>
                  <a:gd name="T31" fmla="*/ 89 h 312"/>
                  <a:gd name="T32" fmla="*/ 167 w 262"/>
                  <a:gd name="T33" fmla="*/ 89 h 312"/>
                  <a:gd name="T34" fmla="*/ 157 w 262"/>
                  <a:gd name="T35" fmla="*/ 81 h 312"/>
                  <a:gd name="T36" fmla="*/ 143 w 262"/>
                  <a:gd name="T37" fmla="*/ 77 h 312"/>
                  <a:gd name="T38" fmla="*/ 134 w 262"/>
                  <a:gd name="T39" fmla="*/ 68 h 312"/>
                  <a:gd name="T40" fmla="*/ 111 w 262"/>
                  <a:gd name="T41" fmla="*/ 64 h 312"/>
                  <a:gd name="T42" fmla="*/ 86 w 262"/>
                  <a:gd name="T43" fmla="*/ 43 h 312"/>
                  <a:gd name="T44" fmla="*/ 87 w 262"/>
                  <a:gd name="T45" fmla="*/ 27 h 312"/>
                  <a:gd name="T46" fmla="*/ 85 w 262"/>
                  <a:gd name="T47" fmla="*/ 18 h 312"/>
                  <a:gd name="T48" fmla="*/ 85 w 262"/>
                  <a:gd name="T49" fmla="*/ 0 h 312"/>
                  <a:gd name="T50" fmla="*/ 58 w 262"/>
                  <a:gd name="T51" fmla="*/ 5 h 312"/>
                  <a:gd name="T52" fmla="*/ 48 w 262"/>
                  <a:gd name="T53" fmla="*/ 13 h 312"/>
                  <a:gd name="T54" fmla="*/ 30 w 262"/>
                  <a:gd name="T55" fmla="*/ 22 h 312"/>
                  <a:gd name="T56" fmla="*/ 26 w 262"/>
                  <a:gd name="T57" fmla="*/ 30 h 312"/>
                  <a:gd name="T58" fmla="*/ 15 w 262"/>
                  <a:gd name="T59" fmla="*/ 31 h 312"/>
                  <a:gd name="T60" fmla="*/ 0 w 262"/>
                  <a:gd name="T61" fmla="*/ 28 h 312"/>
                  <a:gd name="T62" fmla="*/ 20 w 262"/>
                  <a:gd name="T63" fmla="*/ 66 h 312"/>
                  <a:gd name="T64" fmla="*/ 16 w 262"/>
                  <a:gd name="T65" fmla="*/ 75 h 312"/>
                  <a:gd name="T66" fmla="*/ 16 w 262"/>
                  <a:gd name="T67" fmla="*/ 91 h 312"/>
                  <a:gd name="T68" fmla="*/ 17 w 262"/>
                  <a:gd name="T69" fmla="*/ 111 h 312"/>
                  <a:gd name="T70" fmla="*/ 11 w 262"/>
                  <a:gd name="T71" fmla="*/ 123 h 312"/>
                  <a:gd name="T72" fmla="*/ 15 w 262"/>
                  <a:gd name="T73" fmla="*/ 132 h 312"/>
                  <a:gd name="T74" fmla="*/ 11 w 262"/>
                  <a:gd name="T75" fmla="*/ 140 h 312"/>
                  <a:gd name="T76" fmla="*/ 21 w 262"/>
                  <a:gd name="T77" fmla="*/ 160 h 312"/>
                  <a:gd name="T78" fmla="*/ 11 w 262"/>
                  <a:gd name="T79" fmla="*/ 186 h 312"/>
                  <a:gd name="T80" fmla="*/ 22 w 262"/>
                  <a:gd name="T81" fmla="*/ 202 h 312"/>
                  <a:gd name="T82" fmla="*/ 27 w 262"/>
                  <a:gd name="T83" fmla="*/ 219 h 312"/>
                  <a:gd name="T84" fmla="*/ 39 w 262"/>
                  <a:gd name="T85" fmla="*/ 229 h 312"/>
                  <a:gd name="T86" fmla="*/ 35 w 262"/>
                  <a:gd name="T87" fmla="*/ 252 h 312"/>
                  <a:gd name="T88" fmla="*/ 48 w 262"/>
                  <a:gd name="T89" fmla="*/ 279 h 312"/>
                  <a:gd name="T90" fmla="*/ 60 w 262"/>
                  <a:gd name="T91" fmla="*/ 312 h 312"/>
                  <a:gd name="T92" fmla="*/ 74 w 262"/>
                  <a:gd name="T93" fmla="*/ 308 h 312"/>
                  <a:gd name="T94" fmla="*/ 89 w 262"/>
                  <a:gd name="T95" fmla="*/ 286 h 312"/>
                  <a:gd name="T96" fmla="*/ 117 w 262"/>
                  <a:gd name="T97" fmla="*/ 292 h 312"/>
                  <a:gd name="T98" fmla="*/ 130 w 262"/>
                  <a:gd name="T99" fmla="*/ 310 h 312"/>
                  <a:gd name="T100" fmla="*/ 137 w 262"/>
                  <a:gd name="T101" fmla="*/ 290 h 312"/>
                  <a:gd name="T102" fmla="*/ 160 w 262"/>
                  <a:gd name="T103" fmla="*/ 292 h 312"/>
                  <a:gd name="T104" fmla="*/ 164 w 262"/>
                  <a:gd name="T105" fmla="*/ 297 h 312"/>
                  <a:gd name="T106" fmla="*/ 170 w 262"/>
                  <a:gd name="T107" fmla="*/ 268 h 312"/>
                  <a:gd name="T108" fmla="*/ 169 w 262"/>
                  <a:gd name="T109" fmla="*/ 256 h 312"/>
                  <a:gd name="T110" fmla="*/ 177 w 262"/>
                  <a:gd name="T111" fmla="*/ 234 h 312"/>
                  <a:gd name="T112" fmla="*/ 212 w 262"/>
                  <a:gd name="T113" fmla="*/ 228 h 312"/>
                  <a:gd name="T114" fmla="*/ 231 w 262"/>
                  <a:gd name="T115" fmla="*/ 228 h 312"/>
                  <a:gd name="T116" fmla="*/ 252 w 262"/>
                  <a:gd name="T117" fmla="*/ 240 h 312"/>
                  <a:gd name="T118" fmla="*/ 253 w 262"/>
                  <a:gd name="T119" fmla="*/ 247 h 312"/>
                  <a:gd name="T120" fmla="*/ 253 w 262"/>
                  <a:gd name="T121" fmla="*/ 247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62" h="312">
                    <a:moveTo>
                      <a:pt x="253" y="247"/>
                    </a:moveTo>
                    <a:lnTo>
                      <a:pt x="258" y="243"/>
                    </a:lnTo>
                    <a:lnTo>
                      <a:pt x="255" y="229"/>
                    </a:lnTo>
                    <a:lnTo>
                      <a:pt x="260" y="218"/>
                    </a:lnTo>
                    <a:lnTo>
                      <a:pt x="262" y="200"/>
                    </a:lnTo>
                    <a:lnTo>
                      <a:pt x="256" y="185"/>
                    </a:lnTo>
                    <a:lnTo>
                      <a:pt x="244" y="178"/>
                    </a:lnTo>
                    <a:lnTo>
                      <a:pt x="241" y="169"/>
                    </a:lnTo>
                    <a:lnTo>
                      <a:pt x="243" y="156"/>
                    </a:lnTo>
                    <a:lnTo>
                      <a:pt x="203" y="154"/>
                    </a:lnTo>
                    <a:lnTo>
                      <a:pt x="194" y="127"/>
                    </a:lnTo>
                    <a:lnTo>
                      <a:pt x="199" y="126"/>
                    </a:lnTo>
                    <a:lnTo>
                      <a:pt x="198" y="116"/>
                    </a:lnTo>
                    <a:lnTo>
                      <a:pt x="194" y="109"/>
                    </a:lnTo>
                    <a:lnTo>
                      <a:pt x="192" y="95"/>
                    </a:lnTo>
                    <a:lnTo>
                      <a:pt x="180" y="89"/>
                    </a:lnTo>
                    <a:lnTo>
                      <a:pt x="167" y="89"/>
                    </a:lnTo>
                    <a:lnTo>
                      <a:pt x="157" y="81"/>
                    </a:lnTo>
                    <a:lnTo>
                      <a:pt x="143" y="77"/>
                    </a:lnTo>
                    <a:lnTo>
                      <a:pt x="134" y="68"/>
                    </a:lnTo>
                    <a:lnTo>
                      <a:pt x="111" y="64"/>
                    </a:lnTo>
                    <a:lnTo>
                      <a:pt x="86" y="43"/>
                    </a:lnTo>
                    <a:lnTo>
                      <a:pt x="87" y="27"/>
                    </a:lnTo>
                    <a:lnTo>
                      <a:pt x="85" y="18"/>
                    </a:lnTo>
                    <a:lnTo>
                      <a:pt x="85" y="0"/>
                    </a:lnTo>
                    <a:lnTo>
                      <a:pt x="58" y="5"/>
                    </a:lnTo>
                    <a:lnTo>
                      <a:pt x="48" y="13"/>
                    </a:lnTo>
                    <a:lnTo>
                      <a:pt x="30" y="22"/>
                    </a:lnTo>
                    <a:lnTo>
                      <a:pt x="26" y="30"/>
                    </a:lnTo>
                    <a:lnTo>
                      <a:pt x="15" y="31"/>
                    </a:lnTo>
                    <a:lnTo>
                      <a:pt x="0" y="28"/>
                    </a:lnTo>
                    <a:lnTo>
                      <a:pt x="20" y="66"/>
                    </a:lnTo>
                    <a:lnTo>
                      <a:pt x="16" y="75"/>
                    </a:lnTo>
                    <a:lnTo>
                      <a:pt x="16" y="91"/>
                    </a:lnTo>
                    <a:lnTo>
                      <a:pt x="17" y="111"/>
                    </a:lnTo>
                    <a:lnTo>
                      <a:pt x="11" y="123"/>
                    </a:lnTo>
                    <a:lnTo>
                      <a:pt x="15" y="132"/>
                    </a:lnTo>
                    <a:lnTo>
                      <a:pt x="11" y="140"/>
                    </a:lnTo>
                    <a:lnTo>
                      <a:pt x="21" y="160"/>
                    </a:lnTo>
                    <a:lnTo>
                      <a:pt x="11" y="186"/>
                    </a:lnTo>
                    <a:lnTo>
                      <a:pt x="22" y="202"/>
                    </a:lnTo>
                    <a:lnTo>
                      <a:pt x="27" y="219"/>
                    </a:lnTo>
                    <a:lnTo>
                      <a:pt x="39" y="229"/>
                    </a:lnTo>
                    <a:lnTo>
                      <a:pt x="35" y="252"/>
                    </a:lnTo>
                    <a:lnTo>
                      <a:pt x="48" y="279"/>
                    </a:lnTo>
                    <a:lnTo>
                      <a:pt x="60" y="312"/>
                    </a:lnTo>
                    <a:lnTo>
                      <a:pt x="74" y="308"/>
                    </a:lnTo>
                    <a:lnTo>
                      <a:pt x="89" y="286"/>
                    </a:lnTo>
                    <a:lnTo>
                      <a:pt x="117" y="292"/>
                    </a:lnTo>
                    <a:lnTo>
                      <a:pt x="130" y="310"/>
                    </a:lnTo>
                    <a:lnTo>
                      <a:pt x="137" y="290"/>
                    </a:lnTo>
                    <a:lnTo>
                      <a:pt x="160" y="292"/>
                    </a:lnTo>
                    <a:lnTo>
                      <a:pt x="164" y="297"/>
                    </a:lnTo>
                    <a:lnTo>
                      <a:pt x="170" y="268"/>
                    </a:lnTo>
                    <a:lnTo>
                      <a:pt x="169" y="256"/>
                    </a:lnTo>
                    <a:lnTo>
                      <a:pt x="177" y="234"/>
                    </a:lnTo>
                    <a:lnTo>
                      <a:pt x="212" y="228"/>
                    </a:lnTo>
                    <a:lnTo>
                      <a:pt x="231" y="228"/>
                    </a:lnTo>
                    <a:lnTo>
                      <a:pt x="252" y="240"/>
                    </a:lnTo>
                    <a:lnTo>
                      <a:pt x="253" y="247"/>
                    </a:lnTo>
                    <a:lnTo>
                      <a:pt x="253" y="247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18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D9E543-F9D8-9E45-6007-1BE5CF84E2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1712" y="4284663"/>
                <a:ext cx="1304925" cy="1471613"/>
              </a:xfrm>
              <a:custGeom>
                <a:avLst/>
                <a:gdLst>
                  <a:gd name="T0" fmla="*/ 339 w 822"/>
                  <a:gd name="T1" fmla="*/ 85 h 927"/>
                  <a:gd name="T2" fmla="*/ 310 w 822"/>
                  <a:gd name="T3" fmla="*/ 94 h 927"/>
                  <a:gd name="T4" fmla="*/ 295 w 822"/>
                  <a:gd name="T5" fmla="*/ 39 h 927"/>
                  <a:gd name="T6" fmla="*/ 292 w 822"/>
                  <a:gd name="T7" fmla="*/ 6 h 927"/>
                  <a:gd name="T8" fmla="*/ 271 w 822"/>
                  <a:gd name="T9" fmla="*/ 17 h 927"/>
                  <a:gd name="T10" fmla="*/ 210 w 822"/>
                  <a:gd name="T11" fmla="*/ 29 h 927"/>
                  <a:gd name="T12" fmla="*/ 198 w 822"/>
                  <a:gd name="T13" fmla="*/ 51 h 927"/>
                  <a:gd name="T14" fmla="*/ 204 w 822"/>
                  <a:gd name="T15" fmla="*/ 80 h 927"/>
                  <a:gd name="T16" fmla="*/ 173 w 822"/>
                  <a:gd name="T17" fmla="*/ 106 h 927"/>
                  <a:gd name="T18" fmla="*/ 138 w 822"/>
                  <a:gd name="T19" fmla="*/ 84 h 927"/>
                  <a:gd name="T20" fmla="*/ 85 w 822"/>
                  <a:gd name="T21" fmla="*/ 99 h 927"/>
                  <a:gd name="T22" fmla="*/ 80 w 822"/>
                  <a:gd name="T23" fmla="*/ 112 h 927"/>
                  <a:gd name="T24" fmla="*/ 92 w 822"/>
                  <a:gd name="T25" fmla="*/ 162 h 927"/>
                  <a:gd name="T26" fmla="*/ 45 w 822"/>
                  <a:gd name="T27" fmla="*/ 235 h 927"/>
                  <a:gd name="T28" fmla="*/ 18 w 822"/>
                  <a:gd name="T29" fmla="*/ 282 h 927"/>
                  <a:gd name="T30" fmla="*/ 10 w 822"/>
                  <a:gd name="T31" fmla="*/ 325 h 927"/>
                  <a:gd name="T32" fmla="*/ 42 w 822"/>
                  <a:gd name="T33" fmla="*/ 363 h 927"/>
                  <a:gd name="T34" fmla="*/ 86 w 822"/>
                  <a:gd name="T35" fmla="*/ 390 h 927"/>
                  <a:gd name="T36" fmla="*/ 128 w 822"/>
                  <a:gd name="T37" fmla="*/ 379 h 927"/>
                  <a:gd name="T38" fmla="*/ 183 w 822"/>
                  <a:gd name="T39" fmla="*/ 375 h 927"/>
                  <a:gd name="T40" fmla="*/ 232 w 822"/>
                  <a:gd name="T41" fmla="*/ 425 h 927"/>
                  <a:gd name="T42" fmla="*/ 278 w 822"/>
                  <a:gd name="T43" fmla="*/ 446 h 927"/>
                  <a:gd name="T44" fmla="*/ 297 w 822"/>
                  <a:gd name="T45" fmla="*/ 483 h 927"/>
                  <a:gd name="T46" fmla="*/ 339 w 822"/>
                  <a:gd name="T47" fmla="*/ 526 h 927"/>
                  <a:gd name="T48" fmla="*/ 358 w 822"/>
                  <a:gd name="T49" fmla="*/ 575 h 927"/>
                  <a:gd name="T50" fmla="*/ 357 w 822"/>
                  <a:gd name="T51" fmla="*/ 617 h 927"/>
                  <a:gd name="T52" fmla="*/ 404 w 822"/>
                  <a:gd name="T53" fmla="*/ 657 h 927"/>
                  <a:gd name="T54" fmla="*/ 423 w 822"/>
                  <a:gd name="T55" fmla="*/ 696 h 927"/>
                  <a:gd name="T56" fmla="*/ 438 w 822"/>
                  <a:gd name="T57" fmla="*/ 723 h 927"/>
                  <a:gd name="T58" fmla="*/ 459 w 822"/>
                  <a:gd name="T59" fmla="*/ 765 h 927"/>
                  <a:gd name="T60" fmla="*/ 389 w 822"/>
                  <a:gd name="T61" fmla="*/ 843 h 927"/>
                  <a:gd name="T62" fmla="*/ 455 w 822"/>
                  <a:gd name="T63" fmla="*/ 873 h 927"/>
                  <a:gd name="T64" fmla="*/ 488 w 822"/>
                  <a:gd name="T65" fmla="*/ 927 h 927"/>
                  <a:gd name="T66" fmla="*/ 531 w 822"/>
                  <a:gd name="T67" fmla="*/ 861 h 927"/>
                  <a:gd name="T68" fmla="*/ 564 w 822"/>
                  <a:gd name="T69" fmla="*/ 770 h 927"/>
                  <a:gd name="T70" fmla="*/ 598 w 822"/>
                  <a:gd name="T71" fmla="*/ 698 h 927"/>
                  <a:gd name="T72" fmla="*/ 688 w 822"/>
                  <a:gd name="T73" fmla="*/ 671 h 927"/>
                  <a:gd name="T74" fmla="*/ 729 w 822"/>
                  <a:gd name="T75" fmla="*/ 591 h 927"/>
                  <a:gd name="T76" fmla="*/ 742 w 822"/>
                  <a:gd name="T77" fmla="*/ 497 h 927"/>
                  <a:gd name="T78" fmla="*/ 763 w 822"/>
                  <a:gd name="T79" fmla="*/ 414 h 927"/>
                  <a:gd name="T80" fmla="*/ 822 w 822"/>
                  <a:gd name="T81" fmla="*/ 300 h 927"/>
                  <a:gd name="T82" fmla="*/ 785 w 822"/>
                  <a:gd name="T83" fmla="*/ 247 h 927"/>
                  <a:gd name="T84" fmla="*/ 679 w 822"/>
                  <a:gd name="T85" fmla="*/ 194 h 927"/>
                  <a:gd name="T86" fmla="*/ 607 w 822"/>
                  <a:gd name="T87" fmla="*/ 162 h 927"/>
                  <a:gd name="T88" fmla="*/ 529 w 822"/>
                  <a:gd name="T89" fmla="*/ 131 h 927"/>
                  <a:gd name="T90" fmla="*/ 501 w 822"/>
                  <a:gd name="T91" fmla="*/ 83 h 927"/>
                  <a:gd name="T92" fmla="*/ 466 w 822"/>
                  <a:gd name="T93" fmla="*/ 26 h 927"/>
                  <a:gd name="T94" fmla="*/ 428 w 822"/>
                  <a:gd name="T95" fmla="*/ 76 h 927"/>
                  <a:gd name="T96" fmla="*/ 406 w 822"/>
                  <a:gd name="T97" fmla="*/ 70 h 927"/>
                  <a:gd name="T98" fmla="*/ 373 w 822"/>
                  <a:gd name="T99" fmla="*/ 72 h 927"/>
                  <a:gd name="T100" fmla="*/ 363 w 822"/>
                  <a:gd name="T101" fmla="*/ 80 h 9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22" h="927">
                    <a:moveTo>
                      <a:pt x="363" y="80"/>
                    </a:moveTo>
                    <a:lnTo>
                      <a:pt x="357" y="80"/>
                    </a:lnTo>
                    <a:lnTo>
                      <a:pt x="346" y="79"/>
                    </a:lnTo>
                    <a:lnTo>
                      <a:pt x="339" y="85"/>
                    </a:lnTo>
                    <a:lnTo>
                      <a:pt x="329" y="89"/>
                    </a:lnTo>
                    <a:lnTo>
                      <a:pt x="324" y="90"/>
                    </a:lnTo>
                    <a:lnTo>
                      <a:pt x="321" y="94"/>
                    </a:lnTo>
                    <a:lnTo>
                      <a:pt x="310" y="94"/>
                    </a:lnTo>
                    <a:lnTo>
                      <a:pt x="297" y="82"/>
                    </a:lnTo>
                    <a:lnTo>
                      <a:pt x="296" y="72"/>
                    </a:lnTo>
                    <a:lnTo>
                      <a:pt x="291" y="59"/>
                    </a:lnTo>
                    <a:lnTo>
                      <a:pt x="295" y="39"/>
                    </a:lnTo>
                    <a:lnTo>
                      <a:pt x="301" y="31"/>
                    </a:lnTo>
                    <a:lnTo>
                      <a:pt x="296" y="20"/>
                    </a:lnTo>
                    <a:lnTo>
                      <a:pt x="289" y="16"/>
                    </a:lnTo>
                    <a:lnTo>
                      <a:pt x="292" y="6"/>
                    </a:lnTo>
                    <a:lnTo>
                      <a:pt x="287" y="0"/>
                    </a:lnTo>
                    <a:lnTo>
                      <a:pt x="277" y="1"/>
                    </a:lnTo>
                    <a:lnTo>
                      <a:pt x="279" y="9"/>
                    </a:lnTo>
                    <a:lnTo>
                      <a:pt x="271" y="17"/>
                    </a:lnTo>
                    <a:lnTo>
                      <a:pt x="247" y="26"/>
                    </a:lnTo>
                    <a:lnTo>
                      <a:pt x="232" y="30"/>
                    </a:lnTo>
                    <a:lnTo>
                      <a:pt x="226" y="36"/>
                    </a:lnTo>
                    <a:lnTo>
                      <a:pt x="210" y="29"/>
                    </a:lnTo>
                    <a:lnTo>
                      <a:pt x="194" y="26"/>
                    </a:lnTo>
                    <a:lnTo>
                      <a:pt x="190" y="29"/>
                    </a:lnTo>
                    <a:lnTo>
                      <a:pt x="199" y="35"/>
                    </a:lnTo>
                    <a:lnTo>
                      <a:pt x="198" y="51"/>
                    </a:lnTo>
                    <a:lnTo>
                      <a:pt x="200" y="66"/>
                    </a:lnTo>
                    <a:lnTo>
                      <a:pt x="219" y="67"/>
                    </a:lnTo>
                    <a:lnTo>
                      <a:pt x="220" y="73"/>
                    </a:lnTo>
                    <a:lnTo>
                      <a:pt x="204" y="80"/>
                    </a:lnTo>
                    <a:lnTo>
                      <a:pt x="202" y="90"/>
                    </a:lnTo>
                    <a:lnTo>
                      <a:pt x="193" y="94"/>
                    </a:lnTo>
                    <a:lnTo>
                      <a:pt x="178" y="99"/>
                    </a:lnTo>
                    <a:lnTo>
                      <a:pt x="173" y="106"/>
                    </a:lnTo>
                    <a:lnTo>
                      <a:pt x="157" y="108"/>
                    </a:lnTo>
                    <a:lnTo>
                      <a:pt x="146" y="95"/>
                    </a:lnTo>
                    <a:lnTo>
                      <a:pt x="141" y="98"/>
                    </a:lnTo>
                    <a:lnTo>
                      <a:pt x="138" y="84"/>
                    </a:lnTo>
                    <a:lnTo>
                      <a:pt x="132" y="77"/>
                    </a:lnTo>
                    <a:lnTo>
                      <a:pt x="125" y="85"/>
                    </a:lnTo>
                    <a:lnTo>
                      <a:pt x="85" y="84"/>
                    </a:lnTo>
                    <a:lnTo>
                      <a:pt x="85" y="99"/>
                    </a:lnTo>
                    <a:lnTo>
                      <a:pt x="97" y="102"/>
                    </a:lnTo>
                    <a:lnTo>
                      <a:pt x="96" y="110"/>
                    </a:lnTo>
                    <a:lnTo>
                      <a:pt x="92" y="108"/>
                    </a:lnTo>
                    <a:lnTo>
                      <a:pt x="80" y="112"/>
                    </a:lnTo>
                    <a:lnTo>
                      <a:pt x="80" y="129"/>
                    </a:lnTo>
                    <a:lnTo>
                      <a:pt x="89" y="138"/>
                    </a:lnTo>
                    <a:lnTo>
                      <a:pt x="92" y="151"/>
                    </a:lnTo>
                    <a:lnTo>
                      <a:pt x="92" y="162"/>
                    </a:lnTo>
                    <a:lnTo>
                      <a:pt x="84" y="227"/>
                    </a:lnTo>
                    <a:lnTo>
                      <a:pt x="65" y="226"/>
                    </a:lnTo>
                    <a:lnTo>
                      <a:pt x="62" y="230"/>
                    </a:lnTo>
                    <a:lnTo>
                      <a:pt x="45" y="235"/>
                    </a:lnTo>
                    <a:lnTo>
                      <a:pt x="22" y="250"/>
                    </a:lnTo>
                    <a:lnTo>
                      <a:pt x="20" y="262"/>
                    </a:lnTo>
                    <a:lnTo>
                      <a:pt x="15" y="270"/>
                    </a:lnTo>
                    <a:lnTo>
                      <a:pt x="18" y="282"/>
                    </a:lnTo>
                    <a:lnTo>
                      <a:pt x="6" y="290"/>
                    </a:lnTo>
                    <a:lnTo>
                      <a:pt x="6" y="300"/>
                    </a:lnTo>
                    <a:lnTo>
                      <a:pt x="0" y="304"/>
                    </a:lnTo>
                    <a:lnTo>
                      <a:pt x="10" y="325"/>
                    </a:lnTo>
                    <a:lnTo>
                      <a:pt x="23" y="339"/>
                    </a:lnTo>
                    <a:lnTo>
                      <a:pt x="19" y="350"/>
                    </a:lnTo>
                    <a:lnTo>
                      <a:pt x="32" y="351"/>
                    </a:lnTo>
                    <a:lnTo>
                      <a:pt x="42" y="363"/>
                    </a:lnTo>
                    <a:lnTo>
                      <a:pt x="59" y="364"/>
                    </a:lnTo>
                    <a:lnTo>
                      <a:pt x="76" y="350"/>
                    </a:lnTo>
                    <a:lnTo>
                      <a:pt x="77" y="387"/>
                    </a:lnTo>
                    <a:lnTo>
                      <a:pt x="86" y="390"/>
                    </a:lnTo>
                    <a:lnTo>
                      <a:pt x="98" y="385"/>
                    </a:lnTo>
                    <a:lnTo>
                      <a:pt x="113" y="388"/>
                    </a:lnTo>
                    <a:lnTo>
                      <a:pt x="124" y="387"/>
                    </a:lnTo>
                    <a:lnTo>
                      <a:pt x="128" y="379"/>
                    </a:lnTo>
                    <a:lnTo>
                      <a:pt x="146" y="370"/>
                    </a:lnTo>
                    <a:lnTo>
                      <a:pt x="156" y="362"/>
                    </a:lnTo>
                    <a:lnTo>
                      <a:pt x="183" y="357"/>
                    </a:lnTo>
                    <a:lnTo>
                      <a:pt x="183" y="375"/>
                    </a:lnTo>
                    <a:lnTo>
                      <a:pt x="185" y="384"/>
                    </a:lnTo>
                    <a:lnTo>
                      <a:pt x="184" y="400"/>
                    </a:lnTo>
                    <a:lnTo>
                      <a:pt x="209" y="421"/>
                    </a:lnTo>
                    <a:lnTo>
                      <a:pt x="232" y="425"/>
                    </a:lnTo>
                    <a:lnTo>
                      <a:pt x="241" y="434"/>
                    </a:lnTo>
                    <a:lnTo>
                      <a:pt x="255" y="438"/>
                    </a:lnTo>
                    <a:lnTo>
                      <a:pt x="265" y="446"/>
                    </a:lnTo>
                    <a:lnTo>
                      <a:pt x="278" y="446"/>
                    </a:lnTo>
                    <a:lnTo>
                      <a:pt x="290" y="452"/>
                    </a:lnTo>
                    <a:lnTo>
                      <a:pt x="292" y="466"/>
                    </a:lnTo>
                    <a:lnTo>
                      <a:pt x="296" y="473"/>
                    </a:lnTo>
                    <a:lnTo>
                      <a:pt x="297" y="483"/>
                    </a:lnTo>
                    <a:lnTo>
                      <a:pt x="292" y="484"/>
                    </a:lnTo>
                    <a:lnTo>
                      <a:pt x="301" y="511"/>
                    </a:lnTo>
                    <a:lnTo>
                      <a:pt x="341" y="513"/>
                    </a:lnTo>
                    <a:lnTo>
                      <a:pt x="339" y="526"/>
                    </a:lnTo>
                    <a:lnTo>
                      <a:pt x="342" y="535"/>
                    </a:lnTo>
                    <a:lnTo>
                      <a:pt x="354" y="542"/>
                    </a:lnTo>
                    <a:lnTo>
                      <a:pt x="360" y="557"/>
                    </a:lnTo>
                    <a:lnTo>
                      <a:pt x="358" y="575"/>
                    </a:lnTo>
                    <a:lnTo>
                      <a:pt x="353" y="586"/>
                    </a:lnTo>
                    <a:lnTo>
                      <a:pt x="356" y="600"/>
                    </a:lnTo>
                    <a:lnTo>
                      <a:pt x="351" y="604"/>
                    </a:lnTo>
                    <a:lnTo>
                      <a:pt x="357" y="617"/>
                    </a:lnTo>
                    <a:lnTo>
                      <a:pt x="359" y="650"/>
                    </a:lnTo>
                    <a:lnTo>
                      <a:pt x="381" y="655"/>
                    </a:lnTo>
                    <a:lnTo>
                      <a:pt x="389" y="650"/>
                    </a:lnTo>
                    <a:lnTo>
                      <a:pt x="404" y="657"/>
                    </a:lnTo>
                    <a:lnTo>
                      <a:pt x="409" y="663"/>
                    </a:lnTo>
                    <a:lnTo>
                      <a:pt x="412" y="685"/>
                    </a:lnTo>
                    <a:lnTo>
                      <a:pt x="415" y="694"/>
                    </a:lnTo>
                    <a:lnTo>
                      <a:pt x="423" y="696"/>
                    </a:lnTo>
                    <a:lnTo>
                      <a:pt x="430" y="691"/>
                    </a:lnTo>
                    <a:lnTo>
                      <a:pt x="438" y="696"/>
                    </a:lnTo>
                    <a:lnTo>
                      <a:pt x="439" y="709"/>
                    </a:lnTo>
                    <a:lnTo>
                      <a:pt x="438" y="723"/>
                    </a:lnTo>
                    <a:lnTo>
                      <a:pt x="436" y="737"/>
                    </a:lnTo>
                    <a:lnTo>
                      <a:pt x="445" y="732"/>
                    </a:lnTo>
                    <a:lnTo>
                      <a:pt x="457" y="746"/>
                    </a:lnTo>
                    <a:lnTo>
                      <a:pt x="459" y="765"/>
                    </a:lnTo>
                    <a:lnTo>
                      <a:pt x="443" y="778"/>
                    </a:lnTo>
                    <a:lnTo>
                      <a:pt x="431" y="787"/>
                    </a:lnTo>
                    <a:lnTo>
                      <a:pt x="411" y="811"/>
                    </a:lnTo>
                    <a:lnTo>
                      <a:pt x="389" y="843"/>
                    </a:lnTo>
                    <a:lnTo>
                      <a:pt x="402" y="840"/>
                    </a:lnTo>
                    <a:lnTo>
                      <a:pt x="424" y="858"/>
                    </a:lnTo>
                    <a:lnTo>
                      <a:pt x="432" y="858"/>
                    </a:lnTo>
                    <a:lnTo>
                      <a:pt x="455" y="873"/>
                    </a:lnTo>
                    <a:lnTo>
                      <a:pt x="473" y="886"/>
                    </a:lnTo>
                    <a:lnTo>
                      <a:pt x="487" y="902"/>
                    </a:lnTo>
                    <a:lnTo>
                      <a:pt x="480" y="913"/>
                    </a:lnTo>
                    <a:lnTo>
                      <a:pt x="488" y="927"/>
                    </a:lnTo>
                    <a:lnTo>
                      <a:pt x="499" y="913"/>
                    </a:lnTo>
                    <a:lnTo>
                      <a:pt x="505" y="891"/>
                    </a:lnTo>
                    <a:lnTo>
                      <a:pt x="516" y="880"/>
                    </a:lnTo>
                    <a:lnTo>
                      <a:pt x="531" y="861"/>
                    </a:lnTo>
                    <a:lnTo>
                      <a:pt x="548" y="819"/>
                    </a:lnTo>
                    <a:lnTo>
                      <a:pt x="561" y="806"/>
                    </a:lnTo>
                    <a:lnTo>
                      <a:pt x="563" y="795"/>
                    </a:lnTo>
                    <a:lnTo>
                      <a:pt x="564" y="770"/>
                    </a:lnTo>
                    <a:lnTo>
                      <a:pt x="560" y="757"/>
                    </a:lnTo>
                    <a:lnTo>
                      <a:pt x="561" y="740"/>
                    </a:lnTo>
                    <a:lnTo>
                      <a:pt x="576" y="716"/>
                    </a:lnTo>
                    <a:lnTo>
                      <a:pt x="598" y="698"/>
                    </a:lnTo>
                    <a:lnTo>
                      <a:pt x="620" y="690"/>
                    </a:lnTo>
                    <a:lnTo>
                      <a:pt x="634" y="680"/>
                    </a:lnTo>
                    <a:lnTo>
                      <a:pt x="666" y="671"/>
                    </a:lnTo>
                    <a:lnTo>
                      <a:pt x="688" y="671"/>
                    </a:lnTo>
                    <a:lnTo>
                      <a:pt x="692" y="657"/>
                    </a:lnTo>
                    <a:lnTo>
                      <a:pt x="708" y="646"/>
                    </a:lnTo>
                    <a:lnTo>
                      <a:pt x="710" y="622"/>
                    </a:lnTo>
                    <a:lnTo>
                      <a:pt x="729" y="591"/>
                    </a:lnTo>
                    <a:lnTo>
                      <a:pt x="731" y="559"/>
                    </a:lnTo>
                    <a:lnTo>
                      <a:pt x="737" y="549"/>
                    </a:lnTo>
                    <a:lnTo>
                      <a:pt x="738" y="534"/>
                    </a:lnTo>
                    <a:lnTo>
                      <a:pt x="742" y="497"/>
                    </a:lnTo>
                    <a:lnTo>
                      <a:pt x="738" y="453"/>
                    </a:lnTo>
                    <a:lnTo>
                      <a:pt x="744" y="435"/>
                    </a:lnTo>
                    <a:lnTo>
                      <a:pt x="749" y="434"/>
                    </a:lnTo>
                    <a:lnTo>
                      <a:pt x="763" y="414"/>
                    </a:lnTo>
                    <a:lnTo>
                      <a:pt x="775" y="388"/>
                    </a:lnTo>
                    <a:lnTo>
                      <a:pt x="804" y="354"/>
                    </a:lnTo>
                    <a:lnTo>
                      <a:pt x="815" y="339"/>
                    </a:lnTo>
                    <a:lnTo>
                      <a:pt x="822" y="300"/>
                    </a:lnTo>
                    <a:lnTo>
                      <a:pt x="818" y="285"/>
                    </a:lnTo>
                    <a:lnTo>
                      <a:pt x="811" y="255"/>
                    </a:lnTo>
                    <a:lnTo>
                      <a:pt x="803" y="248"/>
                    </a:lnTo>
                    <a:lnTo>
                      <a:pt x="785" y="247"/>
                    </a:lnTo>
                    <a:lnTo>
                      <a:pt x="769" y="239"/>
                    </a:lnTo>
                    <a:lnTo>
                      <a:pt x="742" y="213"/>
                    </a:lnTo>
                    <a:lnTo>
                      <a:pt x="710" y="193"/>
                    </a:lnTo>
                    <a:lnTo>
                      <a:pt x="679" y="194"/>
                    </a:lnTo>
                    <a:lnTo>
                      <a:pt x="638" y="181"/>
                    </a:lnTo>
                    <a:lnTo>
                      <a:pt x="614" y="189"/>
                    </a:lnTo>
                    <a:lnTo>
                      <a:pt x="617" y="176"/>
                    </a:lnTo>
                    <a:lnTo>
                      <a:pt x="607" y="162"/>
                    </a:lnTo>
                    <a:lnTo>
                      <a:pt x="572" y="148"/>
                    </a:lnTo>
                    <a:lnTo>
                      <a:pt x="546" y="139"/>
                    </a:lnTo>
                    <a:lnTo>
                      <a:pt x="530" y="154"/>
                    </a:lnTo>
                    <a:lnTo>
                      <a:pt x="529" y="131"/>
                    </a:lnTo>
                    <a:lnTo>
                      <a:pt x="492" y="127"/>
                    </a:lnTo>
                    <a:lnTo>
                      <a:pt x="485" y="120"/>
                    </a:lnTo>
                    <a:lnTo>
                      <a:pt x="501" y="100"/>
                    </a:lnTo>
                    <a:lnTo>
                      <a:pt x="501" y="83"/>
                    </a:lnTo>
                    <a:lnTo>
                      <a:pt x="490" y="80"/>
                    </a:lnTo>
                    <a:lnTo>
                      <a:pt x="479" y="38"/>
                    </a:lnTo>
                    <a:lnTo>
                      <a:pt x="473" y="25"/>
                    </a:lnTo>
                    <a:lnTo>
                      <a:pt x="466" y="26"/>
                    </a:lnTo>
                    <a:lnTo>
                      <a:pt x="453" y="48"/>
                    </a:lnTo>
                    <a:lnTo>
                      <a:pt x="447" y="66"/>
                    </a:lnTo>
                    <a:lnTo>
                      <a:pt x="438" y="74"/>
                    </a:lnTo>
                    <a:lnTo>
                      <a:pt x="428" y="76"/>
                    </a:lnTo>
                    <a:lnTo>
                      <a:pt x="425" y="69"/>
                    </a:lnTo>
                    <a:lnTo>
                      <a:pt x="421" y="68"/>
                    </a:lnTo>
                    <a:lnTo>
                      <a:pt x="414" y="75"/>
                    </a:lnTo>
                    <a:lnTo>
                      <a:pt x="406" y="70"/>
                    </a:lnTo>
                    <a:lnTo>
                      <a:pt x="394" y="65"/>
                    </a:lnTo>
                    <a:lnTo>
                      <a:pt x="383" y="67"/>
                    </a:lnTo>
                    <a:lnTo>
                      <a:pt x="375" y="66"/>
                    </a:lnTo>
                    <a:lnTo>
                      <a:pt x="373" y="72"/>
                    </a:lnTo>
                    <a:lnTo>
                      <a:pt x="376" y="77"/>
                    </a:lnTo>
                    <a:lnTo>
                      <a:pt x="374" y="81"/>
                    </a:lnTo>
                    <a:lnTo>
                      <a:pt x="363" y="80"/>
                    </a:lnTo>
                    <a:lnTo>
                      <a:pt x="363" y="80"/>
                    </a:lnTo>
                    <a:close/>
                  </a:path>
                </a:pathLst>
              </a:custGeom>
              <a:solidFill>
                <a:schemeClr val="accent3"/>
              </a:solidFill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19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FC72E83-395A-37F7-02A2-45D9548750B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90937" y="5146676"/>
                <a:ext cx="446087" cy="1416050"/>
              </a:xfrm>
              <a:custGeom>
                <a:avLst/>
                <a:gdLst>
                  <a:gd name="T0" fmla="*/ 216 w 281"/>
                  <a:gd name="T1" fmla="*/ 823 h 892"/>
                  <a:gd name="T2" fmla="*/ 203 w 281"/>
                  <a:gd name="T3" fmla="*/ 847 h 892"/>
                  <a:gd name="T4" fmla="*/ 173 w 281"/>
                  <a:gd name="T5" fmla="*/ 850 h 892"/>
                  <a:gd name="T6" fmla="*/ 123 w 281"/>
                  <a:gd name="T7" fmla="*/ 831 h 892"/>
                  <a:gd name="T8" fmla="*/ 183 w 281"/>
                  <a:gd name="T9" fmla="*/ 868 h 892"/>
                  <a:gd name="T10" fmla="*/ 231 w 281"/>
                  <a:gd name="T11" fmla="*/ 884 h 892"/>
                  <a:gd name="T12" fmla="*/ 258 w 281"/>
                  <a:gd name="T13" fmla="*/ 892 h 892"/>
                  <a:gd name="T14" fmla="*/ 279 w 281"/>
                  <a:gd name="T15" fmla="*/ 886 h 892"/>
                  <a:gd name="T16" fmla="*/ 270 w 281"/>
                  <a:gd name="T17" fmla="*/ 876 h 892"/>
                  <a:gd name="T18" fmla="*/ 230 w 281"/>
                  <a:gd name="T19" fmla="*/ 826 h 892"/>
                  <a:gd name="T20" fmla="*/ 52 w 281"/>
                  <a:gd name="T21" fmla="*/ 93 h 892"/>
                  <a:gd name="T22" fmla="*/ 43 w 281"/>
                  <a:gd name="T23" fmla="*/ 43 h 892"/>
                  <a:gd name="T24" fmla="*/ 26 w 281"/>
                  <a:gd name="T25" fmla="*/ 16 h 892"/>
                  <a:gd name="T26" fmla="*/ 10 w 281"/>
                  <a:gd name="T27" fmla="*/ 12 h 892"/>
                  <a:gd name="T28" fmla="*/ 8 w 281"/>
                  <a:gd name="T29" fmla="*/ 52 h 892"/>
                  <a:gd name="T30" fmla="*/ 13 w 281"/>
                  <a:gd name="T31" fmla="*/ 143 h 892"/>
                  <a:gd name="T32" fmla="*/ 17 w 281"/>
                  <a:gd name="T33" fmla="*/ 239 h 892"/>
                  <a:gd name="T34" fmla="*/ 18 w 281"/>
                  <a:gd name="T35" fmla="*/ 297 h 892"/>
                  <a:gd name="T36" fmla="*/ 28 w 281"/>
                  <a:gd name="T37" fmla="*/ 353 h 892"/>
                  <a:gd name="T38" fmla="*/ 22 w 281"/>
                  <a:gd name="T39" fmla="*/ 425 h 892"/>
                  <a:gd name="T40" fmla="*/ 13 w 281"/>
                  <a:gd name="T41" fmla="*/ 466 h 892"/>
                  <a:gd name="T42" fmla="*/ 33 w 281"/>
                  <a:gd name="T43" fmla="*/ 517 h 892"/>
                  <a:gd name="T44" fmla="*/ 37 w 281"/>
                  <a:gd name="T45" fmla="*/ 576 h 892"/>
                  <a:gd name="T46" fmla="*/ 56 w 281"/>
                  <a:gd name="T47" fmla="*/ 612 h 892"/>
                  <a:gd name="T48" fmla="*/ 66 w 281"/>
                  <a:gd name="T49" fmla="*/ 590 h 892"/>
                  <a:gd name="T50" fmla="*/ 49 w 281"/>
                  <a:gd name="T51" fmla="*/ 629 h 892"/>
                  <a:gd name="T52" fmla="*/ 47 w 281"/>
                  <a:gd name="T53" fmla="*/ 688 h 892"/>
                  <a:gd name="T54" fmla="*/ 64 w 281"/>
                  <a:gd name="T55" fmla="*/ 712 h 892"/>
                  <a:gd name="T56" fmla="*/ 84 w 281"/>
                  <a:gd name="T57" fmla="*/ 775 h 892"/>
                  <a:gd name="T58" fmla="*/ 101 w 281"/>
                  <a:gd name="T59" fmla="*/ 803 h 892"/>
                  <a:gd name="T60" fmla="*/ 141 w 281"/>
                  <a:gd name="T61" fmla="*/ 831 h 892"/>
                  <a:gd name="T62" fmla="*/ 168 w 281"/>
                  <a:gd name="T63" fmla="*/ 846 h 892"/>
                  <a:gd name="T64" fmla="*/ 199 w 281"/>
                  <a:gd name="T65" fmla="*/ 853 h 892"/>
                  <a:gd name="T66" fmla="*/ 205 w 281"/>
                  <a:gd name="T67" fmla="*/ 823 h 892"/>
                  <a:gd name="T68" fmla="*/ 227 w 281"/>
                  <a:gd name="T69" fmla="*/ 818 h 892"/>
                  <a:gd name="T70" fmla="*/ 164 w 281"/>
                  <a:gd name="T71" fmla="*/ 812 h 892"/>
                  <a:gd name="T72" fmla="*/ 145 w 281"/>
                  <a:gd name="T73" fmla="*/ 781 h 892"/>
                  <a:gd name="T74" fmla="*/ 123 w 281"/>
                  <a:gd name="T75" fmla="*/ 775 h 892"/>
                  <a:gd name="T76" fmla="*/ 121 w 281"/>
                  <a:gd name="T77" fmla="*/ 739 h 892"/>
                  <a:gd name="T78" fmla="*/ 116 w 281"/>
                  <a:gd name="T79" fmla="*/ 713 h 892"/>
                  <a:gd name="T80" fmla="*/ 114 w 281"/>
                  <a:gd name="T81" fmla="*/ 663 h 892"/>
                  <a:gd name="T82" fmla="*/ 114 w 281"/>
                  <a:gd name="T83" fmla="*/ 645 h 892"/>
                  <a:gd name="T84" fmla="*/ 99 w 281"/>
                  <a:gd name="T85" fmla="*/ 631 h 892"/>
                  <a:gd name="T86" fmla="*/ 89 w 281"/>
                  <a:gd name="T87" fmla="*/ 613 h 892"/>
                  <a:gd name="T88" fmla="*/ 82 w 281"/>
                  <a:gd name="T89" fmla="*/ 582 h 892"/>
                  <a:gd name="T90" fmla="*/ 67 w 281"/>
                  <a:gd name="T91" fmla="*/ 530 h 892"/>
                  <a:gd name="T92" fmla="*/ 75 w 281"/>
                  <a:gd name="T93" fmla="*/ 499 h 892"/>
                  <a:gd name="T94" fmla="*/ 58 w 281"/>
                  <a:gd name="T95" fmla="*/ 453 h 892"/>
                  <a:gd name="T96" fmla="*/ 63 w 281"/>
                  <a:gd name="T97" fmla="*/ 418 h 892"/>
                  <a:gd name="T98" fmla="*/ 64 w 281"/>
                  <a:gd name="T99" fmla="*/ 372 h 892"/>
                  <a:gd name="T100" fmla="*/ 40 w 281"/>
                  <a:gd name="T101" fmla="*/ 327 h 892"/>
                  <a:gd name="T102" fmla="*/ 42 w 281"/>
                  <a:gd name="T103" fmla="*/ 280 h 892"/>
                  <a:gd name="T104" fmla="*/ 55 w 281"/>
                  <a:gd name="T105" fmla="*/ 236 h 892"/>
                  <a:gd name="T106" fmla="*/ 60 w 281"/>
                  <a:gd name="T107" fmla="*/ 212 h 892"/>
                  <a:gd name="T108" fmla="*/ 57 w 281"/>
                  <a:gd name="T109" fmla="*/ 165 h 892"/>
                  <a:gd name="T110" fmla="*/ 82 w 281"/>
                  <a:gd name="T111" fmla="*/ 129 h 892"/>
                  <a:gd name="T112" fmla="*/ 64 w 281"/>
                  <a:gd name="T113" fmla="*/ 126 h 892"/>
                  <a:gd name="T114" fmla="*/ 52 w 281"/>
                  <a:gd name="T115" fmla="*/ 9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81" h="892">
                    <a:moveTo>
                      <a:pt x="230" y="826"/>
                    </a:moveTo>
                    <a:lnTo>
                      <a:pt x="216" y="823"/>
                    </a:lnTo>
                    <a:lnTo>
                      <a:pt x="203" y="832"/>
                    </a:lnTo>
                    <a:lnTo>
                      <a:pt x="203" y="847"/>
                    </a:lnTo>
                    <a:lnTo>
                      <a:pt x="200" y="859"/>
                    </a:lnTo>
                    <a:lnTo>
                      <a:pt x="173" y="850"/>
                    </a:lnTo>
                    <a:lnTo>
                      <a:pt x="140" y="835"/>
                    </a:lnTo>
                    <a:lnTo>
                      <a:pt x="123" y="831"/>
                    </a:lnTo>
                    <a:lnTo>
                      <a:pt x="160" y="856"/>
                    </a:lnTo>
                    <a:lnTo>
                      <a:pt x="183" y="868"/>
                    </a:lnTo>
                    <a:lnTo>
                      <a:pt x="211" y="880"/>
                    </a:lnTo>
                    <a:lnTo>
                      <a:pt x="231" y="884"/>
                    </a:lnTo>
                    <a:lnTo>
                      <a:pt x="247" y="890"/>
                    </a:lnTo>
                    <a:lnTo>
                      <a:pt x="258" y="892"/>
                    </a:lnTo>
                    <a:lnTo>
                      <a:pt x="267" y="892"/>
                    </a:lnTo>
                    <a:lnTo>
                      <a:pt x="279" y="886"/>
                    </a:lnTo>
                    <a:lnTo>
                      <a:pt x="281" y="877"/>
                    </a:lnTo>
                    <a:lnTo>
                      <a:pt x="270" y="876"/>
                    </a:lnTo>
                    <a:lnTo>
                      <a:pt x="251" y="876"/>
                    </a:lnTo>
                    <a:lnTo>
                      <a:pt x="230" y="826"/>
                    </a:lnTo>
                    <a:lnTo>
                      <a:pt x="230" y="826"/>
                    </a:lnTo>
                    <a:close/>
                    <a:moveTo>
                      <a:pt x="52" y="93"/>
                    </a:moveTo>
                    <a:lnTo>
                      <a:pt x="39" y="66"/>
                    </a:lnTo>
                    <a:lnTo>
                      <a:pt x="43" y="43"/>
                    </a:lnTo>
                    <a:lnTo>
                      <a:pt x="31" y="33"/>
                    </a:lnTo>
                    <a:lnTo>
                      <a:pt x="26" y="16"/>
                    </a:lnTo>
                    <a:lnTo>
                      <a:pt x="15" y="0"/>
                    </a:lnTo>
                    <a:lnTo>
                      <a:pt x="10" y="12"/>
                    </a:lnTo>
                    <a:lnTo>
                      <a:pt x="0" y="18"/>
                    </a:lnTo>
                    <a:lnTo>
                      <a:pt x="8" y="52"/>
                    </a:lnTo>
                    <a:lnTo>
                      <a:pt x="14" y="90"/>
                    </a:lnTo>
                    <a:lnTo>
                      <a:pt x="13" y="143"/>
                    </a:lnTo>
                    <a:lnTo>
                      <a:pt x="13" y="193"/>
                    </a:lnTo>
                    <a:lnTo>
                      <a:pt x="17" y="239"/>
                    </a:lnTo>
                    <a:lnTo>
                      <a:pt x="9" y="268"/>
                    </a:lnTo>
                    <a:lnTo>
                      <a:pt x="18" y="297"/>
                    </a:lnTo>
                    <a:lnTo>
                      <a:pt x="16" y="317"/>
                    </a:lnTo>
                    <a:lnTo>
                      <a:pt x="28" y="353"/>
                    </a:lnTo>
                    <a:lnTo>
                      <a:pt x="27" y="388"/>
                    </a:lnTo>
                    <a:lnTo>
                      <a:pt x="22" y="425"/>
                    </a:lnTo>
                    <a:lnTo>
                      <a:pt x="20" y="465"/>
                    </a:lnTo>
                    <a:lnTo>
                      <a:pt x="13" y="466"/>
                    </a:lnTo>
                    <a:lnTo>
                      <a:pt x="21" y="493"/>
                    </a:lnTo>
                    <a:lnTo>
                      <a:pt x="33" y="517"/>
                    </a:lnTo>
                    <a:lnTo>
                      <a:pt x="30" y="533"/>
                    </a:lnTo>
                    <a:lnTo>
                      <a:pt x="37" y="576"/>
                    </a:lnTo>
                    <a:lnTo>
                      <a:pt x="43" y="608"/>
                    </a:lnTo>
                    <a:lnTo>
                      <a:pt x="56" y="612"/>
                    </a:lnTo>
                    <a:lnTo>
                      <a:pt x="51" y="583"/>
                    </a:lnTo>
                    <a:lnTo>
                      <a:pt x="66" y="590"/>
                    </a:lnTo>
                    <a:lnTo>
                      <a:pt x="73" y="636"/>
                    </a:lnTo>
                    <a:lnTo>
                      <a:pt x="49" y="629"/>
                    </a:lnTo>
                    <a:lnTo>
                      <a:pt x="57" y="667"/>
                    </a:lnTo>
                    <a:lnTo>
                      <a:pt x="47" y="688"/>
                    </a:lnTo>
                    <a:lnTo>
                      <a:pt x="77" y="694"/>
                    </a:lnTo>
                    <a:lnTo>
                      <a:pt x="64" y="712"/>
                    </a:lnTo>
                    <a:lnTo>
                      <a:pt x="65" y="734"/>
                    </a:lnTo>
                    <a:lnTo>
                      <a:pt x="84" y="775"/>
                    </a:lnTo>
                    <a:lnTo>
                      <a:pt x="100" y="790"/>
                    </a:lnTo>
                    <a:lnTo>
                      <a:pt x="101" y="803"/>
                    </a:lnTo>
                    <a:lnTo>
                      <a:pt x="113" y="818"/>
                    </a:lnTo>
                    <a:lnTo>
                      <a:pt x="141" y="831"/>
                    </a:lnTo>
                    <a:lnTo>
                      <a:pt x="141" y="831"/>
                    </a:lnTo>
                    <a:lnTo>
                      <a:pt x="168" y="846"/>
                    </a:lnTo>
                    <a:lnTo>
                      <a:pt x="191" y="853"/>
                    </a:lnTo>
                    <a:lnTo>
                      <a:pt x="199" y="853"/>
                    </a:lnTo>
                    <a:lnTo>
                      <a:pt x="192" y="832"/>
                    </a:lnTo>
                    <a:lnTo>
                      <a:pt x="205" y="823"/>
                    </a:lnTo>
                    <a:lnTo>
                      <a:pt x="211" y="818"/>
                    </a:lnTo>
                    <a:lnTo>
                      <a:pt x="227" y="818"/>
                    </a:lnTo>
                    <a:lnTo>
                      <a:pt x="209" y="815"/>
                    </a:lnTo>
                    <a:lnTo>
                      <a:pt x="164" y="812"/>
                    </a:lnTo>
                    <a:lnTo>
                      <a:pt x="151" y="798"/>
                    </a:lnTo>
                    <a:lnTo>
                      <a:pt x="145" y="781"/>
                    </a:lnTo>
                    <a:lnTo>
                      <a:pt x="132" y="782"/>
                    </a:lnTo>
                    <a:lnTo>
                      <a:pt x="123" y="775"/>
                    </a:lnTo>
                    <a:lnTo>
                      <a:pt x="112" y="749"/>
                    </a:lnTo>
                    <a:lnTo>
                      <a:pt x="121" y="739"/>
                    </a:lnTo>
                    <a:lnTo>
                      <a:pt x="122" y="725"/>
                    </a:lnTo>
                    <a:lnTo>
                      <a:pt x="116" y="713"/>
                    </a:lnTo>
                    <a:lnTo>
                      <a:pt x="118" y="693"/>
                    </a:lnTo>
                    <a:lnTo>
                      <a:pt x="114" y="663"/>
                    </a:lnTo>
                    <a:lnTo>
                      <a:pt x="107" y="649"/>
                    </a:lnTo>
                    <a:lnTo>
                      <a:pt x="114" y="645"/>
                    </a:lnTo>
                    <a:lnTo>
                      <a:pt x="109" y="636"/>
                    </a:lnTo>
                    <a:lnTo>
                      <a:pt x="99" y="631"/>
                    </a:lnTo>
                    <a:lnTo>
                      <a:pt x="102" y="621"/>
                    </a:lnTo>
                    <a:lnTo>
                      <a:pt x="89" y="613"/>
                    </a:lnTo>
                    <a:lnTo>
                      <a:pt x="76" y="586"/>
                    </a:lnTo>
                    <a:lnTo>
                      <a:pt x="82" y="582"/>
                    </a:lnTo>
                    <a:lnTo>
                      <a:pt x="70" y="553"/>
                    </a:lnTo>
                    <a:lnTo>
                      <a:pt x="67" y="530"/>
                    </a:lnTo>
                    <a:lnTo>
                      <a:pt x="66" y="509"/>
                    </a:lnTo>
                    <a:lnTo>
                      <a:pt x="75" y="499"/>
                    </a:lnTo>
                    <a:lnTo>
                      <a:pt x="63" y="476"/>
                    </a:lnTo>
                    <a:lnTo>
                      <a:pt x="58" y="453"/>
                    </a:lnTo>
                    <a:lnTo>
                      <a:pt x="69" y="438"/>
                    </a:lnTo>
                    <a:lnTo>
                      <a:pt x="63" y="418"/>
                    </a:lnTo>
                    <a:lnTo>
                      <a:pt x="69" y="395"/>
                    </a:lnTo>
                    <a:lnTo>
                      <a:pt x="64" y="372"/>
                    </a:lnTo>
                    <a:lnTo>
                      <a:pt x="59" y="368"/>
                    </a:lnTo>
                    <a:lnTo>
                      <a:pt x="40" y="327"/>
                    </a:lnTo>
                    <a:lnTo>
                      <a:pt x="48" y="303"/>
                    </a:lnTo>
                    <a:lnTo>
                      <a:pt x="42" y="280"/>
                    </a:lnTo>
                    <a:lnTo>
                      <a:pt x="45" y="258"/>
                    </a:lnTo>
                    <a:lnTo>
                      <a:pt x="55" y="236"/>
                    </a:lnTo>
                    <a:lnTo>
                      <a:pt x="67" y="221"/>
                    </a:lnTo>
                    <a:lnTo>
                      <a:pt x="60" y="212"/>
                    </a:lnTo>
                    <a:lnTo>
                      <a:pt x="62" y="204"/>
                    </a:lnTo>
                    <a:lnTo>
                      <a:pt x="57" y="165"/>
                    </a:lnTo>
                    <a:lnTo>
                      <a:pt x="77" y="153"/>
                    </a:lnTo>
                    <a:lnTo>
                      <a:pt x="82" y="129"/>
                    </a:lnTo>
                    <a:lnTo>
                      <a:pt x="78" y="122"/>
                    </a:lnTo>
                    <a:lnTo>
                      <a:pt x="64" y="126"/>
                    </a:lnTo>
                    <a:lnTo>
                      <a:pt x="52" y="93"/>
                    </a:lnTo>
                    <a:lnTo>
                      <a:pt x="52" y="93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20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1A9989B-844F-0245-847C-9488EC06CE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8675" y="4013201"/>
                <a:ext cx="404812" cy="631825"/>
              </a:xfrm>
              <a:custGeom>
                <a:avLst/>
                <a:gdLst>
                  <a:gd name="T0" fmla="*/ 175 w 255"/>
                  <a:gd name="T1" fmla="*/ 8 h 398"/>
                  <a:gd name="T2" fmla="*/ 163 w 255"/>
                  <a:gd name="T3" fmla="*/ 0 h 398"/>
                  <a:gd name="T4" fmla="*/ 143 w 255"/>
                  <a:gd name="T5" fmla="*/ 17 h 398"/>
                  <a:gd name="T6" fmla="*/ 109 w 255"/>
                  <a:gd name="T7" fmla="*/ 27 h 398"/>
                  <a:gd name="T8" fmla="*/ 95 w 255"/>
                  <a:gd name="T9" fmla="*/ 32 h 398"/>
                  <a:gd name="T10" fmla="*/ 77 w 255"/>
                  <a:gd name="T11" fmla="*/ 64 h 398"/>
                  <a:gd name="T12" fmla="*/ 67 w 255"/>
                  <a:gd name="T13" fmla="*/ 74 h 398"/>
                  <a:gd name="T14" fmla="*/ 40 w 255"/>
                  <a:gd name="T15" fmla="*/ 90 h 398"/>
                  <a:gd name="T16" fmla="*/ 42 w 255"/>
                  <a:gd name="T17" fmla="*/ 108 h 398"/>
                  <a:gd name="T18" fmla="*/ 31 w 255"/>
                  <a:gd name="T19" fmla="*/ 112 h 398"/>
                  <a:gd name="T20" fmla="*/ 36 w 255"/>
                  <a:gd name="T21" fmla="*/ 137 h 398"/>
                  <a:gd name="T22" fmla="*/ 34 w 255"/>
                  <a:gd name="T23" fmla="*/ 163 h 398"/>
                  <a:gd name="T24" fmla="*/ 33 w 255"/>
                  <a:gd name="T25" fmla="*/ 199 h 398"/>
                  <a:gd name="T26" fmla="*/ 33 w 255"/>
                  <a:gd name="T27" fmla="*/ 217 h 398"/>
                  <a:gd name="T28" fmla="*/ 12 w 255"/>
                  <a:gd name="T29" fmla="*/ 234 h 398"/>
                  <a:gd name="T30" fmla="*/ 9 w 255"/>
                  <a:gd name="T31" fmla="*/ 254 h 398"/>
                  <a:gd name="T32" fmla="*/ 3 w 255"/>
                  <a:gd name="T33" fmla="*/ 264 h 398"/>
                  <a:gd name="T34" fmla="*/ 28 w 255"/>
                  <a:gd name="T35" fmla="*/ 277 h 398"/>
                  <a:gd name="T36" fmla="*/ 51 w 255"/>
                  <a:gd name="T37" fmla="*/ 290 h 398"/>
                  <a:gd name="T38" fmla="*/ 67 w 255"/>
                  <a:gd name="T39" fmla="*/ 293 h 398"/>
                  <a:gd name="T40" fmla="*/ 81 w 255"/>
                  <a:gd name="T41" fmla="*/ 297 h 398"/>
                  <a:gd name="T42" fmla="*/ 102 w 255"/>
                  <a:gd name="T43" fmla="*/ 320 h 398"/>
                  <a:gd name="T44" fmla="*/ 125 w 255"/>
                  <a:gd name="T45" fmla="*/ 351 h 398"/>
                  <a:gd name="T46" fmla="*/ 152 w 255"/>
                  <a:gd name="T47" fmla="*/ 348 h 398"/>
                  <a:gd name="T48" fmla="*/ 172 w 255"/>
                  <a:gd name="T49" fmla="*/ 350 h 398"/>
                  <a:gd name="T50" fmla="*/ 176 w 255"/>
                  <a:gd name="T51" fmla="*/ 385 h 398"/>
                  <a:gd name="T52" fmla="*/ 193 w 255"/>
                  <a:gd name="T53" fmla="*/ 398 h 398"/>
                  <a:gd name="T54" fmla="*/ 201 w 255"/>
                  <a:gd name="T55" fmla="*/ 322 h 398"/>
                  <a:gd name="T56" fmla="*/ 189 w 255"/>
                  <a:gd name="T57" fmla="*/ 300 h 398"/>
                  <a:gd name="T58" fmla="*/ 201 w 255"/>
                  <a:gd name="T59" fmla="*/ 279 h 398"/>
                  <a:gd name="T60" fmla="*/ 206 w 255"/>
                  <a:gd name="T61" fmla="*/ 273 h 398"/>
                  <a:gd name="T62" fmla="*/ 194 w 255"/>
                  <a:gd name="T63" fmla="*/ 255 h 398"/>
                  <a:gd name="T64" fmla="*/ 241 w 255"/>
                  <a:gd name="T65" fmla="*/ 248 h 398"/>
                  <a:gd name="T66" fmla="*/ 250 w 255"/>
                  <a:gd name="T67" fmla="*/ 269 h 398"/>
                  <a:gd name="T68" fmla="*/ 249 w 255"/>
                  <a:gd name="T69" fmla="*/ 242 h 398"/>
                  <a:gd name="T70" fmla="*/ 236 w 255"/>
                  <a:gd name="T71" fmla="*/ 229 h 398"/>
                  <a:gd name="T72" fmla="*/ 246 w 255"/>
                  <a:gd name="T73" fmla="*/ 211 h 398"/>
                  <a:gd name="T74" fmla="*/ 236 w 255"/>
                  <a:gd name="T75" fmla="*/ 189 h 398"/>
                  <a:gd name="T76" fmla="*/ 243 w 255"/>
                  <a:gd name="T77" fmla="*/ 164 h 398"/>
                  <a:gd name="T78" fmla="*/ 240 w 255"/>
                  <a:gd name="T79" fmla="*/ 147 h 398"/>
                  <a:gd name="T80" fmla="*/ 213 w 255"/>
                  <a:gd name="T81" fmla="*/ 149 h 398"/>
                  <a:gd name="T82" fmla="*/ 191 w 255"/>
                  <a:gd name="T83" fmla="*/ 131 h 398"/>
                  <a:gd name="T84" fmla="*/ 152 w 255"/>
                  <a:gd name="T85" fmla="*/ 130 h 398"/>
                  <a:gd name="T86" fmla="*/ 142 w 255"/>
                  <a:gd name="T87" fmla="*/ 120 h 398"/>
                  <a:gd name="T88" fmla="*/ 144 w 255"/>
                  <a:gd name="T89" fmla="*/ 106 h 398"/>
                  <a:gd name="T90" fmla="*/ 138 w 255"/>
                  <a:gd name="T91" fmla="*/ 91 h 398"/>
                  <a:gd name="T92" fmla="*/ 125 w 255"/>
                  <a:gd name="T93" fmla="*/ 79 h 398"/>
                  <a:gd name="T94" fmla="*/ 136 w 255"/>
                  <a:gd name="T95" fmla="*/ 48 h 398"/>
                  <a:gd name="T96" fmla="*/ 151 w 255"/>
                  <a:gd name="T97" fmla="*/ 32 h 398"/>
                  <a:gd name="T98" fmla="*/ 170 w 255"/>
                  <a:gd name="T99" fmla="*/ 16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55" h="398">
                    <a:moveTo>
                      <a:pt x="170" y="16"/>
                    </a:moveTo>
                    <a:lnTo>
                      <a:pt x="175" y="8"/>
                    </a:lnTo>
                    <a:lnTo>
                      <a:pt x="170" y="2"/>
                    </a:lnTo>
                    <a:lnTo>
                      <a:pt x="163" y="0"/>
                    </a:lnTo>
                    <a:lnTo>
                      <a:pt x="152" y="12"/>
                    </a:lnTo>
                    <a:lnTo>
                      <a:pt x="143" y="17"/>
                    </a:lnTo>
                    <a:lnTo>
                      <a:pt x="126" y="29"/>
                    </a:lnTo>
                    <a:lnTo>
                      <a:pt x="109" y="27"/>
                    </a:lnTo>
                    <a:lnTo>
                      <a:pt x="108" y="32"/>
                    </a:lnTo>
                    <a:lnTo>
                      <a:pt x="95" y="32"/>
                    </a:lnTo>
                    <a:lnTo>
                      <a:pt x="82" y="43"/>
                    </a:lnTo>
                    <a:lnTo>
                      <a:pt x="77" y="64"/>
                    </a:lnTo>
                    <a:lnTo>
                      <a:pt x="77" y="71"/>
                    </a:lnTo>
                    <a:lnTo>
                      <a:pt x="67" y="74"/>
                    </a:lnTo>
                    <a:lnTo>
                      <a:pt x="52" y="91"/>
                    </a:lnTo>
                    <a:lnTo>
                      <a:pt x="40" y="90"/>
                    </a:lnTo>
                    <a:lnTo>
                      <a:pt x="38" y="94"/>
                    </a:lnTo>
                    <a:lnTo>
                      <a:pt x="42" y="108"/>
                    </a:lnTo>
                    <a:lnTo>
                      <a:pt x="38" y="114"/>
                    </a:lnTo>
                    <a:lnTo>
                      <a:pt x="31" y="112"/>
                    </a:lnTo>
                    <a:lnTo>
                      <a:pt x="27" y="125"/>
                    </a:lnTo>
                    <a:lnTo>
                      <a:pt x="36" y="137"/>
                    </a:lnTo>
                    <a:lnTo>
                      <a:pt x="39" y="157"/>
                    </a:lnTo>
                    <a:lnTo>
                      <a:pt x="34" y="163"/>
                    </a:lnTo>
                    <a:lnTo>
                      <a:pt x="38" y="185"/>
                    </a:lnTo>
                    <a:lnTo>
                      <a:pt x="33" y="199"/>
                    </a:lnTo>
                    <a:lnTo>
                      <a:pt x="40" y="205"/>
                    </a:lnTo>
                    <a:lnTo>
                      <a:pt x="33" y="217"/>
                    </a:lnTo>
                    <a:lnTo>
                      <a:pt x="24" y="232"/>
                    </a:lnTo>
                    <a:lnTo>
                      <a:pt x="12" y="234"/>
                    </a:lnTo>
                    <a:lnTo>
                      <a:pt x="8" y="242"/>
                    </a:lnTo>
                    <a:lnTo>
                      <a:pt x="9" y="254"/>
                    </a:lnTo>
                    <a:lnTo>
                      <a:pt x="0" y="256"/>
                    </a:lnTo>
                    <a:lnTo>
                      <a:pt x="3" y="264"/>
                    </a:lnTo>
                    <a:lnTo>
                      <a:pt x="25" y="277"/>
                    </a:lnTo>
                    <a:lnTo>
                      <a:pt x="28" y="277"/>
                    </a:lnTo>
                    <a:lnTo>
                      <a:pt x="33" y="286"/>
                    </a:lnTo>
                    <a:lnTo>
                      <a:pt x="51" y="290"/>
                    </a:lnTo>
                    <a:lnTo>
                      <a:pt x="57" y="286"/>
                    </a:lnTo>
                    <a:lnTo>
                      <a:pt x="67" y="293"/>
                    </a:lnTo>
                    <a:lnTo>
                      <a:pt x="76" y="299"/>
                    </a:lnTo>
                    <a:lnTo>
                      <a:pt x="81" y="297"/>
                    </a:lnTo>
                    <a:lnTo>
                      <a:pt x="95" y="308"/>
                    </a:lnTo>
                    <a:lnTo>
                      <a:pt x="102" y="320"/>
                    </a:lnTo>
                    <a:lnTo>
                      <a:pt x="112" y="326"/>
                    </a:lnTo>
                    <a:lnTo>
                      <a:pt x="125" y="351"/>
                    </a:lnTo>
                    <a:lnTo>
                      <a:pt x="141" y="354"/>
                    </a:lnTo>
                    <a:lnTo>
                      <a:pt x="152" y="348"/>
                    </a:lnTo>
                    <a:lnTo>
                      <a:pt x="160" y="351"/>
                    </a:lnTo>
                    <a:lnTo>
                      <a:pt x="172" y="350"/>
                    </a:lnTo>
                    <a:lnTo>
                      <a:pt x="189" y="361"/>
                    </a:lnTo>
                    <a:lnTo>
                      <a:pt x="176" y="385"/>
                    </a:lnTo>
                    <a:lnTo>
                      <a:pt x="182" y="385"/>
                    </a:lnTo>
                    <a:lnTo>
                      <a:pt x="193" y="398"/>
                    </a:lnTo>
                    <a:lnTo>
                      <a:pt x="201" y="333"/>
                    </a:lnTo>
                    <a:lnTo>
                      <a:pt x="201" y="322"/>
                    </a:lnTo>
                    <a:lnTo>
                      <a:pt x="198" y="309"/>
                    </a:lnTo>
                    <a:lnTo>
                      <a:pt x="189" y="300"/>
                    </a:lnTo>
                    <a:lnTo>
                      <a:pt x="189" y="283"/>
                    </a:lnTo>
                    <a:lnTo>
                      <a:pt x="201" y="279"/>
                    </a:lnTo>
                    <a:lnTo>
                      <a:pt x="205" y="281"/>
                    </a:lnTo>
                    <a:lnTo>
                      <a:pt x="206" y="273"/>
                    </a:lnTo>
                    <a:lnTo>
                      <a:pt x="194" y="270"/>
                    </a:lnTo>
                    <a:lnTo>
                      <a:pt x="194" y="255"/>
                    </a:lnTo>
                    <a:lnTo>
                      <a:pt x="234" y="256"/>
                    </a:lnTo>
                    <a:lnTo>
                      <a:pt x="241" y="248"/>
                    </a:lnTo>
                    <a:lnTo>
                      <a:pt x="247" y="255"/>
                    </a:lnTo>
                    <a:lnTo>
                      <a:pt x="250" y="269"/>
                    </a:lnTo>
                    <a:lnTo>
                      <a:pt x="255" y="266"/>
                    </a:lnTo>
                    <a:lnTo>
                      <a:pt x="249" y="242"/>
                    </a:lnTo>
                    <a:lnTo>
                      <a:pt x="243" y="234"/>
                    </a:lnTo>
                    <a:lnTo>
                      <a:pt x="236" y="229"/>
                    </a:lnTo>
                    <a:lnTo>
                      <a:pt x="247" y="217"/>
                    </a:lnTo>
                    <a:lnTo>
                      <a:pt x="246" y="211"/>
                    </a:lnTo>
                    <a:lnTo>
                      <a:pt x="240" y="205"/>
                    </a:lnTo>
                    <a:lnTo>
                      <a:pt x="236" y="189"/>
                    </a:lnTo>
                    <a:lnTo>
                      <a:pt x="238" y="172"/>
                    </a:lnTo>
                    <a:lnTo>
                      <a:pt x="243" y="164"/>
                    </a:lnTo>
                    <a:lnTo>
                      <a:pt x="248" y="152"/>
                    </a:lnTo>
                    <a:lnTo>
                      <a:pt x="240" y="147"/>
                    </a:lnTo>
                    <a:lnTo>
                      <a:pt x="228" y="150"/>
                    </a:lnTo>
                    <a:lnTo>
                      <a:pt x="213" y="149"/>
                    </a:lnTo>
                    <a:lnTo>
                      <a:pt x="205" y="152"/>
                    </a:lnTo>
                    <a:lnTo>
                      <a:pt x="191" y="131"/>
                    </a:lnTo>
                    <a:lnTo>
                      <a:pt x="179" y="127"/>
                    </a:lnTo>
                    <a:lnTo>
                      <a:pt x="152" y="130"/>
                    </a:lnTo>
                    <a:lnTo>
                      <a:pt x="147" y="122"/>
                    </a:lnTo>
                    <a:lnTo>
                      <a:pt x="142" y="120"/>
                    </a:lnTo>
                    <a:lnTo>
                      <a:pt x="141" y="114"/>
                    </a:lnTo>
                    <a:lnTo>
                      <a:pt x="144" y="106"/>
                    </a:lnTo>
                    <a:lnTo>
                      <a:pt x="143" y="96"/>
                    </a:lnTo>
                    <a:lnTo>
                      <a:pt x="138" y="91"/>
                    </a:lnTo>
                    <a:lnTo>
                      <a:pt x="137" y="81"/>
                    </a:lnTo>
                    <a:lnTo>
                      <a:pt x="125" y="79"/>
                    </a:lnTo>
                    <a:lnTo>
                      <a:pt x="132" y="65"/>
                    </a:lnTo>
                    <a:lnTo>
                      <a:pt x="136" y="48"/>
                    </a:lnTo>
                    <a:lnTo>
                      <a:pt x="142" y="39"/>
                    </a:lnTo>
                    <a:lnTo>
                      <a:pt x="151" y="32"/>
                    </a:lnTo>
                    <a:lnTo>
                      <a:pt x="156" y="20"/>
                    </a:lnTo>
                    <a:lnTo>
                      <a:pt x="170" y="16"/>
                    </a:lnTo>
                    <a:lnTo>
                      <a:pt x="170" y="16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21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B86C460-B08C-3353-7B73-30DE3D0144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3587" y="4432301"/>
                <a:ext cx="192087" cy="238125"/>
              </a:xfrm>
              <a:custGeom>
                <a:avLst/>
                <a:gdLst>
                  <a:gd name="T0" fmla="*/ 117 w 121"/>
                  <a:gd name="T1" fmla="*/ 35 h 150"/>
                  <a:gd name="T2" fmla="*/ 108 w 121"/>
                  <a:gd name="T3" fmla="*/ 29 h 150"/>
                  <a:gd name="T4" fmla="*/ 98 w 121"/>
                  <a:gd name="T5" fmla="*/ 22 h 150"/>
                  <a:gd name="T6" fmla="*/ 92 w 121"/>
                  <a:gd name="T7" fmla="*/ 26 h 150"/>
                  <a:gd name="T8" fmla="*/ 74 w 121"/>
                  <a:gd name="T9" fmla="*/ 22 h 150"/>
                  <a:gd name="T10" fmla="*/ 69 w 121"/>
                  <a:gd name="T11" fmla="*/ 13 h 150"/>
                  <a:gd name="T12" fmla="*/ 66 w 121"/>
                  <a:gd name="T13" fmla="*/ 13 h 150"/>
                  <a:gd name="T14" fmla="*/ 44 w 121"/>
                  <a:gd name="T15" fmla="*/ 0 h 150"/>
                  <a:gd name="T16" fmla="*/ 30 w 121"/>
                  <a:gd name="T17" fmla="*/ 9 h 150"/>
                  <a:gd name="T18" fmla="*/ 18 w 121"/>
                  <a:gd name="T19" fmla="*/ 14 h 150"/>
                  <a:gd name="T20" fmla="*/ 20 w 121"/>
                  <a:gd name="T21" fmla="*/ 24 h 150"/>
                  <a:gd name="T22" fmla="*/ 11 w 121"/>
                  <a:gd name="T23" fmla="*/ 39 h 150"/>
                  <a:gd name="T24" fmla="*/ 8 w 121"/>
                  <a:gd name="T25" fmla="*/ 54 h 150"/>
                  <a:gd name="T26" fmla="*/ 1 w 121"/>
                  <a:gd name="T27" fmla="*/ 58 h 150"/>
                  <a:gd name="T28" fmla="*/ 5 w 121"/>
                  <a:gd name="T29" fmla="*/ 79 h 150"/>
                  <a:gd name="T30" fmla="*/ 0 w 121"/>
                  <a:gd name="T31" fmla="*/ 86 h 150"/>
                  <a:gd name="T32" fmla="*/ 13 w 121"/>
                  <a:gd name="T33" fmla="*/ 96 h 150"/>
                  <a:gd name="T34" fmla="*/ 21 w 121"/>
                  <a:gd name="T35" fmla="*/ 85 h 150"/>
                  <a:gd name="T36" fmla="*/ 25 w 121"/>
                  <a:gd name="T37" fmla="*/ 95 h 150"/>
                  <a:gd name="T38" fmla="*/ 15 w 121"/>
                  <a:gd name="T39" fmla="*/ 113 h 150"/>
                  <a:gd name="T40" fmla="*/ 18 w 121"/>
                  <a:gd name="T41" fmla="*/ 123 h 150"/>
                  <a:gd name="T42" fmla="*/ 12 w 121"/>
                  <a:gd name="T43" fmla="*/ 128 h 150"/>
                  <a:gd name="T44" fmla="*/ 12 w 121"/>
                  <a:gd name="T45" fmla="*/ 137 h 150"/>
                  <a:gd name="T46" fmla="*/ 22 w 121"/>
                  <a:gd name="T47" fmla="*/ 135 h 150"/>
                  <a:gd name="T48" fmla="*/ 30 w 121"/>
                  <a:gd name="T49" fmla="*/ 138 h 150"/>
                  <a:gd name="T50" fmla="*/ 39 w 121"/>
                  <a:gd name="T51" fmla="*/ 150 h 150"/>
                  <a:gd name="T52" fmla="*/ 51 w 121"/>
                  <a:gd name="T53" fmla="*/ 140 h 150"/>
                  <a:gd name="T54" fmla="*/ 54 w 121"/>
                  <a:gd name="T55" fmla="*/ 124 h 150"/>
                  <a:gd name="T56" fmla="*/ 66 w 121"/>
                  <a:gd name="T57" fmla="*/ 103 h 150"/>
                  <a:gd name="T58" fmla="*/ 92 w 121"/>
                  <a:gd name="T59" fmla="*/ 94 h 150"/>
                  <a:gd name="T60" fmla="*/ 114 w 121"/>
                  <a:gd name="T61" fmla="*/ 69 h 150"/>
                  <a:gd name="T62" fmla="*/ 121 w 121"/>
                  <a:gd name="T63" fmla="*/ 54 h 150"/>
                  <a:gd name="T64" fmla="*/ 117 w 121"/>
                  <a:gd name="T65" fmla="*/ 35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1" h="150">
                    <a:moveTo>
                      <a:pt x="117" y="35"/>
                    </a:moveTo>
                    <a:lnTo>
                      <a:pt x="108" y="29"/>
                    </a:lnTo>
                    <a:lnTo>
                      <a:pt x="98" y="22"/>
                    </a:lnTo>
                    <a:lnTo>
                      <a:pt x="92" y="26"/>
                    </a:lnTo>
                    <a:lnTo>
                      <a:pt x="74" y="22"/>
                    </a:lnTo>
                    <a:lnTo>
                      <a:pt x="69" y="13"/>
                    </a:lnTo>
                    <a:lnTo>
                      <a:pt x="66" y="13"/>
                    </a:lnTo>
                    <a:lnTo>
                      <a:pt x="44" y="0"/>
                    </a:lnTo>
                    <a:lnTo>
                      <a:pt x="30" y="9"/>
                    </a:lnTo>
                    <a:lnTo>
                      <a:pt x="18" y="14"/>
                    </a:lnTo>
                    <a:lnTo>
                      <a:pt x="20" y="24"/>
                    </a:lnTo>
                    <a:lnTo>
                      <a:pt x="11" y="39"/>
                    </a:lnTo>
                    <a:lnTo>
                      <a:pt x="8" y="54"/>
                    </a:lnTo>
                    <a:lnTo>
                      <a:pt x="1" y="58"/>
                    </a:lnTo>
                    <a:lnTo>
                      <a:pt x="5" y="79"/>
                    </a:lnTo>
                    <a:lnTo>
                      <a:pt x="0" y="86"/>
                    </a:lnTo>
                    <a:lnTo>
                      <a:pt x="13" y="96"/>
                    </a:lnTo>
                    <a:lnTo>
                      <a:pt x="21" y="85"/>
                    </a:lnTo>
                    <a:lnTo>
                      <a:pt x="25" y="95"/>
                    </a:lnTo>
                    <a:lnTo>
                      <a:pt x="15" y="113"/>
                    </a:lnTo>
                    <a:lnTo>
                      <a:pt x="18" y="123"/>
                    </a:lnTo>
                    <a:lnTo>
                      <a:pt x="12" y="128"/>
                    </a:lnTo>
                    <a:lnTo>
                      <a:pt x="12" y="137"/>
                    </a:lnTo>
                    <a:lnTo>
                      <a:pt x="22" y="135"/>
                    </a:lnTo>
                    <a:lnTo>
                      <a:pt x="30" y="138"/>
                    </a:lnTo>
                    <a:lnTo>
                      <a:pt x="39" y="150"/>
                    </a:lnTo>
                    <a:lnTo>
                      <a:pt x="51" y="140"/>
                    </a:lnTo>
                    <a:lnTo>
                      <a:pt x="54" y="124"/>
                    </a:lnTo>
                    <a:lnTo>
                      <a:pt x="66" y="103"/>
                    </a:lnTo>
                    <a:lnTo>
                      <a:pt x="92" y="94"/>
                    </a:lnTo>
                    <a:lnTo>
                      <a:pt x="114" y="69"/>
                    </a:lnTo>
                    <a:lnTo>
                      <a:pt x="121" y="54"/>
                    </a:lnTo>
                    <a:lnTo>
                      <a:pt x="117" y="35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2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1727CA1-8029-0931-746F-1AC7A41365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9225" y="4167188"/>
                <a:ext cx="158750" cy="266700"/>
              </a:xfrm>
              <a:custGeom>
                <a:avLst/>
                <a:gdLst>
                  <a:gd name="T0" fmla="*/ 89 w 100"/>
                  <a:gd name="T1" fmla="*/ 57 h 168"/>
                  <a:gd name="T2" fmla="*/ 81 w 100"/>
                  <a:gd name="T3" fmla="*/ 49 h 168"/>
                  <a:gd name="T4" fmla="*/ 70 w 100"/>
                  <a:gd name="T5" fmla="*/ 37 h 168"/>
                  <a:gd name="T6" fmla="*/ 62 w 100"/>
                  <a:gd name="T7" fmla="*/ 37 h 168"/>
                  <a:gd name="T8" fmla="*/ 62 w 100"/>
                  <a:gd name="T9" fmla="*/ 25 h 168"/>
                  <a:gd name="T10" fmla="*/ 49 w 100"/>
                  <a:gd name="T11" fmla="*/ 9 h 168"/>
                  <a:gd name="T12" fmla="*/ 36 w 100"/>
                  <a:gd name="T13" fmla="*/ 0 h 168"/>
                  <a:gd name="T14" fmla="*/ 19 w 100"/>
                  <a:gd name="T15" fmla="*/ 14 h 168"/>
                  <a:gd name="T16" fmla="*/ 17 w 100"/>
                  <a:gd name="T17" fmla="*/ 23 h 168"/>
                  <a:gd name="T18" fmla="*/ 24 w 100"/>
                  <a:gd name="T19" fmla="*/ 31 h 168"/>
                  <a:gd name="T20" fmla="*/ 19 w 100"/>
                  <a:gd name="T21" fmla="*/ 36 h 168"/>
                  <a:gd name="T22" fmla="*/ 5 w 100"/>
                  <a:gd name="T23" fmla="*/ 40 h 168"/>
                  <a:gd name="T24" fmla="*/ 5 w 100"/>
                  <a:gd name="T25" fmla="*/ 51 h 168"/>
                  <a:gd name="T26" fmla="*/ 0 w 100"/>
                  <a:gd name="T27" fmla="*/ 57 h 168"/>
                  <a:gd name="T28" fmla="*/ 14 w 100"/>
                  <a:gd name="T29" fmla="*/ 75 h 168"/>
                  <a:gd name="T30" fmla="*/ 24 w 100"/>
                  <a:gd name="T31" fmla="*/ 74 h 168"/>
                  <a:gd name="T32" fmla="*/ 29 w 100"/>
                  <a:gd name="T33" fmla="*/ 80 h 168"/>
                  <a:gd name="T34" fmla="*/ 26 w 100"/>
                  <a:gd name="T35" fmla="*/ 90 h 168"/>
                  <a:gd name="T36" fmla="*/ 33 w 100"/>
                  <a:gd name="T37" fmla="*/ 94 h 168"/>
                  <a:gd name="T38" fmla="*/ 38 w 100"/>
                  <a:gd name="T39" fmla="*/ 105 h 168"/>
                  <a:gd name="T40" fmla="*/ 32 w 100"/>
                  <a:gd name="T41" fmla="*/ 113 h 168"/>
                  <a:gd name="T42" fmla="*/ 28 w 100"/>
                  <a:gd name="T43" fmla="*/ 133 h 168"/>
                  <a:gd name="T44" fmla="*/ 33 w 100"/>
                  <a:gd name="T45" fmla="*/ 146 h 168"/>
                  <a:gd name="T46" fmla="*/ 34 w 100"/>
                  <a:gd name="T47" fmla="*/ 156 h 168"/>
                  <a:gd name="T48" fmla="*/ 47 w 100"/>
                  <a:gd name="T49" fmla="*/ 168 h 168"/>
                  <a:gd name="T50" fmla="*/ 58 w 100"/>
                  <a:gd name="T51" fmla="*/ 168 h 168"/>
                  <a:gd name="T52" fmla="*/ 61 w 100"/>
                  <a:gd name="T53" fmla="*/ 164 h 168"/>
                  <a:gd name="T54" fmla="*/ 66 w 100"/>
                  <a:gd name="T55" fmla="*/ 163 h 168"/>
                  <a:gd name="T56" fmla="*/ 76 w 100"/>
                  <a:gd name="T57" fmla="*/ 159 h 168"/>
                  <a:gd name="T58" fmla="*/ 83 w 100"/>
                  <a:gd name="T59" fmla="*/ 153 h 168"/>
                  <a:gd name="T60" fmla="*/ 94 w 100"/>
                  <a:gd name="T61" fmla="*/ 154 h 168"/>
                  <a:gd name="T62" fmla="*/ 100 w 100"/>
                  <a:gd name="T63" fmla="*/ 154 h 168"/>
                  <a:gd name="T64" fmla="*/ 88 w 100"/>
                  <a:gd name="T65" fmla="*/ 133 h 168"/>
                  <a:gd name="T66" fmla="*/ 85 w 100"/>
                  <a:gd name="T67" fmla="*/ 120 h 168"/>
                  <a:gd name="T68" fmla="*/ 78 w 100"/>
                  <a:gd name="T69" fmla="*/ 120 h 168"/>
                  <a:gd name="T70" fmla="*/ 69 w 100"/>
                  <a:gd name="T71" fmla="*/ 102 h 168"/>
                  <a:gd name="T72" fmla="*/ 74 w 100"/>
                  <a:gd name="T73" fmla="*/ 90 h 168"/>
                  <a:gd name="T74" fmla="*/ 72 w 100"/>
                  <a:gd name="T75" fmla="*/ 84 h 168"/>
                  <a:gd name="T76" fmla="*/ 85 w 100"/>
                  <a:gd name="T77" fmla="*/ 79 h 168"/>
                  <a:gd name="T78" fmla="*/ 89 w 100"/>
                  <a:gd name="T79" fmla="*/ 57 h 168"/>
                  <a:gd name="T80" fmla="*/ 89 w 100"/>
                  <a:gd name="T81" fmla="*/ 57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0" h="168">
                    <a:moveTo>
                      <a:pt x="89" y="57"/>
                    </a:moveTo>
                    <a:lnTo>
                      <a:pt x="81" y="49"/>
                    </a:lnTo>
                    <a:lnTo>
                      <a:pt x="70" y="37"/>
                    </a:lnTo>
                    <a:lnTo>
                      <a:pt x="62" y="37"/>
                    </a:lnTo>
                    <a:lnTo>
                      <a:pt x="62" y="25"/>
                    </a:lnTo>
                    <a:lnTo>
                      <a:pt x="49" y="9"/>
                    </a:lnTo>
                    <a:lnTo>
                      <a:pt x="36" y="0"/>
                    </a:lnTo>
                    <a:lnTo>
                      <a:pt x="19" y="14"/>
                    </a:lnTo>
                    <a:lnTo>
                      <a:pt x="17" y="23"/>
                    </a:lnTo>
                    <a:lnTo>
                      <a:pt x="24" y="31"/>
                    </a:lnTo>
                    <a:lnTo>
                      <a:pt x="19" y="36"/>
                    </a:lnTo>
                    <a:lnTo>
                      <a:pt x="5" y="40"/>
                    </a:lnTo>
                    <a:lnTo>
                      <a:pt x="5" y="51"/>
                    </a:lnTo>
                    <a:lnTo>
                      <a:pt x="0" y="57"/>
                    </a:lnTo>
                    <a:lnTo>
                      <a:pt x="14" y="75"/>
                    </a:lnTo>
                    <a:lnTo>
                      <a:pt x="24" y="74"/>
                    </a:lnTo>
                    <a:lnTo>
                      <a:pt x="29" y="80"/>
                    </a:lnTo>
                    <a:lnTo>
                      <a:pt x="26" y="90"/>
                    </a:lnTo>
                    <a:lnTo>
                      <a:pt x="33" y="94"/>
                    </a:lnTo>
                    <a:lnTo>
                      <a:pt x="38" y="105"/>
                    </a:lnTo>
                    <a:lnTo>
                      <a:pt x="32" y="113"/>
                    </a:lnTo>
                    <a:lnTo>
                      <a:pt x="28" y="133"/>
                    </a:lnTo>
                    <a:lnTo>
                      <a:pt x="33" y="146"/>
                    </a:lnTo>
                    <a:lnTo>
                      <a:pt x="34" y="156"/>
                    </a:lnTo>
                    <a:lnTo>
                      <a:pt x="47" y="168"/>
                    </a:lnTo>
                    <a:lnTo>
                      <a:pt x="58" y="168"/>
                    </a:lnTo>
                    <a:lnTo>
                      <a:pt x="61" y="164"/>
                    </a:lnTo>
                    <a:lnTo>
                      <a:pt x="66" y="163"/>
                    </a:lnTo>
                    <a:lnTo>
                      <a:pt x="76" y="159"/>
                    </a:lnTo>
                    <a:lnTo>
                      <a:pt x="83" y="153"/>
                    </a:lnTo>
                    <a:lnTo>
                      <a:pt x="94" y="154"/>
                    </a:lnTo>
                    <a:lnTo>
                      <a:pt x="100" y="154"/>
                    </a:lnTo>
                    <a:lnTo>
                      <a:pt x="88" y="133"/>
                    </a:lnTo>
                    <a:lnTo>
                      <a:pt x="85" y="120"/>
                    </a:lnTo>
                    <a:lnTo>
                      <a:pt x="78" y="120"/>
                    </a:lnTo>
                    <a:lnTo>
                      <a:pt x="69" y="102"/>
                    </a:lnTo>
                    <a:lnTo>
                      <a:pt x="74" y="90"/>
                    </a:lnTo>
                    <a:lnTo>
                      <a:pt x="72" y="84"/>
                    </a:lnTo>
                    <a:lnTo>
                      <a:pt x="85" y="79"/>
                    </a:lnTo>
                    <a:lnTo>
                      <a:pt x="89" y="57"/>
                    </a:lnTo>
                    <a:lnTo>
                      <a:pt x="89" y="57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2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84A7124-7329-BB31-1B2F-96F90454F2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7637" y="5213351"/>
                <a:ext cx="280987" cy="309563"/>
              </a:xfrm>
              <a:custGeom>
                <a:avLst/>
                <a:gdLst>
                  <a:gd name="T0" fmla="*/ 89 w 177"/>
                  <a:gd name="T1" fmla="*/ 19 h 195"/>
                  <a:gd name="T2" fmla="*/ 88 w 177"/>
                  <a:gd name="T3" fmla="*/ 12 h 195"/>
                  <a:gd name="T4" fmla="*/ 67 w 177"/>
                  <a:gd name="T5" fmla="*/ 0 h 195"/>
                  <a:gd name="T6" fmla="*/ 48 w 177"/>
                  <a:gd name="T7" fmla="*/ 0 h 195"/>
                  <a:gd name="T8" fmla="*/ 13 w 177"/>
                  <a:gd name="T9" fmla="*/ 6 h 195"/>
                  <a:gd name="T10" fmla="*/ 5 w 177"/>
                  <a:gd name="T11" fmla="*/ 28 h 195"/>
                  <a:gd name="T12" fmla="*/ 6 w 177"/>
                  <a:gd name="T13" fmla="*/ 40 h 195"/>
                  <a:gd name="T14" fmla="*/ 0 w 177"/>
                  <a:gd name="T15" fmla="*/ 69 h 195"/>
                  <a:gd name="T16" fmla="*/ 42 w 177"/>
                  <a:gd name="T17" fmla="*/ 107 h 195"/>
                  <a:gd name="T18" fmla="*/ 59 w 177"/>
                  <a:gd name="T19" fmla="*/ 111 h 195"/>
                  <a:gd name="T20" fmla="*/ 86 w 177"/>
                  <a:gd name="T21" fmla="*/ 129 h 195"/>
                  <a:gd name="T22" fmla="*/ 108 w 177"/>
                  <a:gd name="T23" fmla="*/ 138 h 195"/>
                  <a:gd name="T24" fmla="*/ 112 w 177"/>
                  <a:gd name="T25" fmla="*/ 148 h 195"/>
                  <a:gd name="T26" fmla="*/ 96 w 177"/>
                  <a:gd name="T27" fmla="*/ 185 h 195"/>
                  <a:gd name="T28" fmla="*/ 118 w 177"/>
                  <a:gd name="T29" fmla="*/ 191 h 195"/>
                  <a:gd name="T30" fmla="*/ 141 w 177"/>
                  <a:gd name="T31" fmla="*/ 195 h 195"/>
                  <a:gd name="T32" fmla="*/ 157 w 177"/>
                  <a:gd name="T33" fmla="*/ 191 h 195"/>
                  <a:gd name="T34" fmla="*/ 173 w 177"/>
                  <a:gd name="T35" fmla="*/ 172 h 195"/>
                  <a:gd name="T36" fmla="*/ 174 w 177"/>
                  <a:gd name="T37" fmla="*/ 152 h 195"/>
                  <a:gd name="T38" fmla="*/ 176 w 177"/>
                  <a:gd name="T39" fmla="*/ 138 h 195"/>
                  <a:gd name="T40" fmla="*/ 177 w 177"/>
                  <a:gd name="T41" fmla="*/ 124 h 195"/>
                  <a:gd name="T42" fmla="*/ 176 w 177"/>
                  <a:gd name="T43" fmla="*/ 111 h 195"/>
                  <a:gd name="T44" fmla="*/ 168 w 177"/>
                  <a:gd name="T45" fmla="*/ 106 h 195"/>
                  <a:gd name="T46" fmla="*/ 161 w 177"/>
                  <a:gd name="T47" fmla="*/ 111 h 195"/>
                  <a:gd name="T48" fmla="*/ 153 w 177"/>
                  <a:gd name="T49" fmla="*/ 109 h 195"/>
                  <a:gd name="T50" fmla="*/ 150 w 177"/>
                  <a:gd name="T51" fmla="*/ 100 h 195"/>
                  <a:gd name="T52" fmla="*/ 147 w 177"/>
                  <a:gd name="T53" fmla="*/ 78 h 195"/>
                  <a:gd name="T54" fmla="*/ 142 w 177"/>
                  <a:gd name="T55" fmla="*/ 72 h 195"/>
                  <a:gd name="T56" fmla="*/ 127 w 177"/>
                  <a:gd name="T57" fmla="*/ 65 h 195"/>
                  <a:gd name="T58" fmla="*/ 119 w 177"/>
                  <a:gd name="T59" fmla="*/ 70 h 195"/>
                  <a:gd name="T60" fmla="*/ 97 w 177"/>
                  <a:gd name="T61" fmla="*/ 65 h 195"/>
                  <a:gd name="T62" fmla="*/ 95 w 177"/>
                  <a:gd name="T63" fmla="*/ 32 h 195"/>
                  <a:gd name="T64" fmla="*/ 89 w 177"/>
                  <a:gd name="T65" fmla="*/ 19 h 195"/>
                  <a:gd name="T66" fmla="*/ 89 w 177"/>
                  <a:gd name="T67" fmla="*/ 19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195">
                    <a:moveTo>
                      <a:pt x="89" y="19"/>
                    </a:moveTo>
                    <a:lnTo>
                      <a:pt x="88" y="12"/>
                    </a:lnTo>
                    <a:lnTo>
                      <a:pt x="67" y="0"/>
                    </a:lnTo>
                    <a:lnTo>
                      <a:pt x="48" y="0"/>
                    </a:lnTo>
                    <a:lnTo>
                      <a:pt x="13" y="6"/>
                    </a:lnTo>
                    <a:lnTo>
                      <a:pt x="5" y="28"/>
                    </a:lnTo>
                    <a:lnTo>
                      <a:pt x="6" y="40"/>
                    </a:lnTo>
                    <a:lnTo>
                      <a:pt x="0" y="69"/>
                    </a:lnTo>
                    <a:lnTo>
                      <a:pt x="42" y="107"/>
                    </a:lnTo>
                    <a:lnTo>
                      <a:pt x="59" y="111"/>
                    </a:lnTo>
                    <a:lnTo>
                      <a:pt x="86" y="129"/>
                    </a:lnTo>
                    <a:lnTo>
                      <a:pt x="108" y="138"/>
                    </a:lnTo>
                    <a:lnTo>
                      <a:pt x="112" y="148"/>
                    </a:lnTo>
                    <a:lnTo>
                      <a:pt x="96" y="185"/>
                    </a:lnTo>
                    <a:lnTo>
                      <a:pt x="118" y="191"/>
                    </a:lnTo>
                    <a:lnTo>
                      <a:pt x="141" y="195"/>
                    </a:lnTo>
                    <a:lnTo>
                      <a:pt x="157" y="191"/>
                    </a:lnTo>
                    <a:lnTo>
                      <a:pt x="173" y="172"/>
                    </a:lnTo>
                    <a:lnTo>
                      <a:pt x="174" y="152"/>
                    </a:lnTo>
                    <a:lnTo>
                      <a:pt x="176" y="138"/>
                    </a:lnTo>
                    <a:lnTo>
                      <a:pt x="177" y="124"/>
                    </a:lnTo>
                    <a:lnTo>
                      <a:pt x="176" y="111"/>
                    </a:lnTo>
                    <a:lnTo>
                      <a:pt x="168" y="106"/>
                    </a:lnTo>
                    <a:lnTo>
                      <a:pt x="161" y="111"/>
                    </a:lnTo>
                    <a:lnTo>
                      <a:pt x="153" y="109"/>
                    </a:lnTo>
                    <a:lnTo>
                      <a:pt x="150" y="100"/>
                    </a:lnTo>
                    <a:lnTo>
                      <a:pt x="147" y="78"/>
                    </a:lnTo>
                    <a:lnTo>
                      <a:pt x="142" y="72"/>
                    </a:lnTo>
                    <a:lnTo>
                      <a:pt x="127" y="65"/>
                    </a:lnTo>
                    <a:lnTo>
                      <a:pt x="119" y="70"/>
                    </a:lnTo>
                    <a:lnTo>
                      <a:pt x="97" y="65"/>
                    </a:lnTo>
                    <a:lnTo>
                      <a:pt x="95" y="32"/>
                    </a:lnTo>
                    <a:lnTo>
                      <a:pt x="89" y="19"/>
                    </a:lnTo>
                    <a:lnTo>
                      <a:pt x="89" y="19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2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6451F02-598A-774C-10BB-357CA3EE0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8762" y="4256088"/>
                <a:ext cx="138112" cy="157163"/>
              </a:xfrm>
              <a:custGeom>
                <a:avLst/>
                <a:gdLst>
                  <a:gd name="T0" fmla="*/ 64 w 87"/>
                  <a:gd name="T1" fmla="*/ 0 h 99"/>
                  <a:gd name="T2" fmla="*/ 48 w 87"/>
                  <a:gd name="T3" fmla="*/ 1 h 99"/>
                  <a:gd name="T4" fmla="*/ 45 w 87"/>
                  <a:gd name="T5" fmla="*/ 6 h 99"/>
                  <a:gd name="T6" fmla="*/ 20 w 87"/>
                  <a:gd name="T7" fmla="*/ 1 h 99"/>
                  <a:gd name="T8" fmla="*/ 16 w 87"/>
                  <a:gd name="T9" fmla="*/ 23 h 99"/>
                  <a:gd name="T10" fmla="*/ 3 w 87"/>
                  <a:gd name="T11" fmla="*/ 28 h 99"/>
                  <a:gd name="T12" fmla="*/ 5 w 87"/>
                  <a:gd name="T13" fmla="*/ 34 h 99"/>
                  <a:gd name="T14" fmla="*/ 0 w 87"/>
                  <a:gd name="T15" fmla="*/ 46 h 99"/>
                  <a:gd name="T16" fmla="*/ 9 w 87"/>
                  <a:gd name="T17" fmla="*/ 64 h 99"/>
                  <a:gd name="T18" fmla="*/ 16 w 87"/>
                  <a:gd name="T19" fmla="*/ 64 h 99"/>
                  <a:gd name="T20" fmla="*/ 19 w 87"/>
                  <a:gd name="T21" fmla="*/ 77 h 99"/>
                  <a:gd name="T22" fmla="*/ 31 w 87"/>
                  <a:gd name="T23" fmla="*/ 98 h 99"/>
                  <a:gd name="T24" fmla="*/ 42 w 87"/>
                  <a:gd name="T25" fmla="*/ 99 h 99"/>
                  <a:gd name="T26" fmla="*/ 44 w 87"/>
                  <a:gd name="T27" fmla="*/ 95 h 99"/>
                  <a:gd name="T28" fmla="*/ 41 w 87"/>
                  <a:gd name="T29" fmla="*/ 90 h 99"/>
                  <a:gd name="T30" fmla="*/ 43 w 87"/>
                  <a:gd name="T31" fmla="*/ 84 h 99"/>
                  <a:gd name="T32" fmla="*/ 51 w 87"/>
                  <a:gd name="T33" fmla="*/ 85 h 99"/>
                  <a:gd name="T34" fmla="*/ 62 w 87"/>
                  <a:gd name="T35" fmla="*/ 83 h 99"/>
                  <a:gd name="T36" fmla="*/ 74 w 87"/>
                  <a:gd name="T37" fmla="*/ 88 h 99"/>
                  <a:gd name="T38" fmla="*/ 78 w 87"/>
                  <a:gd name="T39" fmla="*/ 78 h 99"/>
                  <a:gd name="T40" fmla="*/ 81 w 87"/>
                  <a:gd name="T41" fmla="*/ 68 h 99"/>
                  <a:gd name="T42" fmla="*/ 85 w 87"/>
                  <a:gd name="T43" fmla="*/ 56 h 99"/>
                  <a:gd name="T44" fmla="*/ 77 w 87"/>
                  <a:gd name="T45" fmla="*/ 43 h 99"/>
                  <a:gd name="T46" fmla="*/ 76 w 87"/>
                  <a:gd name="T47" fmla="*/ 27 h 99"/>
                  <a:gd name="T48" fmla="*/ 87 w 87"/>
                  <a:gd name="T49" fmla="*/ 6 h 99"/>
                  <a:gd name="T50" fmla="*/ 64 w 87"/>
                  <a:gd name="T51" fmla="*/ 0 h 99"/>
                  <a:gd name="T52" fmla="*/ 64 w 87"/>
                  <a:gd name="T53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7" h="99">
                    <a:moveTo>
                      <a:pt x="64" y="0"/>
                    </a:moveTo>
                    <a:lnTo>
                      <a:pt x="48" y="1"/>
                    </a:lnTo>
                    <a:lnTo>
                      <a:pt x="45" y="6"/>
                    </a:lnTo>
                    <a:lnTo>
                      <a:pt x="20" y="1"/>
                    </a:lnTo>
                    <a:lnTo>
                      <a:pt x="16" y="23"/>
                    </a:lnTo>
                    <a:lnTo>
                      <a:pt x="3" y="28"/>
                    </a:lnTo>
                    <a:lnTo>
                      <a:pt x="5" y="34"/>
                    </a:lnTo>
                    <a:lnTo>
                      <a:pt x="0" y="46"/>
                    </a:lnTo>
                    <a:lnTo>
                      <a:pt x="9" y="64"/>
                    </a:lnTo>
                    <a:lnTo>
                      <a:pt x="16" y="64"/>
                    </a:lnTo>
                    <a:lnTo>
                      <a:pt x="19" y="77"/>
                    </a:lnTo>
                    <a:lnTo>
                      <a:pt x="31" y="98"/>
                    </a:lnTo>
                    <a:lnTo>
                      <a:pt x="42" y="99"/>
                    </a:lnTo>
                    <a:lnTo>
                      <a:pt x="44" y="95"/>
                    </a:lnTo>
                    <a:lnTo>
                      <a:pt x="41" y="90"/>
                    </a:lnTo>
                    <a:lnTo>
                      <a:pt x="43" y="84"/>
                    </a:lnTo>
                    <a:lnTo>
                      <a:pt x="51" y="85"/>
                    </a:lnTo>
                    <a:lnTo>
                      <a:pt x="62" y="83"/>
                    </a:lnTo>
                    <a:lnTo>
                      <a:pt x="74" y="88"/>
                    </a:lnTo>
                    <a:lnTo>
                      <a:pt x="78" y="78"/>
                    </a:lnTo>
                    <a:lnTo>
                      <a:pt x="81" y="68"/>
                    </a:lnTo>
                    <a:lnTo>
                      <a:pt x="85" y="56"/>
                    </a:lnTo>
                    <a:lnTo>
                      <a:pt x="77" y="43"/>
                    </a:lnTo>
                    <a:lnTo>
                      <a:pt x="76" y="27"/>
                    </a:lnTo>
                    <a:lnTo>
                      <a:pt x="87" y="6"/>
                    </a:lnTo>
                    <a:lnTo>
                      <a:pt x="64" y="0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25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43A514E-DF7A-5B56-9049-FE50B5C078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4487" y="5618163"/>
                <a:ext cx="161925" cy="182563"/>
              </a:xfrm>
              <a:custGeom>
                <a:avLst/>
                <a:gdLst>
                  <a:gd name="T0" fmla="*/ 102 w 102"/>
                  <a:gd name="T1" fmla="*/ 87 h 115"/>
                  <a:gd name="T2" fmla="*/ 94 w 102"/>
                  <a:gd name="T3" fmla="*/ 73 h 115"/>
                  <a:gd name="T4" fmla="*/ 101 w 102"/>
                  <a:gd name="T5" fmla="*/ 62 h 115"/>
                  <a:gd name="T6" fmla="*/ 87 w 102"/>
                  <a:gd name="T7" fmla="*/ 46 h 115"/>
                  <a:gd name="T8" fmla="*/ 69 w 102"/>
                  <a:gd name="T9" fmla="*/ 33 h 115"/>
                  <a:gd name="T10" fmla="*/ 46 w 102"/>
                  <a:gd name="T11" fmla="*/ 18 h 115"/>
                  <a:gd name="T12" fmla="*/ 38 w 102"/>
                  <a:gd name="T13" fmla="*/ 18 h 115"/>
                  <a:gd name="T14" fmla="*/ 16 w 102"/>
                  <a:gd name="T15" fmla="*/ 0 h 115"/>
                  <a:gd name="T16" fmla="*/ 3 w 102"/>
                  <a:gd name="T17" fmla="*/ 3 h 115"/>
                  <a:gd name="T18" fmla="*/ 1 w 102"/>
                  <a:gd name="T19" fmla="*/ 22 h 115"/>
                  <a:gd name="T20" fmla="*/ 0 w 102"/>
                  <a:gd name="T21" fmla="*/ 46 h 115"/>
                  <a:gd name="T22" fmla="*/ 4 w 102"/>
                  <a:gd name="T23" fmla="*/ 70 h 115"/>
                  <a:gd name="T24" fmla="*/ 1 w 102"/>
                  <a:gd name="T25" fmla="*/ 75 h 115"/>
                  <a:gd name="T26" fmla="*/ 2 w 102"/>
                  <a:gd name="T27" fmla="*/ 91 h 115"/>
                  <a:gd name="T28" fmla="*/ 17 w 102"/>
                  <a:gd name="T29" fmla="*/ 104 h 115"/>
                  <a:gd name="T30" fmla="*/ 30 w 102"/>
                  <a:gd name="T31" fmla="*/ 103 h 115"/>
                  <a:gd name="T32" fmla="*/ 51 w 102"/>
                  <a:gd name="T33" fmla="*/ 113 h 115"/>
                  <a:gd name="T34" fmla="*/ 61 w 102"/>
                  <a:gd name="T35" fmla="*/ 111 h 115"/>
                  <a:gd name="T36" fmla="*/ 76 w 102"/>
                  <a:gd name="T37" fmla="*/ 115 h 115"/>
                  <a:gd name="T38" fmla="*/ 96 w 102"/>
                  <a:gd name="T39" fmla="*/ 102 h 115"/>
                  <a:gd name="T40" fmla="*/ 102 w 102"/>
                  <a:gd name="T41" fmla="*/ 87 h 115"/>
                  <a:gd name="T42" fmla="*/ 102 w 102"/>
                  <a:gd name="T43" fmla="*/ 87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2" h="115">
                    <a:moveTo>
                      <a:pt x="102" y="87"/>
                    </a:moveTo>
                    <a:lnTo>
                      <a:pt x="94" y="73"/>
                    </a:lnTo>
                    <a:lnTo>
                      <a:pt x="101" y="62"/>
                    </a:lnTo>
                    <a:lnTo>
                      <a:pt x="87" y="46"/>
                    </a:lnTo>
                    <a:lnTo>
                      <a:pt x="69" y="33"/>
                    </a:lnTo>
                    <a:lnTo>
                      <a:pt x="46" y="18"/>
                    </a:lnTo>
                    <a:lnTo>
                      <a:pt x="38" y="18"/>
                    </a:lnTo>
                    <a:lnTo>
                      <a:pt x="16" y="0"/>
                    </a:lnTo>
                    <a:lnTo>
                      <a:pt x="3" y="3"/>
                    </a:lnTo>
                    <a:lnTo>
                      <a:pt x="1" y="22"/>
                    </a:lnTo>
                    <a:lnTo>
                      <a:pt x="0" y="46"/>
                    </a:lnTo>
                    <a:lnTo>
                      <a:pt x="4" y="70"/>
                    </a:lnTo>
                    <a:lnTo>
                      <a:pt x="1" y="75"/>
                    </a:lnTo>
                    <a:lnTo>
                      <a:pt x="2" y="91"/>
                    </a:lnTo>
                    <a:lnTo>
                      <a:pt x="17" y="104"/>
                    </a:lnTo>
                    <a:lnTo>
                      <a:pt x="30" y="103"/>
                    </a:lnTo>
                    <a:lnTo>
                      <a:pt x="51" y="113"/>
                    </a:lnTo>
                    <a:lnTo>
                      <a:pt x="61" y="111"/>
                    </a:lnTo>
                    <a:lnTo>
                      <a:pt x="76" y="115"/>
                    </a:lnTo>
                    <a:lnTo>
                      <a:pt x="96" y="102"/>
                    </a:lnTo>
                    <a:lnTo>
                      <a:pt x="102" y="87"/>
                    </a:lnTo>
                    <a:lnTo>
                      <a:pt x="102" y="87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26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E24B4B2-1036-0DF5-4DC5-A6EF51C091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7112" y="4024313"/>
                <a:ext cx="449262" cy="431800"/>
              </a:xfrm>
              <a:custGeom>
                <a:avLst/>
                <a:gdLst>
                  <a:gd name="T0" fmla="*/ 275 w 283"/>
                  <a:gd name="T1" fmla="*/ 85 h 272"/>
                  <a:gd name="T2" fmla="*/ 262 w 283"/>
                  <a:gd name="T3" fmla="*/ 66 h 272"/>
                  <a:gd name="T4" fmla="*/ 230 w 283"/>
                  <a:gd name="T5" fmla="*/ 53 h 272"/>
                  <a:gd name="T6" fmla="*/ 241 w 283"/>
                  <a:gd name="T7" fmla="*/ 34 h 272"/>
                  <a:gd name="T8" fmla="*/ 190 w 283"/>
                  <a:gd name="T9" fmla="*/ 36 h 272"/>
                  <a:gd name="T10" fmla="*/ 178 w 283"/>
                  <a:gd name="T11" fmla="*/ 49 h 272"/>
                  <a:gd name="T12" fmla="*/ 151 w 283"/>
                  <a:gd name="T13" fmla="*/ 36 h 272"/>
                  <a:gd name="T14" fmla="*/ 110 w 283"/>
                  <a:gd name="T15" fmla="*/ 38 h 272"/>
                  <a:gd name="T16" fmla="*/ 96 w 283"/>
                  <a:gd name="T17" fmla="*/ 18 h 272"/>
                  <a:gd name="T18" fmla="*/ 75 w 283"/>
                  <a:gd name="T19" fmla="*/ 0 h 272"/>
                  <a:gd name="T20" fmla="*/ 69 w 283"/>
                  <a:gd name="T21" fmla="*/ 19 h 272"/>
                  <a:gd name="T22" fmla="*/ 42 w 283"/>
                  <a:gd name="T23" fmla="*/ 47 h 272"/>
                  <a:gd name="T24" fmla="*/ 43 w 283"/>
                  <a:gd name="T25" fmla="*/ 72 h 272"/>
                  <a:gd name="T26" fmla="*/ 27 w 283"/>
                  <a:gd name="T27" fmla="*/ 55 h 272"/>
                  <a:gd name="T28" fmla="*/ 39 w 283"/>
                  <a:gd name="T29" fmla="*/ 29 h 272"/>
                  <a:gd name="T30" fmla="*/ 44 w 283"/>
                  <a:gd name="T31" fmla="*/ 15 h 272"/>
                  <a:gd name="T32" fmla="*/ 31 w 283"/>
                  <a:gd name="T33" fmla="*/ 13 h 272"/>
                  <a:gd name="T34" fmla="*/ 17 w 283"/>
                  <a:gd name="T35" fmla="*/ 32 h 272"/>
                  <a:gd name="T36" fmla="*/ 7 w 283"/>
                  <a:gd name="T37" fmla="*/ 58 h 272"/>
                  <a:gd name="T38" fmla="*/ 12 w 283"/>
                  <a:gd name="T39" fmla="*/ 74 h 272"/>
                  <a:gd name="T40" fmla="*/ 18 w 283"/>
                  <a:gd name="T41" fmla="*/ 89 h 272"/>
                  <a:gd name="T42" fmla="*/ 16 w 283"/>
                  <a:gd name="T43" fmla="*/ 107 h 272"/>
                  <a:gd name="T44" fmla="*/ 22 w 283"/>
                  <a:gd name="T45" fmla="*/ 115 h 272"/>
                  <a:gd name="T46" fmla="*/ 54 w 283"/>
                  <a:gd name="T47" fmla="*/ 120 h 272"/>
                  <a:gd name="T48" fmla="*/ 80 w 283"/>
                  <a:gd name="T49" fmla="*/ 145 h 272"/>
                  <a:gd name="T50" fmla="*/ 103 w 283"/>
                  <a:gd name="T51" fmla="*/ 143 h 272"/>
                  <a:gd name="T52" fmla="*/ 123 w 283"/>
                  <a:gd name="T53" fmla="*/ 145 h 272"/>
                  <a:gd name="T54" fmla="*/ 113 w 283"/>
                  <a:gd name="T55" fmla="*/ 165 h 272"/>
                  <a:gd name="T56" fmla="*/ 115 w 283"/>
                  <a:gd name="T57" fmla="*/ 198 h 272"/>
                  <a:gd name="T58" fmla="*/ 122 w 283"/>
                  <a:gd name="T59" fmla="*/ 210 h 272"/>
                  <a:gd name="T60" fmla="*/ 118 w 283"/>
                  <a:gd name="T61" fmla="*/ 227 h 272"/>
                  <a:gd name="T62" fmla="*/ 130 w 283"/>
                  <a:gd name="T63" fmla="*/ 259 h 272"/>
                  <a:gd name="T64" fmla="*/ 157 w 283"/>
                  <a:gd name="T65" fmla="*/ 270 h 272"/>
                  <a:gd name="T66" fmla="*/ 177 w 283"/>
                  <a:gd name="T67" fmla="*/ 258 h 272"/>
                  <a:gd name="T68" fmla="*/ 188 w 283"/>
                  <a:gd name="T69" fmla="*/ 244 h 272"/>
                  <a:gd name="T70" fmla="*/ 203 w 283"/>
                  <a:gd name="T71" fmla="*/ 231 h 272"/>
                  <a:gd name="T72" fmla="*/ 182 w 283"/>
                  <a:gd name="T73" fmla="*/ 215 h 272"/>
                  <a:gd name="T74" fmla="*/ 174 w 283"/>
                  <a:gd name="T75" fmla="*/ 193 h 272"/>
                  <a:gd name="T76" fmla="*/ 194 w 283"/>
                  <a:gd name="T77" fmla="*/ 193 h 272"/>
                  <a:gd name="T78" fmla="*/ 216 w 283"/>
                  <a:gd name="T79" fmla="*/ 194 h 272"/>
                  <a:gd name="T80" fmla="*/ 255 w 283"/>
                  <a:gd name="T81" fmla="*/ 181 h 272"/>
                  <a:gd name="T82" fmla="*/ 261 w 283"/>
                  <a:gd name="T83" fmla="*/ 165 h 272"/>
                  <a:gd name="T84" fmla="*/ 252 w 283"/>
                  <a:gd name="T85" fmla="*/ 141 h 272"/>
                  <a:gd name="T86" fmla="*/ 266 w 283"/>
                  <a:gd name="T87" fmla="*/ 126 h 272"/>
                  <a:gd name="T88" fmla="*/ 264 w 283"/>
                  <a:gd name="T89" fmla="*/ 113 h 272"/>
                  <a:gd name="T90" fmla="*/ 283 w 283"/>
                  <a:gd name="T91" fmla="*/ 90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83" h="272">
                    <a:moveTo>
                      <a:pt x="283" y="90"/>
                    </a:moveTo>
                    <a:lnTo>
                      <a:pt x="275" y="85"/>
                    </a:lnTo>
                    <a:lnTo>
                      <a:pt x="265" y="85"/>
                    </a:lnTo>
                    <a:lnTo>
                      <a:pt x="262" y="66"/>
                    </a:lnTo>
                    <a:lnTo>
                      <a:pt x="246" y="54"/>
                    </a:lnTo>
                    <a:lnTo>
                      <a:pt x="230" y="53"/>
                    </a:lnTo>
                    <a:lnTo>
                      <a:pt x="224" y="42"/>
                    </a:lnTo>
                    <a:lnTo>
                      <a:pt x="241" y="34"/>
                    </a:lnTo>
                    <a:lnTo>
                      <a:pt x="216" y="34"/>
                    </a:lnTo>
                    <a:lnTo>
                      <a:pt x="190" y="36"/>
                    </a:lnTo>
                    <a:lnTo>
                      <a:pt x="190" y="42"/>
                    </a:lnTo>
                    <a:lnTo>
                      <a:pt x="178" y="49"/>
                    </a:lnTo>
                    <a:lnTo>
                      <a:pt x="162" y="47"/>
                    </a:lnTo>
                    <a:lnTo>
                      <a:pt x="151" y="36"/>
                    </a:lnTo>
                    <a:lnTo>
                      <a:pt x="128" y="38"/>
                    </a:lnTo>
                    <a:lnTo>
                      <a:pt x="110" y="38"/>
                    </a:lnTo>
                    <a:lnTo>
                      <a:pt x="109" y="31"/>
                    </a:lnTo>
                    <a:lnTo>
                      <a:pt x="96" y="18"/>
                    </a:lnTo>
                    <a:lnTo>
                      <a:pt x="82" y="17"/>
                    </a:lnTo>
                    <a:lnTo>
                      <a:pt x="75" y="0"/>
                    </a:lnTo>
                    <a:lnTo>
                      <a:pt x="67" y="7"/>
                    </a:lnTo>
                    <a:lnTo>
                      <a:pt x="69" y="19"/>
                    </a:lnTo>
                    <a:lnTo>
                      <a:pt x="42" y="29"/>
                    </a:lnTo>
                    <a:lnTo>
                      <a:pt x="42" y="47"/>
                    </a:lnTo>
                    <a:lnTo>
                      <a:pt x="49" y="55"/>
                    </a:lnTo>
                    <a:lnTo>
                      <a:pt x="43" y="72"/>
                    </a:lnTo>
                    <a:lnTo>
                      <a:pt x="34" y="74"/>
                    </a:lnTo>
                    <a:lnTo>
                      <a:pt x="27" y="55"/>
                    </a:lnTo>
                    <a:lnTo>
                      <a:pt x="37" y="41"/>
                    </a:lnTo>
                    <a:lnTo>
                      <a:pt x="39" y="29"/>
                    </a:lnTo>
                    <a:lnTo>
                      <a:pt x="32" y="18"/>
                    </a:lnTo>
                    <a:lnTo>
                      <a:pt x="44" y="15"/>
                    </a:lnTo>
                    <a:lnTo>
                      <a:pt x="45" y="9"/>
                    </a:lnTo>
                    <a:lnTo>
                      <a:pt x="31" y="13"/>
                    </a:lnTo>
                    <a:lnTo>
                      <a:pt x="26" y="25"/>
                    </a:lnTo>
                    <a:lnTo>
                      <a:pt x="17" y="32"/>
                    </a:lnTo>
                    <a:lnTo>
                      <a:pt x="11" y="41"/>
                    </a:lnTo>
                    <a:lnTo>
                      <a:pt x="7" y="58"/>
                    </a:lnTo>
                    <a:lnTo>
                      <a:pt x="0" y="72"/>
                    </a:lnTo>
                    <a:lnTo>
                      <a:pt x="12" y="74"/>
                    </a:lnTo>
                    <a:lnTo>
                      <a:pt x="13" y="84"/>
                    </a:lnTo>
                    <a:lnTo>
                      <a:pt x="18" y="89"/>
                    </a:lnTo>
                    <a:lnTo>
                      <a:pt x="19" y="99"/>
                    </a:lnTo>
                    <a:lnTo>
                      <a:pt x="16" y="107"/>
                    </a:lnTo>
                    <a:lnTo>
                      <a:pt x="17" y="113"/>
                    </a:lnTo>
                    <a:lnTo>
                      <a:pt x="22" y="115"/>
                    </a:lnTo>
                    <a:lnTo>
                      <a:pt x="27" y="123"/>
                    </a:lnTo>
                    <a:lnTo>
                      <a:pt x="54" y="120"/>
                    </a:lnTo>
                    <a:lnTo>
                      <a:pt x="66" y="124"/>
                    </a:lnTo>
                    <a:lnTo>
                      <a:pt x="80" y="145"/>
                    </a:lnTo>
                    <a:lnTo>
                      <a:pt x="88" y="142"/>
                    </a:lnTo>
                    <a:lnTo>
                      <a:pt x="103" y="143"/>
                    </a:lnTo>
                    <a:lnTo>
                      <a:pt x="115" y="140"/>
                    </a:lnTo>
                    <a:lnTo>
                      <a:pt x="123" y="145"/>
                    </a:lnTo>
                    <a:lnTo>
                      <a:pt x="118" y="157"/>
                    </a:lnTo>
                    <a:lnTo>
                      <a:pt x="113" y="165"/>
                    </a:lnTo>
                    <a:lnTo>
                      <a:pt x="111" y="182"/>
                    </a:lnTo>
                    <a:lnTo>
                      <a:pt x="115" y="198"/>
                    </a:lnTo>
                    <a:lnTo>
                      <a:pt x="121" y="204"/>
                    </a:lnTo>
                    <a:lnTo>
                      <a:pt x="122" y="210"/>
                    </a:lnTo>
                    <a:lnTo>
                      <a:pt x="111" y="222"/>
                    </a:lnTo>
                    <a:lnTo>
                      <a:pt x="118" y="227"/>
                    </a:lnTo>
                    <a:lnTo>
                      <a:pt x="124" y="235"/>
                    </a:lnTo>
                    <a:lnTo>
                      <a:pt x="130" y="259"/>
                    </a:lnTo>
                    <a:lnTo>
                      <a:pt x="141" y="272"/>
                    </a:lnTo>
                    <a:lnTo>
                      <a:pt x="157" y="270"/>
                    </a:lnTo>
                    <a:lnTo>
                      <a:pt x="162" y="263"/>
                    </a:lnTo>
                    <a:lnTo>
                      <a:pt x="177" y="258"/>
                    </a:lnTo>
                    <a:lnTo>
                      <a:pt x="186" y="254"/>
                    </a:lnTo>
                    <a:lnTo>
                      <a:pt x="188" y="244"/>
                    </a:lnTo>
                    <a:lnTo>
                      <a:pt x="204" y="237"/>
                    </a:lnTo>
                    <a:lnTo>
                      <a:pt x="203" y="231"/>
                    </a:lnTo>
                    <a:lnTo>
                      <a:pt x="184" y="230"/>
                    </a:lnTo>
                    <a:lnTo>
                      <a:pt x="182" y="215"/>
                    </a:lnTo>
                    <a:lnTo>
                      <a:pt x="183" y="199"/>
                    </a:lnTo>
                    <a:lnTo>
                      <a:pt x="174" y="193"/>
                    </a:lnTo>
                    <a:lnTo>
                      <a:pt x="178" y="190"/>
                    </a:lnTo>
                    <a:lnTo>
                      <a:pt x="194" y="193"/>
                    </a:lnTo>
                    <a:lnTo>
                      <a:pt x="210" y="200"/>
                    </a:lnTo>
                    <a:lnTo>
                      <a:pt x="216" y="194"/>
                    </a:lnTo>
                    <a:lnTo>
                      <a:pt x="231" y="190"/>
                    </a:lnTo>
                    <a:lnTo>
                      <a:pt x="255" y="181"/>
                    </a:lnTo>
                    <a:lnTo>
                      <a:pt x="263" y="173"/>
                    </a:lnTo>
                    <a:lnTo>
                      <a:pt x="261" y="165"/>
                    </a:lnTo>
                    <a:lnTo>
                      <a:pt x="247" y="147"/>
                    </a:lnTo>
                    <a:lnTo>
                      <a:pt x="252" y="141"/>
                    </a:lnTo>
                    <a:lnTo>
                      <a:pt x="252" y="130"/>
                    </a:lnTo>
                    <a:lnTo>
                      <a:pt x="266" y="126"/>
                    </a:lnTo>
                    <a:lnTo>
                      <a:pt x="271" y="121"/>
                    </a:lnTo>
                    <a:lnTo>
                      <a:pt x="264" y="113"/>
                    </a:lnTo>
                    <a:lnTo>
                      <a:pt x="266" y="104"/>
                    </a:lnTo>
                    <a:lnTo>
                      <a:pt x="283" y="90"/>
                    </a:lnTo>
                    <a:lnTo>
                      <a:pt x="283" y="90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27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16431CE-AA2C-ECB2-6709-F57D6C0AB0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3000" y="4008438"/>
                <a:ext cx="4762" cy="4763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2 h 3"/>
                  <a:gd name="T4" fmla="*/ 2 w 3"/>
                  <a:gd name="T5" fmla="*/ 1 h 3"/>
                  <a:gd name="T6" fmla="*/ 1 w 3"/>
                  <a:gd name="T7" fmla="*/ 0 h 3"/>
                  <a:gd name="T8" fmla="*/ 0 w 3"/>
                  <a:gd name="T9" fmla="*/ 0 h 3"/>
                  <a:gd name="T10" fmla="*/ 0 w 3"/>
                  <a:gd name="T11" fmla="*/ 1 h 3"/>
                  <a:gd name="T12" fmla="*/ 1 w 3"/>
                  <a:gd name="T13" fmla="*/ 1 h 3"/>
                  <a:gd name="T14" fmla="*/ 2 w 3"/>
                  <a:gd name="T15" fmla="*/ 3 h 3"/>
                  <a:gd name="T16" fmla="*/ 3 w 3"/>
                  <a:gd name="T17" fmla="*/ 3 h 3"/>
                  <a:gd name="T18" fmla="*/ 3 w 3"/>
                  <a:gd name="T19" fmla="*/ 3 h 3"/>
                  <a:gd name="T20" fmla="*/ 3 w 3"/>
                  <a:gd name="T2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3" y="2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28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72236B6-7C6D-F7D0-10A6-B28CAA4FA7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57675" y="6408738"/>
                <a:ext cx="90487" cy="36513"/>
              </a:xfrm>
              <a:custGeom>
                <a:avLst/>
                <a:gdLst>
                  <a:gd name="T0" fmla="*/ 27 w 57"/>
                  <a:gd name="T1" fmla="*/ 20 h 23"/>
                  <a:gd name="T2" fmla="*/ 27 w 57"/>
                  <a:gd name="T3" fmla="*/ 21 h 23"/>
                  <a:gd name="T4" fmla="*/ 28 w 57"/>
                  <a:gd name="T5" fmla="*/ 22 h 23"/>
                  <a:gd name="T6" fmla="*/ 49 w 57"/>
                  <a:gd name="T7" fmla="*/ 16 h 23"/>
                  <a:gd name="T8" fmla="*/ 48 w 57"/>
                  <a:gd name="T9" fmla="*/ 18 h 23"/>
                  <a:gd name="T10" fmla="*/ 49 w 57"/>
                  <a:gd name="T11" fmla="*/ 17 h 23"/>
                  <a:gd name="T12" fmla="*/ 0 w 57"/>
                  <a:gd name="T13" fmla="*/ 12 h 23"/>
                  <a:gd name="T14" fmla="*/ 3 w 57"/>
                  <a:gd name="T15" fmla="*/ 15 h 23"/>
                  <a:gd name="T16" fmla="*/ 2 w 57"/>
                  <a:gd name="T17" fmla="*/ 11 h 23"/>
                  <a:gd name="T18" fmla="*/ 12 w 57"/>
                  <a:gd name="T19" fmla="*/ 4 h 23"/>
                  <a:gd name="T20" fmla="*/ 5 w 57"/>
                  <a:gd name="T21" fmla="*/ 2 h 23"/>
                  <a:gd name="T22" fmla="*/ 8 w 57"/>
                  <a:gd name="T23" fmla="*/ 5 h 23"/>
                  <a:gd name="T24" fmla="*/ 14 w 57"/>
                  <a:gd name="T25" fmla="*/ 8 h 23"/>
                  <a:gd name="T26" fmla="*/ 9 w 57"/>
                  <a:gd name="T27" fmla="*/ 9 h 23"/>
                  <a:gd name="T28" fmla="*/ 13 w 57"/>
                  <a:gd name="T29" fmla="*/ 10 h 23"/>
                  <a:gd name="T30" fmla="*/ 14 w 57"/>
                  <a:gd name="T31" fmla="*/ 10 h 23"/>
                  <a:gd name="T32" fmla="*/ 14 w 57"/>
                  <a:gd name="T33" fmla="*/ 12 h 23"/>
                  <a:gd name="T34" fmla="*/ 7 w 57"/>
                  <a:gd name="T35" fmla="*/ 15 h 23"/>
                  <a:gd name="T36" fmla="*/ 11 w 57"/>
                  <a:gd name="T37" fmla="*/ 21 h 23"/>
                  <a:gd name="T38" fmla="*/ 14 w 57"/>
                  <a:gd name="T39" fmla="*/ 20 h 23"/>
                  <a:gd name="T40" fmla="*/ 16 w 57"/>
                  <a:gd name="T41" fmla="*/ 18 h 23"/>
                  <a:gd name="T42" fmla="*/ 18 w 57"/>
                  <a:gd name="T43" fmla="*/ 16 h 23"/>
                  <a:gd name="T44" fmla="*/ 25 w 57"/>
                  <a:gd name="T45" fmla="*/ 12 h 23"/>
                  <a:gd name="T46" fmla="*/ 28 w 57"/>
                  <a:gd name="T47" fmla="*/ 7 h 23"/>
                  <a:gd name="T48" fmla="*/ 29 w 57"/>
                  <a:gd name="T49" fmla="*/ 4 h 23"/>
                  <a:gd name="T50" fmla="*/ 28 w 57"/>
                  <a:gd name="T51" fmla="*/ 2 h 23"/>
                  <a:gd name="T52" fmla="*/ 22 w 57"/>
                  <a:gd name="T53" fmla="*/ 4 h 23"/>
                  <a:gd name="T54" fmla="*/ 18 w 57"/>
                  <a:gd name="T55" fmla="*/ 2 h 23"/>
                  <a:gd name="T56" fmla="*/ 12 w 57"/>
                  <a:gd name="T57" fmla="*/ 4 h 23"/>
                  <a:gd name="T58" fmla="*/ 14 w 57"/>
                  <a:gd name="T59" fmla="*/ 1 h 23"/>
                  <a:gd name="T60" fmla="*/ 11 w 57"/>
                  <a:gd name="T61" fmla="*/ 0 h 23"/>
                  <a:gd name="T62" fmla="*/ 14 w 57"/>
                  <a:gd name="T63" fmla="*/ 2 h 23"/>
                  <a:gd name="T64" fmla="*/ 36 w 57"/>
                  <a:gd name="T65" fmla="*/ 2 h 23"/>
                  <a:gd name="T66" fmla="*/ 35 w 57"/>
                  <a:gd name="T67" fmla="*/ 9 h 23"/>
                  <a:gd name="T68" fmla="*/ 33 w 57"/>
                  <a:gd name="T69" fmla="*/ 9 h 23"/>
                  <a:gd name="T70" fmla="*/ 28 w 57"/>
                  <a:gd name="T71" fmla="*/ 15 h 23"/>
                  <a:gd name="T72" fmla="*/ 28 w 57"/>
                  <a:gd name="T73" fmla="*/ 19 h 23"/>
                  <a:gd name="T74" fmla="*/ 35 w 57"/>
                  <a:gd name="T75" fmla="*/ 21 h 23"/>
                  <a:gd name="T76" fmla="*/ 39 w 57"/>
                  <a:gd name="T77" fmla="*/ 21 h 23"/>
                  <a:gd name="T78" fmla="*/ 46 w 57"/>
                  <a:gd name="T79" fmla="*/ 19 h 23"/>
                  <a:gd name="T80" fmla="*/ 44 w 57"/>
                  <a:gd name="T81" fmla="*/ 15 h 23"/>
                  <a:gd name="T82" fmla="*/ 53 w 57"/>
                  <a:gd name="T83" fmla="*/ 11 h 23"/>
                  <a:gd name="T84" fmla="*/ 57 w 57"/>
                  <a:gd name="T85" fmla="*/ 9 h 23"/>
                  <a:gd name="T86" fmla="*/ 55 w 57"/>
                  <a:gd name="T87" fmla="*/ 7 h 23"/>
                  <a:gd name="T88" fmla="*/ 54 w 57"/>
                  <a:gd name="T89" fmla="*/ 3 h 23"/>
                  <a:gd name="T90" fmla="*/ 48 w 57"/>
                  <a:gd name="T91" fmla="*/ 3 h 23"/>
                  <a:gd name="T92" fmla="*/ 49 w 57"/>
                  <a:gd name="T93" fmla="*/ 6 h 23"/>
                  <a:gd name="T94" fmla="*/ 44 w 57"/>
                  <a:gd name="T95" fmla="*/ 5 h 23"/>
                  <a:gd name="T96" fmla="*/ 44 w 57"/>
                  <a:gd name="T97" fmla="*/ 3 h 23"/>
                  <a:gd name="T98" fmla="*/ 44 w 57"/>
                  <a:gd name="T99" fmla="*/ 1 h 23"/>
                  <a:gd name="T100" fmla="*/ 36 w 57"/>
                  <a:gd name="T101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7" h="23">
                    <a:moveTo>
                      <a:pt x="28" y="22"/>
                    </a:moveTo>
                    <a:lnTo>
                      <a:pt x="28" y="21"/>
                    </a:lnTo>
                    <a:lnTo>
                      <a:pt x="27" y="20"/>
                    </a:lnTo>
                    <a:lnTo>
                      <a:pt x="26" y="19"/>
                    </a:lnTo>
                    <a:lnTo>
                      <a:pt x="27" y="20"/>
                    </a:lnTo>
                    <a:lnTo>
                      <a:pt x="27" y="21"/>
                    </a:lnTo>
                    <a:lnTo>
                      <a:pt x="28" y="22"/>
                    </a:lnTo>
                    <a:lnTo>
                      <a:pt x="28" y="23"/>
                    </a:lnTo>
                    <a:lnTo>
                      <a:pt x="28" y="22"/>
                    </a:lnTo>
                    <a:lnTo>
                      <a:pt x="28" y="22"/>
                    </a:lnTo>
                    <a:close/>
                    <a:moveTo>
                      <a:pt x="49" y="17"/>
                    </a:moveTo>
                    <a:lnTo>
                      <a:pt x="49" y="16"/>
                    </a:lnTo>
                    <a:lnTo>
                      <a:pt x="48" y="16"/>
                    </a:lnTo>
                    <a:lnTo>
                      <a:pt x="48" y="17"/>
                    </a:lnTo>
                    <a:lnTo>
                      <a:pt x="48" y="18"/>
                    </a:lnTo>
                    <a:lnTo>
                      <a:pt x="50" y="19"/>
                    </a:lnTo>
                    <a:lnTo>
                      <a:pt x="49" y="17"/>
                    </a:lnTo>
                    <a:lnTo>
                      <a:pt x="49" y="17"/>
                    </a:lnTo>
                    <a:close/>
                    <a:moveTo>
                      <a:pt x="1" y="11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2" y="15"/>
                    </a:lnTo>
                    <a:lnTo>
                      <a:pt x="3" y="15"/>
                    </a:lnTo>
                    <a:lnTo>
                      <a:pt x="4" y="14"/>
                    </a:lnTo>
                    <a:lnTo>
                      <a:pt x="3" y="11"/>
                    </a:lnTo>
                    <a:lnTo>
                      <a:pt x="2" y="11"/>
                    </a:lnTo>
                    <a:lnTo>
                      <a:pt x="1" y="11"/>
                    </a:lnTo>
                    <a:lnTo>
                      <a:pt x="1" y="11"/>
                    </a:lnTo>
                    <a:close/>
                    <a:moveTo>
                      <a:pt x="12" y="4"/>
                    </a:moveTo>
                    <a:lnTo>
                      <a:pt x="8" y="3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7" y="3"/>
                    </a:lnTo>
                    <a:lnTo>
                      <a:pt x="7" y="4"/>
                    </a:lnTo>
                    <a:lnTo>
                      <a:pt x="8" y="5"/>
                    </a:lnTo>
                    <a:lnTo>
                      <a:pt x="10" y="6"/>
                    </a:lnTo>
                    <a:lnTo>
                      <a:pt x="13" y="7"/>
                    </a:lnTo>
                    <a:lnTo>
                      <a:pt x="14" y="8"/>
                    </a:lnTo>
                    <a:lnTo>
                      <a:pt x="14" y="9"/>
                    </a:lnTo>
                    <a:lnTo>
                      <a:pt x="11" y="9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10" y="10"/>
                    </a:lnTo>
                    <a:lnTo>
                      <a:pt x="13" y="10"/>
                    </a:lnTo>
                    <a:lnTo>
                      <a:pt x="13" y="9"/>
                    </a:lnTo>
                    <a:lnTo>
                      <a:pt x="14" y="9"/>
                    </a:lnTo>
                    <a:lnTo>
                      <a:pt x="14" y="10"/>
                    </a:lnTo>
                    <a:lnTo>
                      <a:pt x="14" y="11"/>
                    </a:lnTo>
                    <a:lnTo>
                      <a:pt x="14" y="11"/>
                    </a:lnTo>
                    <a:lnTo>
                      <a:pt x="14" y="12"/>
                    </a:lnTo>
                    <a:lnTo>
                      <a:pt x="13" y="13"/>
                    </a:lnTo>
                    <a:lnTo>
                      <a:pt x="10" y="15"/>
                    </a:lnTo>
                    <a:lnTo>
                      <a:pt x="7" y="15"/>
                    </a:lnTo>
                    <a:lnTo>
                      <a:pt x="4" y="18"/>
                    </a:lnTo>
                    <a:lnTo>
                      <a:pt x="8" y="20"/>
                    </a:lnTo>
                    <a:lnTo>
                      <a:pt x="11" y="21"/>
                    </a:lnTo>
                    <a:lnTo>
                      <a:pt x="14" y="21"/>
                    </a:lnTo>
                    <a:lnTo>
                      <a:pt x="14" y="21"/>
                    </a:lnTo>
                    <a:lnTo>
                      <a:pt x="14" y="20"/>
                    </a:lnTo>
                    <a:lnTo>
                      <a:pt x="15" y="20"/>
                    </a:lnTo>
                    <a:lnTo>
                      <a:pt x="16" y="20"/>
                    </a:lnTo>
                    <a:lnTo>
                      <a:pt x="16" y="18"/>
                    </a:lnTo>
                    <a:lnTo>
                      <a:pt x="16" y="16"/>
                    </a:lnTo>
                    <a:lnTo>
                      <a:pt x="17" y="16"/>
                    </a:lnTo>
                    <a:lnTo>
                      <a:pt x="18" y="16"/>
                    </a:lnTo>
                    <a:lnTo>
                      <a:pt x="21" y="16"/>
                    </a:lnTo>
                    <a:lnTo>
                      <a:pt x="22" y="15"/>
                    </a:lnTo>
                    <a:lnTo>
                      <a:pt x="25" y="12"/>
                    </a:lnTo>
                    <a:lnTo>
                      <a:pt x="26" y="9"/>
                    </a:lnTo>
                    <a:lnTo>
                      <a:pt x="27" y="8"/>
                    </a:lnTo>
                    <a:lnTo>
                      <a:pt x="28" y="7"/>
                    </a:lnTo>
                    <a:lnTo>
                      <a:pt x="28" y="6"/>
                    </a:lnTo>
                    <a:lnTo>
                      <a:pt x="28" y="5"/>
                    </a:lnTo>
                    <a:lnTo>
                      <a:pt x="29" y="4"/>
                    </a:lnTo>
                    <a:lnTo>
                      <a:pt x="29" y="3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6" y="3"/>
                    </a:lnTo>
                    <a:lnTo>
                      <a:pt x="26" y="2"/>
                    </a:lnTo>
                    <a:lnTo>
                      <a:pt x="22" y="4"/>
                    </a:lnTo>
                    <a:lnTo>
                      <a:pt x="20" y="4"/>
                    </a:lnTo>
                    <a:lnTo>
                      <a:pt x="19" y="3"/>
                    </a:lnTo>
                    <a:lnTo>
                      <a:pt x="18" y="2"/>
                    </a:lnTo>
                    <a:lnTo>
                      <a:pt x="16" y="3"/>
                    </a:lnTo>
                    <a:lnTo>
                      <a:pt x="14" y="5"/>
                    </a:lnTo>
                    <a:lnTo>
                      <a:pt x="12" y="4"/>
                    </a:lnTo>
                    <a:lnTo>
                      <a:pt x="12" y="4"/>
                    </a:lnTo>
                    <a:close/>
                    <a:moveTo>
                      <a:pt x="14" y="2"/>
                    </a:moveTo>
                    <a:lnTo>
                      <a:pt x="14" y="1"/>
                    </a:lnTo>
                    <a:lnTo>
                      <a:pt x="14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1" y="2"/>
                    </a:lnTo>
                    <a:lnTo>
                      <a:pt x="12" y="2"/>
                    </a:lnTo>
                    <a:lnTo>
                      <a:pt x="14" y="2"/>
                    </a:lnTo>
                    <a:close/>
                    <a:moveTo>
                      <a:pt x="36" y="0"/>
                    </a:moveTo>
                    <a:lnTo>
                      <a:pt x="35" y="0"/>
                    </a:lnTo>
                    <a:lnTo>
                      <a:pt x="36" y="2"/>
                    </a:lnTo>
                    <a:lnTo>
                      <a:pt x="33" y="5"/>
                    </a:lnTo>
                    <a:lnTo>
                      <a:pt x="34" y="7"/>
                    </a:lnTo>
                    <a:lnTo>
                      <a:pt x="35" y="9"/>
                    </a:lnTo>
                    <a:lnTo>
                      <a:pt x="35" y="9"/>
                    </a:lnTo>
                    <a:lnTo>
                      <a:pt x="35" y="9"/>
                    </a:lnTo>
                    <a:lnTo>
                      <a:pt x="33" y="9"/>
                    </a:lnTo>
                    <a:lnTo>
                      <a:pt x="32" y="10"/>
                    </a:lnTo>
                    <a:lnTo>
                      <a:pt x="31" y="11"/>
                    </a:lnTo>
                    <a:lnTo>
                      <a:pt x="28" y="15"/>
                    </a:lnTo>
                    <a:lnTo>
                      <a:pt x="29" y="15"/>
                    </a:lnTo>
                    <a:lnTo>
                      <a:pt x="28" y="18"/>
                    </a:lnTo>
                    <a:lnTo>
                      <a:pt x="28" y="19"/>
                    </a:lnTo>
                    <a:lnTo>
                      <a:pt x="31" y="22"/>
                    </a:lnTo>
                    <a:lnTo>
                      <a:pt x="35" y="23"/>
                    </a:lnTo>
                    <a:lnTo>
                      <a:pt x="35" y="21"/>
                    </a:lnTo>
                    <a:lnTo>
                      <a:pt x="36" y="21"/>
                    </a:lnTo>
                    <a:lnTo>
                      <a:pt x="38" y="21"/>
                    </a:lnTo>
                    <a:lnTo>
                      <a:pt x="39" y="21"/>
                    </a:lnTo>
                    <a:lnTo>
                      <a:pt x="36" y="17"/>
                    </a:lnTo>
                    <a:lnTo>
                      <a:pt x="37" y="17"/>
                    </a:lnTo>
                    <a:lnTo>
                      <a:pt x="46" y="19"/>
                    </a:lnTo>
                    <a:lnTo>
                      <a:pt x="46" y="17"/>
                    </a:lnTo>
                    <a:lnTo>
                      <a:pt x="45" y="16"/>
                    </a:lnTo>
                    <a:lnTo>
                      <a:pt x="44" y="15"/>
                    </a:lnTo>
                    <a:lnTo>
                      <a:pt x="50" y="13"/>
                    </a:lnTo>
                    <a:lnTo>
                      <a:pt x="52" y="12"/>
                    </a:lnTo>
                    <a:lnTo>
                      <a:pt x="53" y="11"/>
                    </a:lnTo>
                    <a:lnTo>
                      <a:pt x="55" y="10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57" y="8"/>
                    </a:lnTo>
                    <a:lnTo>
                      <a:pt x="56" y="8"/>
                    </a:lnTo>
                    <a:lnTo>
                      <a:pt x="55" y="7"/>
                    </a:lnTo>
                    <a:lnTo>
                      <a:pt x="55" y="6"/>
                    </a:lnTo>
                    <a:lnTo>
                      <a:pt x="56" y="6"/>
                    </a:lnTo>
                    <a:lnTo>
                      <a:pt x="54" y="3"/>
                    </a:lnTo>
                    <a:lnTo>
                      <a:pt x="53" y="2"/>
                    </a:lnTo>
                    <a:lnTo>
                      <a:pt x="49" y="3"/>
                    </a:lnTo>
                    <a:lnTo>
                      <a:pt x="48" y="3"/>
                    </a:lnTo>
                    <a:lnTo>
                      <a:pt x="48" y="4"/>
                    </a:lnTo>
                    <a:lnTo>
                      <a:pt x="48" y="5"/>
                    </a:lnTo>
                    <a:lnTo>
                      <a:pt x="49" y="6"/>
                    </a:lnTo>
                    <a:lnTo>
                      <a:pt x="50" y="7"/>
                    </a:lnTo>
                    <a:lnTo>
                      <a:pt x="49" y="7"/>
                    </a:lnTo>
                    <a:lnTo>
                      <a:pt x="44" y="5"/>
                    </a:lnTo>
                    <a:lnTo>
                      <a:pt x="44" y="5"/>
                    </a:lnTo>
                    <a:lnTo>
                      <a:pt x="43" y="3"/>
                    </a:lnTo>
                    <a:lnTo>
                      <a:pt x="44" y="3"/>
                    </a:lnTo>
                    <a:lnTo>
                      <a:pt x="45" y="3"/>
                    </a:lnTo>
                    <a:lnTo>
                      <a:pt x="45" y="2"/>
                    </a:lnTo>
                    <a:lnTo>
                      <a:pt x="44" y="1"/>
                    </a:lnTo>
                    <a:lnTo>
                      <a:pt x="42" y="0"/>
                    </a:lnTo>
                    <a:lnTo>
                      <a:pt x="39" y="1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29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12991F1-92BB-B71D-2E00-AE2665767D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6050" y="4021138"/>
                <a:ext cx="6350" cy="9525"/>
              </a:xfrm>
              <a:custGeom>
                <a:avLst/>
                <a:gdLst>
                  <a:gd name="T0" fmla="*/ 1 w 4"/>
                  <a:gd name="T1" fmla="*/ 6 h 6"/>
                  <a:gd name="T2" fmla="*/ 3 w 4"/>
                  <a:gd name="T3" fmla="*/ 5 h 6"/>
                  <a:gd name="T4" fmla="*/ 4 w 4"/>
                  <a:gd name="T5" fmla="*/ 1 h 6"/>
                  <a:gd name="T6" fmla="*/ 3 w 4"/>
                  <a:gd name="T7" fmla="*/ 0 h 6"/>
                  <a:gd name="T8" fmla="*/ 2 w 4"/>
                  <a:gd name="T9" fmla="*/ 1 h 6"/>
                  <a:gd name="T10" fmla="*/ 1 w 4"/>
                  <a:gd name="T11" fmla="*/ 3 h 6"/>
                  <a:gd name="T12" fmla="*/ 1 w 4"/>
                  <a:gd name="T13" fmla="*/ 5 h 6"/>
                  <a:gd name="T14" fmla="*/ 0 w 4"/>
                  <a:gd name="T15" fmla="*/ 6 h 6"/>
                  <a:gd name="T16" fmla="*/ 1 w 4"/>
                  <a:gd name="T17" fmla="*/ 6 h 6"/>
                  <a:gd name="T18" fmla="*/ 1 w 4"/>
                  <a:gd name="T1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6">
                    <a:moveTo>
                      <a:pt x="1" y="6"/>
                    </a:moveTo>
                    <a:lnTo>
                      <a:pt x="3" y="5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1" y="5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1" y="6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30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E6FAC6D-F424-70ED-A3D8-6023BCA5CB6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48113" y="4054476"/>
                <a:ext cx="47625" cy="47625"/>
              </a:xfrm>
              <a:custGeom>
                <a:avLst/>
                <a:gdLst>
                  <a:gd name="T0" fmla="*/ 19 w 30"/>
                  <a:gd name="T1" fmla="*/ 29 h 30"/>
                  <a:gd name="T2" fmla="*/ 19 w 30"/>
                  <a:gd name="T3" fmla="*/ 28 h 30"/>
                  <a:gd name="T4" fmla="*/ 19 w 30"/>
                  <a:gd name="T5" fmla="*/ 27 h 30"/>
                  <a:gd name="T6" fmla="*/ 20 w 30"/>
                  <a:gd name="T7" fmla="*/ 25 h 30"/>
                  <a:gd name="T8" fmla="*/ 19 w 30"/>
                  <a:gd name="T9" fmla="*/ 23 h 30"/>
                  <a:gd name="T10" fmla="*/ 19 w 30"/>
                  <a:gd name="T11" fmla="*/ 21 h 30"/>
                  <a:gd name="T12" fmla="*/ 19 w 30"/>
                  <a:gd name="T13" fmla="*/ 19 h 30"/>
                  <a:gd name="T14" fmla="*/ 19 w 30"/>
                  <a:gd name="T15" fmla="*/ 16 h 30"/>
                  <a:gd name="T16" fmla="*/ 20 w 30"/>
                  <a:gd name="T17" fmla="*/ 15 h 30"/>
                  <a:gd name="T18" fmla="*/ 22 w 30"/>
                  <a:gd name="T19" fmla="*/ 13 h 30"/>
                  <a:gd name="T20" fmla="*/ 18 w 30"/>
                  <a:gd name="T21" fmla="*/ 13 h 30"/>
                  <a:gd name="T22" fmla="*/ 16 w 30"/>
                  <a:gd name="T23" fmla="*/ 14 h 30"/>
                  <a:gd name="T24" fmla="*/ 12 w 30"/>
                  <a:gd name="T25" fmla="*/ 14 h 30"/>
                  <a:gd name="T26" fmla="*/ 10 w 30"/>
                  <a:gd name="T27" fmla="*/ 14 h 30"/>
                  <a:gd name="T28" fmla="*/ 8 w 30"/>
                  <a:gd name="T29" fmla="*/ 14 h 30"/>
                  <a:gd name="T30" fmla="*/ 6 w 30"/>
                  <a:gd name="T31" fmla="*/ 15 h 30"/>
                  <a:gd name="T32" fmla="*/ 6 w 30"/>
                  <a:gd name="T33" fmla="*/ 15 h 30"/>
                  <a:gd name="T34" fmla="*/ 8 w 30"/>
                  <a:gd name="T35" fmla="*/ 16 h 30"/>
                  <a:gd name="T36" fmla="*/ 9 w 30"/>
                  <a:gd name="T37" fmla="*/ 17 h 30"/>
                  <a:gd name="T38" fmla="*/ 10 w 30"/>
                  <a:gd name="T39" fmla="*/ 18 h 30"/>
                  <a:gd name="T40" fmla="*/ 10 w 30"/>
                  <a:gd name="T41" fmla="*/ 19 h 30"/>
                  <a:gd name="T42" fmla="*/ 9 w 30"/>
                  <a:gd name="T43" fmla="*/ 26 h 30"/>
                  <a:gd name="T44" fmla="*/ 8 w 30"/>
                  <a:gd name="T45" fmla="*/ 27 h 30"/>
                  <a:gd name="T46" fmla="*/ 6 w 30"/>
                  <a:gd name="T47" fmla="*/ 27 h 30"/>
                  <a:gd name="T48" fmla="*/ 5 w 30"/>
                  <a:gd name="T49" fmla="*/ 28 h 30"/>
                  <a:gd name="T50" fmla="*/ 0 w 30"/>
                  <a:gd name="T51" fmla="*/ 30 h 30"/>
                  <a:gd name="T52" fmla="*/ 3 w 30"/>
                  <a:gd name="T53" fmla="*/ 30 h 30"/>
                  <a:gd name="T54" fmla="*/ 6 w 30"/>
                  <a:gd name="T55" fmla="*/ 30 h 30"/>
                  <a:gd name="T56" fmla="*/ 15 w 30"/>
                  <a:gd name="T57" fmla="*/ 30 h 30"/>
                  <a:gd name="T58" fmla="*/ 19 w 30"/>
                  <a:gd name="T59" fmla="*/ 29 h 30"/>
                  <a:gd name="T60" fmla="*/ 19 w 30"/>
                  <a:gd name="T61" fmla="*/ 29 h 30"/>
                  <a:gd name="T62" fmla="*/ 26 w 30"/>
                  <a:gd name="T63" fmla="*/ 4 h 30"/>
                  <a:gd name="T64" fmla="*/ 30 w 30"/>
                  <a:gd name="T65" fmla="*/ 2 h 30"/>
                  <a:gd name="T66" fmla="*/ 30 w 30"/>
                  <a:gd name="T67" fmla="*/ 0 h 30"/>
                  <a:gd name="T68" fmla="*/ 29 w 30"/>
                  <a:gd name="T69" fmla="*/ 0 h 30"/>
                  <a:gd name="T70" fmla="*/ 26 w 30"/>
                  <a:gd name="T71" fmla="*/ 2 h 30"/>
                  <a:gd name="T72" fmla="*/ 25 w 30"/>
                  <a:gd name="T73" fmla="*/ 4 h 30"/>
                  <a:gd name="T74" fmla="*/ 25 w 30"/>
                  <a:gd name="T75" fmla="*/ 4 h 30"/>
                  <a:gd name="T76" fmla="*/ 26 w 30"/>
                  <a:gd name="T77" fmla="*/ 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0" h="30">
                    <a:moveTo>
                      <a:pt x="19" y="29"/>
                    </a:moveTo>
                    <a:lnTo>
                      <a:pt x="19" y="28"/>
                    </a:lnTo>
                    <a:lnTo>
                      <a:pt x="19" y="27"/>
                    </a:lnTo>
                    <a:lnTo>
                      <a:pt x="20" y="25"/>
                    </a:lnTo>
                    <a:lnTo>
                      <a:pt x="19" y="23"/>
                    </a:lnTo>
                    <a:lnTo>
                      <a:pt x="19" y="21"/>
                    </a:lnTo>
                    <a:lnTo>
                      <a:pt x="19" y="19"/>
                    </a:lnTo>
                    <a:lnTo>
                      <a:pt x="19" y="16"/>
                    </a:lnTo>
                    <a:lnTo>
                      <a:pt x="20" y="15"/>
                    </a:lnTo>
                    <a:lnTo>
                      <a:pt x="22" y="13"/>
                    </a:lnTo>
                    <a:lnTo>
                      <a:pt x="18" y="13"/>
                    </a:lnTo>
                    <a:lnTo>
                      <a:pt x="16" y="14"/>
                    </a:lnTo>
                    <a:lnTo>
                      <a:pt x="12" y="14"/>
                    </a:lnTo>
                    <a:lnTo>
                      <a:pt x="10" y="14"/>
                    </a:lnTo>
                    <a:lnTo>
                      <a:pt x="8" y="14"/>
                    </a:lnTo>
                    <a:lnTo>
                      <a:pt x="6" y="15"/>
                    </a:lnTo>
                    <a:lnTo>
                      <a:pt x="6" y="15"/>
                    </a:lnTo>
                    <a:lnTo>
                      <a:pt x="8" y="16"/>
                    </a:lnTo>
                    <a:lnTo>
                      <a:pt x="9" y="17"/>
                    </a:lnTo>
                    <a:lnTo>
                      <a:pt x="10" y="18"/>
                    </a:lnTo>
                    <a:lnTo>
                      <a:pt x="10" y="19"/>
                    </a:lnTo>
                    <a:lnTo>
                      <a:pt x="9" y="26"/>
                    </a:lnTo>
                    <a:lnTo>
                      <a:pt x="8" y="27"/>
                    </a:lnTo>
                    <a:lnTo>
                      <a:pt x="6" y="27"/>
                    </a:lnTo>
                    <a:lnTo>
                      <a:pt x="5" y="28"/>
                    </a:lnTo>
                    <a:lnTo>
                      <a:pt x="0" y="30"/>
                    </a:lnTo>
                    <a:lnTo>
                      <a:pt x="3" y="30"/>
                    </a:lnTo>
                    <a:lnTo>
                      <a:pt x="6" y="30"/>
                    </a:lnTo>
                    <a:lnTo>
                      <a:pt x="15" y="30"/>
                    </a:lnTo>
                    <a:lnTo>
                      <a:pt x="19" y="29"/>
                    </a:lnTo>
                    <a:lnTo>
                      <a:pt x="19" y="29"/>
                    </a:lnTo>
                    <a:close/>
                    <a:moveTo>
                      <a:pt x="26" y="4"/>
                    </a:moveTo>
                    <a:lnTo>
                      <a:pt x="30" y="2"/>
                    </a:lnTo>
                    <a:lnTo>
                      <a:pt x="30" y="0"/>
                    </a:lnTo>
                    <a:lnTo>
                      <a:pt x="29" y="0"/>
                    </a:lnTo>
                    <a:lnTo>
                      <a:pt x="26" y="2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6" y="4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31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7F1A14A-30CE-C9BB-DC85-0C96B36A1CC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71925" y="3979863"/>
                <a:ext cx="9525" cy="25400"/>
              </a:xfrm>
              <a:custGeom>
                <a:avLst/>
                <a:gdLst>
                  <a:gd name="T0" fmla="*/ 0 w 6"/>
                  <a:gd name="T1" fmla="*/ 16 h 16"/>
                  <a:gd name="T2" fmla="*/ 0 w 6"/>
                  <a:gd name="T3" fmla="*/ 16 h 16"/>
                  <a:gd name="T4" fmla="*/ 0 w 6"/>
                  <a:gd name="T5" fmla="*/ 15 h 16"/>
                  <a:gd name="T6" fmla="*/ 0 w 6"/>
                  <a:gd name="T7" fmla="*/ 15 h 16"/>
                  <a:gd name="T8" fmla="*/ 0 w 6"/>
                  <a:gd name="T9" fmla="*/ 15 h 16"/>
                  <a:gd name="T10" fmla="*/ 0 w 6"/>
                  <a:gd name="T11" fmla="*/ 15 h 16"/>
                  <a:gd name="T12" fmla="*/ 0 w 6"/>
                  <a:gd name="T13" fmla="*/ 14 h 16"/>
                  <a:gd name="T14" fmla="*/ 0 w 6"/>
                  <a:gd name="T15" fmla="*/ 14 h 16"/>
                  <a:gd name="T16" fmla="*/ 0 w 6"/>
                  <a:gd name="T17" fmla="*/ 15 h 16"/>
                  <a:gd name="T18" fmla="*/ 0 w 6"/>
                  <a:gd name="T19" fmla="*/ 15 h 16"/>
                  <a:gd name="T20" fmla="*/ 0 w 6"/>
                  <a:gd name="T21" fmla="*/ 15 h 16"/>
                  <a:gd name="T22" fmla="*/ 0 w 6"/>
                  <a:gd name="T23" fmla="*/ 15 h 16"/>
                  <a:gd name="T24" fmla="*/ 0 w 6"/>
                  <a:gd name="T25" fmla="*/ 16 h 16"/>
                  <a:gd name="T26" fmla="*/ 0 w 6"/>
                  <a:gd name="T27" fmla="*/ 16 h 16"/>
                  <a:gd name="T28" fmla="*/ 0 w 6"/>
                  <a:gd name="T29" fmla="*/ 16 h 16"/>
                  <a:gd name="T30" fmla="*/ 0 w 6"/>
                  <a:gd name="T31" fmla="*/ 16 h 16"/>
                  <a:gd name="T32" fmla="*/ 3 w 6"/>
                  <a:gd name="T33" fmla="*/ 8 h 16"/>
                  <a:gd name="T34" fmla="*/ 3 w 6"/>
                  <a:gd name="T35" fmla="*/ 7 h 16"/>
                  <a:gd name="T36" fmla="*/ 4 w 6"/>
                  <a:gd name="T37" fmla="*/ 7 h 16"/>
                  <a:gd name="T38" fmla="*/ 4 w 6"/>
                  <a:gd name="T39" fmla="*/ 7 h 16"/>
                  <a:gd name="T40" fmla="*/ 4 w 6"/>
                  <a:gd name="T41" fmla="*/ 7 h 16"/>
                  <a:gd name="T42" fmla="*/ 3 w 6"/>
                  <a:gd name="T43" fmla="*/ 6 h 16"/>
                  <a:gd name="T44" fmla="*/ 3 w 6"/>
                  <a:gd name="T45" fmla="*/ 6 h 16"/>
                  <a:gd name="T46" fmla="*/ 3 w 6"/>
                  <a:gd name="T47" fmla="*/ 7 h 16"/>
                  <a:gd name="T48" fmla="*/ 2 w 6"/>
                  <a:gd name="T49" fmla="*/ 7 h 16"/>
                  <a:gd name="T50" fmla="*/ 2 w 6"/>
                  <a:gd name="T51" fmla="*/ 7 h 16"/>
                  <a:gd name="T52" fmla="*/ 2 w 6"/>
                  <a:gd name="T53" fmla="*/ 8 h 16"/>
                  <a:gd name="T54" fmla="*/ 2 w 6"/>
                  <a:gd name="T55" fmla="*/ 8 h 16"/>
                  <a:gd name="T56" fmla="*/ 2 w 6"/>
                  <a:gd name="T57" fmla="*/ 8 h 16"/>
                  <a:gd name="T58" fmla="*/ 2 w 6"/>
                  <a:gd name="T59" fmla="*/ 8 h 16"/>
                  <a:gd name="T60" fmla="*/ 2 w 6"/>
                  <a:gd name="T61" fmla="*/ 8 h 16"/>
                  <a:gd name="T62" fmla="*/ 2 w 6"/>
                  <a:gd name="T63" fmla="*/ 8 h 16"/>
                  <a:gd name="T64" fmla="*/ 2 w 6"/>
                  <a:gd name="T65" fmla="*/ 8 h 16"/>
                  <a:gd name="T66" fmla="*/ 2 w 6"/>
                  <a:gd name="T67" fmla="*/ 8 h 16"/>
                  <a:gd name="T68" fmla="*/ 2 w 6"/>
                  <a:gd name="T69" fmla="*/ 8 h 16"/>
                  <a:gd name="T70" fmla="*/ 2 w 6"/>
                  <a:gd name="T71" fmla="*/ 8 h 16"/>
                  <a:gd name="T72" fmla="*/ 2 w 6"/>
                  <a:gd name="T73" fmla="*/ 8 h 16"/>
                  <a:gd name="T74" fmla="*/ 2 w 6"/>
                  <a:gd name="T75" fmla="*/ 8 h 16"/>
                  <a:gd name="T76" fmla="*/ 3 w 6"/>
                  <a:gd name="T77" fmla="*/ 8 h 16"/>
                  <a:gd name="T78" fmla="*/ 3 w 6"/>
                  <a:gd name="T79" fmla="*/ 8 h 16"/>
                  <a:gd name="T80" fmla="*/ 4 w 6"/>
                  <a:gd name="T81" fmla="*/ 5 h 16"/>
                  <a:gd name="T82" fmla="*/ 5 w 6"/>
                  <a:gd name="T83" fmla="*/ 4 h 16"/>
                  <a:gd name="T84" fmla="*/ 6 w 6"/>
                  <a:gd name="T85" fmla="*/ 1 h 16"/>
                  <a:gd name="T86" fmla="*/ 5 w 6"/>
                  <a:gd name="T87" fmla="*/ 0 h 16"/>
                  <a:gd name="T88" fmla="*/ 4 w 6"/>
                  <a:gd name="T89" fmla="*/ 0 h 16"/>
                  <a:gd name="T90" fmla="*/ 3 w 6"/>
                  <a:gd name="T91" fmla="*/ 0 h 16"/>
                  <a:gd name="T92" fmla="*/ 2 w 6"/>
                  <a:gd name="T93" fmla="*/ 1 h 16"/>
                  <a:gd name="T94" fmla="*/ 2 w 6"/>
                  <a:gd name="T95" fmla="*/ 3 h 16"/>
                  <a:gd name="T96" fmla="*/ 4 w 6"/>
                  <a:gd name="T97" fmla="*/ 5 h 16"/>
                  <a:gd name="T98" fmla="*/ 4 w 6"/>
                  <a:gd name="T99" fmla="*/ 5 h 16"/>
                  <a:gd name="T100" fmla="*/ 4 w 6"/>
                  <a:gd name="T101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" h="16">
                    <a:moveTo>
                      <a:pt x="0" y="16"/>
                    </a:moveTo>
                    <a:lnTo>
                      <a:pt x="0" y="16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  <a:moveTo>
                      <a:pt x="3" y="8"/>
                    </a:moveTo>
                    <a:lnTo>
                      <a:pt x="3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7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3" y="8"/>
                    </a:lnTo>
                    <a:lnTo>
                      <a:pt x="3" y="8"/>
                    </a:lnTo>
                    <a:close/>
                    <a:moveTo>
                      <a:pt x="4" y="5"/>
                    </a:moveTo>
                    <a:lnTo>
                      <a:pt x="5" y="4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2" y="3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5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3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9A43669-5321-7995-8F41-33187AEE2E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9075" y="3981451"/>
                <a:ext cx="6350" cy="7938"/>
              </a:xfrm>
              <a:custGeom>
                <a:avLst/>
                <a:gdLst>
                  <a:gd name="T0" fmla="*/ 3 w 4"/>
                  <a:gd name="T1" fmla="*/ 5 h 5"/>
                  <a:gd name="T2" fmla="*/ 4 w 4"/>
                  <a:gd name="T3" fmla="*/ 4 h 5"/>
                  <a:gd name="T4" fmla="*/ 3 w 4"/>
                  <a:gd name="T5" fmla="*/ 3 h 5"/>
                  <a:gd name="T6" fmla="*/ 2 w 4"/>
                  <a:gd name="T7" fmla="*/ 0 h 5"/>
                  <a:gd name="T8" fmla="*/ 0 w 4"/>
                  <a:gd name="T9" fmla="*/ 0 h 5"/>
                  <a:gd name="T10" fmla="*/ 0 w 4"/>
                  <a:gd name="T11" fmla="*/ 4 h 5"/>
                  <a:gd name="T12" fmla="*/ 1 w 4"/>
                  <a:gd name="T13" fmla="*/ 4 h 5"/>
                  <a:gd name="T14" fmla="*/ 3 w 4"/>
                  <a:gd name="T15" fmla="*/ 5 h 5"/>
                  <a:gd name="T16" fmla="*/ 3 w 4"/>
                  <a:gd name="T17" fmla="*/ 5 h 5"/>
                  <a:gd name="T18" fmla="*/ 3 w 4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5">
                    <a:moveTo>
                      <a:pt x="3" y="5"/>
                    </a:moveTo>
                    <a:lnTo>
                      <a:pt x="4" y="4"/>
                    </a:lnTo>
                    <a:lnTo>
                      <a:pt x="3" y="3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3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1647DC1-0BC9-C2B7-0966-D6A7B34F99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5100" y="3894138"/>
                <a:ext cx="6350" cy="14288"/>
              </a:xfrm>
              <a:custGeom>
                <a:avLst/>
                <a:gdLst>
                  <a:gd name="T0" fmla="*/ 3 w 4"/>
                  <a:gd name="T1" fmla="*/ 8 h 9"/>
                  <a:gd name="T2" fmla="*/ 4 w 4"/>
                  <a:gd name="T3" fmla="*/ 6 h 9"/>
                  <a:gd name="T4" fmla="*/ 4 w 4"/>
                  <a:gd name="T5" fmla="*/ 2 h 9"/>
                  <a:gd name="T6" fmla="*/ 3 w 4"/>
                  <a:gd name="T7" fmla="*/ 1 h 9"/>
                  <a:gd name="T8" fmla="*/ 0 w 4"/>
                  <a:gd name="T9" fmla="*/ 0 h 9"/>
                  <a:gd name="T10" fmla="*/ 0 w 4"/>
                  <a:gd name="T11" fmla="*/ 1 h 9"/>
                  <a:gd name="T12" fmla="*/ 0 w 4"/>
                  <a:gd name="T13" fmla="*/ 2 h 9"/>
                  <a:gd name="T14" fmla="*/ 1 w 4"/>
                  <a:gd name="T15" fmla="*/ 5 h 9"/>
                  <a:gd name="T16" fmla="*/ 1 w 4"/>
                  <a:gd name="T17" fmla="*/ 9 h 9"/>
                  <a:gd name="T18" fmla="*/ 3 w 4"/>
                  <a:gd name="T1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9">
                    <a:moveTo>
                      <a:pt x="3" y="8"/>
                    </a:moveTo>
                    <a:lnTo>
                      <a:pt x="4" y="6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5"/>
                    </a:lnTo>
                    <a:lnTo>
                      <a:pt x="1" y="9"/>
                    </a:lnTo>
                    <a:lnTo>
                      <a:pt x="3" y="8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3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FCCCED2-DA59-A6A8-6B12-5647F54C38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4625" y="3951288"/>
                <a:ext cx="4762" cy="14288"/>
              </a:xfrm>
              <a:custGeom>
                <a:avLst/>
                <a:gdLst>
                  <a:gd name="T0" fmla="*/ 3 w 3"/>
                  <a:gd name="T1" fmla="*/ 7 h 9"/>
                  <a:gd name="T2" fmla="*/ 3 w 3"/>
                  <a:gd name="T3" fmla="*/ 2 h 9"/>
                  <a:gd name="T4" fmla="*/ 3 w 3"/>
                  <a:gd name="T5" fmla="*/ 0 h 9"/>
                  <a:gd name="T6" fmla="*/ 3 w 3"/>
                  <a:gd name="T7" fmla="*/ 0 h 9"/>
                  <a:gd name="T8" fmla="*/ 2 w 3"/>
                  <a:gd name="T9" fmla="*/ 2 h 9"/>
                  <a:gd name="T10" fmla="*/ 0 w 3"/>
                  <a:gd name="T11" fmla="*/ 4 h 9"/>
                  <a:gd name="T12" fmla="*/ 0 w 3"/>
                  <a:gd name="T13" fmla="*/ 6 h 9"/>
                  <a:gd name="T14" fmla="*/ 0 w 3"/>
                  <a:gd name="T15" fmla="*/ 8 h 9"/>
                  <a:gd name="T16" fmla="*/ 2 w 3"/>
                  <a:gd name="T17" fmla="*/ 9 h 9"/>
                  <a:gd name="T18" fmla="*/ 3 w 3"/>
                  <a:gd name="T19" fmla="*/ 7 h 9"/>
                  <a:gd name="T20" fmla="*/ 3 w 3"/>
                  <a:gd name="T21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9">
                    <a:moveTo>
                      <a:pt x="3" y="7"/>
                    </a:move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9"/>
                    </a:lnTo>
                    <a:lnTo>
                      <a:pt x="3" y="7"/>
                    </a:lnTo>
                    <a:lnTo>
                      <a:pt x="3" y="7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35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796DA21-BCEE-8385-709A-648D9A86BB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8563" y="4019551"/>
                <a:ext cx="4762" cy="9525"/>
              </a:xfrm>
              <a:custGeom>
                <a:avLst/>
                <a:gdLst>
                  <a:gd name="T0" fmla="*/ 3 w 3"/>
                  <a:gd name="T1" fmla="*/ 4 h 6"/>
                  <a:gd name="T2" fmla="*/ 3 w 3"/>
                  <a:gd name="T3" fmla="*/ 1 h 6"/>
                  <a:gd name="T4" fmla="*/ 0 w 3"/>
                  <a:gd name="T5" fmla="*/ 0 h 6"/>
                  <a:gd name="T6" fmla="*/ 0 w 3"/>
                  <a:gd name="T7" fmla="*/ 1 h 6"/>
                  <a:gd name="T8" fmla="*/ 0 w 3"/>
                  <a:gd name="T9" fmla="*/ 2 h 6"/>
                  <a:gd name="T10" fmla="*/ 2 w 3"/>
                  <a:gd name="T11" fmla="*/ 2 h 6"/>
                  <a:gd name="T12" fmla="*/ 2 w 3"/>
                  <a:gd name="T13" fmla="*/ 3 h 6"/>
                  <a:gd name="T14" fmla="*/ 2 w 3"/>
                  <a:gd name="T15" fmla="*/ 5 h 6"/>
                  <a:gd name="T16" fmla="*/ 2 w 3"/>
                  <a:gd name="T17" fmla="*/ 6 h 6"/>
                  <a:gd name="T18" fmla="*/ 3 w 3"/>
                  <a:gd name="T19" fmla="*/ 4 h 6"/>
                  <a:gd name="T20" fmla="*/ 3 w 3"/>
                  <a:gd name="T2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6">
                    <a:moveTo>
                      <a:pt x="3" y="4"/>
                    </a:moveTo>
                    <a:lnTo>
                      <a:pt x="3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6"/>
                    </a:lnTo>
                    <a:lnTo>
                      <a:pt x="3" y="4"/>
                    </a:lnTo>
                    <a:lnTo>
                      <a:pt x="3" y="4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</p:grpSp>
        <p:grpSp>
          <p:nvGrpSpPr>
            <p:cNvPr id="58" name="Asia">
              <a:extLst>
                <a:ext uri="{FF2B5EF4-FFF2-40B4-BE49-F238E27FC236}">
                  <a16:creationId xmlns:a16="http://schemas.microsoft.com/office/drawing/2014/main" id="{2F2C7C4E-5036-8449-8E6F-03C1C3044D60}"/>
                </a:ext>
              </a:extLst>
            </p:cNvPr>
            <p:cNvGrpSpPr/>
            <p:nvPr/>
          </p:nvGrpSpPr>
          <p:grpSpPr>
            <a:xfrm>
              <a:off x="6560278" y="1612688"/>
              <a:ext cx="3780840" cy="2990208"/>
              <a:chOff x="6551612" y="1595438"/>
              <a:chExt cx="4144963" cy="3278188"/>
            </a:xfrm>
            <a:grpFill/>
          </p:grpSpPr>
          <p:sp>
            <p:nvSpPr>
              <p:cNvPr id="16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09D959A-CB39-D68C-0A15-CEE71FBBFE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12100" y="3028951"/>
                <a:ext cx="428625" cy="347663"/>
              </a:xfrm>
              <a:custGeom>
                <a:avLst/>
                <a:gdLst>
                  <a:gd name="T0" fmla="*/ 245 w 270"/>
                  <a:gd name="T1" fmla="*/ 26 h 219"/>
                  <a:gd name="T2" fmla="*/ 221 w 270"/>
                  <a:gd name="T3" fmla="*/ 35 h 219"/>
                  <a:gd name="T4" fmla="*/ 207 w 270"/>
                  <a:gd name="T5" fmla="*/ 42 h 219"/>
                  <a:gd name="T6" fmla="*/ 194 w 270"/>
                  <a:gd name="T7" fmla="*/ 14 h 219"/>
                  <a:gd name="T8" fmla="*/ 189 w 270"/>
                  <a:gd name="T9" fmla="*/ 6 h 219"/>
                  <a:gd name="T10" fmla="*/ 170 w 270"/>
                  <a:gd name="T11" fmla="*/ 9 h 219"/>
                  <a:gd name="T12" fmla="*/ 168 w 270"/>
                  <a:gd name="T13" fmla="*/ 22 h 219"/>
                  <a:gd name="T14" fmla="*/ 153 w 270"/>
                  <a:gd name="T15" fmla="*/ 32 h 219"/>
                  <a:gd name="T16" fmla="*/ 133 w 270"/>
                  <a:gd name="T17" fmla="*/ 36 h 219"/>
                  <a:gd name="T18" fmla="*/ 110 w 270"/>
                  <a:gd name="T19" fmla="*/ 27 h 219"/>
                  <a:gd name="T20" fmla="*/ 93 w 270"/>
                  <a:gd name="T21" fmla="*/ 27 h 219"/>
                  <a:gd name="T22" fmla="*/ 81 w 270"/>
                  <a:gd name="T23" fmla="*/ 28 h 219"/>
                  <a:gd name="T24" fmla="*/ 66 w 270"/>
                  <a:gd name="T25" fmla="*/ 53 h 219"/>
                  <a:gd name="T26" fmla="*/ 42 w 270"/>
                  <a:gd name="T27" fmla="*/ 64 h 219"/>
                  <a:gd name="T28" fmla="*/ 26 w 270"/>
                  <a:gd name="T29" fmla="*/ 78 h 219"/>
                  <a:gd name="T30" fmla="*/ 2 w 270"/>
                  <a:gd name="T31" fmla="*/ 98 h 219"/>
                  <a:gd name="T32" fmla="*/ 9 w 270"/>
                  <a:gd name="T33" fmla="*/ 120 h 219"/>
                  <a:gd name="T34" fmla="*/ 14 w 270"/>
                  <a:gd name="T35" fmla="*/ 152 h 219"/>
                  <a:gd name="T36" fmla="*/ 34 w 270"/>
                  <a:gd name="T37" fmla="*/ 170 h 219"/>
                  <a:gd name="T38" fmla="*/ 23 w 270"/>
                  <a:gd name="T39" fmla="*/ 208 h 219"/>
                  <a:gd name="T40" fmla="*/ 79 w 270"/>
                  <a:gd name="T41" fmla="*/ 216 h 219"/>
                  <a:gd name="T42" fmla="*/ 95 w 270"/>
                  <a:gd name="T43" fmla="*/ 213 h 219"/>
                  <a:gd name="T44" fmla="*/ 133 w 270"/>
                  <a:gd name="T45" fmla="*/ 206 h 219"/>
                  <a:gd name="T46" fmla="*/ 139 w 270"/>
                  <a:gd name="T47" fmla="*/ 172 h 219"/>
                  <a:gd name="T48" fmla="*/ 155 w 270"/>
                  <a:gd name="T49" fmla="*/ 166 h 219"/>
                  <a:gd name="T50" fmla="*/ 177 w 270"/>
                  <a:gd name="T51" fmla="*/ 165 h 219"/>
                  <a:gd name="T52" fmla="*/ 180 w 270"/>
                  <a:gd name="T53" fmla="*/ 144 h 219"/>
                  <a:gd name="T54" fmla="*/ 197 w 270"/>
                  <a:gd name="T55" fmla="*/ 124 h 219"/>
                  <a:gd name="T56" fmla="*/ 204 w 270"/>
                  <a:gd name="T57" fmla="*/ 109 h 219"/>
                  <a:gd name="T58" fmla="*/ 205 w 270"/>
                  <a:gd name="T59" fmla="*/ 91 h 219"/>
                  <a:gd name="T60" fmla="*/ 207 w 270"/>
                  <a:gd name="T61" fmla="*/ 69 h 219"/>
                  <a:gd name="T62" fmla="*/ 209 w 270"/>
                  <a:gd name="T63" fmla="*/ 48 h 219"/>
                  <a:gd name="T64" fmla="*/ 250 w 270"/>
                  <a:gd name="T65" fmla="*/ 40 h 219"/>
                  <a:gd name="T66" fmla="*/ 270 w 270"/>
                  <a:gd name="T67" fmla="*/ 33 h 219"/>
                  <a:gd name="T68" fmla="*/ 265 w 270"/>
                  <a:gd name="T69" fmla="*/ 26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70" h="219">
                    <a:moveTo>
                      <a:pt x="265" y="26"/>
                    </a:moveTo>
                    <a:lnTo>
                      <a:pt x="245" y="26"/>
                    </a:lnTo>
                    <a:lnTo>
                      <a:pt x="231" y="24"/>
                    </a:lnTo>
                    <a:lnTo>
                      <a:pt x="221" y="35"/>
                    </a:lnTo>
                    <a:lnTo>
                      <a:pt x="213" y="38"/>
                    </a:lnTo>
                    <a:lnTo>
                      <a:pt x="207" y="42"/>
                    </a:lnTo>
                    <a:lnTo>
                      <a:pt x="198" y="34"/>
                    </a:lnTo>
                    <a:lnTo>
                      <a:pt x="194" y="14"/>
                    </a:lnTo>
                    <a:lnTo>
                      <a:pt x="189" y="13"/>
                    </a:lnTo>
                    <a:lnTo>
                      <a:pt x="189" y="6"/>
                    </a:lnTo>
                    <a:lnTo>
                      <a:pt x="176" y="0"/>
                    </a:lnTo>
                    <a:lnTo>
                      <a:pt x="170" y="9"/>
                    </a:lnTo>
                    <a:lnTo>
                      <a:pt x="171" y="18"/>
                    </a:lnTo>
                    <a:lnTo>
                      <a:pt x="168" y="22"/>
                    </a:lnTo>
                    <a:lnTo>
                      <a:pt x="157" y="21"/>
                    </a:lnTo>
                    <a:lnTo>
                      <a:pt x="153" y="32"/>
                    </a:lnTo>
                    <a:lnTo>
                      <a:pt x="146" y="27"/>
                    </a:lnTo>
                    <a:lnTo>
                      <a:pt x="133" y="36"/>
                    </a:lnTo>
                    <a:lnTo>
                      <a:pt x="126" y="32"/>
                    </a:lnTo>
                    <a:lnTo>
                      <a:pt x="110" y="27"/>
                    </a:lnTo>
                    <a:lnTo>
                      <a:pt x="99" y="27"/>
                    </a:lnTo>
                    <a:lnTo>
                      <a:pt x="93" y="27"/>
                    </a:lnTo>
                    <a:lnTo>
                      <a:pt x="82" y="20"/>
                    </a:lnTo>
                    <a:lnTo>
                      <a:pt x="81" y="28"/>
                    </a:lnTo>
                    <a:lnTo>
                      <a:pt x="66" y="33"/>
                    </a:lnTo>
                    <a:lnTo>
                      <a:pt x="66" y="53"/>
                    </a:lnTo>
                    <a:lnTo>
                      <a:pt x="57" y="60"/>
                    </a:lnTo>
                    <a:lnTo>
                      <a:pt x="42" y="64"/>
                    </a:lnTo>
                    <a:lnTo>
                      <a:pt x="41" y="75"/>
                    </a:lnTo>
                    <a:lnTo>
                      <a:pt x="26" y="78"/>
                    </a:lnTo>
                    <a:lnTo>
                      <a:pt x="4" y="69"/>
                    </a:lnTo>
                    <a:lnTo>
                      <a:pt x="2" y="98"/>
                    </a:lnTo>
                    <a:lnTo>
                      <a:pt x="0" y="116"/>
                    </a:lnTo>
                    <a:lnTo>
                      <a:pt x="9" y="120"/>
                    </a:lnTo>
                    <a:lnTo>
                      <a:pt x="4" y="133"/>
                    </a:lnTo>
                    <a:lnTo>
                      <a:pt x="14" y="152"/>
                    </a:lnTo>
                    <a:lnTo>
                      <a:pt x="18" y="167"/>
                    </a:lnTo>
                    <a:lnTo>
                      <a:pt x="34" y="170"/>
                    </a:lnTo>
                    <a:lnTo>
                      <a:pt x="38" y="185"/>
                    </a:lnTo>
                    <a:lnTo>
                      <a:pt x="23" y="208"/>
                    </a:lnTo>
                    <a:lnTo>
                      <a:pt x="60" y="219"/>
                    </a:lnTo>
                    <a:lnTo>
                      <a:pt x="79" y="216"/>
                    </a:lnTo>
                    <a:lnTo>
                      <a:pt x="91" y="219"/>
                    </a:lnTo>
                    <a:lnTo>
                      <a:pt x="95" y="213"/>
                    </a:lnTo>
                    <a:lnTo>
                      <a:pt x="109" y="215"/>
                    </a:lnTo>
                    <a:lnTo>
                      <a:pt x="133" y="206"/>
                    </a:lnTo>
                    <a:lnTo>
                      <a:pt x="131" y="185"/>
                    </a:lnTo>
                    <a:lnTo>
                      <a:pt x="139" y="172"/>
                    </a:lnTo>
                    <a:lnTo>
                      <a:pt x="154" y="172"/>
                    </a:lnTo>
                    <a:lnTo>
                      <a:pt x="155" y="166"/>
                    </a:lnTo>
                    <a:lnTo>
                      <a:pt x="170" y="163"/>
                    </a:lnTo>
                    <a:lnTo>
                      <a:pt x="177" y="165"/>
                    </a:lnTo>
                    <a:lnTo>
                      <a:pt x="184" y="158"/>
                    </a:lnTo>
                    <a:lnTo>
                      <a:pt x="180" y="144"/>
                    </a:lnTo>
                    <a:lnTo>
                      <a:pt x="186" y="129"/>
                    </a:lnTo>
                    <a:lnTo>
                      <a:pt x="197" y="124"/>
                    </a:lnTo>
                    <a:lnTo>
                      <a:pt x="186" y="108"/>
                    </a:lnTo>
                    <a:lnTo>
                      <a:pt x="204" y="109"/>
                    </a:lnTo>
                    <a:lnTo>
                      <a:pt x="208" y="100"/>
                    </a:lnTo>
                    <a:lnTo>
                      <a:pt x="205" y="91"/>
                    </a:lnTo>
                    <a:lnTo>
                      <a:pt x="213" y="81"/>
                    </a:lnTo>
                    <a:lnTo>
                      <a:pt x="207" y="69"/>
                    </a:lnTo>
                    <a:lnTo>
                      <a:pt x="200" y="58"/>
                    </a:lnTo>
                    <a:lnTo>
                      <a:pt x="209" y="48"/>
                    </a:lnTo>
                    <a:lnTo>
                      <a:pt x="229" y="43"/>
                    </a:lnTo>
                    <a:lnTo>
                      <a:pt x="250" y="40"/>
                    </a:lnTo>
                    <a:lnTo>
                      <a:pt x="259" y="36"/>
                    </a:lnTo>
                    <a:lnTo>
                      <a:pt x="270" y="33"/>
                    </a:lnTo>
                    <a:lnTo>
                      <a:pt x="265" y="26"/>
                    </a:lnTo>
                    <a:lnTo>
                      <a:pt x="265" y="26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6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F250E05-E206-E495-99D7-7E4C34942A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5562" y="3500438"/>
                <a:ext cx="155575" cy="133350"/>
              </a:xfrm>
              <a:custGeom>
                <a:avLst/>
                <a:gdLst>
                  <a:gd name="T0" fmla="*/ 93 w 98"/>
                  <a:gd name="T1" fmla="*/ 8 h 84"/>
                  <a:gd name="T2" fmla="*/ 87 w 98"/>
                  <a:gd name="T3" fmla="*/ 0 h 84"/>
                  <a:gd name="T4" fmla="*/ 76 w 98"/>
                  <a:gd name="T5" fmla="*/ 14 h 84"/>
                  <a:gd name="T6" fmla="*/ 63 w 98"/>
                  <a:gd name="T7" fmla="*/ 30 h 84"/>
                  <a:gd name="T8" fmla="*/ 50 w 98"/>
                  <a:gd name="T9" fmla="*/ 46 h 84"/>
                  <a:gd name="T10" fmla="*/ 38 w 98"/>
                  <a:gd name="T11" fmla="*/ 45 h 84"/>
                  <a:gd name="T12" fmla="*/ 21 w 98"/>
                  <a:gd name="T13" fmla="*/ 44 h 84"/>
                  <a:gd name="T14" fmla="*/ 5 w 98"/>
                  <a:gd name="T15" fmla="*/ 48 h 84"/>
                  <a:gd name="T16" fmla="*/ 4 w 98"/>
                  <a:gd name="T17" fmla="*/ 41 h 84"/>
                  <a:gd name="T18" fmla="*/ 0 w 98"/>
                  <a:gd name="T19" fmla="*/ 43 h 84"/>
                  <a:gd name="T20" fmla="*/ 1 w 98"/>
                  <a:gd name="T21" fmla="*/ 49 h 84"/>
                  <a:gd name="T22" fmla="*/ 12 w 98"/>
                  <a:gd name="T23" fmla="*/ 72 h 84"/>
                  <a:gd name="T24" fmla="*/ 74 w 98"/>
                  <a:gd name="T25" fmla="*/ 84 h 84"/>
                  <a:gd name="T26" fmla="*/ 78 w 98"/>
                  <a:gd name="T27" fmla="*/ 80 h 84"/>
                  <a:gd name="T28" fmla="*/ 78 w 98"/>
                  <a:gd name="T29" fmla="*/ 69 h 84"/>
                  <a:gd name="T30" fmla="*/ 83 w 98"/>
                  <a:gd name="T31" fmla="*/ 60 h 84"/>
                  <a:gd name="T32" fmla="*/ 82 w 98"/>
                  <a:gd name="T33" fmla="*/ 51 h 84"/>
                  <a:gd name="T34" fmla="*/ 91 w 98"/>
                  <a:gd name="T35" fmla="*/ 45 h 84"/>
                  <a:gd name="T36" fmla="*/ 86 w 98"/>
                  <a:gd name="T37" fmla="*/ 42 h 84"/>
                  <a:gd name="T38" fmla="*/ 87 w 98"/>
                  <a:gd name="T39" fmla="*/ 26 h 84"/>
                  <a:gd name="T40" fmla="*/ 98 w 98"/>
                  <a:gd name="T41" fmla="*/ 26 h 84"/>
                  <a:gd name="T42" fmla="*/ 93 w 98"/>
                  <a:gd name="T43" fmla="*/ 8 h 84"/>
                  <a:gd name="T44" fmla="*/ 93 w 98"/>
                  <a:gd name="T45" fmla="*/ 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8" h="84">
                    <a:moveTo>
                      <a:pt x="93" y="8"/>
                    </a:moveTo>
                    <a:lnTo>
                      <a:pt x="87" y="0"/>
                    </a:lnTo>
                    <a:lnTo>
                      <a:pt x="76" y="14"/>
                    </a:lnTo>
                    <a:lnTo>
                      <a:pt x="63" y="30"/>
                    </a:lnTo>
                    <a:lnTo>
                      <a:pt x="50" y="46"/>
                    </a:lnTo>
                    <a:lnTo>
                      <a:pt x="38" y="45"/>
                    </a:lnTo>
                    <a:lnTo>
                      <a:pt x="21" y="44"/>
                    </a:lnTo>
                    <a:lnTo>
                      <a:pt x="5" y="48"/>
                    </a:lnTo>
                    <a:lnTo>
                      <a:pt x="4" y="41"/>
                    </a:lnTo>
                    <a:lnTo>
                      <a:pt x="0" y="43"/>
                    </a:lnTo>
                    <a:lnTo>
                      <a:pt x="1" y="49"/>
                    </a:lnTo>
                    <a:lnTo>
                      <a:pt x="12" y="72"/>
                    </a:lnTo>
                    <a:lnTo>
                      <a:pt x="74" y="84"/>
                    </a:lnTo>
                    <a:lnTo>
                      <a:pt x="78" y="80"/>
                    </a:lnTo>
                    <a:lnTo>
                      <a:pt x="78" y="69"/>
                    </a:lnTo>
                    <a:lnTo>
                      <a:pt x="83" y="60"/>
                    </a:lnTo>
                    <a:lnTo>
                      <a:pt x="82" y="51"/>
                    </a:lnTo>
                    <a:lnTo>
                      <a:pt x="91" y="45"/>
                    </a:lnTo>
                    <a:lnTo>
                      <a:pt x="86" y="42"/>
                    </a:lnTo>
                    <a:lnTo>
                      <a:pt x="87" y="26"/>
                    </a:lnTo>
                    <a:lnTo>
                      <a:pt x="98" y="26"/>
                    </a:lnTo>
                    <a:lnTo>
                      <a:pt x="93" y="8"/>
                    </a:lnTo>
                    <a:lnTo>
                      <a:pt x="93" y="8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6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7F0B9AF-2746-4A05-1E2D-C1FB9C065D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32662" y="2925763"/>
                <a:ext cx="104775" cy="93663"/>
              </a:xfrm>
              <a:custGeom>
                <a:avLst/>
                <a:gdLst>
                  <a:gd name="T0" fmla="*/ 66 w 66"/>
                  <a:gd name="T1" fmla="*/ 58 h 59"/>
                  <a:gd name="T2" fmla="*/ 62 w 66"/>
                  <a:gd name="T3" fmla="*/ 42 h 59"/>
                  <a:gd name="T4" fmla="*/ 53 w 66"/>
                  <a:gd name="T5" fmla="*/ 37 h 59"/>
                  <a:gd name="T6" fmla="*/ 44 w 66"/>
                  <a:gd name="T7" fmla="*/ 32 h 59"/>
                  <a:gd name="T8" fmla="*/ 47 w 66"/>
                  <a:gd name="T9" fmla="*/ 24 h 59"/>
                  <a:gd name="T10" fmla="*/ 36 w 66"/>
                  <a:gd name="T11" fmla="*/ 16 h 59"/>
                  <a:gd name="T12" fmla="*/ 39 w 66"/>
                  <a:gd name="T13" fmla="*/ 10 h 59"/>
                  <a:gd name="T14" fmla="*/ 31 w 66"/>
                  <a:gd name="T15" fmla="*/ 6 h 59"/>
                  <a:gd name="T16" fmla="*/ 25 w 66"/>
                  <a:gd name="T17" fmla="*/ 0 h 59"/>
                  <a:gd name="T18" fmla="*/ 0 w 66"/>
                  <a:gd name="T19" fmla="*/ 4 h 59"/>
                  <a:gd name="T20" fmla="*/ 5 w 66"/>
                  <a:gd name="T21" fmla="*/ 11 h 59"/>
                  <a:gd name="T22" fmla="*/ 5 w 66"/>
                  <a:gd name="T23" fmla="*/ 23 h 59"/>
                  <a:gd name="T24" fmla="*/ 20 w 66"/>
                  <a:gd name="T25" fmla="*/ 29 h 59"/>
                  <a:gd name="T26" fmla="*/ 29 w 66"/>
                  <a:gd name="T27" fmla="*/ 35 h 59"/>
                  <a:gd name="T28" fmla="*/ 33 w 66"/>
                  <a:gd name="T29" fmla="*/ 35 h 59"/>
                  <a:gd name="T30" fmla="*/ 40 w 66"/>
                  <a:gd name="T31" fmla="*/ 41 h 59"/>
                  <a:gd name="T32" fmla="*/ 48 w 66"/>
                  <a:gd name="T33" fmla="*/ 41 h 59"/>
                  <a:gd name="T34" fmla="*/ 49 w 66"/>
                  <a:gd name="T35" fmla="*/ 45 h 59"/>
                  <a:gd name="T36" fmla="*/ 60 w 66"/>
                  <a:gd name="T37" fmla="*/ 59 h 59"/>
                  <a:gd name="T38" fmla="*/ 66 w 66"/>
                  <a:gd name="T39" fmla="*/ 58 h 59"/>
                  <a:gd name="T40" fmla="*/ 66 w 66"/>
                  <a:gd name="T41" fmla="*/ 5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6" h="59">
                    <a:moveTo>
                      <a:pt x="66" y="58"/>
                    </a:moveTo>
                    <a:lnTo>
                      <a:pt x="62" y="42"/>
                    </a:lnTo>
                    <a:lnTo>
                      <a:pt x="53" y="37"/>
                    </a:lnTo>
                    <a:lnTo>
                      <a:pt x="44" y="32"/>
                    </a:lnTo>
                    <a:lnTo>
                      <a:pt x="47" y="24"/>
                    </a:lnTo>
                    <a:lnTo>
                      <a:pt x="36" y="16"/>
                    </a:lnTo>
                    <a:lnTo>
                      <a:pt x="39" y="10"/>
                    </a:lnTo>
                    <a:lnTo>
                      <a:pt x="31" y="6"/>
                    </a:lnTo>
                    <a:lnTo>
                      <a:pt x="25" y="0"/>
                    </a:lnTo>
                    <a:lnTo>
                      <a:pt x="0" y="4"/>
                    </a:lnTo>
                    <a:lnTo>
                      <a:pt x="5" y="11"/>
                    </a:lnTo>
                    <a:lnTo>
                      <a:pt x="5" y="23"/>
                    </a:lnTo>
                    <a:lnTo>
                      <a:pt x="20" y="29"/>
                    </a:lnTo>
                    <a:lnTo>
                      <a:pt x="29" y="35"/>
                    </a:lnTo>
                    <a:lnTo>
                      <a:pt x="33" y="35"/>
                    </a:lnTo>
                    <a:lnTo>
                      <a:pt x="40" y="41"/>
                    </a:lnTo>
                    <a:lnTo>
                      <a:pt x="48" y="41"/>
                    </a:lnTo>
                    <a:lnTo>
                      <a:pt x="49" y="45"/>
                    </a:lnTo>
                    <a:lnTo>
                      <a:pt x="60" y="59"/>
                    </a:lnTo>
                    <a:lnTo>
                      <a:pt x="66" y="58"/>
                    </a:lnTo>
                    <a:lnTo>
                      <a:pt x="66" y="58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6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5F6E8E1-31DD-CCEA-7F89-81F4A88CE0A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72350" y="2901951"/>
                <a:ext cx="174625" cy="134938"/>
              </a:xfrm>
              <a:custGeom>
                <a:avLst/>
                <a:gdLst>
                  <a:gd name="T0" fmla="*/ 8 w 110"/>
                  <a:gd name="T1" fmla="*/ 50 h 85"/>
                  <a:gd name="T2" fmla="*/ 4 w 110"/>
                  <a:gd name="T3" fmla="*/ 50 h 85"/>
                  <a:gd name="T4" fmla="*/ 8 w 110"/>
                  <a:gd name="T5" fmla="*/ 60 h 85"/>
                  <a:gd name="T6" fmla="*/ 21 w 110"/>
                  <a:gd name="T7" fmla="*/ 71 h 85"/>
                  <a:gd name="T8" fmla="*/ 35 w 110"/>
                  <a:gd name="T9" fmla="*/ 74 h 85"/>
                  <a:gd name="T10" fmla="*/ 24 w 110"/>
                  <a:gd name="T11" fmla="*/ 60 h 85"/>
                  <a:gd name="T12" fmla="*/ 23 w 110"/>
                  <a:gd name="T13" fmla="*/ 56 h 85"/>
                  <a:gd name="T14" fmla="*/ 15 w 110"/>
                  <a:gd name="T15" fmla="*/ 56 h 85"/>
                  <a:gd name="T16" fmla="*/ 8 w 110"/>
                  <a:gd name="T17" fmla="*/ 50 h 85"/>
                  <a:gd name="T18" fmla="*/ 8 w 110"/>
                  <a:gd name="T19" fmla="*/ 50 h 85"/>
                  <a:gd name="T20" fmla="*/ 47 w 110"/>
                  <a:gd name="T21" fmla="*/ 15 h 85"/>
                  <a:gd name="T22" fmla="*/ 31 w 110"/>
                  <a:gd name="T23" fmla="*/ 1 h 85"/>
                  <a:gd name="T24" fmla="*/ 25 w 110"/>
                  <a:gd name="T25" fmla="*/ 0 h 85"/>
                  <a:gd name="T26" fmla="*/ 21 w 110"/>
                  <a:gd name="T27" fmla="*/ 4 h 85"/>
                  <a:gd name="T28" fmla="*/ 33 w 110"/>
                  <a:gd name="T29" fmla="*/ 17 h 85"/>
                  <a:gd name="T30" fmla="*/ 31 w 110"/>
                  <a:gd name="T31" fmla="*/ 19 h 85"/>
                  <a:gd name="T32" fmla="*/ 21 w 110"/>
                  <a:gd name="T33" fmla="*/ 18 h 85"/>
                  <a:gd name="T34" fmla="*/ 5 w 110"/>
                  <a:gd name="T35" fmla="*/ 11 h 85"/>
                  <a:gd name="T36" fmla="*/ 0 w 110"/>
                  <a:gd name="T37" fmla="*/ 15 h 85"/>
                  <a:gd name="T38" fmla="*/ 6 w 110"/>
                  <a:gd name="T39" fmla="*/ 21 h 85"/>
                  <a:gd name="T40" fmla="*/ 14 w 110"/>
                  <a:gd name="T41" fmla="*/ 25 h 85"/>
                  <a:gd name="T42" fmla="*/ 11 w 110"/>
                  <a:gd name="T43" fmla="*/ 31 h 85"/>
                  <a:gd name="T44" fmla="*/ 22 w 110"/>
                  <a:gd name="T45" fmla="*/ 39 h 85"/>
                  <a:gd name="T46" fmla="*/ 19 w 110"/>
                  <a:gd name="T47" fmla="*/ 47 h 85"/>
                  <a:gd name="T48" fmla="*/ 28 w 110"/>
                  <a:gd name="T49" fmla="*/ 52 h 85"/>
                  <a:gd name="T50" fmla="*/ 37 w 110"/>
                  <a:gd name="T51" fmla="*/ 57 h 85"/>
                  <a:gd name="T52" fmla="*/ 41 w 110"/>
                  <a:gd name="T53" fmla="*/ 73 h 85"/>
                  <a:gd name="T54" fmla="*/ 61 w 110"/>
                  <a:gd name="T55" fmla="*/ 56 h 85"/>
                  <a:gd name="T56" fmla="*/ 68 w 110"/>
                  <a:gd name="T57" fmla="*/ 54 h 85"/>
                  <a:gd name="T58" fmla="*/ 75 w 110"/>
                  <a:gd name="T59" fmla="*/ 61 h 85"/>
                  <a:gd name="T60" fmla="*/ 71 w 110"/>
                  <a:gd name="T61" fmla="*/ 73 h 85"/>
                  <a:gd name="T62" fmla="*/ 85 w 110"/>
                  <a:gd name="T63" fmla="*/ 85 h 85"/>
                  <a:gd name="T64" fmla="*/ 90 w 110"/>
                  <a:gd name="T65" fmla="*/ 84 h 85"/>
                  <a:gd name="T66" fmla="*/ 87 w 110"/>
                  <a:gd name="T67" fmla="*/ 72 h 85"/>
                  <a:gd name="T68" fmla="*/ 93 w 110"/>
                  <a:gd name="T69" fmla="*/ 66 h 85"/>
                  <a:gd name="T70" fmla="*/ 94 w 110"/>
                  <a:gd name="T71" fmla="*/ 58 h 85"/>
                  <a:gd name="T72" fmla="*/ 94 w 110"/>
                  <a:gd name="T73" fmla="*/ 39 h 85"/>
                  <a:gd name="T74" fmla="*/ 110 w 110"/>
                  <a:gd name="T75" fmla="*/ 37 h 85"/>
                  <a:gd name="T76" fmla="*/ 103 w 110"/>
                  <a:gd name="T77" fmla="*/ 32 h 85"/>
                  <a:gd name="T78" fmla="*/ 93 w 110"/>
                  <a:gd name="T79" fmla="*/ 31 h 85"/>
                  <a:gd name="T80" fmla="*/ 80 w 110"/>
                  <a:gd name="T81" fmla="*/ 14 h 85"/>
                  <a:gd name="T82" fmla="*/ 67 w 110"/>
                  <a:gd name="T83" fmla="*/ 2 h 85"/>
                  <a:gd name="T84" fmla="*/ 67 w 110"/>
                  <a:gd name="T85" fmla="*/ 2 h 85"/>
                  <a:gd name="T86" fmla="*/ 58 w 110"/>
                  <a:gd name="T87" fmla="*/ 11 h 85"/>
                  <a:gd name="T88" fmla="*/ 56 w 110"/>
                  <a:gd name="T89" fmla="*/ 17 h 85"/>
                  <a:gd name="T90" fmla="*/ 47 w 110"/>
                  <a:gd name="T91" fmla="*/ 15 h 85"/>
                  <a:gd name="T92" fmla="*/ 47 w 110"/>
                  <a:gd name="T93" fmla="*/ 1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10" h="85">
                    <a:moveTo>
                      <a:pt x="8" y="50"/>
                    </a:moveTo>
                    <a:lnTo>
                      <a:pt x="4" y="50"/>
                    </a:lnTo>
                    <a:lnTo>
                      <a:pt x="8" y="60"/>
                    </a:lnTo>
                    <a:lnTo>
                      <a:pt x="21" y="71"/>
                    </a:lnTo>
                    <a:lnTo>
                      <a:pt x="35" y="74"/>
                    </a:lnTo>
                    <a:lnTo>
                      <a:pt x="24" y="60"/>
                    </a:lnTo>
                    <a:lnTo>
                      <a:pt x="23" y="56"/>
                    </a:lnTo>
                    <a:lnTo>
                      <a:pt x="15" y="56"/>
                    </a:lnTo>
                    <a:lnTo>
                      <a:pt x="8" y="50"/>
                    </a:lnTo>
                    <a:lnTo>
                      <a:pt x="8" y="50"/>
                    </a:lnTo>
                    <a:close/>
                    <a:moveTo>
                      <a:pt x="47" y="15"/>
                    </a:moveTo>
                    <a:lnTo>
                      <a:pt x="31" y="1"/>
                    </a:lnTo>
                    <a:lnTo>
                      <a:pt x="25" y="0"/>
                    </a:lnTo>
                    <a:lnTo>
                      <a:pt x="21" y="4"/>
                    </a:lnTo>
                    <a:lnTo>
                      <a:pt x="33" y="17"/>
                    </a:lnTo>
                    <a:lnTo>
                      <a:pt x="31" y="19"/>
                    </a:lnTo>
                    <a:lnTo>
                      <a:pt x="21" y="18"/>
                    </a:lnTo>
                    <a:lnTo>
                      <a:pt x="5" y="11"/>
                    </a:lnTo>
                    <a:lnTo>
                      <a:pt x="0" y="15"/>
                    </a:lnTo>
                    <a:lnTo>
                      <a:pt x="6" y="21"/>
                    </a:lnTo>
                    <a:lnTo>
                      <a:pt x="14" y="25"/>
                    </a:lnTo>
                    <a:lnTo>
                      <a:pt x="11" y="31"/>
                    </a:lnTo>
                    <a:lnTo>
                      <a:pt x="22" y="39"/>
                    </a:lnTo>
                    <a:lnTo>
                      <a:pt x="19" y="47"/>
                    </a:lnTo>
                    <a:lnTo>
                      <a:pt x="28" y="52"/>
                    </a:lnTo>
                    <a:lnTo>
                      <a:pt x="37" y="57"/>
                    </a:lnTo>
                    <a:lnTo>
                      <a:pt x="41" y="73"/>
                    </a:lnTo>
                    <a:lnTo>
                      <a:pt x="61" y="56"/>
                    </a:lnTo>
                    <a:lnTo>
                      <a:pt x="68" y="54"/>
                    </a:lnTo>
                    <a:lnTo>
                      <a:pt x="75" y="61"/>
                    </a:lnTo>
                    <a:lnTo>
                      <a:pt x="71" y="73"/>
                    </a:lnTo>
                    <a:lnTo>
                      <a:pt x="85" y="85"/>
                    </a:lnTo>
                    <a:lnTo>
                      <a:pt x="90" y="84"/>
                    </a:lnTo>
                    <a:lnTo>
                      <a:pt x="87" y="72"/>
                    </a:lnTo>
                    <a:lnTo>
                      <a:pt x="93" y="66"/>
                    </a:lnTo>
                    <a:lnTo>
                      <a:pt x="94" y="58"/>
                    </a:lnTo>
                    <a:lnTo>
                      <a:pt x="94" y="39"/>
                    </a:lnTo>
                    <a:lnTo>
                      <a:pt x="110" y="37"/>
                    </a:lnTo>
                    <a:lnTo>
                      <a:pt x="103" y="32"/>
                    </a:lnTo>
                    <a:lnTo>
                      <a:pt x="93" y="31"/>
                    </a:lnTo>
                    <a:lnTo>
                      <a:pt x="80" y="14"/>
                    </a:lnTo>
                    <a:lnTo>
                      <a:pt x="67" y="2"/>
                    </a:lnTo>
                    <a:lnTo>
                      <a:pt x="67" y="2"/>
                    </a:lnTo>
                    <a:lnTo>
                      <a:pt x="58" y="11"/>
                    </a:lnTo>
                    <a:lnTo>
                      <a:pt x="56" y="17"/>
                    </a:lnTo>
                    <a:lnTo>
                      <a:pt x="47" y="15"/>
                    </a:lnTo>
                    <a:lnTo>
                      <a:pt x="47" y="15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6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1C09FFC-11B4-F323-08CB-0575DA4F7C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01225" y="4278313"/>
                <a:ext cx="41275" cy="53975"/>
              </a:xfrm>
              <a:custGeom>
                <a:avLst/>
                <a:gdLst>
                  <a:gd name="T0" fmla="*/ 0 w 26"/>
                  <a:gd name="T1" fmla="*/ 22 h 34"/>
                  <a:gd name="T2" fmla="*/ 11 w 26"/>
                  <a:gd name="T3" fmla="*/ 34 h 34"/>
                  <a:gd name="T4" fmla="*/ 14 w 26"/>
                  <a:gd name="T5" fmla="*/ 26 h 34"/>
                  <a:gd name="T6" fmla="*/ 25 w 26"/>
                  <a:gd name="T7" fmla="*/ 27 h 34"/>
                  <a:gd name="T8" fmla="*/ 26 w 26"/>
                  <a:gd name="T9" fmla="*/ 11 h 34"/>
                  <a:gd name="T10" fmla="*/ 26 w 26"/>
                  <a:gd name="T11" fmla="*/ 0 h 34"/>
                  <a:gd name="T12" fmla="*/ 9 w 26"/>
                  <a:gd name="T13" fmla="*/ 13 h 34"/>
                  <a:gd name="T14" fmla="*/ 0 w 26"/>
                  <a:gd name="T15" fmla="*/ 22 h 34"/>
                  <a:gd name="T16" fmla="*/ 0 w 26"/>
                  <a:gd name="T17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34">
                    <a:moveTo>
                      <a:pt x="0" y="22"/>
                    </a:moveTo>
                    <a:lnTo>
                      <a:pt x="11" y="34"/>
                    </a:lnTo>
                    <a:lnTo>
                      <a:pt x="14" y="26"/>
                    </a:lnTo>
                    <a:lnTo>
                      <a:pt x="25" y="27"/>
                    </a:lnTo>
                    <a:lnTo>
                      <a:pt x="26" y="11"/>
                    </a:lnTo>
                    <a:lnTo>
                      <a:pt x="26" y="0"/>
                    </a:lnTo>
                    <a:lnTo>
                      <a:pt x="9" y="13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6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AC09335-9689-73BE-83E5-8FD919A4CA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64600" y="3414713"/>
                <a:ext cx="106362" cy="60325"/>
              </a:xfrm>
              <a:custGeom>
                <a:avLst/>
                <a:gdLst>
                  <a:gd name="T0" fmla="*/ 56 w 67"/>
                  <a:gd name="T1" fmla="*/ 13 h 38"/>
                  <a:gd name="T2" fmla="*/ 46 w 67"/>
                  <a:gd name="T3" fmla="*/ 7 h 38"/>
                  <a:gd name="T4" fmla="*/ 35 w 67"/>
                  <a:gd name="T5" fmla="*/ 6 h 38"/>
                  <a:gd name="T6" fmla="*/ 20 w 67"/>
                  <a:gd name="T7" fmla="*/ 0 h 38"/>
                  <a:gd name="T8" fmla="*/ 10 w 67"/>
                  <a:gd name="T9" fmla="*/ 7 h 38"/>
                  <a:gd name="T10" fmla="*/ 0 w 67"/>
                  <a:gd name="T11" fmla="*/ 24 h 38"/>
                  <a:gd name="T12" fmla="*/ 1 w 67"/>
                  <a:gd name="T13" fmla="*/ 29 h 38"/>
                  <a:gd name="T14" fmla="*/ 22 w 67"/>
                  <a:gd name="T15" fmla="*/ 38 h 38"/>
                  <a:gd name="T16" fmla="*/ 34 w 67"/>
                  <a:gd name="T17" fmla="*/ 35 h 38"/>
                  <a:gd name="T18" fmla="*/ 52 w 67"/>
                  <a:gd name="T19" fmla="*/ 36 h 38"/>
                  <a:gd name="T20" fmla="*/ 67 w 67"/>
                  <a:gd name="T21" fmla="*/ 36 h 38"/>
                  <a:gd name="T22" fmla="*/ 67 w 67"/>
                  <a:gd name="T23" fmla="*/ 21 h 38"/>
                  <a:gd name="T24" fmla="*/ 56 w 67"/>
                  <a:gd name="T25" fmla="*/ 13 h 38"/>
                  <a:gd name="T26" fmla="*/ 56 w 67"/>
                  <a:gd name="T27" fmla="*/ 1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7" h="38">
                    <a:moveTo>
                      <a:pt x="56" y="13"/>
                    </a:moveTo>
                    <a:lnTo>
                      <a:pt x="46" y="7"/>
                    </a:lnTo>
                    <a:lnTo>
                      <a:pt x="35" y="6"/>
                    </a:lnTo>
                    <a:lnTo>
                      <a:pt x="20" y="0"/>
                    </a:lnTo>
                    <a:lnTo>
                      <a:pt x="10" y="7"/>
                    </a:lnTo>
                    <a:lnTo>
                      <a:pt x="0" y="24"/>
                    </a:lnTo>
                    <a:lnTo>
                      <a:pt x="1" y="29"/>
                    </a:lnTo>
                    <a:lnTo>
                      <a:pt x="22" y="38"/>
                    </a:lnTo>
                    <a:lnTo>
                      <a:pt x="34" y="35"/>
                    </a:lnTo>
                    <a:lnTo>
                      <a:pt x="52" y="36"/>
                    </a:lnTo>
                    <a:lnTo>
                      <a:pt x="67" y="36"/>
                    </a:lnTo>
                    <a:lnTo>
                      <a:pt x="67" y="21"/>
                    </a:lnTo>
                    <a:lnTo>
                      <a:pt x="56" y="13"/>
                    </a:lnTo>
                    <a:lnTo>
                      <a:pt x="56" y="13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7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576C2CE-412D-EF33-1AEC-91BE6173DF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56662" y="3486151"/>
                <a:ext cx="169862" cy="215900"/>
              </a:xfrm>
              <a:custGeom>
                <a:avLst/>
                <a:gdLst>
                  <a:gd name="T0" fmla="*/ 105 w 107"/>
                  <a:gd name="T1" fmla="*/ 105 h 136"/>
                  <a:gd name="T2" fmla="*/ 88 w 107"/>
                  <a:gd name="T3" fmla="*/ 66 h 136"/>
                  <a:gd name="T4" fmla="*/ 83 w 107"/>
                  <a:gd name="T5" fmla="*/ 67 h 136"/>
                  <a:gd name="T6" fmla="*/ 82 w 107"/>
                  <a:gd name="T7" fmla="*/ 82 h 136"/>
                  <a:gd name="T8" fmla="*/ 69 w 107"/>
                  <a:gd name="T9" fmla="*/ 69 h 136"/>
                  <a:gd name="T10" fmla="*/ 73 w 107"/>
                  <a:gd name="T11" fmla="*/ 56 h 136"/>
                  <a:gd name="T12" fmla="*/ 82 w 107"/>
                  <a:gd name="T13" fmla="*/ 54 h 136"/>
                  <a:gd name="T14" fmla="*/ 88 w 107"/>
                  <a:gd name="T15" fmla="*/ 34 h 136"/>
                  <a:gd name="T16" fmla="*/ 75 w 107"/>
                  <a:gd name="T17" fmla="*/ 31 h 136"/>
                  <a:gd name="T18" fmla="*/ 57 w 107"/>
                  <a:gd name="T19" fmla="*/ 31 h 136"/>
                  <a:gd name="T20" fmla="*/ 36 w 107"/>
                  <a:gd name="T21" fmla="*/ 28 h 136"/>
                  <a:gd name="T22" fmla="*/ 32 w 107"/>
                  <a:gd name="T23" fmla="*/ 11 h 136"/>
                  <a:gd name="T24" fmla="*/ 22 w 107"/>
                  <a:gd name="T25" fmla="*/ 9 h 136"/>
                  <a:gd name="T26" fmla="*/ 4 w 107"/>
                  <a:gd name="T27" fmla="*/ 0 h 136"/>
                  <a:gd name="T28" fmla="*/ 0 w 107"/>
                  <a:gd name="T29" fmla="*/ 16 h 136"/>
                  <a:gd name="T30" fmla="*/ 16 w 107"/>
                  <a:gd name="T31" fmla="*/ 28 h 136"/>
                  <a:gd name="T32" fmla="*/ 5 w 107"/>
                  <a:gd name="T33" fmla="*/ 37 h 136"/>
                  <a:gd name="T34" fmla="*/ 2 w 107"/>
                  <a:gd name="T35" fmla="*/ 46 h 136"/>
                  <a:gd name="T36" fmla="*/ 16 w 107"/>
                  <a:gd name="T37" fmla="*/ 52 h 136"/>
                  <a:gd name="T38" fmla="*/ 15 w 107"/>
                  <a:gd name="T39" fmla="*/ 66 h 136"/>
                  <a:gd name="T40" fmla="*/ 24 w 107"/>
                  <a:gd name="T41" fmla="*/ 84 h 136"/>
                  <a:gd name="T42" fmla="*/ 30 w 107"/>
                  <a:gd name="T43" fmla="*/ 104 h 136"/>
                  <a:gd name="T44" fmla="*/ 38 w 107"/>
                  <a:gd name="T45" fmla="*/ 106 h 136"/>
                  <a:gd name="T46" fmla="*/ 44 w 107"/>
                  <a:gd name="T47" fmla="*/ 108 h 136"/>
                  <a:gd name="T48" fmla="*/ 47 w 107"/>
                  <a:gd name="T49" fmla="*/ 105 h 136"/>
                  <a:gd name="T50" fmla="*/ 57 w 107"/>
                  <a:gd name="T51" fmla="*/ 109 h 136"/>
                  <a:gd name="T52" fmla="*/ 61 w 107"/>
                  <a:gd name="T53" fmla="*/ 96 h 136"/>
                  <a:gd name="T54" fmla="*/ 58 w 107"/>
                  <a:gd name="T55" fmla="*/ 86 h 136"/>
                  <a:gd name="T56" fmla="*/ 77 w 107"/>
                  <a:gd name="T57" fmla="*/ 87 h 136"/>
                  <a:gd name="T58" fmla="*/ 87 w 107"/>
                  <a:gd name="T59" fmla="*/ 101 h 136"/>
                  <a:gd name="T60" fmla="*/ 93 w 107"/>
                  <a:gd name="T61" fmla="*/ 112 h 136"/>
                  <a:gd name="T62" fmla="*/ 96 w 107"/>
                  <a:gd name="T63" fmla="*/ 124 h 136"/>
                  <a:gd name="T64" fmla="*/ 103 w 107"/>
                  <a:gd name="T65" fmla="*/ 136 h 136"/>
                  <a:gd name="T66" fmla="*/ 100 w 107"/>
                  <a:gd name="T67" fmla="*/ 118 h 136"/>
                  <a:gd name="T68" fmla="*/ 107 w 107"/>
                  <a:gd name="T69" fmla="*/ 121 h 136"/>
                  <a:gd name="T70" fmla="*/ 105 w 107"/>
                  <a:gd name="T71" fmla="*/ 105 h 136"/>
                  <a:gd name="T72" fmla="*/ 105 w 107"/>
                  <a:gd name="T73" fmla="*/ 10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7" h="136">
                    <a:moveTo>
                      <a:pt x="105" y="105"/>
                    </a:moveTo>
                    <a:lnTo>
                      <a:pt x="88" y="66"/>
                    </a:lnTo>
                    <a:lnTo>
                      <a:pt x="83" y="67"/>
                    </a:lnTo>
                    <a:lnTo>
                      <a:pt x="82" y="82"/>
                    </a:lnTo>
                    <a:lnTo>
                      <a:pt x="69" y="69"/>
                    </a:lnTo>
                    <a:lnTo>
                      <a:pt x="73" y="56"/>
                    </a:lnTo>
                    <a:lnTo>
                      <a:pt x="82" y="54"/>
                    </a:lnTo>
                    <a:lnTo>
                      <a:pt x="88" y="34"/>
                    </a:lnTo>
                    <a:lnTo>
                      <a:pt x="75" y="31"/>
                    </a:lnTo>
                    <a:lnTo>
                      <a:pt x="57" y="31"/>
                    </a:lnTo>
                    <a:lnTo>
                      <a:pt x="36" y="28"/>
                    </a:lnTo>
                    <a:lnTo>
                      <a:pt x="32" y="11"/>
                    </a:lnTo>
                    <a:lnTo>
                      <a:pt x="22" y="9"/>
                    </a:lnTo>
                    <a:lnTo>
                      <a:pt x="4" y="0"/>
                    </a:lnTo>
                    <a:lnTo>
                      <a:pt x="0" y="16"/>
                    </a:lnTo>
                    <a:lnTo>
                      <a:pt x="16" y="28"/>
                    </a:lnTo>
                    <a:lnTo>
                      <a:pt x="5" y="37"/>
                    </a:lnTo>
                    <a:lnTo>
                      <a:pt x="2" y="46"/>
                    </a:lnTo>
                    <a:lnTo>
                      <a:pt x="16" y="52"/>
                    </a:lnTo>
                    <a:lnTo>
                      <a:pt x="15" y="66"/>
                    </a:lnTo>
                    <a:lnTo>
                      <a:pt x="24" y="84"/>
                    </a:lnTo>
                    <a:lnTo>
                      <a:pt x="30" y="104"/>
                    </a:lnTo>
                    <a:lnTo>
                      <a:pt x="38" y="106"/>
                    </a:lnTo>
                    <a:lnTo>
                      <a:pt x="44" y="108"/>
                    </a:lnTo>
                    <a:lnTo>
                      <a:pt x="47" y="105"/>
                    </a:lnTo>
                    <a:lnTo>
                      <a:pt x="57" y="109"/>
                    </a:lnTo>
                    <a:lnTo>
                      <a:pt x="61" y="96"/>
                    </a:lnTo>
                    <a:lnTo>
                      <a:pt x="58" y="86"/>
                    </a:lnTo>
                    <a:lnTo>
                      <a:pt x="77" y="87"/>
                    </a:lnTo>
                    <a:lnTo>
                      <a:pt x="87" y="101"/>
                    </a:lnTo>
                    <a:lnTo>
                      <a:pt x="93" y="112"/>
                    </a:lnTo>
                    <a:lnTo>
                      <a:pt x="96" y="124"/>
                    </a:lnTo>
                    <a:lnTo>
                      <a:pt x="103" y="136"/>
                    </a:lnTo>
                    <a:lnTo>
                      <a:pt x="100" y="118"/>
                    </a:lnTo>
                    <a:lnTo>
                      <a:pt x="107" y="121"/>
                    </a:lnTo>
                    <a:lnTo>
                      <a:pt x="105" y="105"/>
                    </a:lnTo>
                    <a:lnTo>
                      <a:pt x="105" y="105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7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408AD9A-2C4B-CEFB-B6A3-FF85C5F305C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69287" y="2478088"/>
                <a:ext cx="1703387" cy="1319213"/>
              </a:xfrm>
              <a:custGeom>
                <a:avLst/>
                <a:gdLst>
                  <a:gd name="T0" fmla="*/ 855 w 1073"/>
                  <a:gd name="T1" fmla="*/ 786 h 831"/>
                  <a:gd name="T2" fmla="*/ 817 w 1073"/>
                  <a:gd name="T3" fmla="*/ 824 h 831"/>
                  <a:gd name="T4" fmla="*/ 901 w 1073"/>
                  <a:gd name="T5" fmla="*/ 85 h 831"/>
                  <a:gd name="T6" fmla="*/ 819 w 1073"/>
                  <a:gd name="T7" fmla="*/ 16 h 831"/>
                  <a:gd name="T8" fmla="*/ 723 w 1073"/>
                  <a:gd name="T9" fmla="*/ 6 h 831"/>
                  <a:gd name="T10" fmla="*/ 735 w 1073"/>
                  <a:gd name="T11" fmla="*/ 42 h 831"/>
                  <a:gd name="T12" fmla="*/ 698 w 1073"/>
                  <a:gd name="T13" fmla="*/ 82 h 831"/>
                  <a:gd name="T14" fmla="*/ 721 w 1073"/>
                  <a:gd name="T15" fmla="*/ 129 h 831"/>
                  <a:gd name="T16" fmla="*/ 796 w 1073"/>
                  <a:gd name="T17" fmla="*/ 148 h 831"/>
                  <a:gd name="T18" fmla="*/ 749 w 1073"/>
                  <a:gd name="T19" fmla="*/ 163 h 831"/>
                  <a:gd name="T20" fmla="*/ 686 w 1073"/>
                  <a:gd name="T21" fmla="*/ 195 h 831"/>
                  <a:gd name="T22" fmla="*/ 691 w 1073"/>
                  <a:gd name="T23" fmla="*/ 224 h 831"/>
                  <a:gd name="T24" fmla="*/ 628 w 1073"/>
                  <a:gd name="T25" fmla="*/ 253 h 831"/>
                  <a:gd name="T26" fmla="*/ 550 w 1073"/>
                  <a:gd name="T27" fmla="*/ 267 h 831"/>
                  <a:gd name="T28" fmla="*/ 428 w 1073"/>
                  <a:gd name="T29" fmla="*/ 247 h 831"/>
                  <a:gd name="T30" fmla="*/ 359 w 1073"/>
                  <a:gd name="T31" fmla="*/ 210 h 831"/>
                  <a:gd name="T32" fmla="*/ 268 w 1073"/>
                  <a:gd name="T33" fmla="*/ 179 h 831"/>
                  <a:gd name="T34" fmla="*/ 189 w 1073"/>
                  <a:gd name="T35" fmla="*/ 112 h 831"/>
                  <a:gd name="T36" fmla="*/ 150 w 1073"/>
                  <a:gd name="T37" fmla="*/ 116 h 831"/>
                  <a:gd name="T38" fmla="*/ 118 w 1073"/>
                  <a:gd name="T39" fmla="*/ 183 h 831"/>
                  <a:gd name="T40" fmla="*/ 98 w 1073"/>
                  <a:gd name="T41" fmla="*/ 243 h 831"/>
                  <a:gd name="T42" fmla="*/ 75 w 1073"/>
                  <a:gd name="T43" fmla="*/ 283 h 831"/>
                  <a:gd name="T44" fmla="*/ 15 w 1073"/>
                  <a:gd name="T45" fmla="*/ 303 h 831"/>
                  <a:gd name="T46" fmla="*/ 12 w 1073"/>
                  <a:gd name="T47" fmla="*/ 346 h 831"/>
                  <a:gd name="T48" fmla="*/ 40 w 1073"/>
                  <a:gd name="T49" fmla="*/ 373 h 831"/>
                  <a:gd name="T50" fmla="*/ 108 w 1073"/>
                  <a:gd name="T51" fmla="*/ 419 h 831"/>
                  <a:gd name="T52" fmla="*/ 153 w 1073"/>
                  <a:gd name="T53" fmla="*/ 491 h 831"/>
                  <a:gd name="T54" fmla="*/ 204 w 1073"/>
                  <a:gd name="T55" fmla="*/ 545 h 831"/>
                  <a:gd name="T56" fmla="*/ 265 w 1073"/>
                  <a:gd name="T57" fmla="*/ 566 h 831"/>
                  <a:gd name="T58" fmla="*/ 334 w 1073"/>
                  <a:gd name="T59" fmla="*/ 599 h 831"/>
                  <a:gd name="T60" fmla="*/ 385 w 1073"/>
                  <a:gd name="T61" fmla="*/ 597 h 831"/>
                  <a:gd name="T62" fmla="*/ 431 w 1073"/>
                  <a:gd name="T63" fmla="*/ 603 h 831"/>
                  <a:gd name="T64" fmla="*/ 499 w 1073"/>
                  <a:gd name="T65" fmla="*/ 573 h 831"/>
                  <a:gd name="T66" fmla="*/ 542 w 1073"/>
                  <a:gd name="T67" fmla="*/ 591 h 831"/>
                  <a:gd name="T68" fmla="*/ 579 w 1073"/>
                  <a:gd name="T69" fmla="*/ 627 h 831"/>
                  <a:gd name="T70" fmla="*/ 590 w 1073"/>
                  <a:gd name="T71" fmla="*/ 691 h 831"/>
                  <a:gd name="T72" fmla="*/ 626 w 1073"/>
                  <a:gd name="T73" fmla="*/ 746 h 831"/>
                  <a:gd name="T74" fmla="*/ 654 w 1073"/>
                  <a:gd name="T75" fmla="*/ 759 h 831"/>
                  <a:gd name="T76" fmla="*/ 679 w 1073"/>
                  <a:gd name="T77" fmla="*/ 724 h 831"/>
                  <a:gd name="T78" fmla="*/ 741 w 1073"/>
                  <a:gd name="T79" fmla="*/ 717 h 831"/>
                  <a:gd name="T80" fmla="*/ 793 w 1073"/>
                  <a:gd name="T81" fmla="*/ 751 h 831"/>
                  <a:gd name="T82" fmla="*/ 836 w 1073"/>
                  <a:gd name="T83" fmla="*/ 781 h 831"/>
                  <a:gd name="T84" fmla="*/ 897 w 1073"/>
                  <a:gd name="T85" fmla="*/ 740 h 831"/>
                  <a:gd name="T86" fmla="*/ 949 w 1073"/>
                  <a:gd name="T87" fmla="*/ 722 h 831"/>
                  <a:gd name="T88" fmla="*/ 1018 w 1073"/>
                  <a:gd name="T89" fmla="*/ 620 h 831"/>
                  <a:gd name="T90" fmla="*/ 1033 w 1073"/>
                  <a:gd name="T91" fmla="*/ 555 h 831"/>
                  <a:gd name="T92" fmla="*/ 1014 w 1073"/>
                  <a:gd name="T93" fmla="*/ 510 h 831"/>
                  <a:gd name="T94" fmla="*/ 930 w 1073"/>
                  <a:gd name="T95" fmla="*/ 433 h 831"/>
                  <a:gd name="T96" fmla="*/ 976 w 1073"/>
                  <a:gd name="T97" fmla="*/ 385 h 831"/>
                  <a:gd name="T98" fmla="*/ 918 w 1073"/>
                  <a:gd name="T99" fmla="*/ 379 h 831"/>
                  <a:gd name="T100" fmla="*/ 859 w 1073"/>
                  <a:gd name="T101" fmla="*/ 341 h 831"/>
                  <a:gd name="T102" fmla="*/ 900 w 1073"/>
                  <a:gd name="T103" fmla="*/ 297 h 831"/>
                  <a:gd name="T104" fmla="*/ 931 w 1073"/>
                  <a:gd name="T105" fmla="*/ 326 h 831"/>
                  <a:gd name="T106" fmla="*/ 976 w 1073"/>
                  <a:gd name="T107" fmla="*/ 313 h 831"/>
                  <a:gd name="T108" fmla="*/ 1015 w 1073"/>
                  <a:gd name="T109" fmla="*/ 276 h 831"/>
                  <a:gd name="T110" fmla="*/ 1046 w 1073"/>
                  <a:gd name="T111" fmla="*/ 242 h 831"/>
                  <a:gd name="T112" fmla="*/ 1068 w 1073"/>
                  <a:gd name="T113" fmla="*/ 243 h 831"/>
                  <a:gd name="T114" fmla="*/ 1073 w 1073"/>
                  <a:gd name="T115" fmla="*/ 192 h 831"/>
                  <a:gd name="T116" fmla="*/ 1057 w 1073"/>
                  <a:gd name="T117" fmla="*/ 115 h 831"/>
                  <a:gd name="T118" fmla="*/ 971 w 1073"/>
                  <a:gd name="T119" fmla="*/ 109 h 8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73" h="831">
                    <a:moveTo>
                      <a:pt x="851" y="819"/>
                    </a:moveTo>
                    <a:lnTo>
                      <a:pt x="853" y="806"/>
                    </a:lnTo>
                    <a:lnTo>
                      <a:pt x="861" y="796"/>
                    </a:lnTo>
                    <a:lnTo>
                      <a:pt x="855" y="786"/>
                    </a:lnTo>
                    <a:lnTo>
                      <a:pt x="843" y="785"/>
                    </a:lnTo>
                    <a:lnTo>
                      <a:pt x="822" y="792"/>
                    </a:lnTo>
                    <a:lnTo>
                      <a:pt x="813" y="803"/>
                    </a:lnTo>
                    <a:lnTo>
                      <a:pt x="817" y="824"/>
                    </a:lnTo>
                    <a:lnTo>
                      <a:pt x="836" y="831"/>
                    </a:lnTo>
                    <a:lnTo>
                      <a:pt x="851" y="819"/>
                    </a:lnTo>
                    <a:lnTo>
                      <a:pt x="851" y="819"/>
                    </a:lnTo>
                    <a:close/>
                    <a:moveTo>
                      <a:pt x="901" y="85"/>
                    </a:moveTo>
                    <a:lnTo>
                      <a:pt x="878" y="63"/>
                    </a:lnTo>
                    <a:lnTo>
                      <a:pt x="862" y="49"/>
                    </a:lnTo>
                    <a:lnTo>
                      <a:pt x="847" y="38"/>
                    </a:lnTo>
                    <a:lnTo>
                      <a:pt x="819" y="16"/>
                    </a:lnTo>
                    <a:lnTo>
                      <a:pt x="796" y="8"/>
                    </a:lnTo>
                    <a:lnTo>
                      <a:pt x="765" y="0"/>
                    </a:lnTo>
                    <a:lnTo>
                      <a:pt x="741" y="1"/>
                    </a:lnTo>
                    <a:lnTo>
                      <a:pt x="723" y="6"/>
                    </a:lnTo>
                    <a:lnTo>
                      <a:pt x="716" y="17"/>
                    </a:lnTo>
                    <a:lnTo>
                      <a:pt x="730" y="22"/>
                    </a:lnTo>
                    <a:lnTo>
                      <a:pt x="739" y="35"/>
                    </a:lnTo>
                    <a:lnTo>
                      <a:pt x="735" y="42"/>
                    </a:lnTo>
                    <a:lnTo>
                      <a:pt x="735" y="66"/>
                    </a:lnTo>
                    <a:lnTo>
                      <a:pt x="742" y="77"/>
                    </a:lnTo>
                    <a:lnTo>
                      <a:pt x="725" y="91"/>
                    </a:lnTo>
                    <a:lnTo>
                      <a:pt x="698" y="82"/>
                    </a:lnTo>
                    <a:lnTo>
                      <a:pt x="701" y="99"/>
                    </a:lnTo>
                    <a:lnTo>
                      <a:pt x="702" y="122"/>
                    </a:lnTo>
                    <a:lnTo>
                      <a:pt x="712" y="133"/>
                    </a:lnTo>
                    <a:lnTo>
                      <a:pt x="721" y="129"/>
                    </a:lnTo>
                    <a:lnTo>
                      <a:pt x="741" y="133"/>
                    </a:lnTo>
                    <a:lnTo>
                      <a:pt x="751" y="124"/>
                    </a:lnTo>
                    <a:lnTo>
                      <a:pt x="769" y="132"/>
                    </a:lnTo>
                    <a:lnTo>
                      <a:pt x="796" y="148"/>
                    </a:lnTo>
                    <a:lnTo>
                      <a:pt x="799" y="156"/>
                    </a:lnTo>
                    <a:lnTo>
                      <a:pt x="783" y="153"/>
                    </a:lnTo>
                    <a:lnTo>
                      <a:pt x="757" y="157"/>
                    </a:lnTo>
                    <a:lnTo>
                      <a:pt x="749" y="163"/>
                    </a:lnTo>
                    <a:lnTo>
                      <a:pt x="743" y="178"/>
                    </a:lnTo>
                    <a:lnTo>
                      <a:pt x="720" y="188"/>
                    </a:lnTo>
                    <a:lnTo>
                      <a:pt x="709" y="200"/>
                    </a:lnTo>
                    <a:lnTo>
                      <a:pt x="686" y="195"/>
                    </a:lnTo>
                    <a:lnTo>
                      <a:pt x="674" y="193"/>
                    </a:lnTo>
                    <a:lnTo>
                      <a:pt x="673" y="208"/>
                    </a:lnTo>
                    <a:lnTo>
                      <a:pt x="683" y="217"/>
                    </a:lnTo>
                    <a:lnTo>
                      <a:pt x="691" y="224"/>
                    </a:lnTo>
                    <a:lnTo>
                      <a:pt x="682" y="232"/>
                    </a:lnTo>
                    <a:lnTo>
                      <a:pt x="674" y="245"/>
                    </a:lnTo>
                    <a:lnTo>
                      <a:pt x="656" y="252"/>
                    </a:lnTo>
                    <a:lnTo>
                      <a:pt x="628" y="253"/>
                    </a:lnTo>
                    <a:lnTo>
                      <a:pt x="601" y="261"/>
                    </a:lnTo>
                    <a:lnTo>
                      <a:pt x="584" y="274"/>
                    </a:lnTo>
                    <a:lnTo>
                      <a:pt x="572" y="266"/>
                    </a:lnTo>
                    <a:lnTo>
                      <a:pt x="550" y="267"/>
                    </a:lnTo>
                    <a:lnTo>
                      <a:pt x="514" y="252"/>
                    </a:lnTo>
                    <a:lnTo>
                      <a:pt x="494" y="249"/>
                    </a:lnTo>
                    <a:lnTo>
                      <a:pt x="471" y="252"/>
                    </a:lnTo>
                    <a:lnTo>
                      <a:pt x="428" y="247"/>
                    </a:lnTo>
                    <a:lnTo>
                      <a:pt x="408" y="247"/>
                    </a:lnTo>
                    <a:lnTo>
                      <a:pt x="390" y="234"/>
                    </a:lnTo>
                    <a:lnTo>
                      <a:pt x="372" y="213"/>
                    </a:lnTo>
                    <a:lnTo>
                      <a:pt x="359" y="210"/>
                    </a:lnTo>
                    <a:lnTo>
                      <a:pt x="330" y="196"/>
                    </a:lnTo>
                    <a:lnTo>
                      <a:pt x="303" y="192"/>
                    </a:lnTo>
                    <a:lnTo>
                      <a:pt x="279" y="189"/>
                    </a:lnTo>
                    <a:lnTo>
                      <a:pt x="268" y="179"/>
                    </a:lnTo>
                    <a:lnTo>
                      <a:pt x="263" y="151"/>
                    </a:lnTo>
                    <a:lnTo>
                      <a:pt x="242" y="133"/>
                    </a:lnTo>
                    <a:lnTo>
                      <a:pt x="211" y="124"/>
                    </a:lnTo>
                    <a:lnTo>
                      <a:pt x="189" y="112"/>
                    </a:lnTo>
                    <a:lnTo>
                      <a:pt x="177" y="95"/>
                    </a:lnTo>
                    <a:lnTo>
                      <a:pt x="171" y="97"/>
                    </a:lnTo>
                    <a:lnTo>
                      <a:pt x="164" y="113"/>
                    </a:lnTo>
                    <a:lnTo>
                      <a:pt x="150" y="116"/>
                    </a:lnTo>
                    <a:lnTo>
                      <a:pt x="160" y="138"/>
                    </a:lnTo>
                    <a:lnTo>
                      <a:pt x="154" y="149"/>
                    </a:lnTo>
                    <a:lnTo>
                      <a:pt x="114" y="142"/>
                    </a:lnTo>
                    <a:lnTo>
                      <a:pt x="118" y="183"/>
                    </a:lnTo>
                    <a:lnTo>
                      <a:pt x="110" y="189"/>
                    </a:lnTo>
                    <a:lnTo>
                      <a:pt x="76" y="197"/>
                    </a:lnTo>
                    <a:lnTo>
                      <a:pt x="109" y="237"/>
                    </a:lnTo>
                    <a:lnTo>
                      <a:pt x="98" y="243"/>
                    </a:lnTo>
                    <a:lnTo>
                      <a:pt x="105" y="256"/>
                    </a:lnTo>
                    <a:lnTo>
                      <a:pt x="104" y="261"/>
                    </a:lnTo>
                    <a:lnTo>
                      <a:pt x="78" y="275"/>
                    </a:lnTo>
                    <a:lnTo>
                      <a:pt x="75" y="283"/>
                    </a:lnTo>
                    <a:lnTo>
                      <a:pt x="50" y="286"/>
                    </a:lnTo>
                    <a:lnTo>
                      <a:pt x="48" y="301"/>
                    </a:lnTo>
                    <a:lnTo>
                      <a:pt x="27" y="298"/>
                    </a:lnTo>
                    <a:lnTo>
                      <a:pt x="15" y="303"/>
                    </a:lnTo>
                    <a:lnTo>
                      <a:pt x="0" y="314"/>
                    </a:lnTo>
                    <a:lnTo>
                      <a:pt x="5" y="319"/>
                    </a:lnTo>
                    <a:lnTo>
                      <a:pt x="1" y="325"/>
                    </a:lnTo>
                    <a:lnTo>
                      <a:pt x="12" y="346"/>
                    </a:lnTo>
                    <a:lnTo>
                      <a:pt x="18" y="345"/>
                    </a:lnTo>
                    <a:lnTo>
                      <a:pt x="31" y="349"/>
                    </a:lnTo>
                    <a:lnTo>
                      <a:pt x="33" y="359"/>
                    </a:lnTo>
                    <a:lnTo>
                      <a:pt x="40" y="373"/>
                    </a:lnTo>
                    <a:lnTo>
                      <a:pt x="45" y="380"/>
                    </a:lnTo>
                    <a:lnTo>
                      <a:pt x="62" y="391"/>
                    </a:lnTo>
                    <a:lnTo>
                      <a:pt x="74" y="410"/>
                    </a:lnTo>
                    <a:lnTo>
                      <a:pt x="108" y="419"/>
                    </a:lnTo>
                    <a:lnTo>
                      <a:pt x="137" y="447"/>
                    </a:lnTo>
                    <a:lnTo>
                      <a:pt x="140" y="467"/>
                    </a:lnTo>
                    <a:lnTo>
                      <a:pt x="151" y="479"/>
                    </a:lnTo>
                    <a:lnTo>
                      <a:pt x="153" y="491"/>
                    </a:lnTo>
                    <a:lnTo>
                      <a:pt x="138" y="488"/>
                    </a:lnTo>
                    <a:lnTo>
                      <a:pt x="150" y="514"/>
                    </a:lnTo>
                    <a:lnTo>
                      <a:pt x="173" y="529"/>
                    </a:lnTo>
                    <a:lnTo>
                      <a:pt x="204" y="545"/>
                    </a:lnTo>
                    <a:lnTo>
                      <a:pt x="212" y="540"/>
                    </a:lnTo>
                    <a:lnTo>
                      <a:pt x="230" y="547"/>
                    </a:lnTo>
                    <a:lnTo>
                      <a:pt x="253" y="563"/>
                    </a:lnTo>
                    <a:lnTo>
                      <a:pt x="265" y="566"/>
                    </a:lnTo>
                    <a:lnTo>
                      <a:pt x="274" y="578"/>
                    </a:lnTo>
                    <a:lnTo>
                      <a:pt x="291" y="583"/>
                    </a:lnTo>
                    <a:lnTo>
                      <a:pt x="310" y="593"/>
                    </a:lnTo>
                    <a:lnTo>
                      <a:pt x="334" y="599"/>
                    </a:lnTo>
                    <a:lnTo>
                      <a:pt x="358" y="600"/>
                    </a:lnTo>
                    <a:lnTo>
                      <a:pt x="370" y="596"/>
                    </a:lnTo>
                    <a:lnTo>
                      <a:pt x="375" y="614"/>
                    </a:lnTo>
                    <a:lnTo>
                      <a:pt x="385" y="597"/>
                    </a:lnTo>
                    <a:lnTo>
                      <a:pt x="395" y="590"/>
                    </a:lnTo>
                    <a:lnTo>
                      <a:pt x="410" y="596"/>
                    </a:lnTo>
                    <a:lnTo>
                      <a:pt x="421" y="597"/>
                    </a:lnTo>
                    <a:lnTo>
                      <a:pt x="431" y="603"/>
                    </a:lnTo>
                    <a:lnTo>
                      <a:pt x="447" y="600"/>
                    </a:lnTo>
                    <a:lnTo>
                      <a:pt x="461" y="583"/>
                    </a:lnTo>
                    <a:lnTo>
                      <a:pt x="481" y="568"/>
                    </a:lnTo>
                    <a:lnTo>
                      <a:pt x="499" y="573"/>
                    </a:lnTo>
                    <a:lnTo>
                      <a:pt x="512" y="563"/>
                    </a:lnTo>
                    <a:lnTo>
                      <a:pt x="525" y="578"/>
                    </a:lnTo>
                    <a:lnTo>
                      <a:pt x="520" y="588"/>
                    </a:lnTo>
                    <a:lnTo>
                      <a:pt x="542" y="591"/>
                    </a:lnTo>
                    <a:lnTo>
                      <a:pt x="554" y="590"/>
                    </a:lnTo>
                    <a:lnTo>
                      <a:pt x="564" y="603"/>
                    </a:lnTo>
                    <a:lnTo>
                      <a:pt x="574" y="609"/>
                    </a:lnTo>
                    <a:lnTo>
                      <a:pt x="579" y="627"/>
                    </a:lnTo>
                    <a:lnTo>
                      <a:pt x="582" y="647"/>
                    </a:lnTo>
                    <a:lnTo>
                      <a:pt x="567" y="667"/>
                    </a:lnTo>
                    <a:lnTo>
                      <a:pt x="569" y="695"/>
                    </a:lnTo>
                    <a:lnTo>
                      <a:pt x="590" y="691"/>
                    </a:lnTo>
                    <a:lnTo>
                      <a:pt x="598" y="713"/>
                    </a:lnTo>
                    <a:lnTo>
                      <a:pt x="612" y="718"/>
                    </a:lnTo>
                    <a:lnTo>
                      <a:pt x="610" y="738"/>
                    </a:lnTo>
                    <a:lnTo>
                      <a:pt x="626" y="746"/>
                    </a:lnTo>
                    <a:lnTo>
                      <a:pt x="636" y="751"/>
                    </a:lnTo>
                    <a:lnTo>
                      <a:pt x="650" y="744"/>
                    </a:lnTo>
                    <a:lnTo>
                      <a:pt x="653" y="754"/>
                    </a:lnTo>
                    <a:lnTo>
                      <a:pt x="654" y="759"/>
                    </a:lnTo>
                    <a:lnTo>
                      <a:pt x="666" y="760"/>
                    </a:lnTo>
                    <a:lnTo>
                      <a:pt x="658" y="733"/>
                    </a:lnTo>
                    <a:lnTo>
                      <a:pt x="668" y="729"/>
                    </a:lnTo>
                    <a:lnTo>
                      <a:pt x="679" y="724"/>
                    </a:lnTo>
                    <a:lnTo>
                      <a:pt x="695" y="724"/>
                    </a:lnTo>
                    <a:lnTo>
                      <a:pt x="714" y="721"/>
                    </a:lnTo>
                    <a:lnTo>
                      <a:pt x="730" y="708"/>
                    </a:lnTo>
                    <a:lnTo>
                      <a:pt x="741" y="717"/>
                    </a:lnTo>
                    <a:lnTo>
                      <a:pt x="761" y="721"/>
                    </a:lnTo>
                    <a:lnTo>
                      <a:pt x="760" y="735"/>
                    </a:lnTo>
                    <a:lnTo>
                      <a:pt x="771" y="745"/>
                    </a:lnTo>
                    <a:lnTo>
                      <a:pt x="793" y="751"/>
                    </a:lnTo>
                    <a:lnTo>
                      <a:pt x="802" y="747"/>
                    </a:lnTo>
                    <a:lnTo>
                      <a:pt x="831" y="754"/>
                    </a:lnTo>
                    <a:lnTo>
                      <a:pt x="827" y="764"/>
                    </a:lnTo>
                    <a:lnTo>
                      <a:pt x="836" y="781"/>
                    </a:lnTo>
                    <a:lnTo>
                      <a:pt x="847" y="780"/>
                    </a:lnTo>
                    <a:lnTo>
                      <a:pt x="850" y="754"/>
                    </a:lnTo>
                    <a:lnTo>
                      <a:pt x="871" y="751"/>
                    </a:lnTo>
                    <a:lnTo>
                      <a:pt x="897" y="740"/>
                    </a:lnTo>
                    <a:lnTo>
                      <a:pt x="907" y="727"/>
                    </a:lnTo>
                    <a:lnTo>
                      <a:pt x="916" y="735"/>
                    </a:lnTo>
                    <a:lnTo>
                      <a:pt x="926" y="725"/>
                    </a:lnTo>
                    <a:lnTo>
                      <a:pt x="949" y="722"/>
                    </a:lnTo>
                    <a:lnTo>
                      <a:pt x="974" y="702"/>
                    </a:lnTo>
                    <a:lnTo>
                      <a:pt x="997" y="680"/>
                    </a:lnTo>
                    <a:lnTo>
                      <a:pt x="1009" y="652"/>
                    </a:lnTo>
                    <a:lnTo>
                      <a:pt x="1018" y="620"/>
                    </a:lnTo>
                    <a:lnTo>
                      <a:pt x="1026" y="594"/>
                    </a:lnTo>
                    <a:lnTo>
                      <a:pt x="1036" y="592"/>
                    </a:lnTo>
                    <a:lnTo>
                      <a:pt x="1035" y="573"/>
                    </a:lnTo>
                    <a:lnTo>
                      <a:pt x="1033" y="555"/>
                    </a:lnTo>
                    <a:lnTo>
                      <a:pt x="1019" y="547"/>
                    </a:lnTo>
                    <a:lnTo>
                      <a:pt x="1009" y="534"/>
                    </a:lnTo>
                    <a:lnTo>
                      <a:pt x="1019" y="528"/>
                    </a:lnTo>
                    <a:lnTo>
                      <a:pt x="1014" y="510"/>
                    </a:lnTo>
                    <a:lnTo>
                      <a:pt x="993" y="492"/>
                    </a:lnTo>
                    <a:lnTo>
                      <a:pt x="974" y="471"/>
                    </a:lnTo>
                    <a:lnTo>
                      <a:pt x="956" y="446"/>
                    </a:lnTo>
                    <a:lnTo>
                      <a:pt x="930" y="433"/>
                    </a:lnTo>
                    <a:lnTo>
                      <a:pt x="933" y="416"/>
                    </a:lnTo>
                    <a:lnTo>
                      <a:pt x="948" y="404"/>
                    </a:lnTo>
                    <a:lnTo>
                      <a:pt x="951" y="391"/>
                    </a:lnTo>
                    <a:lnTo>
                      <a:pt x="976" y="385"/>
                    </a:lnTo>
                    <a:lnTo>
                      <a:pt x="967" y="372"/>
                    </a:lnTo>
                    <a:lnTo>
                      <a:pt x="954" y="372"/>
                    </a:lnTo>
                    <a:lnTo>
                      <a:pt x="933" y="362"/>
                    </a:lnTo>
                    <a:lnTo>
                      <a:pt x="918" y="379"/>
                    </a:lnTo>
                    <a:lnTo>
                      <a:pt x="900" y="372"/>
                    </a:lnTo>
                    <a:lnTo>
                      <a:pt x="894" y="361"/>
                    </a:lnTo>
                    <a:lnTo>
                      <a:pt x="877" y="358"/>
                    </a:lnTo>
                    <a:lnTo>
                      <a:pt x="859" y="341"/>
                    </a:lnTo>
                    <a:lnTo>
                      <a:pt x="864" y="330"/>
                    </a:lnTo>
                    <a:lnTo>
                      <a:pt x="882" y="329"/>
                    </a:lnTo>
                    <a:lnTo>
                      <a:pt x="887" y="314"/>
                    </a:lnTo>
                    <a:lnTo>
                      <a:pt x="900" y="297"/>
                    </a:lnTo>
                    <a:lnTo>
                      <a:pt x="913" y="289"/>
                    </a:lnTo>
                    <a:lnTo>
                      <a:pt x="929" y="301"/>
                    </a:lnTo>
                    <a:lnTo>
                      <a:pt x="922" y="317"/>
                    </a:lnTo>
                    <a:lnTo>
                      <a:pt x="931" y="326"/>
                    </a:lnTo>
                    <a:lnTo>
                      <a:pt x="925" y="337"/>
                    </a:lnTo>
                    <a:lnTo>
                      <a:pt x="944" y="331"/>
                    </a:lnTo>
                    <a:lnTo>
                      <a:pt x="952" y="319"/>
                    </a:lnTo>
                    <a:lnTo>
                      <a:pt x="976" y="313"/>
                    </a:lnTo>
                    <a:lnTo>
                      <a:pt x="984" y="298"/>
                    </a:lnTo>
                    <a:lnTo>
                      <a:pt x="998" y="285"/>
                    </a:lnTo>
                    <a:lnTo>
                      <a:pt x="1002" y="269"/>
                    </a:lnTo>
                    <a:lnTo>
                      <a:pt x="1015" y="276"/>
                    </a:lnTo>
                    <a:lnTo>
                      <a:pt x="1033" y="276"/>
                    </a:lnTo>
                    <a:lnTo>
                      <a:pt x="1022" y="264"/>
                    </a:lnTo>
                    <a:lnTo>
                      <a:pt x="1046" y="255"/>
                    </a:lnTo>
                    <a:lnTo>
                      <a:pt x="1046" y="242"/>
                    </a:lnTo>
                    <a:lnTo>
                      <a:pt x="1066" y="255"/>
                    </a:lnTo>
                    <a:lnTo>
                      <a:pt x="1066" y="255"/>
                    </a:lnTo>
                    <a:lnTo>
                      <a:pt x="1059" y="244"/>
                    </a:lnTo>
                    <a:lnTo>
                      <a:pt x="1068" y="243"/>
                    </a:lnTo>
                    <a:lnTo>
                      <a:pt x="1054" y="216"/>
                    </a:lnTo>
                    <a:lnTo>
                      <a:pt x="1036" y="196"/>
                    </a:lnTo>
                    <a:lnTo>
                      <a:pt x="1048" y="188"/>
                    </a:lnTo>
                    <a:lnTo>
                      <a:pt x="1073" y="192"/>
                    </a:lnTo>
                    <a:lnTo>
                      <a:pt x="1071" y="170"/>
                    </a:lnTo>
                    <a:lnTo>
                      <a:pt x="1060" y="144"/>
                    </a:lnTo>
                    <a:lnTo>
                      <a:pt x="1062" y="135"/>
                    </a:lnTo>
                    <a:lnTo>
                      <a:pt x="1057" y="115"/>
                    </a:lnTo>
                    <a:lnTo>
                      <a:pt x="1031" y="121"/>
                    </a:lnTo>
                    <a:lnTo>
                      <a:pt x="1021" y="131"/>
                    </a:lnTo>
                    <a:lnTo>
                      <a:pt x="993" y="131"/>
                    </a:lnTo>
                    <a:lnTo>
                      <a:pt x="971" y="109"/>
                    </a:lnTo>
                    <a:lnTo>
                      <a:pt x="937" y="92"/>
                    </a:lnTo>
                    <a:lnTo>
                      <a:pt x="901" y="85"/>
                    </a:lnTo>
                    <a:lnTo>
                      <a:pt x="901" y="85"/>
                    </a:lnTo>
                    <a:close/>
                  </a:path>
                </a:pathLst>
              </a:custGeom>
              <a:solidFill>
                <a:schemeClr val="accent3"/>
              </a:solidFill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7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89608EA-C5BA-88BC-CF98-2CE01CBB2E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5662" y="2841626"/>
                <a:ext cx="219075" cy="90488"/>
              </a:xfrm>
              <a:custGeom>
                <a:avLst/>
                <a:gdLst>
                  <a:gd name="T0" fmla="*/ 75 w 138"/>
                  <a:gd name="T1" fmla="*/ 18 h 57"/>
                  <a:gd name="T2" fmla="*/ 47 w 138"/>
                  <a:gd name="T3" fmla="*/ 7 h 57"/>
                  <a:gd name="T4" fmla="*/ 18 w 138"/>
                  <a:gd name="T5" fmla="*/ 4 h 57"/>
                  <a:gd name="T6" fmla="*/ 1 w 138"/>
                  <a:gd name="T7" fmla="*/ 0 h 57"/>
                  <a:gd name="T8" fmla="*/ 0 w 138"/>
                  <a:gd name="T9" fmla="*/ 3 h 57"/>
                  <a:gd name="T10" fmla="*/ 8 w 138"/>
                  <a:gd name="T11" fmla="*/ 9 h 57"/>
                  <a:gd name="T12" fmla="*/ 19 w 138"/>
                  <a:gd name="T13" fmla="*/ 12 h 57"/>
                  <a:gd name="T14" fmla="*/ 32 w 138"/>
                  <a:gd name="T15" fmla="*/ 20 h 57"/>
                  <a:gd name="T16" fmla="*/ 40 w 138"/>
                  <a:gd name="T17" fmla="*/ 36 h 57"/>
                  <a:gd name="T18" fmla="*/ 39 w 138"/>
                  <a:gd name="T19" fmla="*/ 46 h 57"/>
                  <a:gd name="T20" fmla="*/ 58 w 138"/>
                  <a:gd name="T21" fmla="*/ 46 h 57"/>
                  <a:gd name="T22" fmla="*/ 80 w 138"/>
                  <a:gd name="T23" fmla="*/ 57 h 57"/>
                  <a:gd name="T24" fmla="*/ 105 w 138"/>
                  <a:gd name="T25" fmla="*/ 53 h 57"/>
                  <a:gd name="T26" fmla="*/ 110 w 138"/>
                  <a:gd name="T27" fmla="*/ 49 h 57"/>
                  <a:gd name="T28" fmla="*/ 126 w 138"/>
                  <a:gd name="T29" fmla="*/ 56 h 57"/>
                  <a:gd name="T30" fmla="*/ 136 w 138"/>
                  <a:gd name="T31" fmla="*/ 57 h 57"/>
                  <a:gd name="T32" fmla="*/ 138 w 138"/>
                  <a:gd name="T33" fmla="*/ 55 h 57"/>
                  <a:gd name="T34" fmla="*/ 126 w 138"/>
                  <a:gd name="T35" fmla="*/ 42 h 57"/>
                  <a:gd name="T36" fmla="*/ 130 w 138"/>
                  <a:gd name="T37" fmla="*/ 38 h 57"/>
                  <a:gd name="T38" fmla="*/ 117 w 138"/>
                  <a:gd name="T39" fmla="*/ 33 h 57"/>
                  <a:gd name="T40" fmla="*/ 109 w 138"/>
                  <a:gd name="T41" fmla="*/ 24 h 57"/>
                  <a:gd name="T42" fmla="*/ 90 w 138"/>
                  <a:gd name="T43" fmla="*/ 19 h 57"/>
                  <a:gd name="T44" fmla="*/ 79 w 138"/>
                  <a:gd name="T45" fmla="*/ 23 h 57"/>
                  <a:gd name="T46" fmla="*/ 75 w 138"/>
                  <a:gd name="T47" fmla="*/ 18 h 57"/>
                  <a:gd name="T48" fmla="*/ 75 w 138"/>
                  <a:gd name="T49" fmla="*/ 18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8" h="57">
                    <a:moveTo>
                      <a:pt x="75" y="18"/>
                    </a:moveTo>
                    <a:lnTo>
                      <a:pt x="47" y="7"/>
                    </a:lnTo>
                    <a:lnTo>
                      <a:pt x="18" y="4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8" y="9"/>
                    </a:lnTo>
                    <a:lnTo>
                      <a:pt x="19" y="12"/>
                    </a:lnTo>
                    <a:lnTo>
                      <a:pt x="32" y="20"/>
                    </a:lnTo>
                    <a:lnTo>
                      <a:pt x="40" y="36"/>
                    </a:lnTo>
                    <a:lnTo>
                      <a:pt x="39" y="46"/>
                    </a:lnTo>
                    <a:lnTo>
                      <a:pt x="58" y="46"/>
                    </a:lnTo>
                    <a:lnTo>
                      <a:pt x="80" y="57"/>
                    </a:lnTo>
                    <a:lnTo>
                      <a:pt x="105" y="53"/>
                    </a:lnTo>
                    <a:lnTo>
                      <a:pt x="110" y="49"/>
                    </a:lnTo>
                    <a:lnTo>
                      <a:pt x="126" y="56"/>
                    </a:lnTo>
                    <a:lnTo>
                      <a:pt x="136" y="57"/>
                    </a:lnTo>
                    <a:lnTo>
                      <a:pt x="138" y="55"/>
                    </a:lnTo>
                    <a:lnTo>
                      <a:pt x="126" y="42"/>
                    </a:lnTo>
                    <a:lnTo>
                      <a:pt x="130" y="38"/>
                    </a:lnTo>
                    <a:lnTo>
                      <a:pt x="117" y="33"/>
                    </a:lnTo>
                    <a:lnTo>
                      <a:pt x="109" y="24"/>
                    </a:lnTo>
                    <a:lnTo>
                      <a:pt x="90" y="19"/>
                    </a:lnTo>
                    <a:lnTo>
                      <a:pt x="79" y="23"/>
                    </a:lnTo>
                    <a:lnTo>
                      <a:pt x="75" y="18"/>
                    </a:lnTo>
                    <a:lnTo>
                      <a:pt x="75" y="18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7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F62D0EF-0084-F7D6-25E4-94E85CA0960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172575" y="4276726"/>
                <a:ext cx="1524000" cy="596900"/>
              </a:xfrm>
              <a:custGeom>
                <a:avLst/>
                <a:gdLst>
                  <a:gd name="T0" fmla="*/ 489 w 960"/>
                  <a:gd name="T1" fmla="*/ 357 h 376"/>
                  <a:gd name="T2" fmla="*/ 617 w 960"/>
                  <a:gd name="T3" fmla="*/ 353 h 376"/>
                  <a:gd name="T4" fmla="*/ 581 w 960"/>
                  <a:gd name="T5" fmla="*/ 373 h 376"/>
                  <a:gd name="T6" fmla="*/ 463 w 960"/>
                  <a:gd name="T7" fmla="*/ 331 h 376"/>
                  <a:gd name="T8" fmla="*/ 493 w 960"/>
                  <a:gd name="T9" fmla="*/ 337 h 376"/>
                  <a:gd name="T10" fmla="*/ 574 w 960"/>
                  <a:gd name="T11" fmla="*/ 323 h 376"/>
                  <a:gd name="T12" fmla="*/ 510 w 960"/>
                  <a:gd name="T13" fmla="*/ 339 h 376"/>
                  <a:gd name="T14" fmla="*/ 277 w 960"/>
                  <a:gd name="T15" fmla="*/ 291 h 376"/>
                  <a:gd name="T16" fmla="*/ 209 w 960"/>
                  <a:gd name="T17" fmla="*/ 293 h 376"/>
                  <a:gd name="T18" fmla="*/ 293 w 960"/>
                  <a:gd name="T19" fmla="*/ 314 h 376"/>
                  <a:gd name="T20" fmla="*/ 398 w 960"/>
                  <a:gd name="T21" fmla="*/ 338 h 376"/>
                  <a:gd name="T22" fmla="*/ 322 w 960"/>
                  <a:gd name="T23" fmla="*/ 283 h 376"/>
                  <a:gd name="T24" fmla="*/ 825 w 960"/>
                  <a:gd name="T25" fmla="*/ 267 h 376"/>
                  <a:gd name="T26" fmla="*/ 825 w 960"/>
                  <a:gd name="T27" fmla="*/ 278 h 376"/>
                  <a:gd name="T28" fmla="*/ 663 w 960"/>
                  <a:gd name="T29" fmla="*/ 220 h 376"/>
                  <a:gd name="T30" fmla="*/ 690 w 960"/>
                  <a:gd name="T31" fmla="*/ 198 h 376"/>
                  <a:gd name="T32" fmla="*/ 746 w 960"/>
                  <a:gd name="T33" fmla="*/ 222 h 376"/>
                  <a:gd name="T34" fmla="*/ 781 w 960"/>
                  <a:gd name="T35" fmla="*/ 139 h 376"/>
                  <a:gd name="T36" fmla="*/ 776 w 960"/>
                  <a:gd name="T37" fmla="*/ 183 h 376"/>
                  <a:gd name="T38" fmla="*/ 787 w 960"/>
                  <a:gd name="T39" fmla="*/ 209 h 376"/>
                  <a:gd name="T40" fmla="*/ 836 w 960"/>
                  <a:gd name="T41" fmla="*/ 236 h 376"/>
                  <a:gd name="T42" fmla="*/ 891 w 960"/>
                  <a:gd name="T43" fmla="*/ 311 h 376"/>
                  <a:gd name="T44" fmla="*/ 951 w 960"/>
                  <a:gd name="T45" fmla="*/ 347 h 376"/>
                  <a:gd name="T46" fmla="*/ 905 w 960"/>
                  <a:gd name="T47" fmla="*/ 170 h 376"/>
                  <a:gd name="T48" fmla="*/ 817 w 960"/>
                  <a:gd name="T49" fmla="*/ 157 h 376"/>
                  <a:gd name="T50" fmla="*/ 556 w 960"/>
                  <a:gd name="T51" fmla="*/ 106 h 376"/>
                  <a:gd name="T52" fmla="*/ 503 w 960"/>
                  <a:gd name="T53" fmla="*/ 181 h 376"/>
                  <a:gd name="T54" fmla="*/ 504 w 960"/>
                  <a:gd name="T55" fmla="*/ 258 h 376"/>
                  <a:gd name="T56" fmla="*/ 540 w 960"/>
                  <a:gd name="T57" fmla="*/ 193 h 376"/>
                  <a:gd name="T58" fmla="*/ 575 w 960"/>
                  <a:gd name="T59" fmla="*/ 236 h 376"/>
                  <a:gd name="T60" fmla="*/ 567 w 960"/>
                  <a:gd name="T61" fmla="*/ 213 h 376"/>
                  <a:gd name="T62" fmla="*/ 590 w 960"/>
                  <a:gd name="T63" fmla="*/ 156 h 376"/>
                  <a:gd name="T64" fmla="*/ 525 w 960"/>
                  <a:gd name="T65" fmla="*/ 125 h 376"/>
                  <a:gd name="T66" fmla="*/ 631 w 960"/>
                  <a:gd name="T67" fmla="*/ 96 h 376"/>
                  <a:gd name="T68" fmla="*/ 687 w 960"/>
                  <a:gd name="T69" fmla="*/ 78 h 376"/>
                  <a:gd name="T70" fmla="*/ 697 w 960"/>
                  <a:gd name="T71" fmla="*/ 148 h 376"/>
                  <a:gd name="T72" fmla="*/ 704 w 960"/>
                  <a:gd name="T73" fmla="*/ 103 h 376"/>
                  <a:gd name="T74" fmla="*/ 455 w 960"/>
                  <a:gd name="T75" fmla="*/ 28 h 376"/>
                  <a:gd name="T76" fmla="*/ 391 w 960"/>
                  <a:gd name="T77" fmla="*/ 101 h 376"/>
                  <a:gd name="T78" fmla="*/ 322 w 960"/>
                  <a:gd name="T79" fmla="*/ 112 h 376"/>
                  <a:gd name="T80" fmla="*/ 292 w 960"/>
                  <a:gd name="T81" fmla="*/ 141 h 376"/>
                  <a:gd name="T82" fmla="*/ 345 w 960"/>
                  <a:gd name="T83" fmla="*/ 201 h 376"/>
                  <a:gd name="T84" fmla="*/ 410 w 960"/>
                  <a:gd name="T85" fmla="*/ 227 h 376"/>
                  <a:gd name="T86" fmla="*/ 469 w 960"/>
                  <a:gd name="T87" fmla="*/ 149 h 376"/>
                  <a:gd name="T88" fmla="*/ 476 w 960"/>
                  <a:gd name="T89" fmla="*/ 86 h 376"/>
                  <a:gd name="T90" fmla="*/ 203 w 960"/>
                  <a:gd name="T91" fmla="*/ 185 h 376"/>
                  <a:gd name="T92" fmla="*/ 182 w 960"/>
                  <a:gd name="T93" fmla="*/ 127 h 376"/>
                  <a:gd name="T94" fmla="*/ 94 w 960"/>
                  <a:gd name="T95" fmla="*/ 55 h 376"/>
                  <a:gd name="T96" fmla="*/ 0 w 960"/>
                  <a:gd name="T97" fmla="*/ 0 h 376"/>
                  <a:gd name="T98" fmla="*/ 71 w 960"/>
                  <a:gd name="T99" fmla="*/ 86 h 376"/>
                  <a:gd name="T100" fmla="*/ 129 w 960"/>
                  <a:gd name="T101" fmla="*/ 197 h 376"/>
                  <a:gd name="T102" fmla="*/ 219 w 960"/>
                  <a:gd name="T103" fmla="*/ 269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60" h="376">
                    <a:moveTo>
                      <a:pt x="524" y="373"/>
                    </a:moveTo>
                    <a:lnTo>
                      <a:pt x="526" y="367"/>
                    </a:lnTo>
                    <a:lnTo>
                      <a:pt x="519" y="360"/>
                    </a:lnTo>
                    <a:lnTo>
                      <a:pt x="508" y="353"/>
                    </a:lnTo>
                    <a:lnTo>
                      <a:pt x="489" y="357"/>
                    </a:lnTo>
                    <a:lnTo>
                      <a:pt x="515" y="374"/>
                    </a:lnTo>
                    <a:lnTo>
                      <a:pt x="524" y="373"/>
                    </a:lnTo>
                    <a:lnTo>
                      <a:pt x="524" y="373"/>
                    </a:lnTo>
                    <a:close/>
                    <a:moveTo>
                      <a:pt x="602" y="371"/>
                    </a:moveTo>
                    <a:lnTo>
                      <a:pt x="617" y="353"/>
                    </a:lnTo>
                    <a:lnTo>
                      <a:pt x="618" y="346"/>
                    </a:lnTo>
                    <a:lnTo>
                      <a:pt x="616" y="341"/>
                    </a:lnTo>
                    <a:lnTo>
                      <a:pt x="594" y="351"/>
                    </a:lnTo>
                    <a:lnTo>
                      <a:pt x="584" y="366"/>
                    </a:lnTo>
                    <a:lnTo>
                      <a:pt x="581" y="373"/>
                    </a:lnTo>
                    <a:lnTo>
                      <a:pt x="583" y="376"/>
                    </a:lnTo>
                    <a:lnTo>
                      <a:pt x="602" y="371"/>
                    </a:lnTo>
                    <a:lnTo>
                      <a:pt x="602" y="371"/>
                    </a:lnTo>
                    <a:close/>
                    <a:moveTo>
                      <a:pt x="469" y="323"/>
                    </a:moveTo>
                    <a:lnTo>
                      <a:pt x="463" y="331"/>
                    </a:lnTo>
                    <a:lnTo>
                      <a:pt x="451" y="331"/>
                    </a:lnTo>
                    <a:lnTo>
                      <a:pt x="443" y="344"/>
                    </a:lnTo>
                    <a:lnTo>
                      <a:pt x="454" y="345"/>
                    </a:lnTo>
                    <a:lnTo>
                      <a:pt x="469" y="341"/>
                    </a:lnTo>
                    <a:lnTo>
                      <a:pt x="493" y="337"/>
                    </a:lnTo>
                    <a:lnTo>
                      <a:pt x="489" y="326"/>
                    </a:lnTo>
                    <a:lnTo>
                      <a:pt x="476" y="329"/>
                    </a:lnTo>
                    <a:lnTo>
                      <a:pt x="469" y="323"/>
                    </a:lnTo>
                    <a:lnTo>
                      <a:pt x="469" y="323"/>
                    </a:lnTo>
                    <a:close/>
                    <a:moveTo>
                      <a:pt x="574" y="323"/>
                    </a:moveTo>
                    <a:lnTo>
                      <a:pt x="554" y="331"/>
                    </a:lnTo>
                    <a:lnTo>
                      <a:pt x="540" y="333"/>
                    </a:lnTo>
                    <a:lnTo>
                      <a:pt x="528" y="325"/>
                    </a:lnTo>
                    <a:lnTo>
                      <a:pt x="511" y="331"/>
                    </a:lnTo>
                    <a:lnTo>
                      <a:pt x="510" y="339"/>
                    </a:lnTo>
                    <a:lnTo>
                      <a:pt x="537" y="342"/>
                    </a:lnTo>
                    <a:lnTo>
                      <a:pt x="570" y="336"/>
                    </a:lnTo>
                    <a:lnTo>
                      <a:pt x="574" y="323"/>
                    </a:lnTo>
                    <a:lnTo>
                      <a:pt x="574" y="323"/>
                    </a:lnTo>
                    <a:close/>
                    <a:moveTo>
                      <a:pt x="277" y="291"/>
                    </a:moveTo>
                    <a:lnTo>
                      <a:pt x="274" y="282"/>
                    </a:lnTo>
                    <a:lnTo>
                      <a:pt x="266" y="281"/>
                    </a:lnTo>
                    <a:lnTo>
                      <a:pt x="250" y="271"/>
                    </a:lnTo>
                    <a:lnTo>
                      <a:pt x="224" y="270"/>
                    </a:lnTo>
                    <a:lnTo>
                      <a:pt x="209" y="293"/>
                    </a:lnTo>
                    <a:lnTo>
                      <a:pt x="227" y="295"/>
                    </a:lnTo>
                    <a:lnTo>
                      <a:pt x="231" y="305"/>
                    </a:lnTo>
                    <a:lnTo>
                      <a:pt x="268" y="314"/>
                    </a:lnTo>
                    <a:lnTo>
                      <a:pt x="277" y="311"/>
                    </a:lnTo>
                    <a:lnTo>
                      <a:pt x="293" y="314"/>
                    </a:lnTo>
                    <a:lnTo>
                      <a:pt x="316" y="323"/>
                    </a:lnTo>
                    <a:lnTo>
                      <a:pt x="336" y="327"/>
                    </a:lnTo>
                    <a:lnTo>
                      <a:pt x="357" y="329"/>
                    </a:lnTo>
                    <a:lnTo>
                      <a:pt x="376" y="328"/>
                    </a:lnTo>
                    <a:lnTo>
                      <a:pt x="398" y="338"/>
                    </a:lnTo>
                    <a:lnTo>
                      <a:pt x="422" y="329"/>
                    </a:lnTo>
                    <a:lnTo>
                      <a:pt x="398" y="314"/>
                    </a:lnTo>
                    <a:lnTo>
                      <a:pt x="367" y="311"/>
                    </a:lnTo>
                    <a:lnTo>
                      <a:pt x="360" y="296"/>
                    </a:lnTo>
                    <a:lnTo>
                      <a:pt x="322" y="283"/>
                    </a:lnTo>
                    <a:lnTo>
                      <a:pt x="317" y="294"/>
                    </a:lnTo>
                    <a:lnTo>
                      <a:pt x="277" y="291"/>
                    </a:lnTo>
                    <a:lnTo>
                      <a:pt x="277" y="291"/>
                    </a:lnTo>
                    <a:close/>
                    <a:moveTo>
                      <a:pt x="825" y="278"/>
                    </a:moveTo>
                    <a:lnTo>
                      <a:pt x="825" y="267"/>
                    </a:lnTo>
                    <a:lnTo>
                      <a:pt x="821" y="259"/>
                    </a:lnTo>
                    <a:lnTo>
                      <a:pt x="816" y="268"/>
                    </a:lnTo>
                    <a:lnTo>
                      <a:pt x="812" y="276"/>
                    </a:lnTo>
                    <a:lnTo>
                      <a:pt x="813" y="294"/>
                    </a:lnTo>
                    <a:lnTo>
                      <a:pt x="825" y="278"/>
                    </a:lnTo>
                    <a:close/>
                    <a:moveTo>
                      <a:pt x="672" y="212"/>
                    </a:moveTo>
                    <a:lnTo>
                      <a:pt x="666" y="204"/>
                    </a:lnTo>
                    <a:lnTo>
                      <a:pt x="645" y="206"/>
                    </a:lnTo>
                    <a:lnTo>
                      <a:pt x="648" y="215"/>
                    </a:lnTo>
                    <a:lnTo>
                      <a:pt x="663" y="220"/>
                    </a:lnTo>
                    <a:lnTo>
                      <a:pt x="672" y="212"/>
                    </a:lnTo>
                    <a:lnTo>
                      <a:pt x="672" y="212"/>
                    </a:lnTo>
                    <a:close/>
                    <a:moveTo>
                      <a:pt x="739" y="203"/>
                    </a:moveTo>
                    <a:lnTo>
                      <a:pt x="717" y="197"/>
                    </a:lnTo>
                    <a:lnTo>
                      <a:pt x="690" y="198"/>
                    </a:lnTo>
                    <a:lnTo>
                      <a:pt x="685" y="211"/>
                    </a:lnTo>
                    <a:lnTo>
                      <a:pt x="700" y="212"/>
                    </a:lnTo>
                    <a:lnTo>
                      <a:pt x="711" y="210"/>
                    </a:lnTo>
                    <a:lnTo>
                      <a:pt x="729" y="212"/>
                    </a:lnTo>
                    <a:lnTo>
                      <a:pt x="746" y="222"/>
                    </a:lnTo>
                    <a:lnTo>
                      <a:pt x="739" y="203"/>
                    </a:lnTo>
                    <a:lnTo>
                      <a:pt x="739" y="203"/>
                    </a:lnTo>
                    <a:close/>
                    <a:moveTo>
                      <a:pt x="817" y="157"/>
                    </a:moveTo>
                    <a:lnTo>
                      <a:pt x="815" y="148"/>
                    </a:lnTo>
                    <a:lnTo>
                      <a:pt x="781" y="139"/>
                    </a:lnTo>
                    <a:lnTo>
                      <a:pt x="770" y="146"/>
                    </a:lnTo>
                    <a:lnTo>
                      <a:pt x="742" y="152"/>
                    </a:lnTo>
                    <a:lnTo>
                      <a:pt x="750" y="164"/>
                    </a:lnTo>
                    <a:lnTo>
                      <a:pt x="769" y="169"/>
                    </a:lnTo>
                    <a:lnTo>
                      <a:pt x="776" y="183"/>
                    </a:lnTo>
                    <a:lnTo>
                      <a:pt x="808" y="183"/>
                    </a:lnTo>
                    <a:lnTo>
                      <a:pt x="809" y="189"/>
                    </a:lnTo>
                    <a:lnTo>
                      <a:pt x="794" y="188"/>
                    </a:lnTo>
                    <a:lnTo>
                      <a:pt x="771" y="197"/>
                    </a:lnTo>
                    <a:lnTo>
                      <a:pt x="787" y="209"/>
                    </a:lnTo>
                    <a:lnTo>
                      <a:pt x="787" y="219"/>
                    </a:lnTo>
                    <a:lnTo>
                      <a:pt x="791" y="227"/>
                    </a:lnTo>
                    <a:lnTo>
                      <a:pt x="799" y="226"/>
                    </a:lnTo>
                    <a:lnTo>
                      <a:pt x="805" y="214"/>
                    </a:lnTo>
                    <a:lnTo>
                      <a:pt x="836" y="236"/>
                    </a:lnTo>
                    <a:lnTo>
                      <a:pt x="853" y="238"/>
                    </a:lnTo>
                    <a:lnTo>
                      <a:pt x="893" y="258"/>
                    </a:lnTo>
                    <a:lnTo>
                      <a:pt x="901" y="278"/>
                    </a:lnTo>
                    <a:lnTo>
                      <a:pt x="905" y="304"/>
                    </a:lnTo>
                    <a:lnTo>
                      <a:pt x="891" y="311"/>
                    </a:lnTo>
                    <a:lnTo>
                      <a:pt x="881" y="330"/>
                    </a:lnTo>
                    <a:lnTo>
                      <a:pt x="907" y="329"/>
                    </a:lnTo>
                    <a:lnTo>
                      <a:pt x="914" y="323"/>
                    </a:lnTo>
                    <a:lnTo>
                      <a:pt x="934" y="327"/>
                    </a:lnTo>
                    <a:lnTo>
                      <a:pt x="951" y="347"/>
                    </a:lnTo>
                    <a:lnTo>
                      <a:pt x="957" y="269"/>
                    </a:lnTo>
                    <a:lnTo>
                      <a:pt x="960" y="192"/>
                    </a:lnTo>
                    <a:lnTo>
                      <a:pt x="938" y="187"/>
                    </a:lnTo>
                    <a:lnTo>
                      <a:pt x="923" y="179"/>
                    </a:lnTo>
                    <a:lnTo>
                      <a:pt x="905" y="170"/>
                    </a:lnTo>
                    <a:lnTo>
                      <a:pt x="887" y="170"/>
                    </a:lnTo>
                    <a:lnTo>
                      <a:pt x="862" y="184"/>
                    </a:lnTo>
                    <a:lnTo>
                      <a:pt x="844" y="210"/>
                    </a:lnTo>
                    <a:lnTo>
                      <a:pt x="822" y="196"/>
                    </a:lnTo>
                    <a:lnTo>
                      <a:pt x="817" y="157"/>
                    </a:lnTo>
                    <a:close/>
                    <a:moveTo>
                      <a:pt x="631" y="96"/>
                    </a:moveTo>
                    <a:lnTo>
                      <a:pt x="627" y="91"/>
                    </a:lnTo>
                    <a:lnTo>
                      <a:pt x="606" y="108"/>
                    </a:lnTo>
                    <a:lnTo>
                      <a:pt x="582" y="109"/>
                    </a:lnTo>
                    <a:lnTo>
                      <a:pt x="556" y="106"/>
                    </a:lnTo>
                    <a:lnTo>
                      <a:pt x="539" y="99"/>
                    </a:lnTo>
                    <a:lnTo>
                      <a:pt x="521" y="116"/>
                    </a:lnTo>
                    <a:lnTo>
                      <a:pt x="517" y="127"/>
                    </a:lnTo>
                    <a:lnTo>
                      <a:pt x="507" y="162"/>
                    </a:lnTo>
                    <a:lnTo>
                      <a:pt x="503" y="181"/>
                    </a:lnTo>
                    <a:lnTo>
                      <a:pt x="494" y="197"/>
                    </a:lnTo>
                    <a:lnTo>
                      <a:pt x="500" y="212"/>
                    </a:lnTo>
                    <a:lnTo>
                      <a:pt x="508" y="213"/>
                    </a:lnTo>
                    <a:lnTo>
                      <a:pt x="511" y="236"/>
                    </a:lnTo>
                    <a:lnTo>
                      <a:pt x="504" y="258"/>
                    </a:lnTo>
                    <a:lnTo>
                      <a:pt x="512" y="265"/>
                    </a:lnTo>
                    <a:lnTo>
                      <a:pt x="526" y="261"/>
                    </a:lnTo>
                    <a:lnTo>
                      <a:pt x="527" y="227"/>
                    </a:lnTo>
                    <a:lnTo>
                      <a:pt x="526" y="199"/>
                    </a:lnTo>
                    <a:lnTo>
                      <a:pt x="540" y="193"/>
                    </a:lnTo>
                    <a:lnTo>
                      <a:pt x="537" y="215"/>
                    </a:lnTo>
                    <a:lnTo>
                      <a:pt x="552" y="229"/>
                    </a:lnTo>
                    <a:lnTo>
                      <a:pt x="549" y="239"/>
                    </a:lnTo>
                    <a:lnTo>
                      <a:pt x="554" y="245"/>
                    </a:lnTo>
                    <a:lnTo>
                      <a:pt x="575" y="236"/>
                    </a:lnTo>
                    <a:lnTo>
                      <a:pt x="563" y="255"/>
                    </a:lnTo>
                    <a:lnTo>
                      <a:pt x="572" y="264"/>
                    </a:lnTo>
                    <a:lnTo>
                      <a:pt x="583" y="256"/>
                    </a:lnTo>
                    <a:lnTo>
                      <a:pt x="584" y="241"/>
                    </a:lnTo>
                    <a:lnTo>
                      <a:pt x="567" y="213"/>
                    </a:lnTo>
                    <a:lnTo>
                      <a:pt x="571" y="206"/>
                    </a:lnTo>
                    <a:lnTo>
                      <a:pt x="552" y="175"/>
                    </a:lnTo>
                    <a:lnTo>
                      <a:pt x="571" y="166"/>
                    </a:lnTo>
                    <a:lnTo>
                      <a:pt x="580" y="152"/>
                    </a:lnTo>
                    <a:lnTo>
                      <a:pt x="590" y="156"/>
                    </a:lnTo>
                    <a:lnTo>
                      <a:pt x="591" y="144"/>
                    </a:lnTo>
                    <a:lnTo>
                      <a:pt x="552" y="153"/>
                    </a:lnTo>
                    <a:lnTo>
                      <a:pt x="540" y="163"/>
                    </a:lnTo>
                    <a:lnTo>
                      <a:pt x="521" y="142"/>
                    </a:lnTo>
                    <a:lnTo>
                      <a:pt x="525" y="125"/>
                    </a:lnTo>
                    <a:lnTo>
                      <a:pt x="543" y="121"/>
                    </a:lnTo>
                    <a:lnTo>
                      <a:pt x="578" y="120"/>
                    </a:lnTo>
                    <a:lnTo>
                      <a:pt x="598" y="125"/>
                    </a:lnTo>
                    <a:lnTo>
                      <a:pt x="614" y="120"/>
                    </a:lnTo>
                    <a:lnTo>
                      <a:pt x="631" y="96"/>
                    </a:lnTo>
                    <a:lnTo>
                      <a:pt x="631" y="96"/>
                    </a:lnTo>
                    <a:close/>
                    <a:moveTo>
                      <a:pt x="704" y="103"/>
                    </a:moveTo>
                    <a:lnTo>
                      <a:pt x="701" y="94"/>
                    </a:lnTo>
                    <a:lnTo>
                      <a:pt x="689" y="91"/>
                    </a:lnTo>
                    <a:lnTo>
                      <a:pt x="687" y="78"/>
                    </a:lnTo>
                    <a:lnTo>
                      <a:pt x="680" y="86"/>
                    </a:lnTo>
                    <a:lnTo>
                      <a:pt x="676" y="106"/>
                    </a:lnTo>
                    <a:lnTo>
                      <a:pt x="683" y="137"/>
                    </a:lnTo>
                    <a:lnTo>
                      <a:pt x="690" y="152"/>
                    </a:lnTo>
                    <a:lnTo>
                      <a:pt x="697" y="148"/>
                    </a:lnTo>
                    <a:lnTo>
                      <a:pt x="689" y="136"/>
                    </a:lnTo>
                    <a:lnTo>
                      <a:pt x="691" y="122"/>
                    </a:lnTo>
                    <a:lnTo>
                      <a:pt x="703" y="124"/>
                    </a:lnTo>
                    <a:lnTo>
                      <a:pt x="704" y="103"/>
                    </a:lnTo>
                    <a:lnTo>
                      <a:pt x="704" y="103"/>
                    </a:lnTo>
                    <a:close/>
                    <a:moveTo>
                      <a:pt x="476" y="86"/>
                    </a:moveTo>
                    <a:lnTo>
                      <a:pt x="479" y="75"/>
                    </a:lnTo>
                    <a:lnTo>
                      <a:pt x="463" y="53"/>
                    </a:lnTo>
                    <a:lnTo>
                      <a:pt x="474" y="31"/>
                    </a:lnTo>
                    <a:lnTo>
                      <a:pt x="455" y="28"/>
                    </a:lnTo>
                    <a:lnTo>
                      <a:pt x="432" y="28"/>
                    </a:lnTo>
                    <a:lnTo>
                      <a:pt x="425" y="55"/>
                    </a:lnTo>
                    <a:lnTo>
                      <a:pt x="418" y="63"/>
                    </a:lnTo>
                    <a:lnTo>
                      <a:pt x="408" y="96"/>
                    </a:lnTo>
                    <a:lnTo>
                      <a:pt x="391" y="101"/>
                    </a:lnTo>
                    <a:lnTo>
                      <a:pt x="371" y="94"/>
                    </a:lnTo>
                    <a:lnTo>
                      <a:pt x="361" y="97"/>
                    </a:lnTo>
                    <a:lnTo>
                      <a:pt x="349" y="109"/>
                    </a:lnTo>
                    <a:lnTo>
                      <a:pt x="336" y="107"/>
                    </a:lnTo>
                    <a:lnTo>
                      <a:pt x="322" y="112"/>
                    </a:lnTo>
                    <a:lnTo>
                      <a:pt x="308" y="99"/>
                    </a:lnTo>
                    <a:lnTo>
                      <a:pt x="304" y="83"/>
                    </a:lnTo>
                    <a:lnTo>
                      <a:pt x="291" y="98"/>
                    </a:lnTo>
                    <a:lnTo>
                      <a:pt x="289" y="120"/>
                    </a:lnTo>
                    <a:lnTo>
                      <a:pt x="292" y="141"/>
                    </a:lnTo>
                    <a:lnTo>
                      <a:pt x="302" y="161"/>
                    </a:lnTo>
                    <a:lnTo>
                      <a:pt x="312" y="168"/>
                    </a:lnTo>
                    <a:lnTo>
                      <a:pt x="315" y="199"/>
                    </a:lnTo>
                    <a:lnTo>
                      <a:pt x="332" y="202"/>
                    </a:lnTo>
                    <a:lnTo>
                      <a:pt x="345" y="201"/>
                    </a:lnTo>
                    <a:lnTo>
                      <a:pt x="352" y="212"/>
                    </a:lnTo>
                    <a:lnTo>
                      <a:pt x="378" y="204"/>
                    </a:lnTo>
                    <a:lnTo>
                      <a:pt x="388" y="212"/>
                    </a:lnTo>
                    <a:lnTo>
                      <a:pt x="403" y="213"/>
                    </a:lnTo>
                    <a:lnTo>
                      <a:pt x="410" y="227"/>
                    </a:lnTo>
                    <a:lnTo>
                      <a:pt x="435" y="217"/>
                    </a:lnTo>
                    <a:lnTo>
                      <a:pt x="438" y="226"/>
                    </a:lnTo>
                    <a:lnTo>
                      <a:pt x="448" y="189"/>
                    </a:lnTo>
                    <a:lnTo>
                      <a:pt x="449" y="165"/>
                    </a:lnTo>
                    <a:lnTo>
                      <a:pt x="469" y="149"/>
                    </a:lnTo>
                    <a:lnTo>
                      <a:pt x="468" y="127"/>
                    </a:lnTo>
                    <a:lnTo>
                      <a:pt x="475" y="112"/>
                    </a:lnTo>
                    <a:lnTo>
                      <a:pt x="500" y="109"/>
                    </a:lnTo>
                    <a:lnTo>
                      <a:pt x="476" y="86"/>
                    </a:lnTo>
                    <a:lnTo>
                      <a:pt x="476" y="86"/>
                    </a:lnTo>
                    <a:close/>
                    <a:moveTo>
                      <a:pt x="219" y="269"/>
                    </a:moveTo>
                    <a:lnTo>
                      <a:pt x="222" y="232"/>
                    </a:lnTo>
                    <a:lnTo>
                      <a:pt x="228" y="202"/>
                    </a:lnTo>
                    <a:lnTo>
                      <a:pt x="218" y="187"/>
                    </a:lnTo>
                    <a:lnTo>
                      <a:pt x="203" y="185"/>
                    </a:lnTo>
                    <a:lnTo>
                      <a:pt x="196" y="172"/>
                    </a:lnTo>
                    <a:lnTo>
                      <a:pt x="193" y="156"/>
                    </a:lnTo>
                    <a:lnTo>
                      <a:pt x="185" y="156"/>
                    </a:lnTo>
                    <a:lnTo>
                      <a:pt x="173" y="147"/>
                    </a:lnTo>
                    <a:lnTo>
                      <a:pt x="182" y="127"/>
                    </a:lnTo>
                    <a:lnTo>
                      <a:pt x="166" y="116"/>
                    </a:lnTo>
                    <a:lnTo>
                      <a:pt x="154" y="97"/>
                    </a:lnTo>
                    <a:lnTo>
                      <a:pt x="136" y="81"/>
                    </a:lnTo>
                    <a:lnTo>
                      <a:pt x="114" y="80"/>
                    </a:lnTo>
                    <a:lnTo>
                      <a:pt x="94" y="55"/>
                    </a:lnTo>
                    <a:lnTo>
                      <a:pt x="82" y="44"/>
                    </a:lnTo>
                    <a:lnTo>
                      <a:pt x="65" y="29"/>
                    </a:lnTo>
                    <a:lnTo>
                      <a:pt x="45" y="5"/>
                    </a:lnTo>
                    <a:lnTo>
                      <a:pt x="13" y="1"/>
                    </a:lnTo>
                    <a:lnTo>
                      <a:pt x="0" y="0"/>
                    </a:lnTo>
                    <a:lnTo>
                      <a:pt x="1" y="12"/>
                    </a:lnTo>
                    <a:lnTo>
                      <a:pt x="24" y="38"/>
                    </a:lnTo>
                    <a:lnTo>
                      <a:pt x="41" y="51"/>
                    </a:lnTo>
                    <a:lnTo>
                      <a:pt x="52" y="71"/>
                    </a:lnTo>
                    <a:lnTo>
                      <a:pt x="71" y="86"/>
                    </a:lnTo>
                    <a:lnTo>
                      <a:pt x="80" y="105"/>
                    </a:lnTo>
                    <a:lnTo>
                      <a:pt x="85" y="126"/>
                    </a:lnTo>
                    <a:lnTo>
                      <a:pt x="104" y="145"/>
                    </a:lnTo>
                    <a:lnTo>
                      <a:pt x="119" y="179"/>
                    </a:lnTo>
                    <a:lnTo>
                      <a:pt x="129" y="197"/>
                    </a:lnTo>
                    <a:lnTo>
                      <a:pt x="145" y="216"/>
                    </a:lnTo>
                    <a:lnTo>
                      <a:pt x="153" y="230"/>
                    </a:lnTo>
                    <a:lnTo>
                      <a:pt x="179" y="250"/>
                    </a:lnTo>
                    <a:lnTo>
                      <a:pt x="196" y="269"/>
                    </a:lnTo>
                    <a:lnTo>
                      <a:pt x="219" y="269"/>
                    </a:lnTo>
                    <a:lnTo>
                      <a:pt x="219" y="269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7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48C1555-701B-1172-0FAE-DA9AF4CC08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16900" y="3143251"/>
                <a:ext cx="919162" cy="1039813"/>
              </a:xfrm>
              <a:custGeom>
                <a:avLst/>
                <a:gdLst>
                  <a:gd name="T0" fmla="*/ 183 w 579"/>
                  <a:gd name="T1" fmla="*/ 95 h 655"/>
                  <a:gd name="T2" fmla="*/ 184 w 579"/>
                  <a:gd name="T3" fmla="*/ 60 h 655"/>
                  <a:gd name="T4" fmla="*/ 141 w 579"/>
                  <a:gd name="T5" fmla="*/ 0 h 655"/>
                  <a:gd name="T6" fmla="*/ 75 w 579"/>
                  <a:gd name="T7" fmla="*/ 18 h 655"/>
                  <a:gd name="T8" fmla="*/ 90 w 579"/>
                  <a:gd name="T9" fmla="*/ 66 h 655"/>
                  <a:gd name="T10" fmla="*/ 99 w 579"/>
                  <a:gd name="T11" fmla="*/ 108 h 655"/>
                  <a:gd name="T12" fmla="*/ 60 w 579"/>
                  <a:gd name="T13" fmla="*/ 180 h 655"/>
                  <a:gd name="T14" fmla="*/ 32 w 579"/>
                  <a:gd name="T15" fmla="*/ 214 h 655"/>
                  <a:gd name="T16" fmla="*/ 57 w 579"/>
                  <a:gd name="T17" fmla="*/ 265 h 655"/>
                  <a:gd name="T18" fmla="*/ 26 w 579"/>
                  <a:gd name="T19" fmla="*/ 301 h 655"/>
                  <a:gd name="T20" fmla="*/ 54 w 579"/>
                  <a:gd name="T21" fmla="*/ 348 h 655"/>
                  <a:gd name="T22" fmla="*/ 105 w 579"/>
                  <a:gd name="T23" fmla="*/ 359 h 655"/>
                  <a:gd name="T24" fmla="*/ 130 w 579"/>
                  <a:gd name="T25" fmla="*/ 464 h 655"/>
                  <a:gd name="T26" fmla="*/ 165 w 579"/>
                  <a:gd name="T27" fmla="*/ 541 h 655"/>
                  <a:gd name="T28" fmla="*/ 194 w 579"/>
                  <a:gd name="T29" fmla="*/ 599 h 655"/>
                  <a:gd name="T30" fmla="*/ 235 w 579"/>
                  <a:gd name="T31" fmla="*/ 648 h 655"/>
                  <a:gd name="T32" fmla="*/ 253 w 579"/>
                  <a:gd name="T33" fmla="*/ 617 h 655"/>
                  <a:gd name="T34" fmla="*/ 269 w 579"/>
                  <a:gd name="T35" fmla="*/ 558 h 655"/>
                  <a:gd name="T36" fmla="*/ 267 w 579"/>
                  <a:gd name="T37" fmla="*/ 485 h 655"/>
                  <a:gd name="T38" fmla="*/ 299 w 579"/>
                  <a:gd name="T39" fmla="*/ 457 h 655"/>
                  <a:gd name="T40" fmla="*/ 326 w 579"/>
                  <a:gd name="T41" fmla="*/ 424 h 655"/>
                  <a:gd name="T42" fmla="*/ 387 w 579"/>
                  <a:gd name="T43" fmla="*/ 365 h 655"/>
                  <a:gd name="T44" fmla="*/ 418 w 579"/>
                  <a:gd name="T45" fmla="*/ 328 h 655"/>
                  <a:gd name="T46" fmla="*/ 427 w 579"/>
                  <a:gd name="T47" fmla="*/ 300 h 655"/>
                  <a:gd name="T48" fmla="*/ 405 w 579"/>
                  <a:gd name="T49" fmla="*/ 262 h 655"/>
                  <a:gd name="T50" fmla="*/ 403 w 579"/>
                  <a:gd name="T51" fmla="*/ 232 h 655"/>
                  <a:gd name="T52" fmla="*/ 435 w 579"/>
                  <a:gd name="T53" fmla="*/ 227 h 655"/>
                  <a:gd name="T54" fmla="*/ 478 w 579"/>
                  <a:gd name="T55" fmla="*/ 247 h 655"/>
                  <a:gd name="T56" fmla="*/ 476 w 579"/>
                  <a:gd name="T57" fmla="*/ 272 h 655"/>
                  <a:gd name="T58" fmla="*/ 486 w 579"/>
                  <a:gd name="T59" fmla="*/ 283 h 655"/>
                  <a:gd name="T60" fmla="*/ 518 w 579"/>
                  <a:gd name="T61" fmla="*/ 315 h 655"/>
                  <a:gd name="T62" fmla="*/ 514 w 579"/>
                  <a:gd name="T63" fmla="*/ 272 h 655"/>
                  <a:gd name="T64" fmla="*/ 535 w 579"/>
                  <a:gd name="T65" fmla="*/ 246 h 655"/>
                  <a:gd name="T66" fmla="*/ 562 w 579"/>
                  <a:gd name="T67" fmla="*/ 196 h 655"/>
                  <a:gd name="T68" fmla="*/ 579 w 579"/>
                  <a:gd name="T69" fmla="*/ 181 h 655"/>
                  <a:gd name="T70" fmla="*/ 558 w 579"/>
                  <a:gd name="T71" fmla="*/ 159 h 655"/>
                  <a:gd name="T72" fmla="*/ 514 w 579"/>
                  <a:gd name="T73" fmla="*/ 149 h 655"/>
                  <a:gd name="T74" fmla="*/ 464 w 579"/>
                  <a:gd name="T75" fmla="*/ 184 h 655"/>
                  <a:gd name="T76" fmla="*/ 460 w 579"/>
                  <a:gd name="T77" fmla="*/ 207 h 655"/>
                  <a:gd name="T78" fmla="*/ 409 w 579"/>
                  <a:gd name="T79" fmla="*/ 200 h 655"/>
                  <a:gd name="T80" fmla="*/ 391 w 579"/>
                  <a:gd name="T81" fmla="*/ 181 h 655"/>
                  <a:gd name="T82" fmla="*/ 397 w 579"/>
                  <a:gd name="T83" fmla="*/ 216 h 655"/>
                  <a:gd name="T84" fmla="*/ 338 w 579"/>
                  <a:gd name="T85" fmla="*/ 208 h 655"/>
                  <a:gd name="T86" fmla="*/ 267 w 579"/>
                  <a:gd name="T87" fmla="*/ 180 h 655"/>
                  <a:gd name="T88" fmla="*/ 227 w 579"/>
                  <a:gd name="T89" fmla="*/ 138 h 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79" h="655">
                    <a:moveTo>
                      <a:pt x="237" y="126"/>
                    </a:moveTo>
                    <a:lnTo>
                      <a:pt x="206" y="110"/>
                    </a:lnTo>
                    <a:lnTo>
                      <a:pt x="183" y="95"/>
                    </a:lnTo>
                    <a:lnTo>
                      <a:pt x="171" y="69"/>
                    </a:lnTo>
                    <a:lnTo>
                      <a:pt x="186" y="72"/>
                    </a:lnTo>
                    <a:lnTo>
                      <a:pt x="184" y="60"/>
                    </a:lnTo>
                    <a:lnTo>
                      <a:pt x="173" y="48"/>
                    </a:lnTo>
                    <a:lnTo>
                      <a:pt x="170" y="28"/>
                    </a:lnTo>
                    <a:lnTo>
                      <a:pt x="141" y="0"/>
                    </a:lnTo>
                    <a:lnTo>
                      <a:pt x="127" y="21"/>
                    </a:lnTo>
                    <a:lnTo>
                      <a:pt x="107" y="25"/>
                    </a:lnTo>
                    <a:lnTo>
                      <a:pt x="75" y="18"/>
                    </a:lnTo>
                    <a:lnTo>
                      <a:pt x="67" y="29"/>
                    </a:lnTo>
                    <a:lnTo>
                      <a:pt x="80" y="50"/>
                    </a:lnTo>
                    <a:lnTo>
                      <a:pt x="90" y="66"/>
                    </a:lnTo>
                    <a:lnTo>
                      <a:pt x="109" y="78"/>
                    </a:lnTo>
                    <a:lnTo>
                      <a:pt x="95" y="91"/>
                    </a:lnTo>
                    <a:lnTo>
                      <a:pt x="99" y="108"/>
                    </a:lnTo>
                    <a:lnTo>
                      <a:pt x="84" y="132"/>
                    </a:lnTo>
                    <a:lnTo>
                      <a:pt x="77" y="156"/>
                    </a:lnTo>
                    <a:lnTo>
                      <a:pt x="60" y="180"/>
                    </a:lnTo>
                    <a:lnTo>
                      <a:pt x="36" y="179"/>
                    </a:lnTo>
                    <a:lnTo>
                      <a:pt x="17" y="204"/>
                    </a:lnTo>
                    <a:lnTo>
                      <a:pt x="32" y="214"/>
                    </a:lnTo>
                    <a:lnTo>
                      <a:pt x="38" y="233"/>
                    </a:lnTo>
                    <a:lnTo>
                      <a:pt x="51" y="245"/>
                    </a:lnTo>
                    <a:lnTo>
                      <a:pt x="57" y="265"/>
                    </a:lnTo>
                    <a:lnTo>
                      <a:pt x="12" y="265"/>
                    </a:lnTo>
                    <a:lnTo>
                      <a:pt x="0" y="281"/>
                    </a:lnTo>
                    <a:lnTo>
                      <a:pt x="26" y="301"/>
                    </a:lnTo>
                    <a:lnTo>
                      <a:pt x="34" y="310"/>
                    </a:lnTo>
                    <a:lnTo>
                      <a:pt x="25" y="319"/>
                    </a:lnTo>
                    <a:lnTo>
                      <a:pt x="54" y="348"/>
                    </a:lnTo>
                    <a:lnTo>
                      <a:pt x="69" y="350"/>
                    </a:lnTo>
                    <a:lnTo>
                      <a:pt x="98" y="336"/>
                    </a:lnTo>
                    <a:lnTo>
                      <a:pt x="105" y="359"/>
                    </a:lnTo>
                    <a:lnTo>
                      <a:pt x="108" y="388"/>
                    </a:lnTo>
                    <a:lnTo>
                      <a:pt x="117" y="418"/>
                    </a:lnTo>
                    <a:lnTo>
                      <a:pt x="130" y="464"/>
                    </a:lnTo>
                    <a:lnTo>
                      <a:pt x="152" y="497"/>
                    </a:lnTo>
                    <a:lnTo>
                      <a:pt x="157" y="511"/>
                    </a:lnTo>
                    <a:lnTo>
                      <a:pt x="165" y="541"/>
                    </a:lnTo>
                    <a:lnTo>
                      <a:pt x="177" y="564"/>
                    </a:lnTo>
                    <a:lnTo>
                      <a:pt x="185" y="575"/>
                    </a:lnTo>
                    <a:lnTo>
                      <a:pt x="194" y="599"/>
                    </a:lnTo>
                    <a:lnTo>
                      <a:pt x="206" y="632"/>
                    </a:lnTo>
                    <a:lnTo>
                      <a:pt x="226" y="655"/>
                    </a:lnTo>
                    <a:lnTo>
                      <a:pt x="235" y="648"/>
                    </a:lnTo>
                    <a:lnTo>
                      <a:pt x="241" y="631"/>
                    </a:lnTo>
                    <a:lnTo>
                      <a:pt x="260" y="625"/>
                    </a:lnTo>
                    <a:lnTo>
                      <a:pt x="253" y="617"/>
                    </a:lnTo>
                    <a:lnTo>
                      <a:pt x="262" y="599"/>
                    </a:lnTo>
                    <a:lnTo>
                      <a:pt x="272" y="598"/>
                    </a:lnTo>
                    <a:lnTo>
                      <a:pt x="269" y="558"/>
                    </a:lnTo>
                    <a:lnTo>
                      <a:pt x="277" y="535"/>
                    </a:lnTo>
                    <a:lnTo>
                      <a:pt x="274" y="515"/>
                    </a:lnTo>
                    <a:lnTo>
                      <a:pt x="267" y="485"/>
                    </a:lnTo>
                    <a:lnTo>
                      <a:pt x="271" y="466"/>
                    </a:lnTo>
                    <a:lnTo>
                      <a:pt x="280" y="465"/>
                    </a:lnTo>
                    <a:lnTo>
                      <a:pt x="299" y="457"/>
                    </a:lnTo>
                    <a:lnTo>
                      <a:pt x="308" y="450"/>
                    </a:lnTo>
                    <a:lnTo>
                      <a:pt x="307" y="440"/>
                    </a:lnTo>
                    <a:lnTo>
                      <a:pt x="326" y="424"/>
                    </a:lnTo>
                    <a:lnTo>
                      <a:pt x="340" y="409"/>
                    </a:lnTo>
                    <a:lnTo>
                      <a:pt x="360" y="381"/>
                    </a:lnTo>
                    <a:lnTo>
                      <a:pt x="387" y="365"/>
                    </a:lnTo>
                    <a:lnTo>
                      <a:pt x="396" y="351"/>
                    </a:lnTo>
                    <a:lnTo>
                      <a:pt x="392" y="334"/>
                    </a:lnTo>
                    <a:lnTo>
                      <a:pt x="418" y="328"/>
                    </a:lnTo>
                    <a:lnTo>
                      <a:pt x="432" y="329"/>
                    </a:lnTo>
                    <a:lnTo>
                      <a:pt x="433" y="320"/>
                    </a:lnTo>
                    <a:lnTo>
                      <a:pt x="427" y="300"/>
                    </a:lnTo>
                    <a:lnTo>
                      <a:pt x="418" y="282"/>
                    </a:lnTo>
                    <a:lnTo>
                      <a:pt x="419" y="268"/>
                    </a:lnTo>
                    <a:lnTo>
                      <a:pt x="405" y="262"/>
                    </a:lnTo>
                    <a:lnTo>
                      <a:pt x="408" y="253"/>
                    </a:lnTo>
                    <a:lnTo>
                      <a:pt x="419" y="244"/>
                    </a:lnTo>
                    <a:lnTo>
                      <a:pt x="403" y="232"/>
                    </a:lnTo>
                    <a:lnTo>
                      <a:pt x="407" y="216"/>
                    </a:lnTo>
                    <a:lnTo>
                      <a:pt x="425" y="225"/>
                    </a:lnTo>
                    <a:lnTo>
                      <a:pt x="435" y="227"/>
                    </a:lnTo>
                    <a:lnTo>
                      <a:pt x="439" y="244"/>
                    </a:lnTo>
                    <a:lnTo>
                      <a:pt x="460" y="247"/>
                    </a:lnTo>
                    <a:lnTo>
                      <a:pt x="478" y="247"/>
                    </a:lnTo>
                    <a:lnTo>
                      <a:pt x="491" y="250"/>
                    </a:lnTo>
                    <a:lnTo>
                      <a:pt x="485" y="270"/>
                    </a:lnTo>
                    <a:lnTo>
                      <a:pt x="476" y="272"/>
                    </a:lnTo>
                    <a:lnTo>
                      <a:pt x="472" y="285"/>
                    </a:lnTo>
                    <a:lnTo>
                      <a:pt x="485" y="298"/>
                    </a:lnTo>
                    <a:lnTo>
                      <a:pt x="486" y="283"/>
                    </a:lnTo>
                    <a:lnTo>
                      <a:pt x="491" y="282"/>
                    </a:lnTo>
                    <a:lnTo>
                      <a:pt x="508" y="321"/>
                    </a:lnTo>
                    <a:lnTo>
                      <a:pt x="518" y="315"/>
                    </a:lnTo>
                    <a:lnTo>
                      <a:pt x="514" y="305"/>
                    </a:lnTo>
                    <a:lnTo>
                      <a:pt x="518" y="296"/>
                    </a:lnTo>
                    <a:lnTo>
                      <a:pt x="514" y="272"/>
                    </a:lnTo>
                    <a:lnTo>
                      <a:pt x="531" y="278"/>
                    </a:lnTo>
                    <a:lnTo>
                      <a:pt x="536" y="258"/>
                    </a:lnTo>
                    <a:lnTo>
                      <a:pt x="535" y="246"/>
                    </a:lnTo>
                    <a:lnTo>
                      <a:pt x="544" y="226"/>
                    </a:lnTo>
                    <a:lnTo>
                      <a:pt x="540" y="212"/>
                    </a:lnTo>
                    <a:lnTo>
                      <a:pt x="562" y="196"/>
                    </a:lnTo>
                    <a:lnTo>
                      <a:pt x="578" y="200"/>
                    </a:lnTo>
                    <a:lnTo>
                      <a:pt x="574" y="186"/>
                    </a:lnTo>
                    <a:lnTo>
                      <a:pt x="579" y="181"/>
                    </a:lnTo>
                    <a:lnTo>
                      <a:pt x="575" y="172"/>
                    </a:lnTo>
                    <a:lnTo>
                      <a:pt x="553" y="169"/>
                    </a:lnTo>
                    <a:lnTo>
                      <a:pt x="558" y="159"/>
                    </a:lnTo>
                    <a:lnTo>
                      <a:pt x="545" y="144"/>
                    </a:lnTo>
                    <a:lnTo>
                      <a:pt x="532" y="154"/>
                    </a:lnTo>
                    <a:lnTo>
                      <a:pt x="514" y="149"/>
                    </a:lnTo>
                    <a:lnTo>
                      <a:pt x="494" y="164"/>
                    </a:lnTo>
                    <a:lnTo>
                      <a:pt x="480" y="181"/>
                    </a:lnTo>
                    <a:lnTo>
                      <a:pt x="464" y="184"/>
                    </a:lnTo>
                    <a:lnTo>
                      <a:pt x="475" y="192"/>
                    </a:lnTo>
                    <a:lnTo>
                      <a:pt x="475" y="207"/>
                    </a:lnTo>
                    <a:lnTo>
                      <a:pt x="460" y="207"/>
                    </a:lnTo>
                    <a:lnTo>
                      <a:pt x="442" y="206"/>
                    </a:lnTo>
                    <a:lnTo>
                      <a:pt x="430" y="209"/>
                    </a:lnTo>
                    <a:lnTo>
                      <a:pt x="409" y="200"/>
                    </a:lnTo>
                    <a:lnTo>
                      <a:pt x="408" y="195"/>
                    </a:lnTo>
                    <a:lnTo>
                      <a:pt x="403" y="177"/>
                    </a:lnTo>
                    <a:lnTo>
                      <a:pt x="391" y="181"/>
                    </a:lnTo>
                    <a:lnTo>
                      <a:pt x="391" y="192"/>
                    </a:lnTo>
                    <a:lnTo>
                      <a:pt x="397" y="207"/>
                    </a:lnTo>
                    <a:lnTo>
                      <a:pt x="397" y="216"/>
                    </a:lnTo>
                    <a:lnTo>
                      <a:pt x="379" y="217"/>
                    </a:lnTo>
                    <a:lnTo>
                      <a:pt x="354" y="211"/>
                    </a:lnTo>
                    <a:lnTo>
                      <a:pt x="338" y="208"/>
                    </a:lnTo>
                    <a:lnTo>
                      <a:pt x="324" y="197"/>
                    </a:lnTo>
                    <a:lnTo>
                      <a:pt x="295" y="194"/>
                    </a:lnTo>
                    <a:lnTo>
                      <a:pt x="267" y="180"/>
                    </a:lnTo>
                    <a:lnTo>
                      <a:pt x="245" y="169"/>
                    </a:lnTo>
                    <a:lnTo>
                      <a:pt x="224" y="160"/>
                    </a:lnTo>
                    <a:lnTo>
                      <a:pt x="227" y="138"/>
                    </a:lnTo>
                    <a:lnTo>
                      <a:pt x="237" y="126"/>
                    </a:lnTo>
                    <a:lnTo>
                      <a:pt x="237" y="126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7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CC133F5-3477-1B80-AEA9-ABD41A7B98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9650" y="2981326"/>
                <a:ext cx="685800" cy="555625"/>
              </a:xfrm>
              <a:custGeom>
                <a:avLst/>
                <a:gdLst>
                  <a:gd name="T0" fmla="*/ 16 w 432"/>
                  <a:gd name="T1" fmla="*/ 10 h 350"/>
                  <a:gd name="T2" fmla="*/ 0 w 432"/>
                  <a:gd name="T3" fmla="*/ 8 h 350"/>
                  <a:gd name="T4" fmla="*/ 8 w 432"/>
                  <a:gd name="T5" fmla="*/ 42 h 350"/>
                  <a:gd name="T6" fmla="*/ 22 w 432"/>
                  <a:gd name="T7" fmla="*/ 62 h 350"/>
                  <a:gd name="T8" fmla="*/ 53 w 432"/>
                  <a:gd name="T9" fmla="*/ 98 h 350"/>
                  <a:gd name="T10" fmla="*/ 48 w 432"/>
                  <a:gd name="T11" fmla="*/ 120 h 350"/>
                  <a:gd name="T12" fmla="*/ 64 w 432"/>
                  <a:gd name="T13" fmla="*/ 162 h 350"/>
                  <a:gd name="T14" fmla="*/ 103 w 432"/>
                  <a:gd name="T15" fmla="*/ 193 h 350"/>
                  <a:gd name="T16" fmla="*/ 109 w 432"/>
                  <a:gd name="T17" fmla="*/ 210 h 350"/>
                  <a:gd name="T18" fmla="*/ 123 w 432"/>
                  <a:gd name="T19" fmla="*/ 235 h 350"/>
                  <a:gd name="T20" fmla="*/ 143 w 432"/>
                  <a:gd name="T21" fmla="*/ 234 h 350"/>
                  <a:gd name="T22" fmla="*/ 172 w 432"/>
                  <a:gd name="T23" fmla="*/ 261 h 350"/>
                  <a:gd name="T24" fmla="*/ 210 w 432"/>
                  <a:gd name="T25" fmla="*/ 291 h 350"/>
                  <a:gd name="T26" fmla="*/ 258 w 432"/>
                  <a:gd name="T27" fmla="*/ 317 h 350"/>
                  <a:gd name="T28" fmla="*/ 292 w 432"/>
                  <a:gd name="T29" fmla="*/ 301 h 350"/>
                  <a:gd name="T30" fmla="*/ 314 w 432"/>
                  <a:gd name="T31" fmla="*/ 335 h 350"/>
                  <a:gd name="T32" fmla="*/ 361 w 432"/>
                  <a:gd name="T33" fmla="*/ 343 h 350"/>
                  <a:gd name="T34" fmla="*/ 404 w 432"/>
                  <a:gd name="T35" fmla="*/ 323 h 350"/>
                  <a:gd name="T36" fmla="*/ 428 w 432"/>
                  <a:gd name="T37" fmla="*/ 299 h 350"/>
                  <a:gd name="T38" fmla="*/ 415 w 432"/>
                  <a:gd name="T39" fmla="*/ 274 h 350"/>
                  <a:gd name="T40" fmla="*/ 383 w 432"/>
                  <a:gd name="T41" fmla="*/ 250 h 350"/>
                  <a:gd name="T42" fmla="*/ 386 w 432"/>
                  <a:gd name="T43" fmla="*/ 215 h 350"/>
                  <a:gd name="T44" fmla="*/ 366 w 432"/>
                  <a:gd name="T45" fmla="*/ 197 h 350"/>
                  <a:gd name="T46" fmla="*/ 352 w 432"/>
                  <a:gd name="T47" fmla="*/ 163 h 350"/>
                  <a:gd name="T48" fmla="*/ 348 w 432"/>
                  <a:gd name="T49" fmla="*/ 146 h 350"/>
                  <a:gd name="T50" fmla="*/ 352 w 432"/>
                  <a:gd name="T51" fmla="*/ 99 h 350"/>
                  <a:gd name="T52" fmla="*/ 331 w 432"/>
                  <a:gd name="T53" fmla="*/ 77 h 350"/>
                  <a:gd name="T54" fmla="*/ 288 w 432"/>
                  <a:gd name="T55" fmla="*/ 54 h 350"/>
                  <a:gd name="T56" fmla="*/ 250 w 432"/>
                  <a:gd name="T57" fmla="*/ 39 h 350"/>
                  <a:gd name="T58" fmla="*/ 228 w 432"/>
                  <a:gd name="T59" fmla="*/ 42 h 350"/>
                  <a:gd name="T60" fmla="*/ 201 w 432"/>
                  <a:gd name="T61" fmla="*/ 61 h 350"/>
                  <a:gd name="T62" fmla="*/ 171 w 432"/>
                  <a:gd name="T63" fmla="*/ 73 h 350"/>
                  <a:gd name="T64" fmla="*/ 127 w 432"/>
                  <a:gd name="T65" fmla="*/ 57 h 350"/>
                  <a:gd name="T66" fmla="*/ 98 w 432"/>
                  <a:gd name="T67" fmla="*/ 34 h 350"/>
                  <a:gd name="T68" fmla="*/ 79 w 432"/>
                  <a:gd name="T69" fmla="*/ 23 h 350"/>
                  <a:gd name="T70" fmla="*/ 76 w 432"/>
                  <a:gd name="T71" fmla="*/ 4 h 350"/>
                  <a:gd name="T72" fmla="*/ 49 w 432"/>
                  <a:gd name="T73" fmla="*/ 23 h 350"/>
                  <a:gd name="T74" fmla="*/ 29 w 432"/>
                  <a:gd name="T75" fmla="*/ 21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32" h="350">
                    <a:moveTo>
                      <a:pt x="29" y="21"/>
                    </a:moveTo>
                    <a:lnTo>
                      <a:pt x="16" y="10"/>
                    </a:lnTo>
                    <a:lnTo>
                      <a:pt x="12" y="0"/>
                    </a:lnTo>
                    <a:lnTo>
                      <a:pt x="0" y="8"/>
                    </a:lnTo>
                    <a:lnTo>
                      <a:pt x="11" y="35"/>
                    </a:lnTo>
                    <a:lnTo>
                      <a:pt x="8" y="42"/>
                    </a:lnTo>
                    <a:lnTo>
                      <a:pt x="22" y="62"/>
                    </a:lnTo>
                    <a:lnTo>
                      <a:pt x="22" y="62"/>
                    </a:lnTo>
                    <a:lnTo>
                      <a:pt x="40" y="91"/>
                    </a:lnTo>
                    <a:lnTo>
                      <a:pt x="53" y="98"/>
                    </a:lnTo>
                    <a:lnTo>
                      <a:pt x="57" y="113"/>
                    </a:lnTo>
                    <a:lnTo>
                      <a:pt x="48" y="120"/>
                    </a:lnTo>
                    <a:lnTo>
                      <a:pt x="46" y="139"/>
                    </a:lnTo>
                    <a:lnTo>
                      <a:pt x="64" y="162"/>
                    </a:lnTo>
                    <a:lnTo>
                      <a:pt x="90" y="174"/>
                    </a:lnTo>
                    <a:lnTo>
                      <a:pt x="103" y="193"/>
                    </a:lnTo>
                    <a:lnTo>
                      <a:pt x="102" y="210"/>
                    </a:lnTo>
                    <a:lnTo>
                      <a:pt x="109" y="210"/>
                    </a:lnTo>
                    <a:lnTo>
                      <a:pt x="111" y="223"/>
                    </a:lnTo>
                    <a:lnTo>
                      <a:pt x="123" y="235"/>
                    </a:lnTo>
                    <a:lnTo>
                      <a:pt x="129" y="225"/>
                    </a:lnTo>
                    <a:lnTo>
                      <a:pt x="143" y="234"/>
                    </a:lnTo>
                    <a:lnTo>
                      <a:pt x="154" y="230"/>
                    </a:lnTo>
                    <a:lnTo>
                      <a:pt x="172" y="261"/>
                    </a:lnTo>
                    <a:lnTo>
                      <a:pt x="189" y="284"/>
                    </a:lnTo>
                    <a:lnTo>
                      <a:pt x="210" y="291"/>
                    </a:lnTo>
                    <a:lnTo>
                      <a:pt x="232" y="309"/>
                    </a:lnTo>
                    <a:lnTo>
                      <a:pt x="258" y="317"/>
                    </a:lnTo>
                    <a:lnTo>
                      <a:pt x="277" y="305"/>
                    </a:lnTo>
                    <a:lnTo>
                      <a:pt x="292" y="301"/>
                    </a:lnTo>
                    <a:lnTo>
                      <a:pt x="302" y="305"/>
                    </a:lnTo>
                    <a:lnTo>
                      <a:pt x="314" y="335"/>
                    </a:lnTo>
                    <a:lnTo>
                      <a:pt x="338" y="338"/>
                    </a:lnTo>
                    <a:lnTo>
                      <a:pt x="361" y="343"/>
                    </a:lnTo>
                    <a:lnTo>
                      <a:pt x="400" y="350"/>
                    </a:lnTo>
                    <a:lnTo>
                      <a:pt x="404" y="323"/>
                    </a:lnTo>
                    <a:lnTo>
                      <a:pt x="432" y="310"/>
                    </a:lnTo>
                    <a:lnTo>
                      <a:pt x="428" y="299"/>
                    </a:lnTo>
                    <a:lnTo>
                      <a:pt x="419" y="296"/>
                    </a:lnTo>
                    <a:lnTo>
                      <a:pt x="415" y="274"/>
                    </a:lnTo>
                    <a:lnTo>
                      <a:pt x="394" y="264"/>
                    </a:lnTo>
                    <a:lnTo>
                      <a:pt x="383" y="250"/>
                    </a:lnTo>
                    <a:lnTo>
                      <a:pt x="371" y="238"/>
                    </a:lnTo>
                    <a:lnTo>
                      <a:pt x="386" y="215"/>
                    </a:lnTo>
                    <a:lnTo>
                      <a:pt x="382" y="200"/>
                    </a:lnTo>
                    <a:lnTo>
                      <a:pt x="366" y="197"/>
                    </a:lnTo>
                    <a:lnTo>
                      <a:pt x="362" y="182"/>
                    </a:lnTo>
                    <a:lnTo>
                      <a:pt x="352" y="163"/>
                    </a:lnTo>
                    <a:lnTo>
                      <a:pt x="357" y="150"/>
                    </a:lnTo>
                    <a:lnTo>
                      <a:pt x="348" y="146"/>
                    </a:lnTo>
                    <a:lnTo>
                      <a:pt x="350" y="128"/>
                    </a:lnTo>
                    <a:lnTo>
                      <a:pt x="352" y="99"/>
                    </a:lnTo>
                    <a:lnTo>
                      <a:pt x="346" y="78"/>
                    </a:lnTo>
                    <a:lnTo>
                      <a:pt x="331" y="77"/>
                    </a:lnTo>
                    <a:lnTo>
                      <a:pt x="304" y="57"/>
                    </a:lnTo>
                    <a:lnTo>
                      <a:pt x="288" y="54"/>
                    </a:lnTo>
                    <a:lnTo>
                      <a:pt x="264" y="42"/>
                    </a:lnTo>
                    <a:lnTo>
                      <a:pt x="250" y="39"/>
                    </a:lnTo>
                    <a:lnTo>
                      <a:pt x="241" y="43"/>
                    </a:lnTo>
                    <a:lnTo>
                      <a:pt x="228" y="42"/>
                    </a:lnTo>
                    <a:lnTo>
                      <a:pt x="217" y="57"/>
                    </a:lnTo>
                    <a:lnTo>
                      <a:pt x="201" y="61"/>
                    </a:lnTo>
                    <a:lnTo>
                      <a:pt x="200" y="67"/>
                    </a:lnTo>
                    <a:lnTo>
                      <a:pt x="171" y="73"/>
                    </a:lnTo>
                    <a:lnTo>
                      <a:pt x="143" y="70"/>
                    </a:lnTo>
                    <a:lnTo>
                      <a:pt x="127" y="57"/>
                    </a:lnTo>
                    <a:lnTo>
                      <a:pt x="107" y="52"/>
                    </a:lnTo>
                    <a:lnTo>
                      <a:pt x="98" y="34"/>
                    </a:lnTo>
                    <a:lnTo>
                      <a:pt x="93" y="35"/>
                    </a:lnTo>
                    <a:lnTo>
                      <a:pt x="79" y="23"/>
                    </a:lnTo>
                    <a:lnTo>
                      <a:pt x="83" y="11"/>
                    </a:lnTo>
                    <a:lnTo>
                      <a:pt x="76" y="4"/>
                    </a:lnTo>
                    <a:lnTo>
                      <a:pt x="69" y="6"/>
                    </a:lnTo>
                    <a:lnTo>
                      <a:pt x="49" y="23"/>
                    </a:lnTo>
                    <a:lnTo>
                      <a:pt x="43" y="24"/>
                    </a:lnTo>
                    <a:lnTo>
                      <a:pt x="29" y="21"/>
                    </a:lnTo>
                    <a:lnTo>
                      <a:pt x="29" y="21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7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4292D0F-515F-3FDF-716E-7E09D6B021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7887" y="3071813"/>
                <a:ext cx="327025" cy="312738"/>
              </a:xfrm>
              <a:custGeom>
                <a:avLst/>
                <a:gdLst>
                  <a:gd name="T0" fmla="*/ 88 w 206"/>
                  <a:gd name="T1" fmla="*/ 3 h 197"/>
                  <a:gd name="T2" fmla="*/ 65 w 206"/>
                  <a:gd name="T3" fmla="*/ 0 h 197"/>
                  <a:gd name="T4" fmla="*/ 57 w 206"/>
                  <a:gd name="T5" fmla="*/ 3 h 197"/>
                  <a:gd name="T6" fmla="*/ 50 w 206"/>
                  <a:gd name="T7" fmla="*/ 18 h 197"/>
                  <a:gd name="T8" fmla="*/ 40 w 206"/>
                  <a:gd name="T9" fmla="*/ 25 h 197"/>
                  <a:gd name="T10" fmla="*/ 44 w 206"/>
                  <a:gd name="T11" fmla="*/ 42 h 197"/>
                  <a:gd name="T12" fmla="*/ 41 w 206"/>
                  <a:gd name="T13" fmla="*/ 71 h 197"/>
                  <a:gd name="T14" fmla="*/ 0 w 206"/>
                  <a:gd name="T15" fmla="*/ 97 h 197"/>
                  <a:gd name="T16" fmla="*/ 11 w 206"/>
                  <a:gd name="T17" fmla="*/ 125 h 197"/>
                  <a:gd name="T18" fmla="*/ 36 w 206"/>
                  <a:gd name="T19" fmla="*/ 131 h 197"/>
                  <a:gd name="T20" fmla="*/ 68 w 206"/>
                  <a:gd name="T21" fmla="*/ 148 h 197"/>
                  <a:gd name="T22" fmla="*/ 130 w 206"/>
                  <a:gd name="T23" fmla="*/ 196 h 197"/>
                  <a:gd name="T24" fmla="*/ 169 w 206"/>
                  <a:gd name="T25" fmla="*/ 197 h 197"/>
                  <a:gd name="T26" fmla="*/ 181 w 206"/>
                  <a:gd name="T27" fmla="*/ 175 h 197"/>
                  <a:gd name="T28" fmla="*/ 194 w 206"/>
                  <a:gd name="T29" fmla="*/ 177 h 197"/>
                  <a:gd name="T30" fmla="*/ 206 w 206"/>
                  <a:gd name="T31" fmla="*/ 178 h 197"/>
                  <a:gd name="T32" fmla="*/ 194 w 206"/>
                  <a:gd name="T33" fmla="*/ 166 h 197"/>
                  <a:gd name="T34" fmla="*/ 192 w 206"/>
                  <a:gd name="T35" fmla="*/ 153 h 197"/>
                  <a:gd name="T36" fmla="*/ 185 w 206"/>
                  <a:gd name="T37" fmla="*/ 153 h 197"/>
                  <a:gd name="T38" fmla="*/ 186 w 206"/>
                  <a:gd name="T39" fmla="*/ 136 h 197"/>
                  <a:gd name="T40" fmla="*/ 173 w 206"/>
                  <a:gd name="T41" fmla="*/ 117 h 197"/>
                  <a:gd name="T42" fmla="*/ 147 w 206"/>
                  <a:gd name="T43" fmla="*/ 105 h 197"/>
                  <a:gd name="T44" fmla="*/ 129 w 206"/>
                  <a:gd name="T45" fmla="*/ 82 h 197"/>
                  <a:gd name="T46" fmla="*/ 131 w 206"/>
                  <a:gd name="T47" fmla="*/ 63 h 197"/>
                  <a:gd name="T48" fmla="*/ 140 w 206"/>
                  <a:gd name="T49" fmla="*/ 56 h 197"/>
                  <a:gd name="T50" fmla="*/ 136 w 206"/>
                  <a:gd name="T51" fmla="*/ 41 h 197"/>
                  <a:gd name="T52" fmla="*/ 123 w 206"/>
                  <a:gd name="T53" fmla="*/ 34 h 197"/>
                  <a:gd name="T54" fmla="*/ 105 w 206"/>
                  <a:gd name="T55" fmla="*/ 5 h 197"/>
                  <a:gd name="T56" fmla="*/ 105 w 206"/>
                  <a:gd name="T57" fmla="*/ 5 h 197"/>
                  <a:gd name="T58" fmla="*/ 97 w 206"/>
                  <a:gd name="T59" fmla="*/ 9 h 197"/>
                  <a:gd name="T60" fmla="*/ 88 w 206"/>
                  <a:gd name="T61" fmla="*/ 3 h 197"/>
                  <a:gd name="T62" fmla="*/ 88 w 206"/>
                  <a:gd name="T63" fmla="*/ 3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6" h="197">
                    <a:moveTo>
                      <a:pt x="88" y="3"/>
                    </a:moveTo>
                    <a:lnTo>
                      <a:pt x="65" y="0"/>
                    </a:lnTo>
                    <a:lnTo>
                      <a:pt x="57" y="3"/>
                    </a:lnTo>
                    <a:lnTo>
                      <a:pt x="50" y="18"/>
                    </a:lnTo>
                    <a:lnTo>
                      <a:pt x="40" y="25"/>
                    </a:lnTo>
                    <a:lnTo>
                      <a:pt x="44" y="42"/>
                    </a:lnTo>
                    <a:lnTo>
                      <a:pt x="41" y="71"/>
                    </a:lnTo>
                    <a:lnTo>
                      <a:pt x="0" y="97"/>
                    </a:lnTo>
                    <a:lnTo>
                      <a:pt x="11" y="125"/>
                    </a:lnTo>
                    <a:lnTo>
                      <a:pt x="36" y="131"/>
                    </a:lnTo>
                    <a:lnTo>
                      <a:pt x="68" y="148"/>
                    </a:lnTo>
                    <a:lnTo>
                      <a:pt x="130" y="196"/>
                    </a:lnTo>
                    <a:lnTo>
                      <a:pt x="169" y="197"/>
                    </a:lnTo>
                    <a:lnTo>
                      <a:pt x="181" y="175"/>
                    </a:lnTo>
                    <a:lnTo>
                      <a:pt x="194" y="177"/>
                    </a:lnTo>
                    <a:lnTo>
                      <a:pt x="206" y="178"/>
                    </a:lnTo>
                    <a:lnTo>
                      <a:pt x="194" y="166"/>
                    </a:lnTo>
                    <a:lnTo>
                      <a:pt x="192" y="153"/>
                    </a:lnTo>
                    <a:lnTo>
                      <a:pt x="185" y="153"/>
                    </a:lnTo>
                    <a:lnTo>
                      <a:pt x="186" y="136"/>
                    </a:lnTo>
                    <a:lnTo>
                      <a:pt x="173" y="117"/>
                    </a:lnTo>
                    <a:lnTo>
                      <a:pt x="147" y="105"/>
                    </a:lnTo>
                    <a:lnTo>
                      <a:pt x="129" y="82"/>
                    </a:lnTo>
                    <a:lnTo>
                      <a:pt x="131" y="63"/>
                    </a:lnTo>
                    <a:lnTo>
                      <a:pt x="140" y="56"/>
                    </a:lnTo>
                    <a:lnTo>
                      <a:pt x="136" y="41"/>
                    </a:lnTo>
                    <a:lnTo>
                      <a:pt x="123" y="34"/>
                    </a:lnTo>
                    <a:lnTo>
                      <a:pt x="105" y="5"/>
                    </a:lnTo>
                    <a:lnTo>
                      <a:pt x="105" y="5"/>
                    </a:lnTo>
                    <a:lnTo>
                      <a:pt x="97" y="9"/>
                    </a:lnTo>
                    <a:lnTo>
                      <a:pt x="88" y="3"/>
                    </a:lnTo>
                    <a:lnTo>
                      <a:pt x="88" y="3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7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944BDDC-233F-D2D9-846A-4C775706A3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9937" y="3225801"/>
                <a:ext cx="125412" cy="157163"/>
              </a:xfrm>
              <a:custGeom>
                <a:avLst/>
                <a:gdLst>
                  <a:gd name="T0" fmla="*/ 79 w 79"/>
                  <a:gd name="T1" fmla="*/ 28 h 99"/>
                  <a:gd name="T2" fmla="*/ 68 w 79"/>
                  <a:gd name="T3" fmla="*/ 0 h 99"/>
                  <a:gd name="T4" fmla="*/ 32 w 79"/>
                  <a:gd name="T5" fmla="*/ 24 h 99"/>
                  <a:gd name="T6" fmla="*/ 8 w 79"/>
                  <a:gd name="T7" fmla="*/ 15 h 99"/>
                  <a:gd name="T8" fmla="*/ 6 w 79"/>
                  <a:gd name="T9" fmla="*/ 22 h 99"/>
                  <a:gd name="T10" fmla="*/ 7 w 79"/>
                  <a:gd name="T11" fmla="*/ 37 h 99"/>
                  <a:gd name="T12" fmla="*/ 5 w 79"/>
                  <a:gd name="T13" fmla="*/ 44 h 99"/>
                  <a:gd name="T14" fmla="*/ 6 w 79"/>
                  <a:gd name="T15" fmla="*/ 53 h 99"/>
                  <a:gd name="T16" fmla="*/ 0 w 79"/>
                  <a:gd name="T17" fmla="*/ 91 h 99"/>
                  <a:gd name="T18" fmla="*/ 1 w 79"/>
                  <a:gd name="T19" fmla="*/ 95 h 99"/>
                  <a:gd name="T20" fmla="*/ 24 w 79"/>
                  <a:gd name="T21" fmla="*/ 99 h 99"/>
                  <a:gd name="T22" fmla="*/ 32 w 79"/>
                  <a:gd name="T23" fmla="*/ 91 h 99"/>
                  <a:gd name="T24" fmla="*/ 36 w 79"/>
                  <a:gd name="T25" fmla="*/ 82 h 99"/>
                  <a:gd name="T26" fmla="*/ 51 w 79"/>
                  <a:gd name="T27" fmla="*/ 79 h 99"/>
                  <a:gd name="T28" fmla="*/ 54 w 79"/>
                  <a:gd name="T29" fmla="*/ 71 h 99"/>
                  <a:gd name="T30" fmla="*/ 60 w 79"/>
                  <a:gd name="T31" fmla="*/ 67 h 99"/>
                  <a:gd name="T32" fmla="*/ 37 w 79"/>
                  <a:gd name="T33" fmla="*/ 43 h 99"/>
                  <a:gd name="T34" fmla="*/ 76 w 79"/>
                  <a:gd name="T35" fmla="*/ 31 h 99"/>
                  <a:gd name="T36" fmla="*/ 79 w 79"/>
                  <a:gd name="T37" fmla="*/ 28 h 99"/>
                  <a:gd name="T38" fmla="*/ 79 w 79"/>
                  <a:gd name="T39" fmla="*/ 2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9" h="99">
                    <a:moveTo>
                      <a:pt x="79" y="28"/>
                    </a:moveTo>
                    <a:lnTo>
                      <a:pt x="68" y="0"/>
                    </a:lnTo>
                    <a:lnTo>
                      <a:pt x="32" y="24"/>
                    </a:lnTo>
                    <a:lnTo>
                      <a:pt x="8" y="15"/>
                    </a:lnTo>
                    <a:lnTo>
                      <a:pt x="6" y="22"/>
                    </a:lnTo>
                    <a:lnTo>
                      <a:pt x="7" y="37"/>
                    </a:lnTo>
                    <a:lnTo>
                      <a:pt x="5" y="44"/>
                    </a:lnTo>
                    <a:lnTo>
                      <a:pt x="6" y="53"/>
                    </a:lnTo>
                    <a:lnTo>
                      <a:pt x="0" y="91"/>
                    </a:lnTo>
                    <a:lnTo>
                      <a:pt x="1" y="95"/>
                    </a:lnTo>
                    <a:lnTo>
                      <a:pt x="24" y="99"/>
                    </a:lnTo>
                    <a:lnTo>
                      <a:pt x="32" y="91"/>
                    </a:lnTo>
                    <a:lnTo>
                      <a:pt x="36" y="82"/>
                    </a:lnTo>
                    <a:lnTo>
                      <a:pt x="51" y="79"/>
                    </a:lnTo>
                    <a:lnTo>
                      <a:pt x="54" y="71"/>
                    </a:lnTo>
                    <a:lnTo>
                      <a:pt x="60" y="67"/>
                    </a:lnTo>
                    <a:lnTo>
                      <a:pt x="37" y="43"/>
                    </a:lnTo>
                    <a:lnTo>
                      <a:pt x="76" y="31"/>
                    </a:lnTo>
                    <a:lnTo>
                      <a:pt x="79" y="28"/>
                    </a:lnTo>
                    <a:lnTo>
                      <a:pt x="79" y="28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7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4F87B92-009B-47BA-266F-988AAF4783B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093325" y="2768601"/>
                <a:ext cx="314325" cy="544513"/>
              </a:xfrm>
              <a:custGeom>
                <a:avLst/>
                <a:gdLst>
                  <a:gd name="T0" fmla="*/ 79 w 198"/>
                  <a:gd name="T1" fmla="*/ 263 h 343"/>
                  <a:gd name="T2" fmla="*/ 62 w 198"/>
                  <a:gd name="T3" fmla="*/ 271 h 343"/>
                  <a:gd name="T4" fmla="*/ 62 w 198"/>
                  <a:gd name="T5" fmla="*/ 296 h 343"/>
                  <a:gd name="T6" fmla="*/ 77 w 198"/>
                  <a:gd name="T7" fmla="*/ 289 h 343"/>
                  <a:gd name="T8" fmla="*/ 96 w 198"/>
                  <a:gd name="T9" fmla="*/ 291 h 343"/>
                  <a:gd name="T10" fmla="*/ 96 w 198"/>
                  <a:gd name="T11" fmla="*/ 269 h 343"/>
                  <a:gd name="T12" fmla="*/ 187 w 198"/>
                  <a:gd name="T13" fmla="*/ 196 h 343"/>
                  <a:gd name="T14" fmla="*/ 178 w 198"/>
                  <a:gd name="T15" fmla="*/ 148 h 343"/>
                  <a:gd name="T16" fmla="*/ 138 w 198"/>
                  <a:gd name="T17" fmla="*/ 95 h 343"/>
                  <a:gd name="T18" fmla="*/ 120 w 198"/>
                  <a:gd name="T19" fmla="*/ 115 h 343"/>
                  <a:gd name="T20" fmla="*/ 143 w 198"/>
                  <a:gd name="T21" fmla="*/ 171 h 343"/>
                  <a:gd name="T22" fmla="*/ 120 w 198"/>
                  <a:gd name="T23" fmla="*/ 205 h 343"/>
                  <a:gd name="T24" fmla="*/ 101 w 198"/>
                  <a:gd name="T25" fmla="*/ 235 h 343"/>
                  <a:gd name="T26" fmla="*/ 41 w 198"/>
                  <a:gd name="T27" fmla="*/ 238 h 343"/>
                  <a:gd name="T28" fmla="*/ 20 w 198"/>
                  <a:gd name="T29" fmla="*/ 267 h 343"/>
                  <a:gd name="T30" fmla="*/ 0 w 198"/>
                  <a:gd name="T31" fmla="*/ 289 h 343"/>
                  <a:gd name="T32" fmla="*/ 30 w 198"/>
                  <a:gd name="T33" fmla="*/ 312 h 343"/>
                  <a:gd name="T34" fmla="*/ 47 w 198"/>
                  <a:gd name="T35" fmla="*/ 343 h 343"/>
                  <a:gd name="T36" fmla="*/ 53 w 198"/>
                  <a:gd name="T37" fmla="*/ 292 h 343"/>
                  <a:gd name="T38" fmla="*/ 49 w 198"/>
                  <a:gd name="T39" fmla="*/ 275 h 343"/>
                  <a:gd name="T40" fmla="*/ 99 w 198"/>
                  <a:gd name="T41" fmla="*/ 258 h 343"/>
                  <a:gd name="T42" fmla="*/ 125 w 198"/>
                  <a:gd name="T43" fmla="*/ 285 h 343"/>
                  <a:gd name="T44" fmla="*/ 176 w 198"/>
                  <a:gd name="T45" fmla="*/ 256 h 343"/>
                  <a:gd name="T46" fmla="*/ 198 w 198"/>
                  <a:gd name="T47" fmla="*/ 228 h 343"/>
                  <a:gd name="T48" fmla="*/ 187 w 198"/>
                  <a:gd name="T49" fmla="*/ 196 h 343"/>
                  <a:gd name="T50" fmla="*/ 142 w 198"/>
                  <a:gd name="T51" fmla="*/ 32 h 343"/>
                  <a:gd name="T52" fmla="*/ 84 w 198"/>
                  <a:gd name="T53" fmla="*/ 0 h 343"/>
                  <a:gd name="T54" fmla="*/ 107 w 198"/>
                  <a:gd name="T55" fmla="*/ 50 h 343"/>
                  <a:gd name="T56" fmla="*/ 90 w 198"/>
                  <a:gd name="T57" fmla="*/ 68 h 343"/>
                  <a:gd name="T58" fmla="*/ 128 w 198"/>
                  <a:gd name="T59" fmla="*/ 92 h 343"/>
                  <a:gd name="T60" fmla="*/ 163 w 198"/>
                  <a:gd name="T61" fmla="*/ 81 h 343"/>
                  <a:gd name="T62" fmla="*/ 188 w 198"/>
                  <a:gd name="T63" fmla="*/ 52 h 343"/>
                  <a:gd name="T64" fmla="*/ 159 w 198"/>
                  <a:gd name="T65" fmla="*/ 36 h 343"/>
                  <a:gd name="T66" fmla="*/ 142 w 198"/>
                  <a:gd name="T67" fmla="*/ 32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98" h="343">
                    <a:moveTo>
                      <a:pt x="96" y="269"/>
                    </a:moveTo>
                    <a:lnTo>
                      <a:pt x="79" y="263"/>
                    </a:lnTo>
                    <a:lnTo>
                      <a:pt x="75" y="274"/>
                    </a:lnTo>
                    <a:lnTo>
                      <a:pt x="62" y="271"/>
                    </a:lnTo>
                    <a:lnTo>
                      <a:pt x="57" y="285"/>
                    </a:lnTo>
                    <a:lnTo>
                      <a:pt x="62" y="296"/>
                    </a:lnTo>
                    <a:lnTo>
                      <a:pt x="78" y="303"/>
                    </a:lnTo>
                    <a:lnTo>
                      <a:pt x="77" y="289"/>
                    </a:lnTo>
                    <a:lnTo>
                      <a:pt x="85" y="284"/>
                    </a:lnTo>
                    <a:lnTo>
                      <a:pt x="96" y="291"/>
                    </a:lnTo>
                    <a:lnTo>
                      <a:pt x="101" y="276"/>
                    </a:lnTo>
                    <a:lnTo>
                      <a:pt x="96" y="269"/>
                    </a:lnTo>
                    <a:lnTo>
                      <a:pt x="96" y="269"/>
                    </a:lnTo>
                    <a:close/>
                    <a:moveTo>
                      <a:pt x="187" y="196"/>
                    </a:moveTo>
                    <a:lnTo>
                      <a:pt x="173" y="172"/>
                    </a:lnTo>
                    <a:lnTo>
                      <a:pt x="178" y="148"/>
                    </a:lnTo>
                    <a:lnTo>
                      <a:pt x="167" y="128"/>
                    </a:lnTo>
                    <a:lnTo>
                      <a:pt x="138" y="95"/>
                    </a:lnTo>
                    <a:lnTo>
                      <a:pt x="120" y="100"/>
                    </a:lnTo>
                    <a:lnTo>
                      <a:pt x="120" y="115"/>
                    </a:lnTo>
                    <a:lnTo>
                      <a:pt x="139" y="141"/>
                    </a:lnTo>
                    <a:lnTo>
                      <a:pt x="143" y="171"/>
                    </a:lnTo>
                    <a:lnTo>
                      <a:pt x="137" y="180"/>
                    </a:lnTo>
                    <a:lnTo>
                      <a:pt x="120" y="205"/>
                    </a:lnTo>
                    <a:lnTo>
                      <a:pt x="101" y="192"/>
                    </a:lnTo>
                    <a:lnTo>
                      <a:pt x="101" y="235"/>
                    </a:lnTo>
                    <a:lnTo>
                      <a:pt x="78" y="231"/>
                    </a:lnTo>
                    <a:lnTo>
                      <a:pt x="41" y="238"/>
                    </a:lnTo>
                    <a:lnTo>
                      <a:pt x="35" y="254"/>
                    </a:lnTo>
                    <a:lnTo>
                      <a:pt x="20" y="267"/>
                    </a:lnTo>
                    <a:lnTo>
                      <a:pt x="16" y="282"/>
                    </a:lnTo>
                    <a:lnTo>
                      <a:pt x="0" y="289"/>
                    </a:lnTo>
                    <a:lnTo>
                      <a:pt x="15" y="305"/>
                    </a:lnTo>
                    <a:lnTo>
                      <a:pt x="30" y="312"/>
                    </a:lnTo>
                    <a:lnTo>
                      <a:pt x="34" y="333"/>
                    </a:lnTo>
                    <a:lnTo>
                      <a:pt x="47" y="343"/>
                    </a:lnTo>
                    <a:lnTo>
                      <a:pt x="56" y="332"/>
                    </a:lnTo>
                    <a:lnTo>
                      <a:pt x="53" y="292"/>
                    </a:lnTo>
                    <a:lnTo>
                      <a:pt x="25" y="275"/>
                    </a:lnTo>
                    <a:lnTo>
                      <a:pt x="49" y="275"/>
                    </a:lnTo>
                    <a:lnTo>
                      <a:pt x="67" y="263"/>
                    </a:lnTo>
                    <a:lnTo>
                      <a:pt x="99" y="258"/>
                    </a:lnTo>
                    <a:lnTo>
                      <a:pt x="109" y="276"/>
                    </a:lnTo>
                    <a:lnTo>
                      <a:pt x="125" y="285"/>
                    </a:lnTo>
                    <a:lnTo>
                      <a:pt x="142" y="258"/>
                    </a:lnTo>
                    <a:lnTo>
                      <a:pt x="176" y="256"/>
                    </a:lnTo>
                    <a:lnTo>
                      <a:pt x="196" y="245"/>
                    </a:lnTo>
                    <a:lnTo>
                      <a:pt x="198" y="228"/>
                    </a:lnTo>
                    <a:lnTo>
                      <a:pt x="189" y="216"/>
                    </a:lnTo>
                    <a:lnTo>
                      <a:pt x="187" y="196"/>
                    </a:lnTo>
                    <a:lnTo>
                      <a:pt x="187" y="196"/>
                    </a:lnTo>
                    <a:close/>
                    <a:moveTo>
                      <a:pt x="142" y="32"/>
                    </a:moveTo>
                    <a:lnTo>
                      <a:pt x="123" y="23"/>
                    </a:lnTo>
                    <a:lnTo>
                      <a:pt x="84" y="0"/>
                    </a:lnTo>
                    <a:lnTo>
                      <a:pt x="91" y="18"/>
                    </a:lnTo>
                    <a:lnTo>
                      <a:pt x="107" y="50"/>
                    </a:lnTo>
                    <a:lnTo>
                      <a:pt x="88" y="50"/>
                    </a:lnTo>
                    <a:lnTo>
                      <a:pt x="90" y="68"/>
                    </a:lnTo>
                    <a:lnTo>
                      <a:pt x="107" y="92"/>
                    </a:lnTo>
                    <a:lnTo>
                      <a:pt x="128" y="92"/>
                    </a:lnTo>
                    <a:lnTo>
                      <a:pt x="123" y="65"/>
                    </a:lnTo>
                    <a:lnTo>
                      <a:pt x="163" y="81"/>
                    </a:lnTo>
                    <a:lnTo>
                      <a:pt x="165" y="59"/>
                    </a:lnTo>
                    <a:lnTo>
                      <a:pt x="188" y="52"/>
                    </a:lnTo>
                    <a:lnTo>
                      <a:pt x="166" y="26"/>
                    </a:lnTo>
                    <a:lnTo>
                      <a:pt x="159" y="36"/>
                    </a:lnTo>
                    <a:lnTo>
                      <a:pt x="142" y="32"/>
                    </a:lnTo>
                    <a:lnTo>
                      <a:pt x="142" y="32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7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B47E9B8-895F-2C49-0F02-B1773D5099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9650" y="2409826"/>
                <a:ext cx="1181100" cy="536575"/>
              </a:xfrm>
              <a:custGeom>
                <a:avLst/>
                <a:gdLst>
                  <a:gd name="T0" fmla="*/ 351 w 744"/>
                  <a:gd name="T1" fmla="*/ 0 h 338"/>
                  <a:gd name="T2" fmla="*/ 299 w 744"/>
                  <a:gd name="T3" fmla="*/ 18 h 338"/>
                  <a:gd name="T4" fmla="*/ 230 w 744"/>
                  <a:gd name="T5" fmla="*/ 31 h 338"/>
                  <a:gd name="T6" fmla="*/ 243 w 744"/>
                  <a:gd name="T7" fmla="*/ 54 h 338"/>
                  <a:gd name="T8" fmla="*/ 234 w 744"/>
                  <a:gd name="T9" fmla="*/ 66 h 338"/>
                  <a:gd name="T10" fmla="*/ 256 w 744"/>
                  <a:gd name="T11" fmla="*/ 93 h 338"/>
                  <a:gd name="T12" fmla="*/ 229 w 744"/>
                  <a:gd name="T13" fmla="*/ 103 h 338"/>
                  <a:gd name="T14" fmla="*/ 199 w 744"/>
                  <a:gd name="T15" fmla="*/ 98 h 338"/>
                  <a:gd name="T16" fmla="*/ 155 w 744"/>
                  <a:gd name="T17" fmla="*/ 108 h 338"/>
                  <a:gd name="T18" fmla="*/ 86 w 744"/>
                  <a:gd name="T19" fmla="*/ 83 h 338"/>
                  <a:gd name="T20" fmla="*/ 28 w 744"/>
                  <a:gd name="T21" fmla="*/ 108 h 338"/>
                  <a:gd name="T22" fmla="*/ 8 w 744"/>
                  <a:gd name="T23" fmla="*/ 112 h 338"/>
                  <a:gd name="T24" fmla="*/ 6 w 744"/>
                  <a:gd name="T25" fmla="*/ 142 h 338"/>
                  <a:gd name="T26" fmla="*/ 19 w 744"/>
                  <a:gd name="T27" fmla="*/ 176 h 338"/>
                  <a:gd name="T28" fmla="*/ 49 w 744"/>
                  <a:gd name="T29" fmla="*/ 191 h 338"/>
                  <a:gd name="T30" fmla="*/ 60 w 744"/>
                  <a:gd name="T31" fmla="*/ 205 h 338"/>
                  <a:gd name="T32" fmla="*/ 95 w 744"/>
                  <a:gd name="T33" fmla="*/ 191 h 338"/>
                  <a:gd name="T34" fmla="*/ 131 w 744"/>
                  <a:gd name="T35" fmla="*/ 195 h 338"/>
                  <a:gd name="T36" fmla="*/ 141 w 744"/>
                  <a:gd name="T37" fmla="*/ 233 h 338"/>
                  <a:gd name="T38" fmla="*/ 108 w 744"/>
                  <a:gd name="T39" fmla="*/ 233 h 338"/>
                  <a:gd name="T40" fmla="*/ 93 w 744"/>
                  <a:gd name="T41" fmla="*/ 248 h 338"/>
                  <a:gd name="T42" fmla="*/ 107 w 744"/>
                  <a:gd name="T43" fmla="*/ 261 h 338"/>
                  <a:gd name="T44" fmla="*/ 144 w 744"/>
                  <a:gd name="T45" fmla="*/ 290 h 338"/>
                  <a:gd name="T46" fmla="*/ 148 w 744"/>
                  <a:gd name="T47" fmla="*/ 306 h 338"/>
                  <a:gd name="T48" fmla="*/ 157 w 744"/>
                  <a:gd name="T49" fmla="*/ 304 h 338"/>
                  <a:gd name="T50" fmla="*/ 192 w 744"/>
                  <a:gd name="T51" fmla="*/ 306 h 338"/>
                  <a:gd name="T52" fmla="*/ 219 w 744"/>
                  <a:gd name="T53" fmla="*/ 323 h 338"/>
                  <a:gd name="T54" fmla="*/ 241 w 744"/>
                  <a:gd name="T55" fmla="*/ 225 h 338"/>
                  <a:gd name="T56" fmla="*/ 279 w 744"/>
                  <a:gd name="T57" fmla="*/ 244 h 338"/>
                  <a:gd name="T58" fmla="*/ 321 w 744"/>
                  <a:gd name="T59" fmla="*/ 273 h 338"/>
                  <a:gd name="T60" fmla="*/ 374 w 744"/>
                  <a:gd name="T61" fmla="*/ 267 h 338"/>
                  <a:gd name="T62" fmla="*/ 408 w 744"/>
                  <a:gd name="T63" fmla="*/ 307 h 338"/>
                  <a:gd name="T64" fmla="*/ 427 w 744"/>
                  <a:gd name="T65" fmla="*/ 327 h 338"/>
                  <a:gd name="T66" fmla="*/ 460 w 744"/>
                  <a:gd name="T67" fmla="*/ 338 h 338"/>
                  <a:gd name="T68" fmla="*/ 471 w 744"/>
                  <a:gd name="T69" fmla="*/ 321 h 338"/>
                  <a:gd name="T70" fmla="*/ 500 w 744"/>
                  <a:gd name="T71" fmla="*/ 301 h 338"/>
                  <a:gd name="T72" fmla="*/ 513 w 744"/>
                  <a:gd name="T73" fmla="*/ 288 h 338"/>
                  <a:gd name="T74" fmla="*/ 545 w 744"/>
                  <a:gd name="T75" fmla="*/ 282 h 338"/>
                  <a:gd name="T76" fmla="*/ 585 w 744"/>
                  <a:gd name="T77" fmla="*/ 288 h 338"/>
                  <a:gd name="T78" fmla="*/ 622 w 744"/>
                  <a:gd name="T79" fmla="*/ 286 h 338"/>
                  <a:gd name="T80" fmla="*/ 664 w 744"/>
                  <a:gd name="T81" fmla="*/ 296 h 338"/>
                  <a:gd name="T82" fmla="*/ 671 w 744"/>
                  <a:gd name="T83" fmla="*/ 286 h 338"/>
                  <a:gd name="T84" fmla="*/ 649 w 744"/>
                  <a:gd name="T85" fmla="*/ 240 h 338"/>
                  <a:gd name="T86" fmla="*/ 691 w 744"/>
                  <a:gd name="T87" fmla="*/ 226 h 338"/>
                  <a:gd name="T88" fmla="*/ 727 w 744"/>
                  <a:gd name="T89" fmla="*/ 192 h 338"/>
                  <a:gd name="T90" fmla="*/ 723 w 744"/>
                  <a:gd name="T91" fmla="*/ 159 h 338"/>
                  <a:gd name="T92" fmla="*/ 744 w 744"/>
                  <a:gd name="T93" fmla="*/ 140 h 338"/>
                  <a:gd name="T94" fmla="*/ 706 w 744"/>
                  <a:gd name="T95" fmla="*/ 130 h 338"/>
                  <a:gd name="T96" fmla="*/ 678 w 744"/>
                  <a:gd name="T97" fmla="*/ 116 h 338"/>
                  <a:gd name="T98" fmla="*/ 651 w 744"/>
                  <a:gd name="T99" fmla="*/ 98 h 338"/>
                  <a:gd name="T100" fmla="*/ 597 w 744"/>
                  <a:gd name="T101" fmla="*/ 91 h 338"/>
                  <a:gd name="T102" fmla="*/ 525 w 744"/>
                  <a:gd name="T103" fmla="*/ 45 h 338"/>
                  <a:gd name="T104" fmla="*/ 497 w 744"/>
                  <a:gd name="T105" fmla="*/ 21 h 338"/>
                  <a:gd name="T106" fmla="*/ 447 w 744"/>
                  <a:gd name="T107" fmla="*/ 43 h 338"/>
                  <a:gd name="T108" fmla="*/ 417 w 744"/>
                  <a:gd name="T109" fmla="*/ 22 h 338"/>
                  <a:gd name="T110" fmla="*/ 384 w 744"/>
                  <a:gd name="T111" fmla="*/ 5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44" h="338">
                    <a:moveTo>
                      <a:pt x="384" y="5"/>
                    </a:moveTo>
                    <a:lnTo>
                      <a:pt x="351" y="0"/>
                    </a:lnTo>
                    <a:lnTo>
                      <a:pt x="340" y="9"/>
                    </a:lnTo>
                    <a:lnTo>
                      <a:pt x="299" y="18"/>
                    </a:lnTo>
                    <a:lnTo>
                      <a:pt x="293" y="23"/>
                    </a:lnTo>
                    <a:lnTo>
                      <a:pt x="230" y="31"/>
                    </a:lnTo>
                    <a:lnTo>
                      <a:pt x="225" y="39"/>
                    </a:lnTo>
                    <a:lnTo>
                      <a:pt x="243" y="54"/>
                    </a:lnTo>
                    <a:lnTo>
                      <a:pt x="228" y="60"/>
                    </a:lnTo>
                    <a:lnTo>
                      <a:pt x="234" y="66"/>
                    </a:lnTo>
                    <a:lnTo>
                      <a:pt x="221" y="78"/>
                    </a:lnTo>
                    <a:lnTo>
                      <a:pt x="256" y="93"/>
                    </a:lnTo>
                    <a:lnTo>
                      <a:pt x="255" y="105"/>
                    </a:lnTo>
                    <a:lnTo>
                      <a:pt x="229" y="103"/>
                    </a:lnTo>
                    <a:lnTo>
                      <a:pt x="227" y="110"/>
                    </a:lnTo>
                    <a:lnTo>
                      <a:pt x="199" y="98"/>
                    </a:lnTo>
                    <a:lnTo>
                      <a:pt x="171" y="99"/>
                    </a:lnTo>
                    <a:lnTo>
                      <a:pt x="155" y="108"/>
                    </a:lnTo>
                    <a:lnTo>
                      <a:pt x="130" y="99"/>
                    </a:lnTo>
                    <a:lnTo>
                      <a:pt x="86" y="83"/>
                    </a:lnTo>
                    <a:lnTo>
                      <a:pt x="58" y="84"/>
                    </a:lnTo>
                    <a:lnTo>
                      <a:pt x="28" y="108"/>
                    </a:lnTo>
                    <a:lnTo>
                      <a:pt x="30" y="125"/>
                    </a:lnTo>
                    <a:lnTo>
                      <a:pt x="8" y="112"/>
                    </a:lnTo>
                    <a:lnTo>
                      <a:pt x="0" y="137"/>
                    </a:lnTo>
                    <a:lnTo>
                      <a:pt x="6" y="142"/>
                    </a:lnTo>
                    <a:lnTo>
                      <a:pt x="0" y="160"/>
                    </a:lnTo>
                    <a:lnTo>
                      <a:pt x="19" y="176"/>
                    </a:lnTo>
                    <a:lnTo>
                      <a:pt x="33" y="175"/>
                    </a:lnTo>
                    <a:lnTo>
                      <a:pt x="49" y="191"/>
                    </a:lnTo>
                    <a:lnTo>
                      <a:pt x="49" y="202"/>
                    </a:lnTo>
                    <a:lnTo>
                      <a:pt x="60" y="205"/>
                    </a:lnTo>
                    <a:lnTo>
                      <a:pt x="76" y="201"/>
                    </a:lnTo>
                    <a:lnTo>
                      <a:pt x="95" y="191"/>
                    </a:lnTo>
                    <a:lnTo>
                      <a:pt x="113" y="196"/>
                    </a:lnTo>
                    <a:lnTo>
                      <a:pt x="131" y="195"/>
                    </a:lnTo>
                    <a:lnTo>
                      <a:pt x="138" y="210"/>
                    </a:lnTo>
                    <a:lnTo>
                      <a:pt x="141" y="233"/>
                    </a:lnTo>
                    <a:lnTo>
                      <a:pt x="123" y="229"/>
                    </a:lnTo>
                    <a:lnTo>
                      <a:pt x="108" y="233"/>
                    </a:lnTo>
                    <a:lnTo>
                      <a:pt x="112" y="249"/>
                    </a:lnTo>
                    <a:lnTo>
                      <a:pt x="93" y="248"/>
                    </a:lnTo>
                    <a:lnTo>
                      <a:pt x="95" y="255"/>
                    </a:lnTo>
                    <a:lnTo>
                      <a:pt x="107" y="261"/>
                    </a:lnTo>
                    <a:lnTo>
                      <a:pt x="121" y="281"/>
                    </a:lnTo>
                    <a:lnTo>
                      <a:pt x="144" y="290"/>
                    </a:lnTo>
                    <a:lnTo>
                      <a:pt x="150" y="297"/>
                    </a:lnTo>
                    <a:lnTo>
                      <a:pt x="148" y="306"/>
                    </a:lnTo>
                    <a:lnTo>
                      <a:pt x="150" y="312"/>
                    </a:lnTo>
                    <a:lnTo>
                      <a:pt x="157" y="304"/>
                    </a:lnTo>
                    <a:lnTo>
                      <a:pt x="178" y="300"/>
                    </a:lnTo>
                    <a:lnTo>
                      <a:pt x="192" y="306"/>
                    </a:lnTo>
                    <a:lnTo>
                      <a:pt x="210" y="325"/>
                    </a:lnTo>
                    <a:lnTo>
                      <a:pt x="219" y="323"/>
                    </a:lnTo>
                    <a:lnTo>
                      <a:pt x="197" y="238"/>
                    </a:lnTo>
                    <a:lnTo>
                      <a:pt x="241" y="225"/>
                    </a:lnTo>
                    <a:lnTo>
                      <a:pt x="245" y="227"/>
                    </a:lnTo>
                    <a:lnTo>
                      <a:pt x="279" y="244"/>
                    </a:lnTo>
                    <a:lnTo>
                      <a:pt x="297" y="252"/>
                    </a:lnTo>
                    <a:lnTo>
                      <a:pt x="321" y="273"/>
                    </a:lnTo>
                    <a:lnTo>
                      <a:pt x="342" y="269"/>
                    </a:lnTo>
                    <a:lnTo>
                      <a:pt x="374" y="267"/>
                    </a:lnTo>
                    <a:lnTo>
                      <a:pt x="402" y="284"/>
                    </a:lnTo>
                    <a:lnTo>
                      <a:pt x="408" y="307"/>
                    </a:lnTo>
                    <a:lnTo>
                      <a:pt x="417" y="308"/>
                    </a:lnTo>
                    <a:lnTo>
                      <a:pt x="427" y="327"/>
                    </a:lnTo>
                    <a:lnTo>
                      <a:pt x="452" y="327"/>
                    </a:lnTo>
                    <a:lnTo>
                      <a:pt x="460" y="338"/>
                    </a:lnTo>
                    <a:lnTo>
                      <a:pt x="467" y="338"/>
                    </a:lnTo>
                    <a:lnTo>
                      <a:pt x="471" y="321"/>
                    </a:lnTo>
                    <a:lnTo>
                      <a:pt x="491" y="305"/>
                    </a:lnTo>
                    <a:lnTo>
                      <a:pt x="500" y="301"/>
                    </a:lnTo>
                    <a:lnTo>
                      <a:pt x="501" y="291"/>
                    </a:lnTo>
                    <a:lnTo>
                      <a:pt x="513" y="288"/>
                    </a:lnTo>
                    <a:lnTo>
                      <a:pt x="547" y="296"/>
                    </a:lnTo>
                    <a:lnTo>
                      <a:pt x="545" y="282"/>
                    </a:lnTo>
                    <a:lnTo>
                      <a:pt x="554" y="277"/>
                    </a:lnTo>
                    <a:lnTo>
                      <a:pt x="585" y="288"/>
                    </a:lnTo>
                    <a:lnTo>
                      <a:pt x="591" y="285"/>
                    </a:lnTo>
                    <a:lnTo>
                      <a:pt x="622" y="286"/>
                    </a:lnTo>
                    <a:lnTo>
                      <a:pt x="652" y="288"/>
                    </a:lnTo>
                    <a:lnTo>
                      <a:pt x="664" y="296"/>
                    </a:lnTo>
                    <a:lnTo>
                      <a:pt x="678" y="299"/>
                    </a:lnTo>
                    <a:lnTo>
                      <a:pt x="671" y="286"/>
                    </a:lnTo>
                    <a:lnTo>
                      <a:pt x="682" y="280"/>
                    </a:lnTo>
                    <a:lnTo>
                      <a:pt x="649" y="240"/>
                    </a:lnTo>
                    <a:lnTo>
                      <a:pt x="683" y="232"/>
                    </a:lnTo>
                    <a:lnTo>
                      <a:pt x="691" y="226"/>
                    </a:lnTo>
                    <a:lnTo>
                      <a:pt x="687" y="185"/>
                    </a:lnTo>
                    <a:lnTo>
                      <a:pt x="727" y="192"/>
                    </a:lnTo>
                    <a:lnTo>
                      <a:pt x="733" y="181"/>
                    </a:lnTo>
                    <a:lnTo>
                      <a:pt x="723" y="159"/>
                    </a:lnTo>
                    <a:lnTo>
                      <a:pt x="737" y="156"/>
                    </a:lnTo>
                    <a:lnTo>
                      <a:pt x="744" y="140"/>
                    </a:lnTo>
                    <a:lnTo>
                      <a:pt x="728" y="126"/>
                    </a:lnTo>
                    <a:lnTo>
                      <a:pt x="706" y="130"/>
                    </a:lnTo>
                    <a:lnTo>
                      <a:pt x="693" y="120"/>
                    </a:lnTo>
                    <a:lnTo>
                      <a:pt x="678" y="116"/>
                    </a:lnTo>
                    <a:lnTo>
                      <a:pt x="664" y="102"/>
                    </a:lnTo>
                    <a:lnTo>
                      <a:pt x="651" y="98"/>
                    </a:lnTo>
                    <a:lnTo>
                      <a:pt x="628" y="104"/>
                    </a:lnTo>
                    <a:lnTo>
                      <a:pt x="597" y="91"/>
                    </a:lnTo>
                    <a:lnTo>
                      <a:pt x="593" y="103"/>
                    </a:lnTo>
                    <a:lnTo>
                      <a:pt x="525" y="45"/>
                    </a:lnTo>
                    <a:lnTo>
                      <a:pt x="495" y="27"/>
                    </a:lnTo>
                    <a:lnTo>
                      <a:pt x="497" y="21"/>
                    </a:lnTo>
                    <a:lnTo>
                      <a:pt x="464" y="41"/>
                    </a:lnTo>
                    <a:lnTo>
                      <a:pt x="447" y="43"/>
                    </a:lnTo>
                    <a:lnTo>
                      <a:pt x="443" y="31"/>
                    </a:lnTo>
                    <a:lnTo>
                      <a:pt x="417" y="22"/>
                    </a:lnTo>
                    <a:lnTo>
                      <a:pt x="400" y="28"/>
                    </a:lnTo>
                    <a:lnTo>
                      <a:pt x="384" y="5"/>
                    </a:lnTo>
                    <a:lnTo>
                      <a:pt x="384" y="5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8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7DC37ED-3AD0-5BB0-1FBD-E699E56171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35937" y="2849563"/>
                <a:ext cx="300037" cy="149225"/>
              </a:xfrm>
              <a:custGeom>
                <a:avLst/>
                <a:gdLst>
                  <a:gd name="T0" fmla="*/ 189 w 189"/>
                  <a:gd name="T1" fmla="*/ 22 h 94"/>
                  <a:gd name="T2" fmla="*/ 175 w 189"/>
                  <a:gd name="T3" fmla="*/ 19 h 94"/>
                  <a:gd name="T4" fmla="*/ 163 w 189"/>
                  <a:gd name="T5" fmla="*/ 11 h 94"/>
                  <a:gd name="T6" fmla="*/ 133 w 189"/>
                  <a:gd name="T7" fmla="*/ 9 h 94"/>
                  <a:gd name="T8" fmla="*/ 102 w 189"/>
                  <a:gd name="T9" fmla="*/ 8 h 94"/>
                  <a:gd name="T10" fmla="*/ 96 w 189"/>
                  <a:gd name="T11" fmla="*/ 11 h 94"/>
                  <a:gd name="T12" fmla="*/ 65 w 189"/>
                  <a:gd name="T13" fmla="*/ 0 h 94"/>
                  <a:gd name="T14" fmla="*/ 56 w 189"/>
                  <a:gd name="T15" fmla="*/ 5 h 94"/>
                  <a:gd name="T16" fmla="*/ 58 w 189"/>
                  <a:gd name="T17" fmla="*/ 19 h 94"/>
                  <a:gd name="T18" fmla="*/ 24 w 189"/>
                  <a:gd name="T19" fmla="*/ 11 h 94"/>
                  <a:gd name="T20" fmla="*/ 12 w 189"/>
                  <a:gd name="T21" fmla="*/ 14 h 94"/>
                  <a:gd name="T22" fmla="*/ 11 w 189"/>
                  <a:gd name="T23" fmla="*/ 24 h 94"/>
                  <a:gd name="T24" fmla="*/ 18 w 189"/>
                  <a:gd name="T25" fmla="*/ 27 h 94"/>
                  <a:gd name="T26" fmla="*/ 6 w 189"/>
                  <a:gd name="T27" fmla="*/ 41 h 94"/>
                  <a:gd name="T28" fmla="*/ 23 w 189"/>
                  <a:gd name="T29" fmla="*/ 50 h 94"/>
                  <a:gd name="T30" fmla="*/ 35 w 189"/>
                  <a:gd name="T31" fmla="*/ 44 h 94"/>
                  <a:gd name="T32" fmla="*/ 62 w 189"/>
                  <a:gd name="T33" fmla="*/ 56 h 94"/>
                  <a:gd name="T34" fmla="*/ 43 w 189"/>
                  <a:gd name="T35" fmla="*/ 73 h 94"/>
                  <a:gd name="T36" fmla="*/ 27 w 189"/>
                  <a:gd name="T37" fmla="*/ 71 h 94"/>
                  <a:gd name="T38" fmla="*/ 22 w 189"/>
                  <a:gd name="T39" fmla="*/ 79 h 94"/>
                  <a:gd name="T40" fmla="*/ 0 w 189"/>
                  <a:gd name="T41" fmla="*/ 74 h 94"/>
                  <a:gd name="T42" fmla="*/ 3 w 189"/>
                  <a:gd name="T43" fmla="*/ 88 h 94"/>
                  <a:gd name="T44" fmla="*/ 22 w 189"/>
                  <a:gd name="T45" fmla="*/ 86 h 94"/>
                  <a:gd name="T46" fmla="*/ 49 w 189"/>
                  <a:gd name="T47" fmla="*/ 94 h 94"/>
                  <a:gd name="T48" fmla="*/ 85 w 189"/>
                  <a:gd name="T49" fmla="*/ 91 h 94"/>
                  <a:gd name="T50" fmla="*/ 89 w 189"/>
                  <a:gd name="T51" fmla="*/ 85 h 94"/>
                  <a:gd name="T52" fmla="*/ 84 w 189"/>
                  <a:gd name="T53" fmla="*/ 80 h 94"/>
                  <a:gd name="T54" fmla="*/ 99 w 189"/>
                  <a:gd name="T55" fmla="*/ 69 h 94"/>
                  <a:gd name="T56" fmla="*/ 111 w 189"/>
                  <a:gd name="T57" fmla="*/ 64 h 94"/>
                  <a:gd name="T58" fmla="*/ 132 w 189"/>
                  <a:gd name="T59" fmla="*/ 67 h 94"/>
                  <a:gd name="T60" fmla="*/ 134 w 189"/>
                  <a:gd name="T61" fmla="*/ 52 h 94"/>
                  <a:gd name="T62" fmla="*/ 159 w 189"/>
                  <a:gd name="T63" fmla="*/ 49 h 94"/>
                  <a:gd name="T64" fmla="*/ 162 w 189"/>
                  <a:gd name="T65" fmla="*/ 41 h 94"/>
                  <a:gd name="T66" fmla="*/ 188 w 189"/>
                  <a:gd name="T67" fmla="*/ 27 h 94"/>
                  <a:gd name="T68" fmla="*/ 189 w 189"/>
                  <a:gd name="T69" fmla="*/ 22 h 94"/>
                  <a:gd name="T70" fmla="*/ 189 w 189"/>
                  <a:gd name="T71" fmla="*/ 22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89" h="94">
                    <a:moveTo>
                      <a:pt x="189" y="22"/>
                    </a:moveTo>
                    <a:lnTo>
                      <a:pt x="175" y="19"/>
                    </a:lnTo>
                    <a:lnTo>
                      <a:pt x="163" y="11"/>
                    </a:lnTo>
                    <a:lnTo>
                      <a:pt x="133" y="9"/>
                    </a:lnTo>
                    <a:lnTo>
                      <a:pt x="102" y="8"/>
                    </a:lnTo>
                    <a:lnTo>
                      <a:pt x="96" y="11"/>
                    </a:lnTo>
                    <a:lnTo>
                      <a:pt x="65" y="0"/>
                    </a:lnTo>
                    <a:lnTo>
                      <a:pt x="56" y="5"/>
                    </a:lnTo>
                    <a:lnTo>
                      <a:pt x="58" y="19"/>
                    </a:lnTo>
                    <a:lnTo>
                      <a:pt x="24" y="11"/>
                    </a:lnTo>
                    <a:lnTo>
                      <a:pt x="12" y="14"/>
                    </a:lnTo>
                    <a:lnTo>
                      <a:pt x="11" y="24"/>
                    </a:lnTo>
                    <a:lnTo>
                      <a:pt x="18" y="27"/>
                    </a:lnTo>
                    <a:lnTo>
                      <a:pt x="6" y="41"/>
                    </a:lnTo>
                    <a:lnTo>
                      <a:pt x="23" y="50"/>
                    </a:lnTo>
                    <a:lnTo>
                      <a:pt x="35" y="44"/>
                    </a:lnTo>
                    <a:lnTo>
                      <a:pt x="62" y="56"/>
                    </a:lnTo>
                    <a:lnTo>
                      <a:pt x="43" y="73"/>
                    </a:lnTo>
                    <a:lnTo>
                      <a:pt x="27" y="71"/>
                    </a:lnTo>
                    <a:lnTo>
                      <a:pt x="22" y="79"/>
                    </a:lnTo>
                    <a:lnTo>
                      <a:pt x="0" y="74"/>
                    </a:lnTo>
                    <a:lnTo>
                      <a:pt x="3" y="88"/>
                    </a:lnTo>
                    <a:lnTo>
                      <a:pt x="22" y="86"/>
                    </a:lnTo>
                    <a:lnTo>
                      <a:pt x="49" y="94"/>
                    </a:lnTo>
                    <a:lnTo>
                      <a:pt x="85" y="91"/>
                    </a:lnTo>
                    <a:lnTo>
                      <a:pt x="89" y="85"/>
                    </a:lnTo>
                    <a:lnTo>
                      <a:pt x="84" y="80"/>
                    </a:lnTo>
                    <a:lnTo>
                      <a:pt x="99" y="69"/>
                    </a:lnTo>
                    <a:lnTo>
                      <a:pt x="111" y="64"/>
                    </a:lnTo>
                    <a:lnTo>
                      <a:pt x="132" y="67"/>
                    </a:lnTo>
                    <a:lnTo>
                      <a:pt x="134" y="52"/>
                    </a:lnTo>
                    <a:lnTo>
                      <a:pt x="159" y="49"/>
                    </a:lnTo>
                    <a:lnTo>
                      <a:pt x="162" y="41"/>
                    </a:lnTo>
                    <a:lnTo>
                      <a:pt x="188" y="27"/>
                    </a:lnTo>
                    <a:lnTo>
                      <a:pt x="189" y="22"/>
                    </a:lnTo>
                    <a:lnTo>
                      <a:pt x="189" y="22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8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DBF7A58-EA96-C4A3-22B9-7C03F0848D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83712" y="3933826"/>
                <a:ext cx="174625" cy="153988"/>
              </a:xfrm>
              <a:custGeom>
                <a:avLst/>
                <a:gdLst>
                  <a:gd name="T0" fmla="*/ 103 w 110"/>
                  <a:gd name="T1" fmla="*/ 8 h 97"/>
                  <a:gd name="T2" fmla="*/ 83 w 110"/>
                  <a:gd name="T3" fmla="*/ 0 h 97"/>
                  <a:gd name="T4" fmla="*/ 76 w 110"/>
                  <a:gd name="T5" fmla="*/ 16 h 97"/>
                  <a:gd name="T6" fmla="*/ 58 w 110"/>
                  <a:gd name="T7" fmla="*/ 7 h 97"/>
                  <a:gd name="T8" fmla="*/ 38 w 110"/>
                  <a:gd name="T9" fmla="*/ 4 h 97"/>
                  <a:gd name="T10" fmla="*/ 11 w 110"/>
                  <a:gd name="T11" fmla="*/ 8 h 97"/>
                  <a:gd name="T12" fmla="*/ 0 w 110"/>
                  <a:gd name="T13" fmla="*/ 28 h 97"/>
                  <a:gd name="T14" fmla="*/ 8 w 110"/>
                  <a:gd name="T15" fmla="*/ 56 h 97"/>
                  <a:gd name="T16" fmla="*/ 21 w 110"/>
                  <a:gd name="T17" fmla="*/ 81 h 97"/>
                  <a:gd name="T18" fmla="*/ 31 w 110"/>
                  <a:gd name="T19" fmla="*/ 93 h 97"/>
                  <a:gd name="T20" fmla="*/ 48 w 110"/>
                  <a:gd name="T21" fmla="*/ 97 h 97"/>
                  <a:gd name="T22" fmla="*/ 65 w 110"/>
                  <a:gd name="T23" fmla="*/ 88 h 97"/>
                  <a:gd name="T24" fmla="*/ 87 w 110"/>
                  <a:gd name="T25" fmla="*/ 86 h 97"/>
                  <a:gd name="T26" fmla="*/ 77 w 110"/>
                  <a:gd name="T27" fmla="*/ 71 h 97"/>
                  <a:gd name="T28" fmla="*/ 110 w 110"/>
                  <a:gd name="T29" fmla="*/ 53 h 97"/>
                  <a:gd name="T30" fmla="*/ 109 w 110"/>
                  <a:gd name="T31" fmla="*/ 24 h 97"/>
                  <a:gd name="T32" fmla="*/ 103 w 110"/>
                  <a:gd name="T33" fmla="*/ 8 h 97"/>
                  <a:gd name="T34" fmla="*/ 103 w 110"/>
                  <a:gd name="T35" fmla="*/ 8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0" h="97">
                    <a:moveTo>
                      <a:pt x="103" y="8"/>
                    </a:moveTo>
                    <a:lnTo>
                      <a:pt x="83" y="0"/>
                    </a:lnTo>
                    <a:lnTo>
                      <a:pt x="76" y="16"/>
                    </a:lnTo>
                    <a:lnTo>
                      <a:pt x="58" y="7"/>
                    </a:lnTo>
                    <a:lnTo>
                      <a:pt x="38" y="4"/>
                    </a:lnTo>
                    <a:lnTo>
                      <a:pt x="11" y="8"/>
                    </a:lnTo>
                    <a:lnTo>
                      <a:pt x="0" y="28"/>
                    </a:lnTo>
                    <a:lnTo>
                      <a:pt x="8" y="56"/>
                    </a:lnTo>
                    <a:lnTo>
                      <a:pt x="21" y="81"/>
                    </a:lnTo>
                    <a:lnTo>
                      <a:pt x="31" y="93"/>
                    </a:lnTo>
                    <a:lnTo>
                      <a:pt x="48" y="97"/>
                    </a:lnTo>
                    <a:lnTo>
                      <a:pt x="65" y="88"/>
                    </a:lnTo>
                    <a:lnTo>
                      <a:pt x="87" y="86"/>
                    </a:lnTo>
                    <a:lnTo>
                      <a:pt x="77" y="71"/>
                    </a:lnTo>
                    <a:lnTo>
                      <a:pt x="110" y="53"/>
                    </a:lnTo>
                    <a:lnTo>
                      <a:pt x="109" y="24"/>
                    </a:lnTo>
                    <a:lnTo>
                      <a:pt x="103" y="8"/>
                    </a:lnTo>
                    <a:lnTo>
                      <a:pt x="103" y="8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8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A8B3990-3854-EE38-1AE9-37B84F3750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17112" y="3024188"/>
                <a:ext cx="141287" cy="161925"/>
              </a:xfrm>
              <a:custGeom>
                <a:avLst/>
                <a:gdLst>
                  <a:gd name="T0" fmla="*/ 0 w 89"/>
                  <a:gd name="T1" fmla="*/ 21 h 102"/>
                  <a:gd name="T2" fmla="*/ 24 w 89"/>
                  <a:gd name="T3" fmla="*/ 42 h 102"/>
                  <a:gd name="T4" fmla="*/ 10 w 89"/>
                  <a:gd name="T5" fmla="*/ 45 h 102"/>
                  <a:gd name="T6" fmla="*/ 30 w 89"/>
                  <a:gd name="T7" fmla="*/ 71 h 102"/>
                  <a:gd name="T8" fmla="*/ 35 w 89"/>
                  <a:gd name="T9" fmla="*/ 89 h 102"/>
                  <a:gd name="T10" fmla="*/ 42 w 89"/>
                  <a:gd name="T11" fmla="*/ 102 h 102"/>
                  <a:gd name="T12" fmla="*/ 59 w 89"/>
                  <a:gd name="T13" fmla="*/ 100 h 102"/>
                  <a:gd name="T14" fmla="*/ 71 w 89"/>
                  <a:gd name="T15" fmla="*/ 90 h 102"/>
                  <a:gd name="T16" fmla="*/ 87 w 89"/>
                  <a:gd name="T17" fmla="*/ 86 h 102"/>
                  <a:gd name="T18" fmla="*/ 89 w 89"/>
                  <a:gd name="T19" fmla="*/ 72 h 102"/>
                  <a:gd name="T20" fmla="*/ 76 w 89"/>
                  <a:gd name="T21" fmla="*/ 44 h 102"/>
                  <a:gd name="T22" fmla="*/ 64 w 89"/>
                  <a:gd name="T23" fmla="*/ 29 h 102"/>
                  <a:gd name="T24" fmla="*/ 33 w 89"/>
                  <a:gd name="T25" fmla="*/ 0 h 102"/>
                  <a:gd name="T26" fmla="*/ 33 w 89"/>
                  <a:gd name="T27" fmla="*/ 6 h 102"/>
                  <a:gd name="T28" fmla="*/ 25 w 89"/>
                  <a:gd name="T29" fmla="*/ 7 h 102"/>
                  <a:gd name="T30" fmla="*/ 12 w 89"/>
                  <a:gd name="T31" fmla="*/ 9 h 102"/>
                  <a:gd name="T32" fmla="*/ 10 w 89"/>
                  <a:gd name="T33" fmla="*/ 19 h 102"/>
                  <a:gd name="T34" fmla="*/ 1 w 89"/>
                  <a:gd name="T35" fmla="*/ 18 h 102"/>
                  <a:gd name="T36" fmla="*/ 0 w 89"/>
                  <a:gd name="T37" fmla="*/ 21 h 102"/>
                  <a:gd name="T38" fmla="*/ 0 w 89"/>
                  <a:gd name="T39" fmla="*/ 2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9" h="102">
                    <a:moveTo>
                      <a:pt x="0" y="21"/>
                    </a:moveTo>
                    <a:lnTo>
                      <a:pt x="24" y="42"/>
                    </a:lnTo>
                    <a:lnTo>
                      <a:pt x="10" y="45"/>
                    </a:lnTo>
                    <a:lnTo>
                      <a:pt x="30" y="71"/>
                    </a:lnTo>
                    <a:lnTo>
                      <a:pt x="35" y="89"/>
                    </a:lnTo>
                    <a:lnTo>
                      <a:pt x="42" y="102"/>
                    </a:lnTo>
                    <a:lnTo>
                      <a:pt x="59" y="100"/>
                    </a:lnTo>
                    <a:lnTo>
                      <a:pt x="71" y="90"/>
                    </a:lnTo>
                    <a:lnTo>
                      <a:pt x="87" y="86"/>
                    </a:lnTo>
                    <a:lnTo>
                      <a:pt x="89" y="72"/>
                    </a:lnTo>
                    <a:lnTo>
                      <a:pt x="76" y="44"/>
                    </a:lnTo>
                    <a:lnTo>
                      <a:pt x="64" y="29"/>
                    </a:lnTo>
                    <a:lnTo>
                      <a:pt x="33" y="0"/>
                    </a:lnTo>
                    <a:lnTo>
                      <a:pt x="33" y="6"/>
                    </a:lnTo>
                    <a:lnTo>
                      <a:pt x="25" y="7"/>
                    </a:lnTo>
                    <a:lnTo>
                      <a:pt x="12" y="9"/>
                    </a:lnTo>
                    <a:lnTo>
                      <a:pt x="10" y="19"/>
                    </a:lnTo>
                    <a:lnTo>
                      <a:pt x="1" y="18"/>
                    </a:lnTo>
                    <a:lnTo>
                      <a:pt x="0" y="21"/>
                    </a:lnTo>
                    <a:lnTo>
                      <a:pt x="0" y="21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8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1366CAF-B51F-C039-A967-20A5473374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6175" y="3349626"/>
                <a:ext cx="60325" cy="57150"/>
              </a:xfrm>
              <a:custGeom>
                <a:avLst/>
                <a:gdLst>
                  <a:gd name="T0" fmla="*/ 25 w 38"/>
                  <a:gd name="T1" fmla="*/ 2 h 36"/>
                  <a:gd name="T2" fmla="*/ 12 w 38"/>
                  <a:gd name="T3" fmla="*/ 0 h 36"/>
                  <a:gd name="T4" fmla="*/ 0 w 38"/>
                  <a:gd name="T5" fmla="*/ 22 h 36"/>
                  <a:gd name="T6" fmla="*/ 17 w 38"/>
                  <a:gd name="T7" fmla="*/ 24 h 36"/>
                  <a:gd name="T8" fmla="*/ 24 w 38"/>
                  <a:gd name="T9" fmla="*/ 36 h 36"/>
                  <a:gd name="T10" fmla="*/ 38 w 38"/>
                  <a:gd name="T11" fmla="*/ 36 h 36"/>
                  <a:gd name="T12" fmla="*/ 29 w 38"/>
                  <a:gd name="T13" fmla="*/ 18 h 36"/>
                  <a:gd name="T14" fmla="*/ 30 w 38"/>
                  <a:gd name="T15" fmla="*/ 12 h 36"/>
                  <a:gd name="T16" fmla="*/ 25 w 38"/>
                  <a:gd name="T17" fmla="*/ 2 h 36"/>
                  <a:gd name="T18" fmla="*/ 25 w 38"/>
                  <a:gd name="T19" fmla="*/ 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36">
                    <a:moveTo>
                      <a:pt x="25" y="2"/>
                    </a:moveTo>
                    <a:lnTo>
                      <a:pt x="12" y="0"/>
                    </a:lnTo>
                    <a:lnTo>
                      <a:pt x="0" y="22"/>
                    </a:lnTo>
                    <a:lnTo>
                      <a:pt x="17" y="24"/>
                    </a:lnTo>
                    <a:lnTo>
                      <a:pt x="24" y="36"/>
                    </a:lnTo>
                    <a:lnTo>
                      <a:pt x="38" y="36"/>
                    </a:lnTo>
                    <a:lnTo>
                      <a:pt x="29" y="18"/>
                    </a:lnTo>
                    <a:lnTo>
                      <a:pt x="30" y="12"/>
                    </a:lnTo>
                    <a:lnTo>
                      <a:pt x="25" y="2"/>
                    </a:lnTo>
                    <a:lnTo>
                      <a:pt x="25" y="2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8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62B8050-E48A-F044-BA62-60BF6B2B07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75762" y="3635376"/>
                <a:ext cx="273050" cy="323850"/>
              </a:xfrm>
              <a:custGeom>
                <a:avLst/>
                <a:gdLst>
                  <a:gd name="T0" fmla="*/ 171 w 172"/>
                  <a:gd name="T1" fmla="*/ 196 h 204"/>
                  <a:gd name="T2" fmla="*/ 172 w 172"/>
                  <a:gd name="T3" fmla="*/ 173 h 204"/>
                  <a:gd name="T4" fmla="*/ 164 w 172"/>
                  <a:gd name="T5" fmla="*/ 156 h 204"/>
                  <a:gd name="T6" fmla="*/ 146 w 172"/>
                  <a:gd name="T7" fmla="*/ 139 h 204"/>
                  <a:gd name="T8" fmla="*/ 131 w 172"/>
                  <a:gd name="T9" fmla="*/ 119 h 204"/>
                  <a:gd name="T10" fmla="*/ 109 w 172"/>
                  <a:gd name="T11" fmla="*/ 91 h 204"/>
                  <a:gd name="T12" fmla="*/ 82 w 172"/>
                  <a:gd name="T13" fmla="*/ 76 h 204"/>
                  <a:gd name="T14" fmla="*/ 87 w 172"/>
                  <a:gd name="T15" fmla="*/ 67 h 204"/>
                  <a:gd name="T16" fmla="*/ 99 w 172"/>
                  <a:gd name="T17" fmla="*/ 61 h 204"/>
                  <a:gd name="T18" fmla="*/ 88 w 172"/>
                  <a:gd name="T19" fmla="*/ 40 h 204"/>
                  <a:gd name="T20" fmla="*/ 62 w 172"/>
                  <a:gd name="T21" fmla="*/ 40 h 204"/>
                  <a:gd name="T22" fmla="*/ 49 w 172"/>
                  <a:gd name="T23" fmla="*/ 19 h 204"/>
                  <a:gd name="T24" fmla="*/ 34 w 172"/>
                  <a:gd name="T25" fmla="*/ 0 h 204"/>
                  <a:gd name="T26" fmla="*/ 24 w 172"/>
                  <a:gd name="T27" fmla="*/ 4 h 204"/>
                  <a:gd name="T28" fmla="*/ 32 w 172"/>
                  <a:gd name="T29" fmla="*/ 31 h 204"/>
                  <a:gd name="T30" fmla="*/ 20 w 172"/>
                  <a:gd name="T31" fmla="*/ 30 h 204"/>
                  <a:gd name="T32" fmla="*/ 19 w 172"/>
                  <a:gd name="T33" fmla="*/ 25 h 204"/>
                  <a:gd name="T34" fmla="*/ 3 w 172"/>
                  <a:gd name="T35" fmla="*/ 40 h 204"/>
                  <a:gd name="T36" fmla="*/ 0 w 172"/>
                  <a:gd name="T37" fmla="*/ 49 h 204"/>
                  <a:gd name="T38" fmla="*/ 9 w 172"/>
                  <a:gd name="T39" fmla="*/ 56 h 204"/>
                  <a:gd name="T40" fmla="*/ 13 w 172"/>
                  <a:gd name="T41" fmla="*/ 70 h 204"/>
                  <a:gd name="T42" fmla="*/ 27 w 172"/>
                  <a:gd name="T43" fmla="*/ 71 h 204"/>
                  <a:gd name="T44" fmla="*/ 26 w 172"/>
                  <a:gd name="T45" fmla="*/ 96 h 204"/>
                  <a:gd name="T46" fmla="*/ 30 w 172"/>
                  <a:gd name="T47" fmla="*/ 118 h 204"/>
                  <a:gd name="T48" fmla="*/ 49 w 172"/>
                  <a:gd name="T49" fmla="*/ 104 h 204"/>
                  <a:gd name="T50" fmla="*/ 56 w 172"/>
                  <a:gd name="T51" fmla="*/ 108 h 204"/>
                  <a:gd name="T52" fmla="*/ 68 w 172"/>
                  <a:gd name="T53" fmla="*/ 108 h 204"/>
                  <a:gd name="T54" fmla="*/ 71 w 172"/>
                  <a:gd name="T55" fmla="*/ 99 h 204"/>
                  <a:gd name="T56" fmla="*/ 87 w 172"/>
                  <a:gd name="T57" fmla="*/ 100 h 204"/>
                  <a:gd name="T58" fmla="*/ 105 w 172"/>
                  <a:gd name="T59" fmla="*/ 120 h 204"/>
                  <a:gd name="T60" fmla="*/ 110 w 172"/>
                  <a:gd name="T61" fmla="*/ 143 h 204"/>
                  <a:gd name="T62" fmla="*/ 130 w 172"/>
                  <a:gd name="T63" fmla="*/ 164 h 204"/>
                  <a:gd name="T64" fmla="*/ 132 w 172"/>
                  <a:gd name="T65" fmla="*/ 184 h 204"/>
                  <a:gd name="T66" fmla="*/ 126 w 172"/>
                  <a:gd name="T67" fmla="*/ 195 h 204"/>
                  <a:gd name="T68" fmla="*/ 144 w 172"/>
                  <a:gd name="T69" fmla="*/ 204 h 204"/>
                  <a:gd name="T70" fmla="*/ 151 w 172"/>
                  <a:gd name="T71" fmla="*/ 188 h 204"/>
                  <a:gd name="T72" fmla="*/ 171 w 172"/>
                  <a:gd name="T73" fmla="*/ 196 h 204"/>
                  <a:gd name="T74" fmla="*/ 171 w 172"/>
                  <a:gd name="T75" fmla="*/ 196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72" h="204">
                    <a:moveTo>
                      <a:pt x="171" y="196"/>
                    </a:moveTo>
                    <a:lnTo>
                      <a:pt x="172" y="173"/>
                    </a:lnTo>
                    <a:lnTo>
                      <a:pt x="164" y="156"/>
                    </a:lnTo>
                    <a:lnTo>
                      <a:pt x="146" y="139"/>
                    </a:lnTo>
                    <a:lnTo>
                      <a:pt x="131" y="119"/>
                    </a:lnTo>
                    <a:lnTo>
                      <a:pt x="109" y="91"/>
                    </a:lnTo>
                    <a:lnTo>
                      <a:pt x="82" y="76"/>
                    </a:lnTo>
                    <a:lnTo>
                      <a:pt x="87" y="67"/>
                    </a:lnTo>
                    <a:lnTo>
                      <a:pt x="99" y="61"/>
                    </a:lnTo>
                    <a:lnTo>
                      <a:pt x="88" y="40"/>
                    </a:lnTo>
                    <a:lnTo>
                      <a:pt x="62" y="40"/>
                    </a:lnTo>
                    <a:lnTo>
                      <a:pt x="49" y="19"/>
                    </a:lnTo>
                    <a:lnTo>
                      <a:pt x="34" y="0"/>
                    </a:lnTo>
                    <a:lnTo>
                      <a:pt x="24" y="4"/>
                    </a:lnTo>
                    <a:lnTo>
                      <a:pt x="32" y="31"/>
                    </a:lnTo>
                    <a:lnTo>
                      <a:pt x="20" y="30"/>
                    </a:lnTo>
                    <a:lnTo>
                      <a:pt x="19" y="25"/>
                    </a:lnTo>
                    <a:lnTo>
                      <a:pt x="3" y="40"/>
                    </a:lnTo>
                    <a:lnTo>
                      <a:pt x="0" y="49"/>
                    </a:lnTo>
                    <a:lnTo>
                      <a:pt x="9" y="56"/>
                    </a:lnTo>
                    <a:lnTo>
                      <a:pt x="13" y="70"/>
                    </a:lnTo>
                    <a:lnTo>
                      <a:pt x="27" y="71"/>
                    </a:lnTo>
                    <a:lnTo>
                      <a:pt x="26" y="96"/>
                    </a:lnTo>
                    <a:lnTo>
                      <a:pt x="30" y="118"/>
                    </a:lnTo>
                    <a:lnTo>
                      <a:pt x="49" y="104"/>
                    </a:lnTo>
                    <a:lnTo>
                      <a:pt x="56" y="108"/>
                    </a:lnTo>
                    <a:lnTo>
                      <a:pt x="68" y="108"/>
                    </a:lnTo>
                    <a:lnTo>
                      <a:pt x="71" y="99"/>
                    </a:lnTo>
                    <a:lnTo>
                      <a:pt x="87" y="100"/>
                    </a:lnTo>
                    <a:lnTo>
                      <a:pt x="105" y="120"/>
                    </a:lnTo>
                    <a:lnTo>
                      <a:pt x="110" y="143"/>
                    </a:lnTo>
                    <a:lnTo>
                      <a:pt x="130" y="164"/>
                    </a:lnTo>
                    <a:lnTo>
                      <a:pt x="132" y="184"/>
                    </a:lnTo>
                    <a:lnTo>
                      <a:pt x="126" y="195"/>
                    </a:lnTo>
                    <a:lnTo>
                      <a:pt x="144" y="204"/>
                    </a:lnTo>
                    <a:lnTo>
                      <a:pt x="151" y="188"/>
                    </a:lnTo>
                    <a:lnTo>
                      <a:pt x="171" y="196"/>
                    </a:lnTo>
                    <a:lnTo>
                      <a:pt x="171" y="196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8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6976C08-A0A9-630B-540F-604C64C09D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48700" y="4113213"/>
                <a:ext cx="69850" cy="144463"/>
              </a:xfrm>
              <a:custGeom>
                <a:avLst/>
                <a:gdLst>
                  <a:gd name="T0" fmla="*/ 34 w 44"/>
                  <a:gd name="T1" fmla="*/ 86 h 91"/>
                  <a:gd name="T2" fmla="*/ 42 w 44"/>
                  <a:gd name="T3" fmla="*/ 79 h 91"/>
                  <a:gd name="T4" fmla="*/ 44 w 44"/>
                  <a:gd name="T5" fmla="*/ 54 h 91"/>
                  <a:gd name="T6" fmla="*/ 33 w 44"/>
                  <a:gd name="T7" fmla="*/ 30 h 91"/>
                  <a:gd name="T8" fmla="*/ 22 w 44"/>
                  <a:gd name="T9" fmla="*/ 13 h 91"/>
                  <a:gd name="T10" fmla="*/ 6 w 44"/>
                  <a:gd name="T11" fmla="*/ 0 h 91"/>
                  <a:gd name="T12" fmla="*/ 0 w 44"/>
                  <a:gd name="T13" fmla="*/ 38 h 91"/>
                  <a:gd name="T14" fmla="*/ 5 w 44"/>
                  <a:gd name="T15" fmla="*/ 72 h 91"/>
                  <a:gd name="T16" fmla="*/ 16 w 44"/>
                  <a:gd name="T17" fmla="*/ 91 h 91"/>
                  <a:gd name="T18" fmla="*/ 34 w 44"/>
                  <a:gd name="T19" fmla="*/ 86 h 91"/>
                  <a:gd name="T20" fmla="*/ 34 w 44"/>
                  <a:gd name="T21" fmla="*/ 86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" h="91">
                    <a:moveTo>
                      <a:pt x="34" y="86"/>
                    </a:moveTo>
                    <a:lnTo>
                      <a:pt x="42" y="79"/>
                    </a:lnTo>
                    <a:lnTo>
                      <a:pt x="44" y="54"/>
                    </a:lnTo>
                    <a:lnTo>
                      <a:pt x="33" y="30"/>
                    </a:lnTo>
                    <a:lnTo>
                      <a:pt x="22" y="13"/>
                    </a:lnTo>
                    <a:lnTo>
                      <a:pt x="6" y="0"/>
                    </a:lnTo>
                    <a:lnTo>
                      <a:pt x="0" y="38"/>
                    </a:lnTo>
                    <a:lnTo>
                      <a:pt x="5" y="72"/>
                    </a:lnTo>
                    <a:lnTo>
                      <a:pt x="16" y="91"/>
                    </a:lnTo>
                    <a:lnTo>
                      <a:pt x="34" y="86"/>
                    </a:lnTo>
                    <a:lnTo>
                      <a:pt x="34" y="86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8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6125A6C-79F6-5546-1DFF-9B74D37BC5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15412" y="3414713"/>
                <a:ext cx="290512" cy="693738"/>
              </a:xfrm>
              <a:custGeom>
                <a:avLst/>
                <a:gdLst>
                  <a:gd name="T0" fmla="*/ 180 w 183"/>
                  <a:gd name="T1" fmla="*/ 154 h 437"/>
                  <a:gd name="T2" fmla="*/ 156 w 183"/>
                  <a:gd name="T3" fmla="*/ 156 h 437"/>
                  <a:gd name="T4" fmla="*/ 142 w 183"/>
                  <a:gd name="T5" fmla="*/ 128 h 437"/>
                  <a:gd name="T6" fmla="*/ 120 w 183"/>
                  <a:gd name="T7" fmla="*/ 101 h 437"/>
                  <a:gd name="T8" fmla="*/ 97 w 183"/>
                  <a:gd name="T9" fmla="*/ 77 h 437"/>
                  <a:gd name="T10" fmla="*/ 109 w 183"/>
                  <a:gd name="T11" fmla="*/ 37 h 437"/>
                  <a:gd name="T12" fmla="*/ 94 w 183"/>
                  <a:gd name="T13" fmla="*/ 13 h 437"/>
                  <a:gd name="T14" fmla="*/ 72 w 183"/>
                  <a:gd name="T15" fmla="*/ 1 h 437"/>
                  <a:gd name="T16" fmla="*/ 71 w 183"/>
                  <a:gd name="T17" fmla="*/ 15 h 437"/>
                  <a:gd name="T18" fmla="*/ 59 w 183"/>
                  <a:gd name="T19" fmla="*/ 25 h 437"/>
                  <a:gd name="T20" fmla="*/ 41 w 183"/>
                  <a:gd name="T21" fmla="*/ 55 h 437"/>
                  <a:gd name="T22" fmla="*/ 33 w 183"/>
                  <a:gd name="T23" fmla="*/ 87 h 437"/>
                  <a:gd name="T24" fmla="*/ 11 w 183"/>
                  <a:gd name="T25" fmla="*/ 101 h 437"/>
                  <a:gd name="T26" fmla="*/ 11 w 183"/>
                  <a:gd name="T27" fmla="*/ 134 h 437"/>
                  <a:gd name="T28" fmla="*/ 5 w 183"/>
                  <a:gd name="T29" fmla="*/ 150 h 437"/>
                  <a:gd name="T30" fmla="*/ 0 w 183"/>
                  <a:gd name="T31" fmla="*/ 163 h 437"/>
                  <a:gd name="T32" fmla="*/ 20 w 183"/>
                  <a:gd name="T33" fmla="*/ 201 h 437"/>
                  <a:gd name="T34" fmla="*/ 31 w 183"/>
                  <a:gd name="T35" fmla="*/ 213 h 437"/>
                  <a:gd name="T36" fmla="*/ 59 w 183"/>
                  <a:gd name="T37" fmla="*/ 262 h 437"/>
                  <a:gd name="T38" fmla="*/ 69 w 183"/>
                  <a:gd name="T39" fmla="*/ 297 h 437"/>
                  <a:gd name="T40" fmla="*/ 102 w 183"/>
                  <a:gd name="T41" fmla="*/ 282 h 437"/>
                  <a:gd name="T42" fmla="*/ 127 w 183"/>
                  <a:gd name="T43" fmla="*/ 290 h 437"/>
                  <a:gd name="T44" fmla="*/ 143 w 183"/>
                  <a:gd name="T45" fmla="*/ 349 h 437"/>
                  <a:gd name="T46" fmla="*/ 154 w 183"/>
                  <a:gd name="T47" fmla="*/ 387 h 437"/>
                  <a:gd name="T48" fmla="*/ 157 w 183"/>
                  <a:gd name="T49" fmla="*/ 419 h 437"/>
                  <a:gd name="T50" fmla="*/ 169 w 183"/>
                  <a:gd name="T51" fmla="*/ 413 h 437"/>
                  <a:gd name="T52" fmla="*/ 168 w 183"/>
                  <a:gd name="T53" fmla="*/ 369 h 437"/>
                  <a:gd name="T54" fmla="*/ 164 w 183"/>
                  <a:gd name="T55" fmla="*/ 345 h 437"/>
                  <a:gd name="T56" fmla="*/ 141 w 183"/>
                  <a:gd name="T57" fmla="*/ 314 h 437"/>
                  <a:gd name="T58" fmla="*/ 153 w 183"/>
                  <a:gd name="T59" fmla="*/ 289 h 437"/>
                  <a:gd name="T60" fmla="*/ 127 w 183"/>
                  <a:gd name="T61" fmla="*/ 256 h 437"/>
                  <a:gd name="T62" fmla="*/ 122 w 183"/>
                  <a:gd name="T63" fmla="*/ 231 h 437"/>
                  <a:gd name="T64" fmla="*/ 142 w 183"/>
                  <a:gd name="T65" fmla="*/ 204 h 437"/>
                  <a:gd name="T66" fmla="*/ 164 w 183"/>
                  <a:gd name="T67" fmla="*/ 188 h 437"/>
                  <a:gd name="T68" fmla="*/ 183 w 183"/>
                  <a:gd name="T69" fmla="*/ 164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3" h="437">
                    <a:moveTo>
                      <a:pt x="183" y="164"/>
                    </a:moveTo>
                    <a:lnTo>
                      <a:pt x="180" y="154"/>
                    </a:lnTo>
                    <a:lnTo>
                      <a:pt x="166" y="161"/>
                    </a:lnTo>
                    <a:lnTo>
                      <a:pt x="156" y="156"/>
                    </a:lnTo>
                    <a:lnTo>
                      <a:pt x="140" y="148"/>
                    </a:lnTo>
                    <a:lnTo>
                      <a:pt x="142" y="128"/>
                    </a:lnTo>
                    <a:lnTo>
                      <a:pt x="128" y="123"/>
                    </a:lnTo>
                    <a:lnTo>
                      <a:pt x="120" y="101"/>
                    </a:lnTo>
                    <a:lnTo>
                      <a:pt x="99" y="105"/>
                    </a:lnTo>
                    <a:lnTo>
                      <a:pt x="97" y="77"/>
                    </a:lnTo>
                    <a:lnTo>
                      <a:pt x="112" y="57"/>
                    </a:lnTo>
                    <a:lnTo>
                      <a:pt x="109" y="37"/>
                    </a:lnTo>
                    <a:lnTo>
                      <a:pt x="104" y="19"/>
                    </a:lnTo>
                    <a:lnTo>
                      <a:pt x="94" y="13"/>
                    </a:lnTo>
                    <a:lnTo>
                      <a:pt x="84" y="0"/>
                    </a:lnTo>
                    <a:lnTo>
                      <a:pt x="72" y="1"/>
                    </a:lnTo>
                    <a:lnTo>
                      <a:pt x="76" y="10"/>
                    </a:lnTo>
                    <a:lnTo>
                      <a:pt x="71" y="15"/>
                    </a:lnTo>
                    <a:lnTo>
                      <a:pt x="75" y="29"/>
                    </a:lnTo>
                    <a:lnTo>
                      <a:pt x="59" y="25"/>
                    </a:lnTo>
                    <a:lnTo>
                      <a:pt x="37" y="41"/>
                    </a:lnTo>
                    <a:lnTo>
                      <a:pt x="41" y="55"/>
                    </a:lnTo>
                    <a:lnTo>
                      <a:pt x="32" y="75"/>
                    </a:lnTo>
                    <a:lnTo>
                      <a:pt x="33" y="87"/>
                    </a:lnTo>
                    <a:lnTo>
                      <a:pt x="28" y="107"/>
                    </a:lnTo>
                    <a:lnTo>
                      <a:pt x="11" y="101"/>
                    </a:lnTo>
                    <a:lnTo>
                      <a:pt x="15" y="125"/>
                    </a:lnTo>
                    <a:lnTo>
                      <a:pt x="11" y="134"/>
                    </a:lnTo>
                    <a:lnTo>
                      <a:pt x="15" y="144"/>
                    </a:lnTo>
                    <a:lnTo>
                      <a:pt x="5" y="150"/>
                    </a:lnTo>
                    <a:lnTo>
                      <a:pt x="7" y="166"/>
                    </a:lnTo>
                    <a:lnTo>
                      <a:pt x="0" y="163"/>
                    </a:lnTo>
                    <a:lnTo>
                      <a:pt x="3" y="181"/>
                    </a:lnTo>
                    <a:lnTo>
                      <a:pt x="20" y="201"/>
                    </a:lnTo>
                    <a:lnTo>
                      <a:pt x="33" y="205"/>
                    </a:lnTo>
                    <a:lnTo>
                      <a:pt x="31" y="213"/>
                    </a:lnTo>
                    <a:lnTo>
                      <a:pt x="52" y="240"/>
                    </a:lnTo>
                    <a:lnTo>
                      <a:pt x="59" y="262"/>
                    </a:lnTo>
                    <a:lnTo>
                      <a:pt x="56" y="291"/>
                    </a:lnTo>
                    <a:lnTo>
                      <a:pt x="69" y="297"/>
                    </a:lnTo>
                    <a:lnTo>
                      <a:pt x="81" y="300"/>
                    </a:lnTo>
                    <a:lnTo>
                      <a:pt x="102" y="282"/>
                    </a:lnTo>
                    <a:lnTo>
                      <a:pt x="114" y="271"/>
                    </a:lnTo>
                    <a:lnTo>
                      <a:pt x="127" y="290"/>
                    </a:lnTo>
                    <a:lnTo>
                      <a:pt x="134" y="320"/>
                    </a:lnTo>
                    <a:lnTo>
                      <a:pt x="143" y="349"/>
                    </a:lnTo>
                    <a:lnTo>
                      <a:pt x="153" y="361"/>
                    </a:lnTo>
                    <a:lnTo>
                      <a:pt x="154" y="387"/>
                    </a:lnTo>
                    <a:lnTo>
                      <a:pt x="162" y="402"/>
                    </a:lnTo>
                    <a:lnTo>
                      <a:pt x="157" y="419"/>
                    </a:lnTo>
                    <a:lnTo>
                      <a:pt x="160" y="437"/>
                    </a:lnTo>
                    <a:lnTo>
                      <a:pt x="169" y="413"/>
                    </a:lnTo>
                    <a:lnTo>
                      <a:pt x="179" y="390"/>
                    </a:lnTo>
                    <a:lnTo>
                      <a:pt x="168" y="369"/>
                    </a:lnTo>
                    <a:lnTo>
                      <a:pt x="168" y="358"/>
                    </a:lnTo>
                    <a:lnTo>
                      <a:pt x="164" y="345"/>
                    </a:lnTo>
                    <a:lnTo>
                      <a:pt x="148" y="325"/>
                    </a:lnTo>
                    <a:lnTo>
                      <a:pt x="141" y="314"/>
                    </a:lnTo>
                    <a:lnTo>
                      <a:pt x="148" y="309"/>
                    </a:lnTo>
                    <a:lnTo>
                      <a:pt x="153" y="289"/>
                    </a:lnTo>
                    <a:lnTo>
                      <a:pt x="142" y="273"/>
                    </a:lnTo>
                    <a:lnTo>
                      <a:pt x="127" y="256"/>
                    </a:lnTo>
                    <a:lnTo>
                      <a:pt x="113" y="234"/>
                    </a:lnTo>
                    <a:lnTo>
                      <a:pt x="122" y="231"/>
                    </a:lnTo>
                    <a:lnTo>
                      <a:pt x="127" y="205"/>
                    </a:lnTo>
                    <a:lnTo>
                      <a:pt x="142" y="204"/>
                    </a:lnTo>
                    <a:lnTo>
                      <a:pt x="153" y="193"/>
                    </a:lnTo>
                    <a:lnTo>
                      <a:pt x="164" y="188"/>
                    </a:lnTo>
                    <a:lnTo>
                      <a:pt x="167" y="179"/>
                    </a:lnTo>
                    <a:lnTo>
                      <a:pt x="183" y="164"/>
                    </a:lnTo>
                    <a:lnTo>
                      <a:pt x="183" y="164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8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80969B1-421C-F3F9-BF34-4D341A2370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0275" y="2530476"/>
                <a:ext cx="987425" cy="382588"/>
              </a:xfrm>
              <a:custGeom>
                <a:avLst/>
                <a:gdLst>
                  <a:gd name="T0" fmla="*/ 237 w 622"/>
                  <a:gd name="T1" fmla="*/ 17 h 241"/>
                  <a:gd name="T2" fmla="*/ 194 w 622"/>
                  <a:gd name="T3" fmla="*/ 9 h 241"/>
                  <a:gd name="T4" fmla="*/ 164 w 622"/>
                  <a:gd name="T5" fmla="*/ 23 h 241"/>
                  <a:gd name="T6" fmla="*/ 169 w 622"/>
                  <a:gd name="T7" fmla="*/ 53 h 241"/>
                  <a:gd name="T8" fmla="*/ 121 w 622"/>
                  <a:gd name="T9" fmla="*/ 46 h 241"/>
                  <a:gd name="T10" fmla="*/ 84 w 622"/>
                  <a:gd name="T11" fmla="*/ 35 h 241"/>
                  <a:gd name="T12" fmla="*/ 42 w 622"/>
                  <a:gd name="T13" fmla="*/ 39 h 241"/>
                  <a:gd name="T14" fmla="*/ 0 w 622"/>
                  <a:gd name="T15" fmla="*/ 62 h 241"/>
                  <a:gd name="T16" fmla="*/ 34 w 622"/>
                  <a:gd name="T17" fmla="*/ 91 h 241"/>
                  <a:gd name="T18" fmla="*/ 86 w 622"/>
                  <a:gd name="T19" fmla="*/ 118 h 241"/>
                  <a:gd name="T20" fmla="*/ 102 w 622"/>
                  <a:gd name="T21" fmla="*/ 156 h 241"/>
                  <a:gd name="T22" fmla="*/ 153 w 622"/>
                  <a:gd name="T23" fmla="*/ 163 h 241"/>
                  <a:gd name="T24" fmla="*/ 195 w 622"/>
                  <a:gd name="T25" fmla="*/ 180 h 241"/>
                  <a:gd name="T26" fmla="*/ 231 w 622"/>
                  <a:gd name="T27" fmla="*/ 214 h 241"/>
                  <a:gd name="T28" fmla="*/ 294 w 622"/>
                  <a:gd name="T29" fmla="*/ 219 h 241"/>
                  <a:gd name="T30" fmla="*/ 337 w 622"/>
                  <a:gd name="T31" fmla="*/ 219 h 241"/>
                  <a:gd name="T32" fmla="*/ 395 w 622"/>
                  <a:gd name="T33" fmla="*/ 233 h 241"/>
                  <a:gd name="T34" fmla="*/ 424 w 622"/>
                  <a:gd name="T35" fmla="*/ 228 h 241"/>
                  <a:gd name="T36" fmla="*/ 479 w 622"/>
                  <a:gd name="T37" fmla="*/ 219 h 241"/>
                  <a:gd name="T38" fmla="*/ 505 w 622"/>
                  <a:gd name="T39" fmla="*/ 199 h 241"/>
                  <a:gd name="T40" fmla="*/ 506 w 622"/>
                  <a:gd name="T41" fmla="*/ 184 h 241"/>
                  <a:gd name="T42" fmla="*/ 497 w 622"/>
                  <a:gd name="T43" fmla="*/ 160 h 241"/>
                  <a:gd name="T44" fmla="*/ 532 w 622"/>
                  <a:gd name="T45" fmla="*/ 167 h 241"/>
                  <a:gd name="T46" fmla="*/ 566 w 622"/>
                  <a:gd name="T47" fmla="*/ 145 h 241"/>
                  <a:gd name="T48" fmla="*/ 580 w 622"/>
                  <a:gd name="T49" fmla="*/ 124 h 241"/>
                  <a:gd name="T50" fmla="*/ 622 w 622"/>
                  <a:gd name="T51" fmla="*/ 123 h 241"/>
                  <a:gd name="T52" fmla="*/ 592 w 622"/>
                  <a:gd name="T53" fmla="*/ 99 h 241"/>
                  <a:gd name="T54" fmla="*/ 564 w 622"/>
                  <a:gd name="T55" fmla="*/ 100 h 241"/>
                  <a:gd name="T56" fmla="*/ 535 w 622"/>
                  <a:gd name="T57" fmla="*/ 100 h 241"/>
                  <a:gd name="T58" fmla="*/ 524 w 622"/>
                  <a:gd name="T59" fmla="*/ 66 h 241"/>
                  <a:gd name="T60" fmla="*/ 501 w 622"/>
                  <a:gd name="T61" fmla="*/ 51 h 241"/>
                  <a:gd name="T62" fmla="*/ 474 w 622"/>
                  <a:gd name="T63" fmla="*/ 41 h 241"/>
                  <a:gd name="T64" fmla="*/ 435 w 622"/>
                  <a:gd name="T65" fmla="*/ 60 h 241"/>
                  <a:gd name="T66" fmla="*/ 397 w 622"/>
                  <a:gd name="T67" fmla="*/ 63 h 241"/>
                  <a:gd name="T68" fmla="*/ 362 w 622"/>
                  <a:gd name="T69" fmla="*/ 51 h 241"/>
                  <a:gd name="T70" fmla="*/ 318 w 622"/>
                  <a:gd name="T71" fmla="*/ 37 h 241"/>
                  <a:gd name="T72" fmla="*/ 281 w 622"/>
                  <a:gd name="T73" fmla="*/ 45 h 241"/>
                  <a:gd name="T74" fmla="*/ 251 w 622"/>
                  <a:gd name="T75" fmla="*/ 34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22" h="241">
                    <a:moveTo>
                      <a:pt x="251" y="34"/>
                    </a:moveTo>
                    <a:lnTo>
                      <a:pt x="237" y="17"/>
                    </a:lnTo>
                    <a:lnTo>
                      <a:pt x="212" y="12"/>
                    </a:lnTo>
                    <a:lnTo>
                      <a:pt x="194" y="9"/>
                    </a:lnTo>
                    <a:lnTo>
                      <a:pt x="168" y="0"/>
                    </a:lnTo>
                    <a:lnTo>
                      <a:pt x="164" y="23"/>
                    </a:lnTo>
                    <a:lnTo>
                      <a:pt x="179" y="37"/>
                    </a:lnTo>
                    <a:lnTo>
                      <a:pt x="169" y="53"/>
                    </a:lnTo>
                    <a:lnTo>
                      <a:pt x="139" y="47"/>
                    </a:lnTo>
                    <a:lnTo>
                      <a:pt x="121" y="46"/>
                    </a:lnTo>
                    <a:lnTo>
                      <a:pt x="104" y="35"/>
                    </a:lnTo>
                    <a:lnTo>
                      <a:pt x="84" y="35"/>
                    </a:lnTo>
                    <a:lnTo>
                      <a:pt x="65" y="28"/>
                    </a:lnTo>
                    <a:lnTo>
                      <a:pt x="42" y="39"/>
                    </a:lnTo>
                    <a:lnTo>
                      <a:pt x="18" y="59"/>
                    </a:lnTo>
                    <a:lnTo>
                      <a:pt x="0" y="62"/>
                    </a:lnTo>
                    <a:lnTo>
                      <a:pt x="12" y="79"/>
                    </a:lnTo>
                    <a:lnTo>
                      <a:pt x="34" y="91"/>
                    </a:lnTo>
                    <a:lnTo>
                      <a:pt x="65" y="100"/>
                    </a:lnTo>
                    <a:lnTo>
                      <a:pt x="86" y="118"/>
                    </a:lnTo>
                    <a:lnTo>
                      <a:pt x="91" y="146"/>
                    </a:lnTo>
                    <a:lnTo>
                      <a:pt x="102" y="156"/>
                    </a:lnTo>
                    <a:lnTo>
                      <a:pt x="126" y="159"/>
                    </a:lnTo>
                    <a:lnTo>
                      <a:pt x="153" y="163"/>
                    </a:lnTo>
                    <a:lnTo>
                      <a:pt x="182" y="177"/>
                    </a:lnTo>
                    <a:lnTo>
                      <a:pt x="195" y="180"/>
                    </a:lnTo>
                    <a:lnTo>
                      <a:pt x="213" y="201"/>
                    </a:lnTo>
                    <a:lnTo>
                      <a:pt x="231" y="214"/>
                    </a:lnTo>
                    <a:lnTo>
                      <a:pt x="251" y="214"/>
                    </a:lnTo>
                    <a:lnTo>
                      <a:pt x="294" y="219"/>
                    </a:lnTo>
                    <a:lnTo>
                      <a:pt x="317" y="216"/>
                    </a:lnTo>
                    <a:lnTo>
                      <a:pt x="337" y="219"/>
                    </a:lnTo>
                    <a:lnTo>
                      <a:pt x="373" y="234"/>
                    </a:lnTo>
                    <a:lnTo>
                      <a:pt x="395" y="233"/>
                    </a:lnTo>
                    <a:lnTo>
                      <a:pt x="407" y="241"/>
                    </a:lnTo>
                    <a:lnTo>
                      <a:pt x="424" y="228"/>
                    </a:lnTo>
                    <a:lnTo>
                      <a:pt x="451" y="220"/>
                    </a:lnTo>
                    <a:lnTo>
                      <a:pt x="479" y="219"/>
                    </a:lnTo>
                    <a:lnTo>
                      <a:pt x="497" y="212"/>
                    </a:lnTo>
                    <a:lnTo>
                      <a:pt x="505" y="199"/>
                    </a:lnTo>
                    <a:lnTo>
                      <a:pt x="514" y="191"/>
                    </a:lnTo>
                    <a:lnTo>
                      <a:pt x="506" y="184"/>
                    </a:lnTo>
                    <a:lnTo>
                      <a:pt x="496" y="175"/>
                    </a:lnTo>
                    <a:lnTo>
                      <a:pt x="497" y="160"/>
                    </a:lnTo>
                    <a:lnTo>
                      <a:pt x="509" y="162"/>
                    </a:lnTo>
                    <a:lnTo>
                      <a:pt x="532" y="167"/>
                    </a:lnTo>
                    <a:lnTo>
                      <a:pt x="543" y="155"/>
                    </a:lnTo>
                    <a:lnTo>
                      <a:pt x="566" y="145"/>
                    </a:lnTo>
                    <a:lnTo>
                      <a:pt x="572" y="130"/>
                    </a:lnTo>
                    <a:lnTo>
                      <a:pt x="580" y="124"/>
                    </a:lnTo>
                    <a:lnTo>
                      <a:pt x="606" y="120"/>
                    </a:lnTo>
                    <a:lnTo>
                      <a:pt x="622" y="123"/>
                    </a:lnTo>
                    <a:lnTo>
                      <a:pt x="619" y="115"/>
                    </a:lnTo>
                    <a:lnTo>
                      <a:pt x="592" y="99"/>
                    </a:lnTo>
                    <a:lnTo>
                      <a:pt x="574" y="91"/>
                    </a:lnTo>
                    <a:lnTo>
                      <a:pt x="564" y="100"/>
                    </a:lnTo>
                    <a:lnTo>
                      <a:pt x="544" y="96"/>
                    </a:lnTo>
                    <a:lnTo>
                      <a:pt x="535" y="100"/>
                    </a:lnTo>
                    <a:lnTo>
                      <a:pt x="525" y="89"/>
                    </a:lnTo>
                    <a:lnTo>
                      <a:pt x="524" y="66"/>
                    </a:lnTo>
                    <a:lnTo>
                      <a:pt x="521" y="49"/>
                    </a:lnTo>
                    <a:lnTo>
                      <a:pt x="501" y="51"/>
                    </a:lnTo>
                    <a:lnTo>
                      <a:pt x="487" y="44"/>
                    </a:lnTo>
                    <a:lnTo>
                      <a:pt x="474" y="41"/>
                    </a:lnTo>
                    <a:lnTo>
                      <a:pt x="457" y="57"/>
                    </a:lnTo>
                    <a:lnTo>
                      <a:pt x="435" y="60"/>
                    </a:lnTo>
                    <a:lnTo>
                      <a:pt x="422" y="67"/>
                    </a:lnTo>
                    <a:lnTo>
                      <a:pt x="397" y="63"/>
                    </a:lnTo>
                    <a:lnTo>
                      <a:pt x="380" y="63"/>
                    </a:lnTo>
                    <a:lnTo>
                      <a:pt x="362" y="51"/>
                    </a:lnTo>
                    <a:lnTo>
                      <a:pt x="337" y="40"/>
                    </a:lnTo>
                    <a:lnTo>
                      <a:pt x="318" y="37"/>
                    </a:lnTo>
                    <a:lnTo>
                      <a:pt x="296" y="40"/>
                    </a:lnTo>
                    <a:lnTo>
                      <a:pt x="281" y="45"/>
                    </a:lnTo>
                    <a:lnTo>
                      <a:pt x="251" y="34"/>
                    </a:lnTo>
                    <a:lnTo>
                      <a:pt x="251" y="34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8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D6B7664-5619-BBF1-E04C-03711311C46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329737" y="4221163"/>
                <a:ext cx="636587" cy="233363"/>
              </a:xfrm>
              <a:custGeom>
                <a:avLst/>
                <a:gdLst>
                  <a:gd name="T0" fmla="*/ 20 w 401"/>
                  <a:gd name="T1" fmla="*/ 18 h 147"/>
                  <a:gd name="T2" fmla="*/ 3 w 401"/>
                  <a:gd name="T3" fmla="*/ 8 h 147"/>
                  <a:gd name="T4" fmla="*/ 0 w 401"/>
                  <a:gd name="T5" fmla="*/ 11 h 147"/>
                  <a:gd name="T6" fmla="*/ 5 w 401"/>
                  <a:gd name="T7" fmla="*/ 22 h 147"/>
                  <a:gd name="T8" fmla="*/ 3 w 401"/>
                  <a:gd name="T9" fmla="*/ 39 h 147"/>
                  <a:gd name="T10" fmla="*/ 11 w 401"/>
                  <a:gd name="T11" fmla="*/ 51 h 147"/>
                  <a:gd name="T12" fmla="*/ 14 w 401"/>
                  <a:gd name="T13" fmla="*/ 71 h 147"/>
                  <a:gd name="T14" fmla="*/ 28 w 401"/>
                  <a:gd name="T15" fmla="*/ 88 h 147"/>
                  <a:gd name="T16" fmla="*/ 30 w 401"/>
                  <a:gd name="T17" fmla="*/ 99 h 147"/>
                  <a:gd name="T18" fmla="*/ 56 w 401"/>
                  <a:gd name="T19" fmla="*/ 118 h 147"/>
                  <a:gd name="T20" fmla="*/ 76 w 401"/>
                  <a:gd name="T21" fmla="*/ 136 h 147"/>
                  <a:gd name="T22" fmla="*/ 91 w 401"/>
                  <a:gd name="T23" fmla="*/ 134 h 147"/>
                  <a:gd name="T24" fmla="*/ 91 w 401"/>
                  <a:gd name="T25" fmla="*/ 126 h 147"/>
                  <a:gd name="T26" fmla="*/ 83 w 401"/>
                  <a:gd name="T27" fmla="*/ 106 h 147"/>
                  <a:gd name="T28" fmla="*/ 74 w 401"/>
                  <a:gd name="T29" fmla="*/ 99 h 147"/>
                  <a:gd name="T30" fmla="*/ 72 w 401"/>
                  <a:gd name="T31" fmla="*/ 84 h 147"/>
                  <a:gd name="T32" fmla="*/ 70 w 401"/>
                  <a:gd name="T33" fmla="*/ 77 h 147"/>
                  <a:gd name="T34" fmla="*/ 72 w 401"/>
                  <a:gd name="T35" fmla="*/ 65 h 147"/>
                  <a:gd name="T36" fmla="*/ 70 w 401"/>
                  <a:gd name="T37" fmla="*/ 50 h 147"/>
                  <a:gd name="T38" fmla="*/ 61 w 401"/>
                  <a:gd name="T39" fmla="*/ 34 h 147"/>
                  <a:gd name="T40" fmla="*/ 48 w 401"/>
                  <a:gd name="T41" fmla="*/ 20 h 147"/>
                  <a:gd name="T42" fmla="*/ 42 w 401"/>
                  <a:gd name="T43" fmla="*/ 17 h 147"/>
                  <a:gd name="T44" fmla="*/ 37 w 401"/>
                  <a:gd name="T45" fmla="*/ 27 h 147"/>
                  <a:gd name="T46" fmla="*/ 23 w 401"/>
                  <a:gd name="T47" fmla="*/ 30 h 147"/>
                  <a:gd name="T48" fmla="*/ 20 w 401"/>
                  <a:gd name="T49" fmla="*/ 18 h 147"/>
                  <a:gd name="T50" fmla="*/ 20 w 401"/>
                  <a:gd name="T51" fmla="*/ 18 h 147"/>
                  <a:gd name="T52" fmla="*/ 390 w 401"/>
                  <a:gd name="T53" fmla="*/ 59 h 147"/>
                  <a:gd name="T54" fmla="*/ 386 w 401"/>
                  <a:gd name="T55" fmla="*/ 47 h 147"/>
                  <a:gd name="T56" fmla="*/ 400 w 401"/>
                  <a:gd name="T57" fmla="*/ 46 h 147"/>
                  <a:gd name="T58" fmla="*/ 401 w 401"/>
                  <a:gd name="T59" fmla="*/ 36 h 147"/>
                  <a:gd name="T60" fmla="*/ 383 w 401"/>
                  <a:gd name="T61" fmla="*/ 29 h 147"/>
                  <a:gd name="T62" fmla="*/ 369 w 401"/>
                  <a:gd name="T63" fmla="*/ 22 h 147"/>
                  <a:gd name="T64" fmla="*/ 367 w 401"/>
                  <a:gd name="T65" fmla="*/ 12 h 147"/>
                  <a:gd name="T66" fmla="*/ 356 w 401"/>
                  <a:gd name="T67" fmla="*/ 0 h 147"/>
                  <a:gd name="T68" fmla="*/ 347 w 401"/>
                  <a:gd name="T69" fmla="*/ 0 h 147"/>
                  <a:gd name="T70" fmla="*/ 337 w 401"/>
                  <a:gd name="T71" fmla="*/ 19 h 147"/>
                  <a:gd name="T72" fmla="*/ 323 w 401"/>
                  <a:gd name="T73" fmla="*/ 36 h 147"/>
                  <a:gd name="T74" fmla="*/ 323 w 401"/>
                  <a:gd name="T75" fmla="*/ 47 h 147"/>
                  <a:gd name="T76" fmla="*/ 322 w 401"/>
                  <a:gd name="T77" fmla="*/ 63 h 147"/>
                  <a:gd name="T78" fmla="*/ 311 w 401"/>
                  <a:gd name="T79" fmla="*/ 62 h 147"/>
                  <a:gd name="T80" fmla="*/ 308 w 401"/>
                  <a:gd name="T81" fmla="*/ 70 h 147"/>
                  <a:gd name="T82" fmla="*/ 297 w 401"/>
                  <a:gd name="T83" fmla="*/ 58 h 147"/>
                  <a:gd name="T84" fmla="*/ 288 w 401"/>
                  <a:gd name="T85" fmla="*/ 73 h 147"/>
                  <a:gd name="T86" fmla="*/ 274 w 401"/>
                  <a:gd name="T87" fmla="*/ 92 h 147"/>
                  <a:gd name="T88" fmla="*/ 249 w 401"/>
                  <a:gd name="T89" fmla="*/ 96 h 147"/>
                  <a:gd name="T90" fmla="*/ 239 w 401"/>
                  <a:gd name="T91" fmla="*/ 101 h 147"/>
                  <a:gd name="T92" fmla="*/ 237 w 401"/>
                  <a:gd name="T93" fmla="*/ 121 h 147"/>
                  <a:gd name="T94" fmla="*/ 220 w 401"/>
                  <a:gd name="T95" fmla="*/ 125 h 147"/>
                  <a:gd name="T96" fmla="*/ 205 w 401"/>
                  <a:gd name="T97" fmla="*/ 118 h 147"/>
                  <a:gd name="T98" fmla="*/ 209 w 401"/>
                  <a:gd name="T99" fmla="*/ 134 h 147"/>
                  <a:gd name="T100" fmla="*/ 223 w 401"/>
                  <a:gd name="T101" fmla="*/ 147 h 147"/>
                  <a:gd name="T102" fmla="*/ 237 w 401"/>
                  <a:gd name="T103" fmla="*/ 142 h 147"/>
                  <a:gd name="T104" fmla="*/ 250 w 401"/>
                  <a:gd name="T105" fmla="*/ 144 h 147"/>
                  <a:gd name="T106" fmla="*/ 262 w 401"/>
                  <a:gd name="T107" fmla="*/ 132 h 147"/>
                  <a:gd name="T108" fmla="*/ 272 w 401"/>
                  <a:gd name="T109" fmla="*/ 129 h 147"/>
                  <a:gd name="T110" fmla="*/ 292 w 401"/>
                  <a:gd name="T111" fmla="*/ 136 h 147"/>
                  <a:gd name="T112" fmla="*/ 309 w 401"/>
                  <a:gd name="T113" fmla="*/ 131 h 147"/>
                  <a:gd name="T114" fmla="*/ 319 w 401"/>
                  <a:gd name="T115" fmla="*/ 98 h 147"/>
                  <a:gd name="T116" fmla="*/ 326 w 401"/>
                  <a:gd name="T117" fmla="*/ 90 h 147"/>
                  <a:gd name="T118" fmla="*/ 333 w 401"/>
                  <a:gd name="T119" fmla="*/ 63 h 147"/>
                  <a:gd name="T120" fmla="*/ 356 w 401"/>
                  <a:gd name="T121" fmla="*/ 63 h 147"/>
                  <a:gd name="T122" fmla="*/ 375 w 401"/>
                  <a:gd name="T123" fmla="*/ 66 h 147"/>
                  <a:gd name="T124" fmla="*/ 390 w 401"/>
                  <a:gd name="T125" fmla="*/ 59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01" h="147">
                    <a:moveTo>
                      <a:pt x="20" y="18"/>
                    </a:moveTo>
                    <a:lnTo>
                      <a:pt x="3" y="8"/>
                    </a:lnTo>
                    <a:lnTo>
                      <a:pt x="0" y="11"/>
                    </a:lnTo>
                    <a:lnTo>
                      <a:pt x="5" y="22"/>
                    </a:lnTo>
                    <a:lnTo>
                      <a:pt x="3" y="39"/>
                    </a:lnTo>
                    <a:lnTo>
                      <a:pt x="11" y="51"/>
                    </a:lnTo>
                    <a:lnTo>
                      <a:pt x="14" y="71"/>
                    </a:lnTo>
                    <a:lnTo>
                      <a:pt x="28" y="88"/>
                    </a:lnTo>
                    <a:lnTo>
                      <a:pt x="30" y="99"/>
                    </a:lnTo>
                    <a:lnTo>
                      <a:pt x="56" y="118"/>
                    </a:lnTo>
                    <a:lnTo>
                      <a:pt x="76" y="136"/>
                    </a:lnTo>
                    <a:lnTo>
                      <a:pt x="91" y="134"/>
                    </a:lnTo>
                    <a:lnTo>
                      <a:pt x="91" y="126"/>
                    </a:lnTo>
                    <a:lnTo>
                      <a:pt x="83" y="106"/>
                    </a:lnTo>
                    <a:lnTo>
                      <a:pt x="74" y="99"/>
                    </a:lnTo>
                    <a:lnTo>
                      <a:pt x="72" y="84"/>
                    </a:lnTo>
                    <a:lnTo>
                      <a:pt x="70" y="77"/>
                    </a:lnTo>
                    <a:lnTo>
                      <a:pt x="72" y="65"/>
                    </a:lnTo>
                    <a:lnTo>
                      <a:pt x="70" y="50"/>
                    </a:lnTo>
                    <a:lnTo>
                      <a:pt x="61" y="34"/>
                    </a:lnTo>
                    <a:lnTo>
                      <a:pt x="48" y="20"/>
                    </a:lnTo>
                    <a:lnTo>
                      <a:pt x="42" y="17"/>
                    </a:lnTo>
                    <a:lnTo>
                      <a:pt x="37" y="27"/>
                    </a:lnTo>
                    <a:lnTo>
                      <a:pt x="23" y="30"/>
                    </a:lnTo>
                    <a:lnTo>
                      <a:pt x="20" y="18"/>
                    </a:lnTo>
                    <a:lnTo>
                      <a:pt x="20" y="18"/>
                    </a:lnTo>
                    <a:close/>
                    <a:moveTo>
                      <a:pt x="390" y="59"/>
                    </a:moveTo>
                    <a:lnTo>
                      <a:pt x="386" y="47"/>
                    </a:lnTo>
                    <a:lnTo>
                      <a:pt x="400" y="46"/>
                    </a:lnTo>
                    <a:lnTo>
                      <a:pt x="401" y="36"/>
                    </a:lnTo>
                    <a:lnTo>
                      <a:pt x="383" y="29"/>
                    </a:lnTo>
                    <a:lnTo>
                      <a:pt x="369" y="22"/>
                    </a:lnTo>
                    <a:lnTo>
                      <a:pt x="367" y="12"/>
                    </a:lnTo>
                    <a:lnTo>
                      <a:pt x="356" y="0"/>
                    </a:lnTo>
                    <a:lnTo>
                      <a:pt x="347" y="0"/>
                    </a:lnTo>
                    <a:lnTo>
                      <a:pt x="337" y="19"/>
                    </a:lnTo>
                    <a:lnTo>
                      <a:pt x="323" y="36"/>
                    </a:lnTo>
                    <a:lnTo>
                      <a:pt x="323" y="47"/>
                    </a:lnTo>
                    <a:lnTo>
                      <a:pt x="322" y="63"/>
                    </a:lnTo>
                    <a:lnTo>
                      <a:pt x="311" y="62"/>
                    </a:lnTo>
                    <a:lnTo>
                      <a:pt x="308" y="70"/>
                    </a:lnTo>
                    <a:lnTo>
                      <a:pt x="297" y="58"/>
                    </a:lnTo>
                    <a:lnTo>
                      <a:pt x="288" y="73"/>
                    </a:lnTo>
                    <a:lnTo>
                      <a:pt x="274" y="92"/>
                    </a:lnTo>
                    <a:lnTo>
                      <a:pt x="249" y="96"/>
                    </a:lnTo>
                    <a:lnTo>
                      <a:pt x="239" y="101"/>
                    </a:lnTo>
                    <a:lnTo>
                      <a:pt x="237" y="121"/>
                    </a:lnTo>
                    <a:lnTo>
                      <a:pt x="220" y="125"/>
                    </a:lnTo>
                    <a:lnTo>
                      <a:pt x="205" y="118"/>
                    </a:lnTo>
                    <a:lnTo>
                      <a:pt x="209" y="134"/>
                    </a:lnTo>
                    <a:lnTo>
                      <a:pt x="223" y="147"/>
                    </a:lnTo>
                    <a:lnTo>
                      <a:pt x="237" y="142"/>
                    </a:lnTo>
                    <a:lnTo>
                      <a:pt x="250" y="144"/>
                    </a:lnTo>
                    <a:lnTo>
                      <a:pt x="262" y="132"/>
                    </a:lnTo>
                    <a:lnTo>
                      <a:pt x="272" y="129"/>
                    </a:lnTo>
                    <a:lnTo>
                      <a:pt x="292" y="136"/>
                    </a:lnTo>
                    <a:lnTo>
                      <a:pt x="309" y="131"/>
                    </a:lnTo>
                    <a:lnTo>
                      <a:pt x="319" y="98"/>
                    </a:lnTo>
                    <a:lnTo>
                      <a:pt x="326" y="90"/>
                    </a:lnTo>
                    <a:lnTo>
                      <a:pt x="333" y="63"/>
                    </a:lnTo>
                    <a:lnTo>
                      <a:pt x="356" y="63"/>
                    </a:lnTo>
                    <a:lnTo>
                      <a:pt x="375" y="66"/>
                    </a:lnTo>
                    <a:lnTo>
                      <a:pt x="390" y="59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8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B70255-26A9-2808-1DF6-7B1FC9F36D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72500" y="3335338"/>
                <a:ext cx="274637" cy="152400"/>
              </a:xfrm>
              <a:custGeom>
                <a:avLst/>
                <a:gdLst>
                  <a:gd name="T0" fmla="*/ 167 w 173"/>
                  <a:gd name="T1" fmla="*/ 60 h 96"/>
                  <a:gd name="T2" fmla="*/ 143 w 173"/>
                  <a:gd name="T3" fmla="*/ 59 h 96"/>
                  <a:gd name="T4" fmla="*/ 119 w 173"/>
                  <a:gd name="T5" fmla="*/ 53 h 96"/>
                  <a:gd name="T6" fmla="*/ 100 w 173"/>
                  <a:gd name="T7" fmla="*/ 43 h 96"/>
                  <a:gd name="T8" fmla="*/ 83 w 173"/>
                  <a:gd name="T9" fmla="*/ 38 h 96"/>
                  <a:gd name="T10" fmla="*/ 74 w 173"/>
                  <a:gd name="T11" fmla="*/ 26 h 96"/>
                  <a:gd name="T12" fmla="*/ 62 w 173"/>
                  <a:gd name="T13" fmla="*/ 23 h 96"/>
                  <a:gd name="T14" fmla="*/ 39 w 173"/>
                  <a:gd name="T15" fmla="*/ 7 h 96"/>
                  <a:gd name="T16" fmla="*/ 21 w 173"/>
                  <a:gd name="T17" fmla="*/ 0 h 96"/>
                  <a:gd name="T18" fmla="*/ 13 w 173"/>
                  <a:gd name="T19" fmla="*/ 5 h 96"/>
                  <a:gd name="T20" fmla="*/ 3 w 173"/>
                  <a:gd name="T21" fmla="*/ 17 h 96"/>
                  <a:gd name="T22" fmla="*/ 0 w 173"/>
                  <a:gd name="T23" fmla="*/ 39 h 96"/>
                  <a:gd name="T24" fmla="*/ 21 w 173"/>
                  <a:gd name="T25" fmla="*/ 48 h 96"/>
                  <a:gd name="T26" fmla="*/ 43 w 173"/>
                  <a:gd name="T27" fmla="*/ 59 h 96"/>
                  <a:gd name="T28" fmla="*/ 71 w 173"/>
                  <a:gd name="T29" fmla="*/ 73 h 96"/>
                  <a:gd name="T30" fmla="*/ 100 w 173"/>
                  <a:gd name="T31" fmla="*/ 76 h 96"/>
                  <a:gd name="T32" fmla="*/ 114 w 173"/>
                  <a:gd name="T33" fmla="*/ 87 h 96"/>
                  <a:gd name="T34" fmla="*/ 130 w 173"/>
                  <a:gd name="T35" fmla="*/ 90 h 96"/>
                  <a:gd name="T36" fmla="*/ 155 w 173"/>
                  <a:gd name="T37" fmla="*/ 96 h 96"/>
                  <a:gd name="T38" fmla="*/ 173 w 173"/>
                  <a:gd name="T39" fmla="*/ 95 h 96"/>
                  <a:gd name="T40" fmla="*/ 173 w 173"/>
                  <a:gd name="T41" fmla="*/ 86 h 96"/>
                  <a:gd name="T42" fmla="*/ 167 w 173"/>
                  <a:gd name="T43" fmla="*/ 71 h 96"/>
                  <a:gd name="T44" fmla="*/ 167 w 173"/>
                  <a:gd name="T45" fmla="*/ 60 h 96"/>
                  <a:gd name="T46" fmla="*/ 167 w 173"/>
                  <a:gd name="T47" fmla="*/ 6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73" h="96">
                    <a:moveTo>
                      <a:pt x="167" y="60"/>
                    </a:moveTo>
                    <a:lnTo>
                      <a:pt x="143" y="59"/>
                    </a:lnTo>
                    <a:lnTo>
                      <a:pt x="119" y="53"/>
                    </a:lnTo>
                    <a:lnTo>
                      <a:pt x="100" y="43"/>
                    </a:lnTo>
                    <a:lnTo>
                      <a:pt x="83" y="38"/>
                    </a:lnTo>
                    <a:lnTo>
                      <a:pt x="74" y="26"/>
                    </a:lnTo>
                    <a:lnTo>
                      <a:pt x="62" y="23"/>
                    </a:lnTo>
                    <a:lnTo>
                      <a:pt x="39" y="7"/>
                    </a:lnTo>
                    <a:lnTo>
                      <a:pt x="21" y="0"/>
                    </a:lnTo>
                    <a:lnTo>
                      <a:pt x="13" y="5"/>
                    </a:lnTo>
                    <a:lnTo>
                      <a:pt x="3" y="17"/>
                    </a:lnTo>
                    <a:lnTo>
                      <a:pt x="0" y="39"/>
                    </a:lnTo>
                    <a:lnTo>
                      <a:pt x="21" y="48"/>
                    </a:lnTo>
                    <a:lnTo>
                      <a:pt x="43" y="59"/>
                    </a:lnTo>
                    <a:lnTo>
                      <a:pt x="71" y="73"/>
                    </a:lnTo>
                    <a:lnTo>
                      <a:pt x="100" y="76"/>
                    </a:lnTo>
                    <a:lnTo>
                      <a:pt x="114" y="87"/>
                    </a:lnTo>
                    <a:lnTo>
                      <a:pt x="130" y="90"/>
                    </a:lnTo>
                    <a:lnTo>
                      <a:pt x="155" y="96"/>
                    </a:lnTo>
                    <a:lnTo>
                      <a:pt x="173" y="95"/>
                    </a:lnTo>
                    <a:lnTo>
                      <a:pt x="173" y="86"/>
                    </a:lnTo>
                    <a:lnTo>
                      <a:pt x="167" y="71"/>
                    </a:lnTo>
                    <a:lnTo>
                      <a:pt x="167" y="60"/>
                    </a:lnTo>
                    <a:lnTo>
                      <a:pt x="167" y="60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9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912FDFB-AB56-6F98-0E71-1EA4F2B4DAD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05725" y="3487738"/>
                <a:ext cx="244475" cy="366713"/>
              </a:xfrm>
              <a:custGeom>
                <a:avLst/>
                <a:gdLst>
                  <a:gd name="T0" fmla="*/ 137 w 154"/>
                  <a:gd name="T1" fmla="*/ 125 h 231"/>
                  <a:gd name="T2" fmla="*/ 145 w 154"/>
                  <a:gd name="T3" fmla="*/ 118 h 231"/>
                  <a:gd name="T4" fmla="*/ 149 w 154"/>
                  <a:gd name="T5" fmla="*/ 111 h 231"/>
                  <a:gd name="T6" fmla="*/ 154 w 154"/>
                  <a:gd name="T7" fmla="*/ 97 h 231"/>
                  <a:gd name="T8" fmla="*/ 154 w 154"/>
                  <a:gd name="T9" fmla="*/ 91 h 231"/>
                  <a:gd name="T10" fmla="*/ 146 w 154"/>
                  <a:gd name="T11" fmla="*/ 89 h 231"/>
                  <a:gd name="T12" fmla="*/ 140 w 154"/>
                  <a:gd name="T13" fmla="*/ 81 h 231"/>
                  <a:gd name="T14" fmla="*/ 129 w 154"/>
                  <a:gd name="T15" fmla="*/ 67 h 231"/>
                  <a:gd name="T16" fmla="*/ 117 w 154"/>
                  <a:gd name="T17" fmla="*/ 62 h 231"/>
                  <a:gd name="T18" fmla="*/ 102 w 154"/>
                  <a:gd name="T19" fmla="*/ 60 h 231"/>
                  <a:gd name="T20" fmla="*/ 89 w 154"/>
                  <a:gd name="T21" fmla="*/ 51 h 231"/>
                  <a:gd name="T22" fmla="*/ 79 w 154"/>
                  <a:gd name="T23" fmla="*/ 34 h 231"/>
                  <a:gd name="T24" fmla="*/ 68 w 154"/>
                  <a:gd name="T25" fmla="*/ 34 h 231"/>
                  <a:gd name="T26" fmla="*/ 67 w 154"/>
                  <a:gd name="T27" fmla="*/ 50 h 231"/>
                  <a:gd name="T28" fmla="*/ 72 w 154"/>
                  <a:gd name="T29" fmla="*/ 53 h 231"/>
                  <a:gd name="T30" fmla="*/ 63 w 154"/>
                  <a:gd name="T31" fmla="*/ 59 h 231"/>
                  <a:gd name="T32" fmla="*/ 64 w 154"/>
                  <a:gd name="T33" fmla="*/ 68 h 231"/>
                  <a:gd name="T34" fmla="*/ 59 w 154"/>
                  <a:gd name="T35" fmla="*/ 77 h 231"/>
                  <a:gd name="T36" fmla="*/ 59 w 154"/>
                  <a:gd name="T37" fmla="*/ 88 h 231"/>
                  <a:gd name="T38" fmla="*/ 70 w 154"/>
                  <a:gd name="T39" fmla="*/ 104 h 231"/>
                  <a:gd name="T40" fmla="*/ 60 w 154"/>
                  <a:gd name="T41" fmla="*/ 152 h 231"/>
                  <a:gd name="T42" fmla="*/ 0 w 154"/>
                  <a:gd name="T43" fmla="*/ 175 h 231"/>
                  <a:gd name="T44" fmla="*/ 20 w 154"/>
                  <a:gd name="T45" fmla="*/ 215 h 231"/>
                  <a:gd name="T46" fmla="*/ 27 w 154"/>
                  <a:gd name="T47" fmla="*/ 231 h 231"/>
                  <a:gd name="T48" fmla="*/ 37 w 154"/>
                  <a:gd name="T49" fmla="*/ 230 h 231"/>
                  <a:gd name="T50" fmla="*/ 50 w 154"/>
                  <a:gd name="T51" fmla="*/ 222 h 231"/>
                  <a:gd name="T52" fmla="*/ 62 w 154"/>
                  <a:gd name="T53" fmla="*/ 224 h 231"/>
                  <a:gd name="T54" fmla="*/ 71 w 154"/>
                  <a:gd name="T55" fmla="*/ 217 h 231"/>
                  <a:gd name="T56" fmla="*/ 70 w 154"/>
                  <a:gd name="T57" fmla="*/ 208 h 231"/>
                  <a:gd name="T58" fmla="*/ 78 w 154"/>
                  <a:gd name="T59" fmla="*/ 202 h 231"/>
                  <a:gd name="T60" fmla="*/ 91 w 154"/>
                  <a:gd name="T61" fmla="*/ 202 h 231"/>
                  <a:gd name="T62" fmla="*/ 95 w 154"/>
                  <a:gd name="T63" fmla="*/ 197 h 231"/>
                  <a:gd name="T64" fmla="*/ 96 w 154"/>
                  <a:gd name="T65" fmla="*/ 186 h 231"/>
                  <a:gd name="T66" fmla="*/ 108 w 154"/>
                  <a:gd name="T67" fmla="*/ 176 h 231"/>
                  <a:gd name="T68" fmla="*/ 118 w 154"/>
                  <a:gd name="T69" fmla="*/ 176 h 231"/>
                  <a:gd name="T70" fmla="*/ 120 w 154"/>
                  <a:gd name="T71" fmla="*/ 174 h 231"/>
                  <a:gd name="T72" fmla="*/ 116 w 154"/>
                  <a:gd name="T73" fmla="*/ 158 h 231"/>
                  <a:gd name="T74" fmla="*/ 118 w 154"/>
                  <a:gd name="T75" fmla="*/ 146 h 231"/>
                  <a:gd name="T76" fmla="*/ 122 w 154"/>
                  <a:gd name="T77" fmla="*/ 141 h 231"/>
                  <a:gd name="T78" fmla="*/ 131 w 154"/>
                  <a:gd name="T79" fmla="*/ 142 h 231"/>
                  <a:gd name="T80" fmla="*/ 137 w 154"/>
                  <a:gd name="T81" fmla="*/ 125 h 231"/>
                  <a:gd name="T82" fmla="*/ 137 w 154"/>
                  <a:gd name="T83" fmla="*/ 125 h 231"/>
                  <a:gd name="T84" fmla="*/ 76 w 154"/>
                  <a:gd name="T85" fmla="*/ 12 h 231"/>
                  <a:gd name="T86" fmla="*/ 76 w 154"/>
                  <a:gd name="T87" fmla="*/ 2 h 231"/>
                  <a:gd name="T88" fmla="*/ 74 w 154"/>
                  <a:gd name="T89" fmla="*/ 0 h 231"/>
                  <a:gd name="T90" fmla="*/ 68 w 154"/>
                  <a:gd name="T91" fmla="*/ 8 h 231"/>
                  <a:gd name="T92" fmla="*/ 74 w 154"/>
                  <a:gd name="T93" fmla="*/ 16 h 231"/>
                  <a:gd name="T94" fmla="*/ 76 w 154"/>
                  <a:gd name="T95" fmla="*/ 12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54" h="231">
                    <a:moveTo>
                      <a:pt x="137" y="125"/>
                    </a:moveTo>
                    <a:lnTo>
                      <a:pt x="145" y="118"/>
                    </a:lnTo>
                    <a:lnTo>
                      <a:pt x="149" y="111"/>
                    </a:lnTo>
                    <a:lnTo>
                      <a:pt x="154" y="97"/>
                    </a:lnTo>
                    <a:lnTo>
                      <a:pt x="154" y="91"/>
                    </a:lnTo>
                    <a:lnTo>
                      <a:pt x="146" y="89"/>
                    </a:lnTo>
                    <a:lnTo>
                      <a:pt x="140" y="81"/>
                    </a:lnTo>
                    <a:lnTo>
                      <a:pt x="129" y="67"/>
                    </a:lnTo>
                    <a:lnTo>
                      <a:pt x="117" y="62"/>
                    </a:lnTo>
                    <a:lnTo>
                      <a:pt x="102" y="60"/>
                    </a:lnTo>
                    <a:lnTo>
                      <a:pt x="89" y="51"/>
                    </a:lnTo>
                    <a:lnTo>
                      <a:pt x="79" y="34"/>
                    </a:lnTo>
                    <a:lnTo>
                      <a:pt x="68" y="34"/>
                    </a:lnTo>
                    <a:lnTo>
                      <a:pt x="67" y="50"/>
                    </a:lnTo>
                    <a:lnTo>
                      <a:pt x="72" y="53"/>
                    </a:lnTo>
                    <a:lnTo>
                      <a:pt x="63" y="59"/>
                    </a:lnTo>
                    <a:lnTo>
                      <a:pt x="64" y="68"/>
                    </a:lnTo>
                    <a:lnTo>
                      <a:pt x="59" y="77"/>
                    </a:lnTo>
                    <a:lnTo>
                      <a:pt x="59" y="88"/>
                    </a:lnTo>
                    <a:lnTo>
                      <a:pt x="70" y="104"/>
                    </a:lnTo>
                    <a:lnTo>
                      <a:pt x="60" y="152"/>
                    </a:lnTo>
                    <a:lnTo>
                      <a:pt x="0" y="175"/>
                    </a:lnTo>
                    <a:lnTo>
                      <a:pt x="20" y="215"/>
                    </a:lnTo>
                    <a:lnTo>
                      <a:pt x="27" y="231"/>
                    </a:lnTo>
                    <a:lnTo>
                      <a:pt x="37" y="230"/>
                    </a:lnTo>
                    <a:lnTo>
                      <a:pt x="50" y="222"/>
                    </a:lnTo>
                    <a:lnTo>
                      <a:pt x="62" y="224"/>
                    </a:lnTo>
                    <a:lnTo>
                      <a:pt x="71" y="217"/>
                    </a:lnTo>
                    <a:lnTo>
                      <a:pt x="70" y="208"/>
                    </a:lnTo>
                    <a:lnTo>
                      <a:pt x="78" y="202"/>
                    </a:lnTo>
                    <a:lnTo>
                      <a:pt x="91" y="202"/>
                    </a:lnTo>
                    <a:lnTo>
                      <a:pt x="95" y="197"/>
                    </a:lnTo>
                    <a:lnTo>
                      <a:pt x="96" y="186"/>
                    </a:lnTo>
                    <a:lnTo>
                      <a:pt x="108" y="176"/>
                    </a:lnTo>
                    <a:lnTo>
                      <a:pt x="118" y="176"/>
                    </a:lnTo>
                    <a:lnTo>
                      <a:pt x="120" y="174"/>
                    </a:lnTo>
                    <a:lnTo>
                      <a:pt x="116" y="158"/>
                    </a:lnTo>
                    <a:lnTo>
                      <a:pt x="118" y="146"/>
                    </a:lnTo>
                    <a:lnTo>
                      <a:pt x="122" y="141"/>
                    </a:lnTo>
                    <a:lnTo>
                      <a:pt x="131" y="142"/>
                    </a:lnTo>
                    <a:lnTo>
                      <a:pt x="137" y="125"/>
                    </a:lnTo>
                    <a:lnTo>
                      <a:pt x="137" y="125"/>
                    </a:lnTo>
                    <a:close/>
                    <a:moveTo>
                      <a:pt x="76" y="12"/>
                    </a:moveTo>
                    <a:lnTo>
                      <a:pt x="76" y="2"/>
                    </a:lnTo>
                    <a:lnTo>
                      <a:pt x="74" y="0"/>
                    </a:lnTo>
                    <a:lnTo>
                      <a:pt x="68" y="8"/>
                    </a:lnTo>
                    <a:lnTo>
                      <a:pt x="74" y="16"/>
                    </a:lnTo>
                    <a:lnTo>
                      <a:pt x="76" y="12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9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E547F8E-5916-CD72-9192-92E0A72B9C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8612" y="3081338"/>
                <a:ext cx="492125" cy="508000"/>
              </a:xfrm>
              <a:custGeom>
                <a:avLst/>
                <a:gdLst>
                  <a:gd name="T0" fmla="*/ 276 w 310"/>
                  <a:gd name="T1" fmla="*/ 30 h 320"/>
                  <a:gd name="T2" fmla="*/ 247 w 310"/>
                  <a:gd name="T3" fmla="*/ 0 h 320"/>
                  <a:gd name="T4" fmla="*/ 227 w 310"/>
                  <a:gd name="T5" fmla="*/ 7 h 320"/>
                  <a:gd name="T6" fmla="*/ 186 w 310"/>
                  <a:gd name="T7" fmla="*/ 15 h 320"/>
                  <a:gd name="T8" fmla="*/ 184 w 310"/>
                  <a:gd name="T9" fmla="*/ 36 h 320"/>
                  <a:gd name="T10" fmla="*/ 182 w 310"/>
                  <a:gd name="T11" fmla="*/ 58 h 320"/>
                  <a:gd name="T12" fmla="*/ 181 w 310"/>
                  <a:gd name="T13" fmla="*/ 76 h 320"/>
                  <a:gd name="T14" fmla="*/ 174 w 310"/>
                  <a:gd name="T15" fmla="*/ 91 h 320"/>
                  <a:gd name="T16" fmla="*/ 157 w 310"/>
                  <a:gd name="T17" fmla="*/ 111 h 320"/>
                  <a:gd name="T18" fmla="*/ 154 w 310"/>
                  <a:gd name="T19" fmla="*/ 132 h 320"/>
                  <a:gd name="T20" fmla="*/ 132 w 310"/>
                  <a:gd name="T21" fmla="*/ 133 h 320"/>
                  <a:gd name="T22" fmla="*/ 116 w 310"/>
                  <a:gd name="T23" fmla="*/ 139 h 320"/>
                  <a:gd name="T24" fmla="*/ 110 w 310"/>
                  <a:gd name="T25" fmla="*/ 173 h 320"/>
                  <a:gd name="T26" fmla="*/ 72 w 310"/>
                  <a:gd name="T27" fmla="*/ 180 h 320"/>
                  <a:gd name="T28" fmla="*/ 56 w 310"/>
                  <a:gd name="T29" fmla="*/ 183 h 320"/>
                  <a:gd name="T30" fmla="*/ 0 w 310"/>
                  <a:gd name="T31" fmla="*/ 175 h 320"/>
                  <a:gd name="T32" fmla="*/ 23 w 310"/>
                  <a:gd name="T33" fmla="*/ 201 h 320"/>
                  <a:gd name="T34" fmla="*/ 48 w 310"/>
                  <a:gd name="T35" fmla="*/ 233 h 320"/>
                  <a:gd name="T36" fmla="*/ 61 w 310"/>
                  <a:gd name="T37" fmla="*/ 247 h 320"/>
                  <a:gd name="T38" fmla="*/ 29 w 310"/>
                  <a:gd name="T39" fmla="*/ 287 h 320"/>
                  <a:gd name="T40" fmla="*/ 91 w 310"/>
                  <a:gd name="T41" fmla="*/ 283 h 320"/>
                  <a:gd name="T42" fmla="*/ 146 w 310"/>
                  <a:gd name="T43" fmla="*/ 297 h 320"/>
                  <a:gd name="T44" fmla="*/ 169 w 310"/>
                  <a:gd name="T45" fmla="*/ 320 h 320"/>
                  <a:gd name="T46" fmla="*/ 226 w 310"/>
                  <a:gd name="T47" fmla="*/ 304 h 320"/>
                  <a:gd name="T48" fmla="*/ 207 w 310"/>
                  <a:gd name="T49" fmla="*/ 272 h 320"/>
                  <a:gd name="T50" fmla="*/ 186 w 310"/>
                  <a:gd name="T51" fmla="*/ 243 h 320"/>
                  <a:gd name="T52" fmla="*/ 229 w 310"/>
                  <a:gd name="T53" fmla="*/ 219 h 320"/>
                  <a:gd name="T54" fmla="*/ 253 w 310"/>
                  <a:gd name="T55" fmla="*/ 171 h 320"/>
                  <a:gd name="T56" fmla="*/ 264 w 310"/>
                  <a:gd name="T57" fmla="*/ 130 h 320"/>
                  <a:gd name="T58" fmla="*/ 259 w 310"/>
                  <a:gd name="T59" fmla="*/ 105 h 320"/>
                  <a:gd name="T60" fmla="*/ 236 w 310"/>
                  <a:gd name="T61" fmla="*/ 68 h 320"/>
                  <a:gd name="T62" fmla="*/ 276 w 310"/>
                  <a:gd name="T63" fmla="*/ 64 h 320"/>
                  <a:gd name="T64" fmla="*/ 310 w 310"/>
                  <a:gd name="T65" fmla="*/ 3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10" h="320">
                    <a:moveTo>
                      <a:pt x="310" y="39"/>
                    </a:moveTo>
                    <a:lnTo>
                      <a:pt x="276" y="30"/>
                    </a:lnTo>
                    <a:lnTo>
                      <a:pt x="264" y="11"/>
                    </a:lnTo>
                    <a:lnTo>
                      <a:pt x="247" y="0"/>
                    </a:lnTo>
                    <a:lnTo>
                      <a:pt x="236" y="3"/>
                    </a:lnTo>
                    <a:lnTo>
                      <a:pt x="227" y="7"/>
                    </a:lnTo>
                    <a:lnTo>
                      <a:pt x="206" y="10"/>
                    </a:lnTo>
                    <a:lnTo>
                      <a:pt x="186" y="15"/>
                    </a:lnTo>
                    <a:lnTo>
                      <a:pt x="177" y="25"/>
                    </a:lnTo>
                    <a:lnTo>
                      <a:pt x="184" y="36"/>
                    </a:lnTo>
                    <a:lnTo>
                      <a:pt x="190" y="48"/>
                    </a:lnTo>
                    <a:lnTo>
                      <a:pt x="182" y="58"/>
                    </a:lnTo>
                    <a:lnTo>
                      <a:pt x="185" y="67"/>
                    </a:lnTo>
                    <a:lnTo>
                      <a:pt x="181" y="76"/>
                    </a:lnTo>
                    <a:lnTo>
                      <a:pt x="163" y="75"/>
                    </a:lnTo>
                    <a:lnTo>
                      <a:pt x="174" y="91"/>
                    </a:lnTo>
                    <a:lnTo>
                      <a:pt x="163" y="96"/>
                    </a:lnTo>
                    <a:lnTo>
                      <a:pt x="157" y="111"/>
                    </a:lnTo>
                    <a:lnTo>
                      <a:pt x="161" y="125"/>
                    </a:lnTo>
                    <a:lnTo>
                      <a:pt x="154" y="132"/>
                    </a:lnTo>
                    <a:lnTo>
                      <a:pt x="147" y="130"/>
                    </a:lnTo>
                    <a:lnTo>
                      <a:pt x="132" y="133"/>
                    </a:lnTo>
                    <a:lnTo>
                      <a:pt x="131" y="139"/>
                    </a:lnTo>
                    <a:lnTo>
                      <a:pt x="116" y="139"/>
                    </a:lnTo>
                    <a:lnTo>
                      <a:pt x="108" y="152"/>
                    </a:lnTo>
                    <a:lnTo>
                      <a:pt x="110" y="173"/>
                    </a:lnTo>
                    <a:lnTo>
                      <a:pt x="86" y="182"/>
                    </a:lnTo>
                    <a:lnTo>
                      <a:pt x="72" y="180"/>
                    </a:lnTo>
                    <a:lnTo>
                      <a:pt x="68" y="186"/>
                    </a:lnTo>
                    <a:lnTo>
                      <a:pt x="56" y="183"/>
                    </a:lnTo>
                    <a:lnTo>
                      <a:pt x="37" y="186"/>
                    </a:lnTo>
                    <a:lnTo>
                      <a:pt x="0" y="175"/>
                    </a:lnTo>
                    <a:lnTo>
                      <a:pt x="12" y="187"/>
                    </a:lnTo>
                    <a:lnTo>
                      <a:pt x="23" y="201"/>
                    </a:lnTo>
                    <a:lnTo>
                      <a:pt x="44" y="211"/>
                    </a:lnTo>
                    <a:lnTo>
                      <a:pt x="48" y="233"/>
                    </a:lnTo>
                    <a:lnTo>
                      <a:pt x="57" y="236"/>
                    </a:lnTo>
                    <a:lnTo>
                      <a:pt x="61" y="247"/>
                    </a:lnTo>
                    <a:lnTo>
                      <a:pt x="33" y="260"/>
                    </a:lnTo>
                    <a:lnTo>
                      <a:pt x="29" y="287"/>
                    </a:lnTo>
                    <a:lnTo>
                      <a:pt x="57" y="284"/>
                    </a:lnTo>
                    <a:lnTo>
                      <a:pt x="91" y="283"/>
                    </a:lnTo>
                    <a:lnTo>
                      <a:pt x="127" y="279"/>
                    </a:lnTo>
                    <a:lnTo>
                      <a:pt x="146" y="297"/>
                    </a:lnTo>
                    <a:lnTo>
                      <a:pt x="153" y="314"/>
                    </a:lnTo>
                    <a:lnTo>
                      <a:pt x="169" y="320"/>
                    </a:lnTo>
                    <a:lnTo>
                      <a:pt x="181" y="304"/>
                    </a:lnTo>
                    <a:lnTo>
                      <a:pt x="226" y="304"/>
                    </a:lnTo>
                    <a:lnTo>
                      <a:pt x="220" y="284"/>
                    </a:lnTo>
                    <a:lnTo>
                      <a:pt x="207" y="272"/>
                    </a:lnTo>
                    <a:lnTo>
                      <a:pt x="201" y="253"/>
                    </a:lnTo>
                    <a:lnTo>
                      <a:pt x="186" y="243"/>
                    </a:lnTo>
                    <a:lnTo>
                      <a:pt x="205" y="218"/>
                    </a:lnTo>
                    <a:lnTo>
                      <a:pt x="229" y="219"/>
                    </a:lnTo>
                    <a:lnTo>
                      <a:pt x="246" y="195"/>
                    </a:lnTo>
                    <a:lnTo>
                      <a:pt x="253" y="171"/>
                    </a:lnTo>
                    <a:lnTo>
                      <a:pt x="268" y="147"/>
                    </a:lnTo>
                    <a:lnTo>
                      <a:pt x="264" y="130"/>
                    </a:lnTo>
                    <a:lnTo>
                      <a:pt x="278" y="117"/>
                    </a:lnTo>
                    <a:lnTo>
                      <a:pt x="259" y="105"/>
                    </a:lnTo>
                    <a:lnTo>
                      <a:pt x="249" y="89"/>
                    </a:lnTo>
                    <a:lnTo>
                      <a:pt x="236" y="68"/>
                    </a:lnTo>
                    <a:lnTo>
                      <a:pt x="244" y="57"/>
                    </a:lnTo>
                    <a:lnTo>
                      <a:pt x="276" y="64"/>
                    </a:lnTo>
                    <a:lnTo>
                      <a:pt x="296" y="60"/>
                    </a:lnTo>
                    <a:lnTo>
                      <a:pt x="310" y="39"/>
                    </a:lnTo>
                    <a:lnTo>
                      <a:pt x="310" y="39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9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C848F61-07D5-C3AD-CD10-F6165B92D54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891712" y="3786188"/>
                <a:ext cx="314325" cy="487363"/>
              </a:xfrm>
              <a:custGeom>
                <a:avLst/>
                <a:gdLst>
                  <a:gd name="T0" fmla="*/ 191 w 198"/>
                  <a:gd name="T1" fmla="*/ 230 h 307"/>
                  <a:gd name="T2" fmla="*/ 170 w 198"/>
                  <a:gd name="T3" fmla="*/ 207 h 307"/>
                  <a:gd name="T4" fmla="*/ 158 w 198"/>
                  <a:gd name="T5" fmla="*/ 226 h 307"/>
                  <a:gd name="T6" fmla="*/ 140 w 198"/>
                  <a:gd name="T7" fmla="*/ 243 h 307"/>
                  <a:gd name="T8" fmla="*/ 122 w 198"/>
                  <a:gd name="T9" fmla="*/ 241 h 307"/>
                  <a:gd name="T10" fmla="*/ 101 w 198"/>
                  <a:gd name="T11" fmla="*/ 268 h 307"/>
                  <a:gd name="T12" fmla="*/ 120 w 198"/>
                  <a:gd name="T13" fmla="*/ 262 h 307"/>
                  <a:gd name="T14" fmla="*/ 136 w 198"/>
                  <a:gd name="T15" fmla="*/ 253 h 307"/>
                  <a:gd name="T16" fmla="*/ 144 w 198"/>
                  <a:gd name="T17" fmla="*/ 276 h 307"/>
                  <a:gd name="T18" fmla="*/ 177 w 198"/>
                  <a:gd name="T19" fmla="*/ 307 h 307"/>
                  <a:gd name="T20" fmla="*/ 174 w 198"/>
                  <a:gd name="T21" fmla="*/ 278 h 307"/>
                  <a:gd name="T22" fmla="*/ 193 w 198"/>
                  <a:gd name="T23" fmla="*/ 290 h 307"/>
                  <a:gd name="T24" fmla="*/ 196 w 198"/>
                  <a:gd name="T25" fmla="*/ 255 h 307"/>
                  <a:gd name="T26" fmla="*/ 193 w 198"/>
                  <a:gd name="T27" fmla="*/ 239 h 307"/>
                  <a:gd name="T28" fmla="*/ 138 w 198"/>
                  <a:gd name="T29" fmla="*/ 172 h 307"/>
                  <a:gd name="T30" fmla="*/ 127 w 198"/>
                  <a:gd name="T31" fmla="*/ 179 h 307"/>
                  <a:gd name="T32" fmla="*/ 115 w 198"/>
                  <a:gd name="T33" fmla="*/ 196 h 307"/>
                  <a:gd name="T34" fmla="*/ 107 w 198"/>
                  <a:gd name="T35" fmla="*/ 209 h 307"/>
                  <a:gd name="T36" fmla="*/ 127 w 198"/>
                  <a:gd name="T37" fmla="*/ 218 h 307"/>
                  <a:gd name="T38" fmla="*/ 138 w 198"/>
                  <a:gd name="T39" fmla="*/ 195 h 307"/>
                  <a:gd name="T40" fmla="*/ 26 w 198"/>
                  <a:gd name="T41" fmla="*/ 218 h 307"/>
                  <a:gd name="T42" fmla="*/ 49 w 198"/>
                  <a:gd name="T43" fmla="*/ 188 h 307"/>
                  <a:gd name="T44" fmla="*/ 34 w 198"/>
                  <a:gd name="T45" fmla="*/ 192 h 307"/>
                  <a:gd name="T46" fmla="*/ 10 w 198"/>
                  <a:gd name="T47" fmla="*/ 224 h 307"/>
                  <a:gd name="T48" fmla="*/ 26 w 198"/>
                  <a:gd name="T49" fmla="*/ 218 h 307"/>
                  <a:gd name="T50" fmla="*/ 92 w 198"/>
                  <a:gd name="T51" fmla="*/ 156 h 307"/>
                  <a:gd name="T52" fmla="*/ 96 w 198"/>
                  <a:gd name="T53" fmla="*/ 180 h 307"/>
                  <a:gd name="T54" fmla="*/ 110 w 198"/>
                  <a:gd name="T55" fmla="*/ 183 h 307"/>
                  <a:gd name="T56" fmla="*/ 118 w 198"/>
                  <a:gd name="T57" fmla="*/ 164 h 307"/>
                  <a:gd name="T58" fmla="*/ 92 w 198"/>
                  <a:gd name="T59" fmla="*/ 156 h 307"/>
                  <a:gd name="T60" fmla="*/ 166 w 198"/>
                  <a:gd name="T61" fmla="*/ 150 h 307"/>
                  <a:gd name="T62" fmla="*/ 139 w 198"/>
                  <a:gd name="T63" fmla="*/ 141 h 307"/>
                  <a:gd name="T64" fmla="*/ 155 w 198"/>
                  <a:gd name="T65" fmla="*/ 168 h 307"/>
                  <a:gd name="T66" fmla="*/ 148 w 198"/>
                  <a:gd name="T67" fmla="*/ 181 h 307"/>
                  <a:gd name="T68" fmla="*/ 156 w 198"/>
                  <a:gd name="T69" fmla="*/ 198 h 307"/>
                  <a:gd name="T70" fmla="*/ 159 w 198"/>
                  <a:gd name="T71" fmla="*/ 178 h 307"/>
                  <a:gd name="T72" fmla="*/ 175 w 198"/>
                  <a:gd name="T73" fmla="*/ 177 h 307"/>
                  <a:gd name="T74" fmla="*/ 166 w 198"/>
                  <a:gd name="T75" fmla="*/ 150 h 307"/>
                  <a:gd name="T76" fmla="*/ 72 w 198"/>
                  <a:gd name="T77" fmla="*/ 120 h 307"/>
                  <a:gd name="T78" fmla="*/ 68 w 198"/>
                  <a:gd name="T79" fmla="*/ 137 h 307"/>
                  <a:gd name="T80" fmla="*/ 81 w 198"/>
                  <a:gd name="T81" fmla="*/ 128 h 307"/>
                  <a:gd name="T82" fmla="*/ 56 w 198"/>
                  <a:gd name="T83" fmla="*/ 0 h 307"/>
                  <a:gd name="T84" fmla="*/ 41 w 198"/>
                  <a:gd name="T85" fmla="*/ 21 h 307"/>
                  <a:gd name="T86" fmla="*/ 36 w 198"/>
                  <a:gd name="T87" fmla="*/ 50 h 307"/>
                  <a:gd name="T88" fmla="*/ 44 w 198"/>
                  <a:gd name="T89" fmla="*/ 84 h 307"/>
                  <a:gd name="T90" fmla="*/ 58 w 198"/>
                  <a:gd name="T91" fmla="*/ 88 h 307"/>
                  <a:gd name="T92" fmla="*/ 59 w 198"/>
                  <a:gd name="T93" fmla="*/ 100 h 307"/>
                  <a:gd name="T94" fmla="*/ 70 w 198"/>
                  <a:gd name="T95" fmla="*/ 115 h 307"/>
                  <a:gd name="T96" fmla="*/ 104 w 198"/>
                  <a:gd name="T97" fmla="*/ 126 h 307"/>
                  <a:gd name="T98" fmla="*/ 118 w 198"/>
                  <a:gd name="T99" fmla="*/ 129 h 307"/>
                  <a:gd name="T100" fmla="*/ 137 w 198"/>
                  <a:gd name="T101" fmla="*/ 130 h 307"/>
                  <a:gd name="T102" fmla="*/ 129 w 198"/>
                  <a:gd name="T103" fmla="*/ 112 h 307"/>
                  <a:gd name="T104" fmla="*/ 93 w 198"/>
                  <a:gd name="T105" fmla="*/ 101 h 307"/>
                  <a:gd name="T106" fmla="*/ 73 w 198"/>
                  <a:gd name="T107" fmla="*/ 80 h 307"/>
                  <a:gd name="T108" fmla="*/ 85 w 198"/>
                  <a:gd name="T109" fmla="*/ 53 h 307"/>
                  <a:gd name="T110" fmla="*/ 77 w 198"/>
                  <a:gd name="T111" fmla="*/ 15 h 307"/>
                  <a:gd name="T112" fmla="*/ 76 w 198"/>
                  <a:gd name="T113" fmla="*/ 0 h 307"/>
                  <a:gd name="T114" fmla="*/ 56 w 198"/>
                  <a:gd name="T115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98" h="307">
                    <a:moveTo>
                      <a:pt x="193" y="239"/>
                    </a:moveTo>
                    <a:lnTo>
                      <a:pt x="191" y="230"/>
                    </a:lnTo>
                    <a:lnTo>
                      <a:pt x="188" y="218"/>
                    </a:lnTo>
                    <a:lnTo>
                      <a:pt x="170" y="207"/>
                    </a:lnTo>
                    <a:lnTo>
                      <a:pt x="173" y="225"/>
                    </a:lnTo>
                    <a:lnTo>
                      <a:pt x="158" y="226"/>
                    </a:lnTo>
                    <a:lnTo>
                      <a:pt x="155" y="237"/>
                    </a:lnTo>
                    <a:lnTo>
                      <a:pt x="140" y="243"/>
                    </a:lnTo>
                    <a:lnTo>
                      <a:pt x="132" y="233"/>
                    </a:lnTo>
                    <a:lnTo>
                      <a:pt x="122" y="241"/>
                    </a:lnTo>
                    <a:lnTo>
                      <a:pt x="109" y="248"/>
                    </a:lnTo>
                    <a:lnTo>
                      <a:pt x="101" y="268"/>
                    </a:lnTo>
                    <a:lnTo>
                      <a:pt x="106" y="275"/>
                    </a:lnTo>
                    <a:lnTo>
                      <a:pt x="120" y="262"/>
                    </a:lnTo>
                    <a:lnTo>
                      <a:pt x="130" y="263"/>
                    </a:lnTo>
                    <a:lnTo>
                      <a:pt x="136" y="253"/>
                    </a:lnTo>
                    <a:lnTo>
                      <a:pt x="150" y="264"/>
                    </a:lnTo>
                    <a:lnTo>
                      <a:pt x="144" y="276"/>
                    </a:lnTo>
                    <a:lnTo>
                      <a:pt x="152" y="293"/>
                    </a:lnTo>
                    <a:lnTo>
                      <a:pt x="177" y="307"/>
                    </a:lnTo>
                    <a:lnTo>
                      <a:pt x="182" y="296"/>
                    </a:lnTo>
                    <a:lnTo>
                      <a:pt x="174" y="278"/>
                    </a:lnTo>
                    <a:lnTo>
                      <a:pt x="183" y="266"/>
                    </a:lnTo>
                    <a:lnTo>
                      <a:pt x="193" y="290"/>
                    </a:lnTo>
                    <a:lnTo>
                      <a:pt x="198" y="268"/>
                    </a:lnTo>
                    <a:lnTo>
                      <a:pt x="196" y="255"/>
                    </a:lnTo>
                    <a:lnTo>
                      <a:pt x="193" y="239"/>
                    </a:lnTo>
                    <a:lnTo>
                      <a:pt x="193" y="239"/>
                    </a:lnTo>
                    <a:close/>
                    <a:moveTo>
                      <a:pt x="138" y="195"/>
                    </a:moveTo>
                    <a:lnTo>
                      <a:pt x="138" y="172"/>
                    </a:lnTo>
                    <a:lnTo>
                      <a:pt x="125" y="195"/>
                    </a:lnTo>
                    <a:lnTo>
                      <a:pt x="127" y="179"/>
                    </a:lnTo>
                    <a:lnTo>
                      <a:pt x="116" y="181"/>
                    </a:lnTo>
                    <a:lnTo>
                      <a:pt x="115" y="196"/>
                    </a:lnTo>
                    <a:lnTo>
                      <a:pt x="110" y="202"/>
                    </a:lnTo>
                    <a:lnTo>
                      <a:pt x="107" y="209"/>
                    </a:lnTo>
                    <a:lnTo>
                      <a:pt x="121" y="225"/>
                    </a:lnTo>
                    <a:lnTo>
                      <a:pt x="127" y="218"/>
                    </a:lnTo>
                    <a:lnTo>
                      <a:pt x="132" y="203"/>
                    </a:lnTo>
                    <a:lnTo>
                      <a:pt x="138" y="195"/>
                    </a:lnTo>
                    <a:lnTo>
                      <a:pt x="138" y="195"/>
                    </a:lnTo>
                    <a:close/>
                    <a:moveTo>
                      <a:pt x="26" y="218"/>
                    </a:moveTo>
                    <a:lnTo>
                      <a:pt x="36" y="201"/>
                    </a:lnTo>
                    <a:lnTo>
                      <a:pt x="49" y="188"/>
                    </a:lnTo>
                    <a:lnTo>
                      <a:pt x="43" y="169"/>
                    </a:lnTo>
                    <a:lnTo>
                      <a:pt x="34" y="192"/>
                    </a:lnTo>
                    <a:lnTo>
                      <a:pt x="24" y="209"/>
                    </a:lnTo>
                    <a:lnTo>
                      <a:pt x="10" y="224"/>
                    </a:lnTo>
                    <a:lnTo>
                      <a:pt x="0" y="240"/>
                    </a:lnTo>
                    <a:lnTo>
                      <a:pt x="26" y="218"/>
                    </a:lnTo>
                    <a:lnTo>
                      <a:pt x="26" y="218"/>
                    </a:lnTo>
                    <a:close/>
                    <a:moveTo>
                      <a:pt x="92" y="156"/>
                    </a:moveTo>
                    <a:lnTo>
                      <a:pt x="96" y="168"/>
                    </a:lnTo>
                    <a:lnTo>
                      <a:pt x="96" y="180"/>
                    </a:lnTo>
                    <a:lnTo>
                      <a:pt x="97" y="191"/>
                    </a:lnTo>
                    <a:lnTo>
                      <a:pt x="110" y="183"/>
                    </a:lnTo>
                    <a:lnTo>
                      <a:pt x="119" y="173"/>
                    </a:lnTo>
                    <a:lnTo>
                      <a:pt x="118" y="164"/>
                    </a:lnTo>
                    <a:lnTo>
                      <a:pt x="105" y="164"/>
                    </a:lnTo>
                    <a:lnTo>
                      <a:pt x="92" y="156"/>
                    </a:lnTo>
                    <a:lnTo>
                      <a:pt x="92" y="156"/>
                    </a:lnTo>
                    <a:close/>
                    <a:moveTo>
                      <a:pt x="166" y="150"/>
                    </a:moveTo>
                    <a:lnTo>
                      <a:pt x="159" y="141"/>
                    </a:lnTo>
                    <a:lnTo>
                      <a:pt x="139" y="141"/>
                    </a:lnTo>
                    <a:lnTo>
                      <a:pt x="154" y="158"/>
                    </a:lnTo>
                    <a:lnTo>
                      <a:pt x="155" y="168"/>
                    </a:lnTo>
                    <a:lnTo>
                      <a:pt x="143" y="166"/>
                    </a:lnTo>
                    <a:lnTo>
                      <a:pt x="148" y="181"/>
                    </a:lnTo>
                    <a:lnTo>
                      <a:pt x="153" y="182"/>
                    </a:lnTo>
                    <a:lnTo>
                      <a:pt x="156" y="198"/>
                    </a:lnTo>
                    <a:lnTo>
                      <a:pt x="166" y="193"/>
                    </a:lnTo>
                    <a:lnTo>
                      <a:pt x="159" y="178"/>
                    </a:lnTo>
                    <a:lnTo>
                      <a:pt x="158" y="170"/>
                    </a:lnTo>
                    <a:lnTo>
                      <a:pt x="175" y="177"/>
                    </a:lnTo>
                    <a:lnTo>
                      <a:pt x="166" y="150"/>
                    </a:lnTo>
                    <a:lnTo>
                      <a:pt x="166" y="150"/>
                    </a:lnTo>
                    <a:close/>
                    <a:moveTo>
                      <a:pt x="81" y="128"/>
                    </a:moveTo>
                    <a:lnTo>
                      <a:pt x="72" y="120"/>
                    </a:lnTo>
                    <a:lnTo>
                      <a:pt x="54" y="119"/>
                    </a:lnTo>
                    <a:lnTo>
                      <a:pt x="68" y="137"/>
                    </a:lnTo>
                    <a:lnTo>
                      <a:pt x="78" y="149"/>
                    </a:lnTo>
                    <a:lnTo>
                      <a:pt x="81" y="128"/>
                    </a:lnTo>
                    <a:lnTo>
                      <a:pt x="81" y="128"/>
                    </a:lnTo>
                    <a:close/>
                    <a:moveTo>
                      <a:pt x="56" y="0"/>
                    </a:moveTo>
                    <a:lnTo>
                      <a:pt x="44" y="0"/>
                    </a:lnTo>
                    <a:lnTo>
                      <a:pt x="41" y="21"/>
                    </a:lnTo>
                    <a:lnTo>
                      <a:pt x="45" y="57"/>
                    </a:lnTo>
                    <a:lnTo>
                      <a:pt x="36" y="50"/>
                    </a:lnTo>
                    <a:lnTo>
                      <a:pt x="40" y="72"/>
                    </a:lnTo>
                    <a:lnTo>
                      <a:pt x="44" y="84"/>
                    </a:lnTo>
                    <a:lnTo>
                      <a:pt x="56" y="97"/>
                    </a:lnTo>
                    <a:lnTo>
                      <a:pt x="58" y="88"/>
                    </a:lnTo>
                    <a:lnTo>
                      <a:pt x="65" y="94"/>
                    </a:lnTo>
                    <a:lnTo>
                      <a:pt x="59" y="100"/>
                    </a:lnTo>
                    <a:lnTo>
                      <a:pt x="60" y="110"/>
                    </a:lnTo>
                    <a:lnTo>
                      <a:pt x="70" y="115"/>
                    </a:lnTo>
                    <a:lnTo>
                      <a:pt x="89" y="112"/>
                    </a:lnTo>
                    <a:lnTo>
                      <a:pt x="104" y="126"/>
                    </a:lnTo>
                    <a:lnTo>
                      <a:pt x="109" y="117"/>
                    </a:lnTo>
                    <a:lnTo>
                      <a:pt x="118" y="129"/>
                    </a:lnTo>
                    <a:lnTo>
                      <a:pt x="136" y="141"/>
                    </a:lnTo>
                    <a:lnTo>
                      <a:pt x="137" y="130"/>
                    </a:lnTo>
                    <a:lnTo>
                      <a:pt x="129" y="125"/>
                    </a:lnTo>
                    <a:lnTo>
                      <a:pt x="129" y="112"/>
                    </a:lnTo>
                    <a:lnTo>
                      <a:pt x="101" y="99"/>
                    </a:lnTo>
                    <a:lnTo>
                      <a:pt x="93" y="101"/>
                    </a:lnTo>
                    <a:lnTo>
                      <a:pt x="81" y="99"/>
                    </a:lnTo>
                    <a:lnTo>
                      <a:pt x="73" y="80"/>
                    </a:lnTo>
                    <a:lnTo>
                      <a:pt x="74" y="60"/>
                    </a:lnTo>
                    <a:lnTo>
                      <a:pt x="85" y="53"/>
                    </a:lnTo>
                    <a:lnTo>
                      <a:pt x="87" y="33"/>
                    </a:lnTo>
                    <a:lnTo>
                      <a:pt x="77" y="15"/>
                    </a:lnTo>
                    <a:lnTo>
                      <a:pt x="79" y="6"/>
                    </a:lnTo>
                    <a:lnTo>
                      <a:pt x="76" y="0"/>
                    </a:lnTo>
                    <a:lnTo>
                      <a:pt x="70" y="6"/>
                    </a:lnTo>
                    <a:lnTo>
                      <a:pt x="56" y="0"/>
                    </a:lnTo>
                    <a:lnTo>
                      <a:pt x="56" y="0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9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E5DB2C3-F3A6-CF7E-4BA2-A2BE2BADBD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8687" y="2862263"/>
                <a:ext cx="150812" cy="198438"/>
              </a:xfrm>
              <a:custGeom>
                <a:avLst/>
                <a:gdLst>
                  <a:gd name="T0" fmla="*/ 90 w 95"/>
                  <a:gd name="T1" fmla="*/ 13 h 125"/>
                  <a:gd name="T2" fmla="*/ 90 w 95"/>
                  <a:gd name="T3" fmla="*/ 13 h 125"/>
                  <a:gd name="T4" fmla="*/ 70 w 95"/>
                  <a:gd name="T5" fmla="*/ 0 h 125"/>
                  <a:gd name="T6" fmla="*/ 70 w 95"/>
                  <a:gd name="T7" fmla="*/ 13 h 125"/>
                  <a:gd name="T8" fmla="*/ 46 w 95"/>
                  <a:gd name="T9" fmla="*/ 22 h 125"/>
                  <a:gd name="T10" fmla="*/ 57 w 95"/>
                  <a:gd name="T11" fmla="*/ 34 h 125"/>
                  <a:gd name="T12" fmla="*/ 39 w 95"/>
                  <a:gd name="T13" fmla="*/ 34 h 125"/>
                  <a:gd name="T14" fmla="*/ 26 w 95"/>
                  <a:gd name="T15" fmla="*/ 27 h 125"/>
                  <a:gd name="T16" fmla="*/ 22 w 95"/>
                  <a:gd name="T17" fmla="*/ 43 h 125"/>
                  <a:gd name="T18" fmla="*/ 8 w 95"/>
                  <a:gd name="T19" fmla="*/ 56 h 125"/>
                  <a:gd name="T20" fmla="*/ 0 w 95"/>
                  <a:gd name="T21" fmla="*/ 71 h 125"/>
                  <a:gd name="T22" fmla="*/ 13 w 95"/>
                  <a:gd name="T23" fmla="*/ 77 h 125"/>
                  <a:gd name="T24" fmla="*/ 25 w 95"/>
                  <a:gd name="T25" fmla="*/ 79 h 125"/>
                  <a:gd name="T26" fmla="*/ 28 w 95"/>
                  <a:gd name="T27" fmla="*/ 83 h 125"/>
                  <a:gd name="T28" fmla="*/ 29 w 95"/>
                  <a:gd name="T29" fmla="*/ 96 h 125"/>
                  <a:gd name="T30" fmla="*/ 33 w 95"/>
                  <a:gd name="T31" fmla="*/ 101 h 125"/>
                  <a:gd name="T32" fmla="*/ 30 w 95"/>
                  <a:gd name="T33" fmla="*/ 103 h 125"/>
                  <a:gd name="T34" fmla="*/ 29 w 95"/>
                  <a:gd name="T35" fmla="*/ 115 h 125"/>
                  <a:gd name="T36" fmla="*/ 37 w 95"/>
                  <a:gd name="T37" fmla="*/ 118 h 125"/>
                  <a:gd name="T38" fmla="*/ 43 w 95"/>
                  <a:gd name="T39" fmla="*/ 120 h 125"/>
                  <a:gd name="T40" fmla="*/ 46 w 95"/>
                  <a:gd name="T41" fmla="*/ 125 h 125"/>
                  <a:gd name="T42" fmla="*/ 51 w 95"/>
                  <a:gd name="T43" fmla="*/ 123 h 125"/>
                  <a:gd name="T44" fmla="*/ 51 w 95"/>
                  <a:gd name="T45" fmla="*/ 118 h 125"/>
                  <a:gd name="T46" fmla="*/ 62 w 95"/>
                  <a:gd name="T47" fmla="*/ 123 h 125"/>
                  <a:gd name="T48" fmla="*/ 63 w 95"/>
                  <a:gd name="T49" fmla="*/ 120 h 125"/>
                  <a:gd name="T50" fmla="*/ 72 w 95"/>
                  <a:gd name="T51" fmla="*/ 121 h 125"/>
                  <a:gd name="T52" fmla="*/ 74 w 95"/>
                  <a:gd name="T53" fmla="*/ 111 h 125"/>
                  <a:gd name="T54" fmla="*/ 87 w 95"/>
                  <a:gd name="T55" fmla="*/ 109 h 125"/>
                  <a:gd name="T56" fmla="*/ 95 w 95"/>
                  <a:gd name="T57" fmla="*/ 108 h 125"/>
                  <a:gd name="T58" fmla="*/ 95 w 95"/>
                  <a:gd name="T59" fmla="*/ 102 h 125"/>
                  <a:gd name="T60" fmla="*/ 79 w 95"/>
                  <a:gd name="T61" fmla="*/ 91 h 125"/>
                  <a:gd name="T62" fmla="*/ 69 w 95"/>
                  <a:gd name="T63" fmla="*/ 88 h 125"/>
                  <a:gd name="T64" fmla="*/ 70 w 95"/>
                  <a:gd name="T65" fmla="*/ 85 h 125"/>
                  <a:gd name="T66" fmla="*/ 65 w 95"/>
                  <a:gd name="T67" fmla="*/ 75 h 125"/>
                  <a:gd name="T68" fmla="*/ 71 w 95"/>
                  <a:gd name="T69" fmla="*/ 68 h 125"/>
                  <a:gd name="T70" fmla="*/ 81 w 95"/>
                  <a:gd name="T71" fmla="*/ 64 h 125"/>
                  <a:gd name="T72" fmla="*/ 85 w 95"/>
                  <a:gd name="T73" fmla="*/ 58 h 125"/>
                  <a:gd name="T74" fmla="*/ 86 w 95"/>
                  <a:gd name="T75" fmla="*/ 53 h 125"/>
                  <a:gd name="T76" fmla="*/ 93 w 95"/>
                  <a:gd name="T77" fmla="*/ 48 h 125"/>
                  <a:gd name="T78" fmla="*/ 83 w 95"/>
                  <a:gd name="T79" fmla="*/ 32 h 125"/>
                  <a:gd name="T80" fmla="*/ 84 w 95"/>
                  <a:gd name="T81" fmla="*/ 23 h 125"/>
                  <a:gd name="T82" fmla="*/ 87 w 95"/>
                  <a:gd name="T83" fmla="*/ 16 h 125"/>
                  <a:gd name="T84" fmla="*/ 95 w 95"/>
                  <a:gd name="T85" fmla="*/ 18 h 125"/>
                  <a:gd name="T86" fmla="*/ 95 w 95"/>
                  <a:gd name="T87" fmla="*/ 18 h 125"/>
                  <a:gd name="T88" fmla="*/ 95 w 95"/>
                  <a:gd name="T89" fmla="*/ 18 h 125"/>
                  <a:gd name="T90" fmla="*/ 95 w 95"/>
                  <a:gd name="T91" fmla="*/ 18 h 125"/>
                  <a:gd name="T92" fmla="*/ 90 w 95"/>
                  <a:gd name="T93" fmla="*/ 13 h 125"/>
                  <a:gd name="T94" fmla="*/ 90 w 95"/>
                  <a:gd name="T95" fmla="*/ 1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95" h="125">
                    <a:moveTo>
                      <a:pt x="90" y="13"/>
                    </a:moveTo>
                    <a:lnTo>
                      <a:pt x="90" y="13"/>
                    </a:lnTo>
                    <a:lnTo>
                      <a:pt x="70" y="0"/>
                    </a:lnTo>
                    <a:lnTo>
                      <a:pt x="70" y="13"/>
                    </a:lnTo>
                    <a:lnTo>
                      <a:pt x="46" y="22"/>
                    </a:lnTo>
                    <a:lnTo>
                      <a:pt x="57" y="34"/>
                    </a:lnTo>
                    <a:lnTo>
                      <a:pt x="39" y="34"/>
                    </a:lnTo>
                    <a:lnTo>
                      <a:pt x="26" y="27"/>
                    </a:lnTo>
                    <a:lnTo>
                      <a:pt x="22" y="43"/>
                    </a:lnTo>
                    <a:lnTo>
                      <a:pt x="8" y="56"/>
                    </a:lnTo>
                    <a:lnTo>
                      <a:pt x="0" y="71"/>
                    </a:lnTo>
                    <a:lnTo>
                      <a:pt x="13" y="77"/>
                    </a:lnTo>
                    <a:lnTo>
                      <a:pt x="25" y="79"/>
                    </a:lnTo>
                    <a:lnTo>
                      <a:pt x="28" y="83"/>
                    </a:lnTo>
                    <a:lnTo>
                      <a:pt x="29" y="96"/>
                    </a:lnTo>
                    <a:lnTo>
                      <a:pt x="33" y="101"/>
                    </a:lnTo>
                    <a:lnTo>
                      <a:pt x="30" y="103"/>
                    </a:lnTo>
                    <a:lnTo>
                      <a:pt x="29" y="115"/>
                    </a:lnTo>
                    <a:lnTo>
                      <a:pt x="37" y="118"/>
                    </a:lnTo>
                    <a:lnTo>
                      <a:pt x="43" y="120"/>
                    </a:lnTo>
                    <a:lnTo>
                      <a:pt x="46" y="125"/>
                    </a:lnTo>
                    <a:lnTo>
                      <a:pt x="51" y="123"/>
                    </a:lnTo>
                    <a:lnTo>
                      <a:pt x="51" y="118"/>
                    </a:lnTo>
                    <a:lnTo>
                      <a:pt x="62" y="123"/>
                    </a:lnTo>
                    <a:lnTo>
                      <a:pt x="63" y="120"/>
                    </a:lnTo>
                    <a:lnTo>
                      <a:pt x="72" y="121"/>
                    </a:lnTo>
                    <a:lnTo>
                      <a:pt x="74" y="111"/>
                    </a:lnTo>
                    <a:lnTo>
                      <a:pt x="87" y="109"/>
                    </a:lnTo>
                    <a:lnTo>
                      <a:pt x="95" y="108"/>
                    </a:lnTo>
                    <a:lnTo>
                      <a:pt x="95" y="102"/>
                    </a:lnTo>
                    <a:lnTo>
                      <a:pt x="79" y="91"/>
                    </a:lnTo>
                    <a:lnTo>
                      <a:pt x="69" y="88"/>
                    </a:lnTo>
                    <a:lnTo>
                      <a:pt x="70" y="85"/>
                    </a:lnTo>
                    <a:lnTo>
                      <a:pt x="65" y="75"/>
                    </a:lnTo>
                    <a:lnTo>
                      <a:pt x="71" y="68"/>
                    </a:lnTo>
                    <a:lnTo>
                      <a:pt x="81" y="64"/>
                    </a:lnTo>
                    <a:lnTo>
                      <a:pt x="85" y="58"/>
                    </a:lnTo>
                    <a:lnTo>
                      <a:pt x="86" y="53"/>
                    </a:lnTo>
                    <a:lnTo>
                      <a:pt x="93" y="48"/>
                    </a:lnTo>
                    <a:lnTo>
                      <a:pt x="83" y="32"/>
                    </a:lnTo>
                    <a:lnTo>
                      <a:pt x="84" y="23"/>
                    </a:lnTo>
                    <a:lnTo>
                      <a:pt x="87" y="16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0" y="13"/>
                    </a:lnTo>
                    <a:lnTo>
                      <a:pt x="90" y="13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9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2F5D146-FCDD-95B2-0992-312D0A2A56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5400" y="3497263"/>
                <a:ext cx="28575" cy="60325"/>
              </a:xfrm>
              <a:custGeom>
                <a:avLst/>
                <a:gdLst>
                  <a:gd name="T0" fmla="*/ 15 w 18"/>
                  <a:gd name="T1" fmla="*/ 36 h 38"/>
                  <a:gd name="T2" fmla="*/ 18 w 18"/>
                  <a:gd name="T3" fmla="*/ 22 h 38"/>
                  <a:gd name="T4" fmla="*/ 16 w 18"/>
                  <a:gd name="T5" fmla="*/ 8 h 38"/>
                  <a:gd name="T6" fmla="*/ 9 w 18"/>
                  <a:gd name="T7" fmla="*/ 0 h 38"/>
                  <a:gd name="T8" fmla="*/ 4 w 18"/>
                  <a:gd name="T9" fmla="*/ 3 h 38"/>
                  <a:gd name="T10" fmla="*/ 0 w 18"/>
                  <a:gd name="T11" fmla="*/ 15 h 38"/>
                  <a:gd name="T12" fmla="*/ 3 w 18"/>
                  <a:gd name="T13" fmla="*/ 33 h 38"/>
                  <a:gd name="T14" fmla="*/ 9 w 18"/>
                  <a:gd name="T15" fmla="*/ 38 h 38"/>
                  <a:gd name="T16" fmla="*/ 15 w 18"/>
                  <a:gd name="T17" fmla="*/ 36 h 38"/>
                  <a:gd name="T18" fmla="*/ 15 w 18"/>
                  <a:gd name="T19" fmla="*/ 3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38">
                    <a:moveTo>
                      <a:pt x="15" y="36"/>
                    </a:moveTo>
                    <a:lnTo>
                      <a:pt x="18" y="22"/>
                    </a:lnTo>
                    <a:lnTo>
                      <a:pt x="16" y="8"/>
                    </a:lnTo>
                    <a:lnTo>
                      <a:pt x="9" y="0"/>
                    </a:lnTo>
                    <a:lnTo>
                      <a:pt x="4" y="3"/>
                    </a:lnTo>
                    <a:lnTo>
                      <a:pt x="0" y="15"/>
                    </a:lnTo>
                    <a:lnTo>
                      <a:pt x="3" y="33"/>
                    </a:lnTo>
                    <a:lnTo>
                      <a:pt x="9" y="38"/>
                    </a:lnTo>
                    <a:lnTo>
                      <a:pt x="15" y="36"/>
                    </a:lnTo>
                    <a:lnTo>
                      <a:pt x="15" y="36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9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CBA06E9-D652-6ABB-A819-06F6A86DC77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51612" y="1595438"/>
                <a:ext cx="4113212" cy="1333500"/>
              </a:xfrm>
              <a:custGeom>
                <a:avLst/>
                <a:gdLst>
                  <a:gd name="T0" fmla="*/ 955 w 2591"/>
                  <a:gd name="T1" fmla="*/ 40 h 840"/>
                  <a:gd name="T2" fmla="*/ 261 w 2591"/>
                  <a:gd name="T3" fmla="*/ 10 h 840"/>
                  <a:gd name="T4" fmla="*/ 999 w 2591"/>
                  <a:gd name="T5" fmla="*/ 29 h 840"/>
                  <a:gd name="T6" fmla="*/ 1046 w 2591"/>
                  <a:gd name="T7" fmla="*/ 80 h 840"/>
                  <a:gd name="T8" fmla="*/ 899 w 2591"/>
                  <a:gd name="T9" fmla="*/ 127 h 840"/>
                  <a:gd name="T10" fmla="*/ 771 w 2591"/>
                  <a:gd name="T11" fmla="*/ 176 h 840"/>
                  <a:gd name="T12" fmla="*/ 798 w 2591"/>
                  <a:gd name="T13" fmla="*/ 236 h 840"/>
                  <a:gd name="T14" fmla="*/ 746 w 2591"/>
                  <a:gd name="T15" fmla="*/ 195 h 840"/>
                  <a:gd name="T16" fmla="*/ 668 w 2591"/>
                  <a:gd name="T17" fmla="*/ 204 h 840"/>
                  <a:gd name="T18" fmla="*/ 586 w 2591"/>
                  <a:gd name="T19" fmla="*/ 224 h 840"/>
                  <a:gd name="T20" fmla="*/ 400 w 2591"/>
                  <a:gd name="T21" fmla="*/ 253 h 840"/>
                  <a:gd name="T22" fmla="*/ 350 w 2591"/>
                  <a:gd name="T23" fmla="*/ 268 h 840"/>
                  <a:gd name="T24" fmla="*/ 250 w 2591"/>
                  <a:gd name="T25" fmla="*/ 328 h 840"/>
                  <a:gd name="T26" fmla="*/ 291 w 2591"/>
                  <a:gd name="T27" fmla="*/ 254 h 840"/>
                  <a:gd name="T28" fmla="*/ 117 w 2591"/>
                  <a:gd name="T29" fmla="*/ 249 h 840"/>
                  <a:gd name="T30" fmla="*/ 121 w 2591"/>
                  <a:gd name="T31" fmla="*/ 400 h 840"/>
                  <a:gd name="T32" fmla="*/ 142 w 2591"/>
                  <a:gd name="T33" fmla="*/ 496 h 840"/>
                  <a:gd name="T34" fmla="*/ 228 w 2591"/>
                  <a:gd name="T35" fmla="*/ 553 h 840"/>
                  <a:gd name="T36" fmla="*/ 240 w 2591"/>
                  <a:gd name="T37" fmla="*/ 584 h 840"/>
                  <a:gd name="T38" fmla="*/ 346 w 2591"/>
                  <a:gd name="T39" fmla="*/ 637 h 840"/>
                  <a:gd name="T40" fmla="*/ 379 w 2591"/>
                  <a:gd name="T41" fmla="*/ 699 h 840"/>
                  <a:gd name="T42" fmla="*/ 430 w 2591"/>
                  <a:gd name="T43" fmla="*/ 789 h 840"/>
                  <a:gd name="T44" fmla="*/ 573 w 2591"/>
                  <a:gd name="T45" fmla="*/ 840 h 840"/>
                  <a:gd name="T46" fmla="*/ 558 w 2591"/>
                  <a:gd name="T47" fmla="*/ 715 h 840"/>
                  <a:gd name="T48" fmla="*/ 567 w 2591"/>
                  <a:gd name="T49" fmla="*/ 597 h 840"/>
                  <a:gd name="T50" fmla="*/ 730 w 2591"/>
                  <a:gd name="T51" fmla="*/ 591 h 840"/>
                  <a:gd name="T52" fmla="*/ 893 w 2591"/>
                  <a:gd name="T53" fmla="*/ 518 h 840"/>
                  <a:gd name="T54" fmla="*/ 1106 w 2591"/>
                  <a:gd name="T55" fmla="*/ 604 h 840"/>
                  <a:gd name="T56" fmla="*/ 1277 w 2591"/>
                  <a:gd name="T57" fmla="*/ 648 h 840"/>
                  <a:gd name="T58" fmla="*/ 1427 w 2591"/>
                  <a:gd name="T59" fmla="*/ 589 h 840"/>
                  <a:gd name="T60" fmla="*/ 1639 w 2591"/>
                  <a:gd name="T61" fmla="*/ 652 h 840"/>
                  <a:gd name="T62" fmla="*/ 1824 w 2591"/>
                  <a:gd name="T63" fmla="*/ 633 h 840"/>
                  <a:gd name="T64" fmla="*/ 1901 w 2591"/>
                  <a:gd name="T65" fmla="*/ 572 h 840"/>
                  <a:gd name="T66" fmla="*/ 2139 w 2591"/>
                  <a:gd name="T67" fmla="*/ 671 h 840"/>
                  <a:gd name="T68" fmla="*/ 2148 w 2591"/>
                  <a:gd name="T69" fmla="*/ 811 h 840"/>
                  <a:gd name="T70" fmla="*/ 2214 w 2591"/>
                  <a:gd name="T71" fmla="*/ 789 h 840"/>
                  <a:gd name="T72" fmla="*/ 2122 w 2591"/>
                  <a:gd name="T73" fmla="*/ 540 h 840"/>
                  <a:gd name="T74" fmla="*/ 2172 w 2591"/>
                  <a:gd name="T75" fmla="*/ 419 h 840"/>
                  <a:gd name="T76" fmla="*/ 2325 w 2591"/>
                  <a:gd name="T77" fmla="*/ 358 h 840"/>
                  <a:gd name="T78" fmla="*/ 2428 w 2591"/>
                  <a:gd name="T79" fmla="*/ 564 h 840"/>
                  <a:gd name="T80" fmla="*/ 2483 w 2591"/>
                  <a:gd name="T81" fmla="*/ 496 h 840"/>
                  <a:gd name="T82" fmla="*/ 2511 w 2591"/>
                  <a:gd name="T83" fmla="*/ 414 h 840"/>
                  <a:gd name="T84" fmla="*/ 2524 w 2591"/>
                  <a:gd name="T85" fmla="*/ 324 h 840"/>
                  <a:gd name="T86" fmla="*/ 2228 w 2591"/>
                  <a:gd name="T87" fmla="*/ 210 h 840"/>
                  <a:gd name="T88" fmla="*/ 2027 w 2591"/>
                  <a:gd name="T89" fmla="*/ 185 h 840"/>
                  <a:gd name="T90" fmla="*/ 1657 w 2591"/>
                  <a:gd name="T91" fmla="*/ 170 h 840"/>
                  <a:gd name="T92" fmla="*/ 1426 w 2591"/>
                  <a:gd name="T93" fmla="*/ 130 h 840"/>
                  <a:gd name="T94" fmla="*/ 1217 w 2591"/>
                  <a:gd name="T95" fmla="*/ 122 h 840"/>
                  <a:gd name="T96" fmla="*/ 1119 w 2591"/>
                  <a:gd name="T97" fmla="*/ 71 h 840"/>
                  <a:gd name="T98" fmla="*/ 588 w 2591"/>
                  <a:gd name="T99" fmla="*/ 71 h 840"/>
                  <a:gd name="T100" fmla="*/ 424 w 2591"/>
                  <a:gd name="T101" fmla="*/ 159 h 840"/>
                  <a:gd name="T102" fmla="*/ 1581 w 2591"/>
                  <a:gd name="T103" fmla="*/ 85 h 840"/>
                  <a:gd name="T104" fmla="*/ 1712 w 2591"/>
                  <a:gd name="T105" fmla="*/ 103 h 840"/>
                  <a:gd name="T106" fmla="*/ 1679 w 2591"/>
                  <a:gd name="T107" fmla="*/ 138 h 840"/>
                  <a:gd name="T108" fmla="*/ 52 w 2591"/>
                  <a:gd name="T109" fmla="*/ 525 h 840"/>
                  <a:gd name="T110" fmla="*/ 2185 w 2591"/>
                  <a:gd name="T111" fmla="*/ 551 h 840"/>
                  <a:gd name="T112" fmla="*/ 2293 w 2591"/>
                  <a:gd name="T113" fmla="*/ 709 h 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591" h="840">
                    <a:moveTo>
                      <a:pt x="981" y="37"/>
                    </a:moveTo>
                    <a:lnTo>
                      <a:pt x="964" y="22"/>
                    </a:lnTo>
                    <a:lnTo>
                      <a:pt x="914" y="7"/>
                    </a:lnTo>
                    <a:lnTo>
                      <a:pt x="878" y="0"/>
                    </a:lnTo>
                    <a:lnTo>
                      <a:pt x="855" y="2"/>
                    </a:lnTo>
                    <a:lnTo>
                      <a:pt x="835" y="14"/>
                    </a:lnTo>
                    <a:lnTo>
                      <a:pt x="857" y="16"/>
                    </a:lnTo>
                    <a:lnTo>
                      <a:pt x="882" y="29"/>
                    </a:lnTo>
                    <a:lnTo>
                      <a:pt x="912" y="35"/>
                    </a:lnTo>
                    <a:lnTo>
                      <a:pt x="955" y="40"/>
                    </a:lnTo>
                    <a:lnTo>
                      <a:pt x="981" y="37"/>
                    </a:lnTo>
                    <a:close/>
                    <a:moveTo>
                      <a:pt x="314" y="10"/>
                    </a:moveTo>
                    <a:lnTo>
                      <a:pt x="317" y="8"/>
                    </a:lnTo>
                    <a:lnTo>
                      <a:pt x="296" y="4"/>
                    </a:lnTo>
                    <a:lnTo>
                      <a:pt x="286" y="7"/>
                    </a:lnTo>
                    <a:lnTo>
                      <a:pt x="281" y="11"/>
                    </a:lnTo>
                    <a:lnTo>
                      <a:pt x="275" y="6"/>
                    </a:lnTo>
                    <a:lnTo>
                      <a:pt x="256" y="7"/>
                    </a:lnTo>
                    <a:lnTo>
                      <a:pt x="232" y="10"/>
                    </a:lnTo>
                    <a:lnTo>
                      <a:pt x="261" y="10"/>
                    </a:lnTo>
                    <a:lnTo>
                      <a:pt x="258" y="14"/>
                    </a:lnTo>
                    <a:lnTo>
                      <a:pt x="273" y="18"/>
                    </a:lnTo>
                    <a:lnTo>
                      <a:pt x="287" y="16"/>
                    </a:lnTo>
                    <a:lnTo>
                      <a:pt x="287" y="14"/>
                    </a:lnTo>
                    <a:lnTo>
                      <a:pt x="299" y="13"/>
                    </a:lnTo>
                    <a:lnTo>
                      <a:pt x="314" y="10"/>
                    </a:lnTo>
                    <a:close/>
                    <a:moveTo>
                      <a:pt x="1062" y="47"/>
                    </a:moveTo>
                    <a:lnTo>
                      <a:pt x="1057" y="41"/>
                    </a:lnTo>
                    <a:lnTo>
                      <a:pt x="1010" y="30"/>
                    </a:lnTo>
                    <a:lnTo>
                      <a:pt x="999" y="29"/>
                    </a:lnTo>
                    <a:lnTo>
                      <a:pt x="991" y="31"/>
                    </a:lnTo>
                    <a:lnTo>
                      <a:pt x="995" y="54"/>
                    </a:lnTo>
                    <a:lnTo>
                      <a:pt x="1062" y="47"/>
                    </a:lnTo>
                    <a:close/>
                    <a:moveTo>
                      <a:pt x="1119" y="71"/>
                    </a:moveTo>
                    <a:lnTo>
                      <a:pt x="1085" y="68"/>
                    </a:lnTo>
                    <a:lnTo>
                      <a:pt x="1098" y="63"/>
                    </a:lnTo>
                    <a:lnTo>
                      <a:pt x="1067" y="57"/>
                    </a:lnTo>
                    <a:lnTo>
                      <a:pt x="1045" y="65"/>
                    </a:lnTo>
                    <a:lnTo>
                      <a:pt x="1041" y="72"/>
                    </a:lnTo>
                    <a:lnTo>
                      <a:pt x="1046" y="80"/>
                    </a:lnTo>
                    <a:lnTo>
                      <a:pt x="1020" y="80"/>
                    </a:lnTo>
                    <a:lnTo>
                      <a:pt x="1001" y="89"/>
                    </a:lnTo>
                    <a:lnTo>
                      <a:pt x="985" y="85"/>
                    </a:lnTo>
                    <a:lnTo>
                      <a:pt x="950" y="87"/>
                    </a:lnTo>
                    <a:lnTo>
                      <a:pt x="951" y="92"/>
                    </a:lnTo>
                    <a:lnTo>
                      <a:pt x="917" y="95"/>
                    </a:lnTo>
                    <a:lnTo>
                      <a:pt x="898" y="104"/>
                    </a:lnTo>
                    <a:lnTo>
                      <a:pt x="883" y="104"/>
                    </a:lnTo>
                    <a:lnTo>
                      <a:pt x="878" y="117"/>
                    </a:lnTo>
                    <a:lnTo>
                      <a:pt x="899" y="127"/>
                    </a:lnTo>
                    <a:lnTo>
                      <a:pt x="870" y="129"/>
                    </a:lnTo>
                    <a:lnTo>
                      <a:pt x="835" y="128"/>
                    </a:lnTo>
                    <a:lnTo>
                      <a:pt x="813" y="132"/>
                    </a:lnTo>
                    <a:lnTo>
                      <a:pt x="831" y="153"/>
                    </a:lnTo>
                    <a:lnTo>
                      <a:pt x="857" y="169"/>
                    </a:lnTo>
                    <a:lnTo>
                      <a:pt x="821" y="157"/>
                    </a:lnTo>
                    <a:lnTo>
                      <a:pt x="792" y="158"/>
                    </a:lnTo>
                    <a:lnTo>
                      <a:pt x="772" y="166"/>
                    </a:lnTo>
                    <a:lnTo>
                      <a:pt x="789" y="180"/>
                    </a:lnTo>
                    <a:lnTo>
                      <a:pt x="771" y="176"/>
                    </a:lnTo>
                    <a:lnTo>
                      <a:pt x="763" y="157"/>
                    </a:lnTo>
                    <a:lnTo>
                      <a:pt x="747" y="147"/>
                    </a:lnTo>
                    <a:lnTo>
                      <a:pt x="740" y="147"/>
                    </a:lnTo>
                    <a:lnTo>
                      <a:pt x="754" y="161"/>
                    </a:lnTo>
                    <a:lnTo>
                      <a:pt x="736" y="174"/>
                    </a:lnTo>
                    <a:lnTo>
                      <a:pt x="767" y="190"/>
                    </a:lnTo>
                    <a:lnTo>
                      <a:pt x="768" y="211"/>
                    </a:lnTo>
                    <a:lnTo>
                      <a:pt x="779" y="221"/>
                    </a:lnTo>
                    <a:lnTo>
                      <a:pt x="797" y="223"/>
                    </a:lnTo>
                    <a:lnTo>
                      <a:pt x="798" y="236"/>
                    </a:lnTo>
                    <a:lnTo>
                      <a:pt x="815" y="248"/>
                    </a:lnTo>
                    <a:lnTo>
                      <a:pt x="807" y="257"/>
                    </a:lnTo>
                    <a:lnTo>
                      <a:pt x="809" y="268"/>
                    </a:lnTo>
                    <a:lnTo>
                      <a:pt x="795" y="272"/>
                    </a:lnTo>
                    <a:lnTo>
                      <a:pt x="793" y="280"/>
                    </a:lnTo>
                    <a:lnTo>
                      <a:pt x="774" y="277"/>
                    </a:lnTo>
                    <a:lnTo>
                      <a:pt x="787" y="248"/>
                    </a:lnTo>
                    <a:lnTo>
                      <a:pt x="785" y="235"/>
                    </a:lnTo>
                    <a:lnTo>
                      <a:pt x="760" y="222"/>
                    </a:lnTo>
                    <a:lnTo>
                      <a:pt x="746" y="195"/>
                    </a:lnTo>
                    <a:lnTo>
                      <a:pt x="732" y="181"/>
                    </a:lnTo>
                    <a:lnTo>
                      <a:pt x="719" y="175"/>
                    </a:lnTo>
                    <a:lnTo>
                      <a:pt x="722" y="159"/>
                    </a:lnTo>
                    <a:lnTo>
                      <a:pt x="711" y="149"/>
                    </a:lnTo>
                    <a:lnTo>
                      <a:pt x="668" y="143"/>
                    </a:lnTo>
                    <a:lnTo>
                      <a:pt x="661" y="147"/>
                    </a:lnTo>
                    <a:lnTo>
                      <a:pt x="663" y="165"/>
                    </a:lnTo>
                    <a:lnTo>
                      <a:pt x="647" y="183"/>
                    </a:lnTo>
                    <a:lnTo>
                      <a:pt x="652" y="188"/>
                    </a:lnTo>
                    <a:lnTo>
                      <a:pt x="668" y="204"/>
                    </a:lnTo>
                    <a:lnTo>
                      <a:pt x="669" y="213"/>
                    </a:lnTo>
                    <a:lnTo>
                      <a:pt x="689" y="215"/>
                    </a:lnTo>
                    <a:lnTo>
                      <a:pt x="692" y="220"/>
                    </a:lnTo>
                    <a:lnTo>
                      <a:pt x="713" y="230"/>
                    </a:lnTo>
                    <a:lnTo>
                      <a:pt x="709" y="240"/>
                    </a:lnTo>
                    <a:lnTo>
                      <a:pt x="640" y="218"/>
                    </a:lnTo>
                    <a:lnTo>
                      <a:pt x="616" y="212"/>
                    </a:lnTo>
                    <a:lnTo>
                      <a:pt x="568" y="206"/>
                    </a:lnTo>
                    <a:lnTo>
                      <a:pt x="564" y="212"/>
                    </a:lnTo>
                    <a:lnTo>
                      <a:pt x="586" y="224"/>
                    </a:lnTo>
                    <a:lnTo>
                      <a:pt x="576" y="237"/>
                    </a:lnTo>
                    <a:lnTo>
                      <a:pt x="552" y="226"/>
                    </a:lnTo>
                    <a:lnTo>
                      <a:pt x="533" y="233"/>
                    </a:lnTo>
                    <a:lnTo>
                      <a:pt x="505" y="234"/>
                    </a:lnTo>
                    <a:lnTo>
                      <a:pt x="497" y="240"/>
                    </a:lnTo>
                    <a:lnTo>
                      <a:pt x="477" y="239"/>
                    </a:lnTo>
                    <a:lnTo>
                      <a:pt x="486" y="226"/>
                    </a:lnTo>
                    <a:lnTo>
                      <a:pt x="474" y="226"/>
                    </a:lnTo>
                    <a:lnTo>
                      <a:pt x="428" y="242"/>
                    </a:lnTo>
                    <a:lnTo>
                      <a:pt x="400" y="253"/>
                    </a:lnTo>
                    <a:lnTo>
                      <a:pt x="401" y="266"/>
                    </a:lnTo>
                    <a:lnTo>
                      <a:pt x="379" y="270"/>
                    </a:lnTo>
                    <a:lnTo>
                      <a:pt x="364" y="263"/>
                    </a:lnTo>
                    <a:lnTo>
                      <a:pt x="360" y="252"/>
                    </a:lnTo>
                    <a:lnTo>
                      <a:pt x="379" y="249"/>
                    </a:lnTo>
                    <a:lnTo>
                      <a:pt x="365" y="238"/>
                    </a:lnTo>
                    <a:lnTo>
                      <a:pt x="319" y="231"/>
                    </a:lnTo>
                    <a:lnTo>
                      <a:pt x="336" y="244"/>
                    </a:lnTo>
                    <a:lnTo>
                      <a:pt x="332" y="255"/>
                    </a:lnTo>
                    <a:lnTo>
                      <a:pt x="350" y="268"/>
                    </a:lnTo>
                    <a:lnTo>
                      <a:pt x="346" y="282"/>
                    </a:lnTo>
                    <a:lnTo>
                      <a:pt x="328" y="275"/>
                    </a:lnTo>
                    <a:lnTo>
                      <a:pt x="314" y="274"/>
                    </a:lnTo>
                    <a:lnTo>
                      <a:pt x="284" y="295"/>
                    </a:lnTo>
                    <a:lnTo>
                      <a:pt x="300" y="310"/>
                    </a:lnTo>
                    <a:lnTo>
                      <a:pt x="287" y="315"/>
                    </a:lnTo>
                    <a:lnTo>
                      <a:pt x="245" y="302"/>
                    </a:lnTo>
                    <a:lnTo>
                      <a:pt x="237" y="310"/>
                    </a:lnTo>
                    <a:lnTo>
                      <a:pt x="250" y="319"/>
                    </a:lnTo>
                    <a:lnTo>
                      <a:pt x="250" y="328"/>
                    </a:lnTo>
                    <a:lnTo>
                      <a:pt x="236" y="324"/>
                    </a:lnTo>
                    <a:lnTo>
                      <a:pt x="214" y="317"/>
                    </a:lnTo>
                    <a:lnTo>
                      <a:pt x="207" y="296"/>
                    </a:lnTo>
                    <a:lnTo>
                      <a:pt x="203" y="285"/>
                    </a:lnTo>
                    <a:lnTo>
                      <a:pt x="173" y="270"/>
                    </a:lnTo>
                    <a:lnTo>
                      <a:pt x="184" y="268"/>
                    </a:lnTo>
                    <a:lnTo>
                      <a:pt x="259" y="283"/>
                    </a:lnTo>
                    <a:lnTo>
                      <a:pt x="283" y="278"/>
                    </a:lnTo>
                    <a:lnTo>
                      <a:pt x="297" y="268"/>
                    </a:lnTo>
                    <a:lnTo>
                      <a:pt x="291" y="254"/>
                    </a:lnTo>
                    <a:lnTo>
                      <a:pt x="276" y="244"/>
                    </a:lnTo>
                    <a:lnTo>
                      <a:pt x="210" y="222"/>
                    </a:lnTo>
                    <a:lnTo>
                      <a:pt x="167" y="216"/>
                    </a:lnTo>
                    <a:lnTo>
                      <a:pt x="138" y="205"/>
                    </a:lnTo>
                    <a:lnTo>
                      <a:pt x="125" y="212"/>
                    </a:lnTo>
                    <a:lnTo>
                      <a:pt x="125" y="212"/>
                    </a:lnTo>
                    <a:lnTo>
                      <a:pt x="101" y="220"/>
                    </a:lnTo>
                    <a:lnTo>
                      <a:pt x="89" y="222"/>
                    </a:lnTo>
                    <a:lnTo>
                      <a:pt x="90" y="235"/>
                    </a:lnTo>
                    <a:lnTo>
                      <a:pt x="117" y="249"/>
                    </a:lnTo>
                    <a:lnTo>
                      <a:pt x="107" y="265"/>
                    </a:lnTo>
                    <a:lnTo>
                      <a:pt x="131" y="288"/>
                    </a:lnTo>
                    <a:lnTo>
                      <a:pt x="125" y="306"/>
                    </a:lnTo>
                    <a:lnTo>
                      <a:pt x="143" y="321"/>
                    </a:lnTo>
                    <a:lnTo>
                      <a:pt x="140" y="335"/>
                    </a:lnTo>
                    <a:lnTo>
                      <a:pt x="167" y="350"/>
                    </a:lnTo>
                    <a:lnTo>
                      <a:pt x="163" y="360"/>
                    </a:lnTo>
                    <a:lnTo>
                      <a:pt x="151" y="373"/>
                    </a:lnTo>
                    <a:lnTo>
                      <a:pt x="121" y="400"/>
                    </a:lnTo>
                    <a:lnTo>
                      <a:pt x="121" y="400"/>
                    </a:lnTo>
                    <a:lnTo>
                      <a:pt x="142" y="410"/>
                    </a:lnTo>
                    <a:lnTo>
                      <a:pt x="125" y="423"/>
                    </a:lnTo>
                    <a:lnTo>
                      <a:pt x="125" y="423"/>
                    </a:lnTo>
                    <a:lnTo>
                      <a:pt x="128" y="426"/>
                    </a:lnTo>
                    <a:lnTo>
                      <a:pt x="118" y="439"/>
                    </a:lnTo>
                    <a:lnTo>
                      <a:pt x="128" y="460"/>
                    </a:lnTo>
                    <a:lnTo>
                      <a:pt x="121" y="466"/>
                    </a:lnTo>
                    <a:lnTo>
                      <a:pt x="131" y="472"/>
                    </a:lnTo>
                    <a:lnTo>
                      <a:pt x="134" y="482"/>
                    </a:lnTo>
                    <a:lnTo>
                      <a:pt x="142" y="496"/>
                    </a:lnTo>
                    <a:lnTo>
                      <a:pt x="161" y="502"/>
                    </a:lnTo>
                    <a:lnTo>
                      <a:pt x="165" y="507"/>
                    </a:lnTo>
                    <a:lnTo>
                      <a:pt x="173" y="504"/>
                    </a:lnTo>
                    <a:lnTo>
                      <a:pt x="192" y="509"/>
                    </a:lnTo>
                    <a:lnTo>
                      <a:pt x="196" y="521"/>
                    </a:lnTo>
                    <a:lnTo>
                      <a:pt x="193" y="526"/>
                    </a:lnTo>
                    <a:lnTo>
                      <a:pt x="207" y="541"/>
                    </a:lnTo>
                    <a:lnTo>
                      <a:pt x="216" y="545"/>
                    </a:lnTo>
                    <a:lnTo>
                      <a:pt x="215" y="549"/>
                    </a:lnTo>
                    <a:lnTo>
                      <a:pt x="228" y="553"/>
                    </a:lnTo>
                    <a:lnTo>
                      <a:pt x="234" y="559"/>
                    </a:lnTo>
                    <a:lnTo>
                      <a:pt x="228" y="564"/>
                    </a:lnTo>
                    <a:lnTo>
                      <a:pt x="214" y="564"/>
                    </a:lnTo>
                    <a:lnTo>
                      <a:pt x="211" y="565"/>
                    </a:lnTo>
                    <a:lnTo>
                      <a:pt x="216" y="573"/>
                    </a:lnTo>
                    <a:lnTo>
                      <a:pt x="224" y="588"/>
                    </a:lnTo>
                    <a:lnTo>
                      <a:pt x="224" y="588"/>
                    </a:lnTo>
                    <a:lnTo>
                      <a:pt x="230" y="588"/>
                    </a:lnTo>
                    <a:lnTo>
                      <a:pt x="234" y="583"/>
                    </a:lnTo>
                    <a:lnTo>
                      <a:pt x="240" y="584"/>
                    </a:lnTo>
                    <a:lnTo>
                      <a:pt x="258" y="582"/>
                    </a:lnTo>
                    <a:lnTo>
                      <a:pt x="272" y="595"/>
                    </a:lnTo>
                    <a:lnTo>
                      <a:pt x="269" y="600"/>
                    </a:lnTo>
                    <a:lnTo>
                      <a:pt x="271" y="606"/>
                    </a:lnTo>
                    <a:lnTo>
                      <a:pt x="286" y="607"/>
                    </a:lnTo>
                    <a:lnTo>
                      <a:pt x="294" y="618"/>
                    </a:lnTo>
                    <a:lnTo>
                      <a:pt x="295" y="622"/>
                    </a:lnTo>
                    <a:lnTo>
                      <a:pt x="319" y="631"/>
                    </a:lnTo>
                    <a:lnTo>
                      <a:pt x="332" y="627"/>
                    </a:lnTo>
                    <a:lnTo>
                      <a:pt x="346" y="637"/>
                    </a:lnTo>
                    <a:lnTo>
                      <a:pt x="356" y="637"/>
                    </a:lnTo>
                    <a:lnTo>
                      <a:pt x="385" y="645"/>
                    </a:lnTo>
                    <a:lnTo>
                      <a:pt x="386" y="651"/>
                    </a:lnTo>
                    <a:lnTo>
                      <a:pt x="382" y="663"/>
                    </a:lnTo>
                    <a:lnTo>
                      <a:pt x="388" y="676"/>
                    </a:lnTo>
                    <a:lnTo>
                      <a:pt x="387" y="684"/>
                    </a:lnTo>
                    <a:lnTo>
                      <a:pt x="370" y="686"/>
                    </a:lnTo>
                    <a:lnTo>
                      <a:pt x="362" y="692"/>
                    </a:lnTo>
                    <a:lnTo>
                      <a:pt x="363" y="703"/>
                    </a:lnTo>
                    <a:lnTo>
                      <a:pt x="379" y="699"/>
                    </a:lnTo>
                    <a:lnTo>
                      <a:pt x="381" y="704"/>
                    </a:lnTo>
                    <a:lnTo>
                      <a:pt x="355" y="714"/>
                    </a:lnTo>
                    <a:lnTo>
                      <a:pt x="367" y="722"/>
                    </a:lnTo>
                    <a:lnTo>
                      <a:pt x="355" y="742"/>
                    </a:lnTo>
                    <a:lnTo>
                      <a:pt x="342" y="746"/>
                    </a:lnTo>
                    <a:lnTo>
                      <a:pt x="361" y="760"/>
                    </a:lnTo>
                    <a:lnTo>
                      <a:pt x="384" y="768"/>
                    </a:lnTo>
                    <a:lnTo>
                      <a:pt x="412" y="788"/>
                    </a:lnTo>
                    <a:lnTo>
                      <a:pt x="413" y="785"/>
                    </a:lnTo>
                    <a:lnTo>
                      <a:pt x="430" y="789"/>
                    </a:lnTo>
                    <a:lnTo>
                      <a:pt x="459" y="792"/>
                    </a:lnTo>
                    <a:lnTo>
                      <a:pt x="487" y="803"/>
                    </a:lnTo>
                    <a:lnTo>
                      <a:pt x="491" y="808"/>
                    </a:lnTo>
                    <a:lnTo>
                      <a:pt x="502" y="804"/>
                    </a:lnTo>
                    <a:lnTo>
                      <a:pt x="521" y="809"/>
                    </a:lnTo>
                    <a:lnTo>
                      <a:pt x="529" y="818"/>
                    </a:lnTo>
                    <a:lnTo>
                      <a:pt x="542" y="823"/>
                    </a:lnTo>
                    <a:lnTo>
                      <a:pt x="548" y="824"/>
                    </a:lnTo>
                    <a:lnTo>
                      <a:pt x="564" y="838"/>
                    </a:lnTo>
                    <a:lnTo>
                      <a:pt x="573" y="840"/>
                    </a:lnTo>
                    <a:lnTo>
                      <a:pt x="575" y="834"/>
                    </a:lnTo>
                    <a:lnTo>
                      <a:pt x="584" y="825"/>
                    </a:lnTo>
                    <a:lnTo>
                      <a:pt x="584" y="825"/>
                    </a:lnTo>
                    <a:lnTo>
                      <a:pt x="557" y="798"/>
                    </a:lnTo>
                    <a:lnTo>
                      <a:pt x="555" y="782"/>
                    </a:lnTo>
                    <a:lnTo>
                      <a:pt x="534" y="761"/>
                    </a:lnTo>
                    <a:lnTo>
                      <a:pt x="547" y="737"/>
                    </a:lnTo>
                    <a:lnTo>
                      <a:pt x="564" y="732"/>
                    </a:lnTo>
                    <a:lnTo>
                      <a:pt x="569" y="718"/>
                    </a:lnTo>
                    <a:lnTo>
                      <a:pt x="558" y="715"/>
                    </a:lnTo>
                    <a:lnTo>
                      <a:pt x="558" y="704"/>
                    </a:lnTo>
                    <a:lnTo>
                      <a:pt x="542" y="688"/>
                    </a:lnTo>
                    <a:lnTo>
                      <a:pt x="528" y="689"/>
                    </a:lnTo>
                    <a:lnTo>
                      <a:pt x="509" y="673"/>
                    </a:lnTo>
                    <a:lnTo>
                      <a:pt x="515" y="655"/>
                    </a:lnTo>
                    <a:lnTo>
                      <a:pt x="509" y="650"/>
                    </a:lnTo>
                    <a:lnTo>
                      <a:pt x="517" y="625"/>
                    </a:lnTo>
                    <a:lnTo>
                      <a:pt x="539" y="638"/>
                    </a:lnTo>
                    <a:lnTo>
                      <a:pt x="537" y="621"/>
                    </a:lnTo>
                    <a:lnTo>
                      <a:pt x="567" y="597"/>
                    </a:lnTo>
                    <a:lnTo>
                      <a:pt x="595" y="596"/>
                    </a:lnTo>
                    <a:lnTo>
                      <a:pt x="639" y="612"/>
                    </a:lnTo>
                    <a:lnTo>
                      <a:pt x="664" y="621"/>
                    </a:lnTo>
                    <a:lnTo>
                      <a:pt x="680" y="612"/>
                    </a:lnTo>
                    <a:lnTo>
                      <a:pt x="708" y="611"/>
                    </a:lnTo>
                    <a:lnTo>
                      <a:pt x="736" y="623"/>
                    </a:lnTo>
                    <a:lnTo>
                      <a:pt x="738" y="616"/>
                    </a:lnTo>
                    <a:lnTo>
                      <a:pt x="764" y="618"/>
                    </a:lnTo>
                    <a:lnTo>
                      <a:pt x="765" y="606"/>
                    </a:lnTo>
                    <a:lnTo>
                      <a:pt x="730" y="591"/>
                    </a:lnTo>
                    <a:lnTo>
                      <a:pt x="743" y="579"/>
                    </a:lnTo>
                    <a:lnTo>
                      <a:pt x="737" y="573"/>
                    </a:lnTo>
                    <a:lnTo>
                      <a:pt x="752" y="567"/>
                    </a:lnTo>
                    <a:lnTo>
                      <a:pt x="734" y="552"/>
                    </a:lnTo>
                    <a:lnTo>
                      <a:pt x="739" y="544"/>
                    </a:lnTo>
                    <a:lnTo>
                      <a:pt x="802" y="536"/>
                    </a:lnTo>
                    <a:lnTo>
                      <a:pt x="808" y="531"/>
                    </a:lnTo>
                    <a:lnTo>
                      <a:pt x="849" y="522"/>
                    </a:lnTo>
                    <a:lnTo>
                      <a:pt x="860" y="513"/>
                    </a:lnTo>
                    <a:lnTo>
                      <a:pt x="893" y="518"/>
                    </a:lnTo>
                    <a:lnTo>
                      <a:pt x="909" y="541"/>
                    </a:lnTo>
                    <a:lnTo>
                      <a:pt x="926" y="535"/>
                    </a:lnTo>
                    <a:lnTo>
                      <a:pt x="952" y="544"/>
                    </a:lnTo>
                    <a:lnTo>
                      <a:pt x="956" y="556"/>
                    </a:lnTo>
                    <a:lnTo>
                      <a:pt x="973" y="554"/>
                    </a:lnTo>
                    <a:lnTo>
                      <a:pt x="1006" y="534"/>
                    </a:lnTo>
                    <a:lnTo>
                      <a:pt x="1004" y="540"/>
                    </a:lnTo>
                    <a:lnTo>
                      <a:pt x="1034" y="558"/>
                    </a:lnTo>
                    <a:lnTo>
                      <a:pt x="1102" y="616"/>
                    </a:lnTo>
                    <a:lnTo>
                      <a:pt x="1106" y="604"/>
                    </a:lnTo>
                    <a:lnTo>
                      <a:pt x="1137" y="617"/>
                    </a:lnTo>
                    <a:lnTo>
                      <a:pt x="1160" y="611"/>
                    </a:lnTo>
                    <a:lnTo>
                      <a:pt x="1173" y="615"/>
                    </a:lnTo>
                    <a:lnTo>
                      <a:pt x="1187" y="629"/>
                    </a:lnTo>
                    <a:lnTo>
                      <a:pt x="1202" y="633"/>
                    </a:lnTo>
                    <a:lnTo>
                      <a:pt x="1215" y="643"/>
                    </a:lnTo>
                    <a:lnTo>
                      <a:pt x="1237" y="639"/>
                    </a:lnTo>
                    <a:lnTo>
                      <a:pt x="1253" y="653"/>
                    </a:lnTo>
                    <a:lnTo>
                      <a:pt x="1259" y="651"/>
                    </a:lnTo>
                    <a:lnTo>
                      <a:pt x="1277" y="648"/>
                    </a:lnTo>
                    <a:lnTo>
                      <a:pt x="1301" y="628"/>
                    </a:lnTo>
                    <a:lnTo>
                      <a:pt x="1324" y="617"/>
                    </a:lnTo>
                    <a:lnTo>
                      <a:pt x="1343" y="624"/>
                    </a:lnTo>
                    <a:lnTo>
                      <a:pt x="1363" y="624"/>
                    </a:lnTo>
                    <a:lnTo>
                      <a:pt x="1380" y="635"/>
                    </a:lnTo>
                    <a:lnTo>
                      <a:pt x="1398" y="636"/>
                    </a:lnTo>
                    <a:lnTo>
                      <a:pt x="1428" y="642"/>
                    </a:lnTo>
                    <a:lnTo>
                      <a:pt x="1438" y="626"/>
                    </a:lnTo>
                    <a:lnTo>
                      <a:pt x="1423" y="612"/>
                    </a:lnTo>
                    <a:lnTo>
                      <a:pt x="1427" y="589"/>
                    </a:lnTo>
                    <a:lnTo>
                      <a:pt x="1453" y="598"/>
                    </a:lnTo>
                    <a:lnTo>
                      <a:pt x="1471" y="601"/>
                    </a:lnTo>
                    <a:lnTo>
                      <a:pt x="1496" y="606"/>
                    </a:lnTo>
                    <a:lnTo>
                      <a:pt x="1510" y="623"/>
                    </a:lnTo>
                    <a:lnTo>
                      <a:pt x="1540" y="634"/>
                    </a:lnTo>
                    <a:lnTo>
                      <a:pt x="1555" y="629"/>
                    </a:lnTo>
                    <a:lnTo>
                      <a:pt x="1577" y="626"/>
                    </a:lnTo>
                    <a:lnTo>
                      <a:pt x="1596" y="629"/>
                    </a:lnTo>
                    <a:lnTo>
                      <a:pt x="1621" y="640"/>
                    </a:lnTo>
                    <a:lnTo>
                      <a:pt x="1639" y="652"/>
                    </a:lnTo>
                    <a:lnTo>
                      <a:pt x="1656" y="652"/>
                    </a:lnTo>
                    <a:lnTo>
                      <a:pt x="1681" y="656"/>
                    </a:lnTo>
                    <a:lnTo>
                      <a:pt x="1694" y="649"/>
                    </a:lnTo>
                    <a:lnTo>
                      <a:pt x="1716" y="646"/>
                    </a:lnTo>
                    <a:lnTo>
                      <a:pt x="1733" y="630"/>
                    </a:lnTo>
                    <a:lnTo>
                      <a:pt x="1746" y="633"/>
                    </a:lnTo>
                    <a:lnTo>
                      <a:pt x="1760" y="640"/>
                    </a:lnTo>
                    <a:lnTo>
                      <a:pt x="1780" y="638"/>
                    </a:lnTo>
                    <a:lnTo>
                      <a:pt x="1807" y="647"/>
                    </a:lnTo>
                    <a:lnTo>
                      <a:pt x="1824" y="633"/>
                    </a:lnTo>
                    <a:lnTo>
                      <a:pt x="1817" y="622"/>
                    </a:lnTo>
                    <a:lnTo>
                      <a:pt x="1817" y="598"/>
                    </a:lnTo>
                    <a:lnTo>
                      <a:pt x="1821" y="591"/>
                    </a:lnTo>
                    <a:lnTo>
                      <a:pt x="1812" y="578"/>
                    </a:lnTo>
                    <a:lnTo>
                      <a:pt x="1798" y="573"/>
                    </a:lnTo>
                    <a:lnTo>
                      <a:pt x="1805" y="562"/>
                    </a:lnTo>
                    <a:lnTo>
                      <a:pt x="1823" y="557"/>
                    </a:lnTo>
                    <a:lnTo>
                      <a:pt x="1847" y="556"/>
                    </a:lnTo>
                    <a:lnTo>
                      <a:pt x="1878" y="564"/>
                    </a:lnTo>
                    <a:lnTo>
                      <a:pt x="1901" y="572"/>
                    </a:lnTo>
                    <a:lnTo>
                      <a:pt x="1929" y="594"/>
                    </a:lnTo>
                    <a:lnTo>
                      <a:pt x="1944" y="605"/>
                    </a:lnTo>
                    <a:lnTo>
                      <a:pt x="1960" y="619"/>
                    </a:lnTo>
                    <a:lnTo>
                      <a:pt x="1983" y="641"/>
                    </a:lnTo>
                    <a:lnTo>
                      <a:pt x="2019" y="648"/>
                    </a:lnTo>
                    <a:lnTo>
                      <a:pt x="2053" y="665"/>
                    </a:lnTo>
                    <a:lnTo>
                      <a:pt x="2075" y="687"/>
                    </a:lnTo>
                    <a:lnTo>
                      <a:pt x="2103" y="687"/>
                    </a:lnTo>
                    <a:lnTo>
                      <a:pt x="2113" y="677"/>
                    </a:lnTo>
                    <a:lnTo>
                      <a:pt x="2139" y="671"/>
                    </a:lnTo>
                    <a:lnTo>
                      <a:pt x="2144" y="691"/>
                    </a:lnTo>
                    <a:lnTo>
                      <a:pt x="2142" y="700"/>
                    </a:lnTo>
                    <a:lnTo>
                      <a:pt x="2153" y="726"/>
                    </a:lnTo>
                    <a:lnTo>
                      <a:pt x="2155" y="748"/>
                    </a:lnTo>
                    <a:lnTo>
                      <a:pt x="2130" y="744"/>
                    </a:lnTo>
                    <a:lnTo>
                      <a:pt x="2118" y="752"/>
                    </a:lnTo>
                    <a:lnTo>
                      <a:pt x="2136" y="772"/>
                    </a:lnTo>
                    <a:lnTo>
                      <a:pt x="2150" y="799"/>
                    </a:lnTo>
                    <a:lnTo>
                      <a:pt x="2141" y="800"/>
                    </a:lnTo>
                    <a:lnTo>
                      <a:pt x="2148" y="811"/>
                    </a:lnTo>
                    <a:lnTo>
                      <a:pt x="2148" y="811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2" y="808"/>
                    </a:lnTo>
                    <a:lnTo>
                      <a:pt x="2167" y="791"/>
                    </a:lnTo>
                    <a:lnTo>
                      <a:pt x="2186" y="803"/>
                    </a:lnTo>
                    <a:lnTo>
                      <a:pt x="2198" y="802"/>
                    </a:lnTo>
                    <a:lnTo>
                      <a:pt x="2214" y="789"/>
                    </a:lnTo>
                    <a:lnTo>
                      <a:pt x="2218" y="775"/>
                    </a:lnTo>
                    <a:lnTo>
                      <a:pt x="2226" y="748"/>
                    </a:lnTo>
                    <a:lnTo>
                      <a:pt x="2233" y="721"/>
                    </a:lnTo>
                    <a:lnTo>
                      <a:pt x="2228" y="705"/>
                    </a:lnTo>
                    <a:lnTo>
                      <a:pt x="2231" y="672"/>
                    </a:lnTo>
                    <a:lnTo>
                      <a:pt x="2213" y="634"/>
                    </a:lnTo>
                    <a:lnTo>
                      <a:pt x="2192" y="607"/>
                    </a:lnTo>
                    <a:lnTo>
                      <a:pt x="2186" y="584"/>
                    </a:lnTo>
                    <a:lnTo>
                      <a:pt x="2170" y="565"/>
                    </a:lnTo>
                    <a:lnTo>
                      <a:pt x="2122" y="540"/>
                    </a:lnTo>
                    <a:lnTo>
                      <a:pt x="2101" y="538"/>
                    </a:lnTo>
                    <a:lnTo>
                      <a:pt x="2100" y="549"/>
                    </a:lnTo>
                    <a:lnTo>
                      <a:pt x="2078" y="545"/>
                    </a:lnTo>
                    <a:lnTo>
                      <a:pt x="2057" y="531"/>
                    </a:lnTo>
                    <a:lnTo>
                      <a:pt x="2027" y="528"/>
                    </a:lnTo>
                    <a:lnTo>
                      <a:pt x="2045" y="476"/>
                    </a:lnTo>
                    <a:lnTo>
                      <a:pt x="2059" y="433"/>
                    </a:lnTo>
                    <a:lnTo>
                      <a:pt x="2107" y="425"/>
                    </a:lnTo>
                    <a:lnTo>
                      <a:pt x="2163" y="429"/>
                    </a:lnTo>
                    <a:lnTo>
                      <a:pt x="2172" y="419"/>
                    </a:lnTo>
                    <a:lnTo>
                      <a:pt x="2201" y="422"/>
                    </a:lnTo>
                    <a:lnTo>
                      <a:pt x="2218" y="438"/>
                    </a:lnTo>
                    <a:lnTo>
                      <a:pt x="2242" y="436"/>
                    </a:lnTo>
                    <a:lnTo>
                      <a:pt x="2273" y="430"/>
                    </a:lnTo>
                    <a:lnTo>
                      <a:pt x="2244" y="417"/>
                    </a:lnTo>
                    <a:lnTo>
                      <a:pt x="2244" y="380"/>
                    </a:lnTo>
                    <a:lnTo>
                      <a:pt x="2278" y="373"/>
                    </a:lnTo>
                    <a:lnTo>
                      <a:pt x="2324" y="399"/>
                    </a:lnTo>
                    <a:lnTo>
                      <a:pt x="2337" y="376"/>
                    </a:lnTo>
                    <a:lnTo>
                      <a:pt x="2325" y="358"/>
                    </a:lnTo>
                    <a:lnTo>
                      <a:pt x="2342" y="356"/>
                    </a:lnTo>
                    <a:lnTo>
                      <a:pt x="2367" y="386"/>
                    </a:lnTo>
                    <a:lnTo>
                      <a:pt x="2358" y="404"/>
                    </a:lnTo>
                    <a:lnTo>
                      <a:pt x="2355" y="426"/>
                    </a:lnTo>
                    <a:lnTo>
                      <a:pt x="2356" y="454"/>
                    </a:lnTo>
                    <a:lnTo>
                      <a:pt x="2335" y="459"/>
                    </a:lnTo>
                    <a:lnTo>
                      <a:pt x="2345" y="469"/>
                    </a:lnTo>
                    <a:lnTo>
                      <a:pt x="2345" y="482"/>
                    </a:lnTo>
                    <a:lnTo>
                      <a:pt x="2369" y="513"/>
                    </a:lnTo>
                    <a:lnTo>
                      <a:pt x="2428" y="564"/>
                    </a:lnTo>
                    <a:lnTo>
                      <a:pt x="2467" y="596"/>
                    </a:lnTo>
                    <a:lnTo>
                      <a:pt x="2489" y="612"/>
                    </a:lnTo>
                    <a:lnTo>
                      <a:pt x="2495" y="592"/>
                    </a:lnTo>
                    <a:lnTo>
                      <a:pt x="2478" y="568"/>
                    </a:lnTo>
                    <a:lnTo>
                      <a:pt x="2499" y="563"/>
                    </a:lnTo>
                    <a:lnTo>
                      <a:pt x="2480" y="536"/>
                    </a:lnTo>
                    <a:lnTo>
                      <a:pt x="2498" y="525"/>
                    </a:lnTo>
                    <a:lnTo>
                      <a:pt x="2481" y="515"/>
                    </a:lnTo>
                    <a:lnTo>
                      <a:pt x="2467" y="496"/>
                    </a:lnTo>
                    <a:lnTo>
                      <a:pt x="2483" y="496"/>
                    </a:lnTo>
                    <a:lnTo>
                      <a:pt x="2450" y="464"/>
                    </a:lnTo>
                    <a:lnTo>
                      <a:pt x="2425" y="459"/>
                    </a:lnTo>
                    <a:lnTo>
                      <a:pt x="2413" y="450"/>
                    </a:lnTo>
                    <a:lnTo>
                      <a:pt x="2410" y="429"/>
                    </a:lnTo>
                    <a:lnTo>
                      <a:pt x="2397" y="414"/>
                    </a:lnTo>
                    <a:lnTo>
                      <a:pt x="2424" y="417"/>
                    </a:lnTo>
                    <a:lnTo>
                      <a:pt x="2429" y="408"/>
                    </a:lnTo>
                    <a:lnTo>
                      <a:pt x="2446" y="416"/>
                    </a:lnTo>
                    <a:lnTo>
                      <a:pt x="2469" y="399"/>
                    </a:lnTo>
                    <a:lnTo>
                      <a:pt x="2511" y="414"/>
                    </a:lnTo>
                    <a:lnTo>
                      <a:pt x="2506" y="404"/>
                    </a:lnTo>
                    <a:lnTo>
                      <a:pt x="2513" y="391"/>
                    </a:lnTo>
                    <a:lnTo>
                      <a:pt x="2519" y="376"/>
                    </a:lnTo>
                    <a:lnTo>
                      <a:pt x="2530" y="373"/>
                    </a:lnTo>
                    <a:lnTo>
                      <a:pt x="2554" y="357"/>
                    </a:lnTo>
                    <a:lnTo>
                      <a:pt x="2591" y="362"/>
                    </a:lnTo>
                    <a:lnTo>
                      <a:pt x="2588" y="356"/>
                    </a:lnTo>
                    <a:lnTo>
                      <a:pt x="2573" y="347"/>
                    </a:lnTo>
                    <a:lnTo>
                      <a:pt x="2558" y="341"/>
                    </a:lnTo>
                    <a:lnTo>
                      <a:pt x="2524" y="324"/>
                    </a:lnTo>
                    <a:lnTo>
                      <a:pt x="2494" y="313"/>
                    </a:lnTo>
                    <a:lnTo>
                      <a:pt x="2517" y="314"/>
                    </a:lnTo>
                    <a:lnTo>
                      <a:pt x="2524" y="305"/>
                    </a:lnTo>
                    <a:lnTo>
                      <a:pt x="2524" y="305"/>
                    </a:lnTo>
                    <a:lnTo>
                      <a:pt x="2401" y="224"/>
                    </a:lnTo>
                    <a:lnTo>
                      <a:pt x="2366" y="214"/>
                    </a:lnTo>
                    <a:lnTo>
                      <a:pt x="2308" y="205"/>
                    </a:lnTo>
                    <a:lnTo>
                      <a:pt x="2278" y="206"/>
                    </a:lnTo>
                    <a:lnTo>
                      <a:pt x="2221" y="201"/>
                    </a:lnTo>
                    <a:lnTo>
                      <a:pt x="2228" y="210"/>
                    </a:lnTo>
                    <a:lnTo>
                      <a:pt x="2259" y="222"/>
                    </a:lnTo>
                    <a:lnTo>
                      <a:pt x="2250" y="229"/>
                    </a:lnTo>
                    <a:lnTo>
                      <a:pt x="2198" y="211"/>
                    </a:lnTo>
                    <a:lnTo>
                      <a:pt x="2172" y="213"/>
                    </a:lnTo>
                    <a:lnTo>
                      <a:pt x="2138" y="209"/>
                    </a:lnTo>
                    <a:lnTo>
                      <a:pt x="2112" y="210"/>
                    </a:lnTo>
                    <a:lnTo>
                      <a:pt x="2097" y="214"/>
                    </a:lnTo>
                    <a:lnTo>
                      <a:pt x="2070" y="208"/>
                    </a:lnTo>
                    <a:lnTo>
                      <a:pt x="2051" y="194"/>
                    </a:lnTo>
                    <a:lnTo>
                      <a:pt x="2027" y="185"/>
                    </a:lnTo>
                    <a:lnTo>
                      <a:pt x="1992" y="183"/>
                    </a:lnTo>
                    <a:lnTo>
                      <a:pt x="1937" y="186"/>
                    </a:lnTo>
                    <a:lnTo>
                      <a:pt x="1877" y="171"/>
                    </a:lnTo>
                    <a:lnTo>
                      <a:pt x="1848" y="160"/>
                    </a:lnTo>
                    <a:lnTo>
                      <a:pt x="1698" y="147"/>
                    </a:lnTo>
                    <a:lnTo>
                      <a:pt x="1691" y="155"/>
                    </a:lnTo>
                    <a:lnTo>
                      <a:pt x="1725" y="173"/>
                    </a:lnTo>
                    <a:lnTo>
                      <a:pt x="1697" y="170"/>
                    </a:lnTo>
                    <a:lnTo>
                      <a:pt x="1693" y="176"/>
                    </a:lnTo>
                    <a:lnTo>
                      <a:pt x="1657" y="170"/>
                    </a:lnTo>
                    <a:lnTo>
                      <a:pt x="1638" y="175"/>
                    </a:lnTo>
                    <a:lnTo>
                      <a:pt x="1604" y="167"/>
                    </a:lnTo>
                    <a:lnTo>
                      <a:pt x="1615" y="187"/>
                    </a:lnTo>
                    <a:lnTo>
                      <a:pt x="1581" y="179"/>
                    </a:lnTo>
                    <a:lnTo>
                      <a:pt x="1544" y="164"/>
                    </a:lnTo>
                    <a:lnTo>
                      <a:pt x="1543" y="155"/>
                    </a:lnTo>
                    <a:lnTo>
                      <a:pt x="1521" y="143"/>
                    </a:lnTo>
                    <a:lnTo>
                      <a:pt x="1484" y="134"/>
                    </a:lnTo>
                    <a:lnTo>
                      <a:pt x="1461" y="134"/>
                    </a:lnTo>
                    <a:lnTo>
                      <a:pt x="1426" y="130"/>
                    </a:lnTo>
                    <a:lnTo>
                      <a:pt x="1444" y="145"/>
                    </a:lnTo>
                    <a:lnTo>
                      <a:pt x="1380" y="141"/>
                    </a:lnTo>
                    <a:lnTo>
                      <a:pt x="1365" y="133"/>
                    </a:lnTo>
                    <a:lnTo>
                      <a:pt x="1315" y="130"/>
                    </a:lnTo>
                    <a:lnTo>
                      <a:pt x="1296" y="133"/>
                    </a:lnTo>
                    <a:lnTo>
                      <a:pt x="1296" y="138"/>
                    </a:lnTo>
                    <a:lnTo>
                      <a:pt x="1273" y="126"/>
                    </a:lnTo>
                    <a:lnTo>
                      <a:pt x="1265" y="129"/>
                    </a:lnTo>
                    <a:lnTo>
                      <a:pt x="1238" y="125"/>
                    </a:lnTo>
                    <a:lnTo>
                      <a:pt x="1217" y="122"/>
                    </a:lnTo>
                    <a:lnTo>
                      <a:pt x="1221" y="116"/>
                    </a:lnTo>
                    <a:lnTo>
                      <a:pt x="1246" y="106"/>
                    </a:lnTo>
                    <a:lnTo>
                      <a:pt x="1255" y="100"/>
                    </a:lnTo>
                    <a:lnTo>
                      <a:pt x="1245" y="91"/>
                    </a:lnTo>
                    <a:lnTo>
                      <a:pt x="1225" y="84"/>
                    </a:lnTo>
                    <a:lnTo>
                      <a:pt x="1182" y="75"/>
                    </a:lnTo>
                    <a:lnTo>
                      <a:pt x="1142" y="75"/>
                    </a:lnTo>
                    <a:lnTo>
                      <a:pt x="1135" y="80"/>
                    </a:lnTo>
                    <a:lnTo>
                      <a:pt x="1119" y="71"/>
                    </a:lnTo>
                    <a:lnTo>
                      <a:pt x="1119" y="71"/>
                    </a:lnTo>
                    <a:close/>
                    <a:moveTo>
                      <a:pt x="513" y="188"/>
                    </a:moveTo>
                    <a:lnTo>
                      <a:pt x="477" y="172"/>
                    </a:lnTo>
                    <a:lnTo>
                      <a:pt x="465" y="156"/>
                    </a:lnTo>
                    <a:lnTo>
                      <a:pt x="478" y="138"/>
                    </a:lnTo>
                    <a:lnTo>
                      <a:pt x="488" y="119"/>
                    </a:lnTo>
                    <a:lnTo>
                      <a:pt x="520" y="102"/>
                    </a:lnTo>
                    <a:lnTo>
                      <a:pt x="556" y="93"/>
                    </a:lnTo>
                    <a:lnTo>
                      <a:pt x="599" y="84"/>
                    </a:lnTo>
                    <a:lnTo>
                      <a:pt x="604" y="78"/>
                    </a:lnTo>
                    <a:lnTo>
                      <a:pt x="588" y="71"/>
                    </a:lnTo>
                    <a:lnTo>
                      <a:pt x="564" y="73"/>
                    </a:lnTo>
                    <a:lnTo>
                      <a:pt x="545" y="80"/>
                    </a:lnTo>
                    <a:lnTo>
                      <a:pt x="501" y="84"/>
                    </a:lnTo>
                    <a:lnTo>
                      <a:pt x="464" y="95"/>
                    </a:lnTo>
                    <a:lnTo>
                      <a:pt x="439" y="105"/>
                    </a:lnTo>
                    <a:lnTo>
                      <a:pt x="448" y="113"/>
                    </a:lnTo>
                    <a:lnTo>
                      <a:pt x="423" y="130"/>
                    </a:lnTo>
                    <a:lnTo>
                      <a:pt x="438" y="132"/>
                    </a:lnTo>
                    <a:lnTo>
                      <a:pt x="417" y="149"/>
                    </a:lnTo>
                    <a:lnTo>
                      <a:pt x="424" y="159"/>
                    </a:lnTo>
                    <a:lnTo>
                      <a:pt x="411" y="163"/>
                    </a:lnTo>
                    <a:lnTo>
                      <a:pt x="418" y="173"/>
                    </a:lnTo>
                    <a:lnTo>
                      <a:pt x="447" y="179"/>
                    </a:lnTo>
                    <a:lnTo>
                      <a:pt x="455" y="187"/>
                    </a:lnTo>
                    <a:lnTo>
                      <a:pt x="506" y="190"/>
                    </a:lnTo>
                    <a:lnTo>
                      <a:pt x="513" y="188"/>
                    </a:lnTo>
                    <a:lnTo>
                      <a:pt x="513" y="188"/>
                    </a:lnTo>
                    <a:close/>
                    <a:moveTo>
                      <a:pt x="1686" y="97"/>
                    </a:moveTo>
                    <a:lnTo>
                      <a:pt x="1620" y="86"/>
                    </a:lnTo>
                    <a:lnTo>
                      <a:pt x="1581" y="85"/>
                    </a:lnTo>
                    <a:lnTo>
                      <a:pt x="1568" y="89"/>
                    </a:lnTo>
                    <a:lnTo>
                      <a:pt x="1581" y="102"/>
                    </a:lnTo>
                    <a:lnTo>
                      <a:pt x="1628" y="113"/>
                    </a:lnTo>
                    <a:lnTo>
                      <a:pt x="1645" y="110"/>
                    </a:lnTo>
                    <a:lnTo>
                      <a:pt x="1697" y="110"/>
                    </a:lnTo>
                    <a:lnTo>
                      <a:pt x="1686" y="97"/>
                    </a:lnTo>
                    <a:close/>
                    <a:moveTo>
                      <a:pt x="1780" y="105"/>
                    </a:moveTo>
                    <a:lnTo>
                      <a:pt x="1736" y="100"/>
                    </a:lnTo>
                    <a:lnTo>
                      <a:pt x="1707" y="98"/>
                    </a:lnTo>
                    <a:lnTo>
                      <a:pt x="1712" y="103"/>
                    </a:lnTo>
                    <a:lnTo>
                      <a:pt x="1751" y="111"/>
                    </a:lnTo>
                    <a:lnTo>
                      <a:pt x="1777" y="113"/>
                    </a:lnTo>
                    <a:lnTo>
                      <a:pt x="1780" y="105"/>
                    </a:lnTo>
                    <a:lnTo>
                      <a:pt x="1780" y="105"/>
                    </a:lnTo>
                    <a:close/>
                    <a:moveTo>
                      <a:pt x="1734" y="141"/>
                    </a:moveTo>
                    <a:lnTo>
                      <a:pt x="1724" y="135"/>
                    </a:lnTo>
                    <a:lnTo>
                      <a:pt x="1693" y="128"/>
                    </a:lnTo>
                    <a:lnTo>
                      <a:pt x="1679" y="130"/>
                    </a:lnTo>
                    <a:lnTo>
                      <a:pt x="1675" y="138"/>
                    </a:lnTo>
                    <a:lnTo>
                      <a:pt x="1679" y="138"/>
                    </a:lnTo>
                    <a:lnTo>
                      <a:pt x="1712" y="141"/>
                    </a:lnTo>
                    <a:lnTo>
                      <a:pt x="1734" y="141"/>
                    </a:lnTo>
                    <a:close/>
                    <a:moveTo>
                      <a:pt x="2341" y="186"/>
                    </a:moveTo>
                    <a:lnTo>
                      <a:pt x="2319" y="173"/>
                    </a:lnTo>
                    <a:lnTo>
                      <a:pt x="2313" y="181"/>
                    </a:lnTo>
                    <a:lnTo>
                      <a:pt x="2327" y="187"/>
                    </a:lnTo>
                    <a:lnTo>
                      <a:pt x="2341" y="186"/>
                    </a:lnTo>
                    <a:close/>
                    <a:moveTo>
                      <a:pt x="54" y="537"/>
                    </a:moveTo>
                    <a:lnTo>
                      <a:pt x="52" y="532"/>
                    </a:lnTo>
                    <a:lnTo>
                      <a:pt x="52" y="525"/>
                    </a:lnTo>
                    <a:lnTo>
                      <a:pt x="45" y="521"/>
                    </a:lnTo>
                    <a:lnTo>
                      <a:pt x="26" y="518"/>
                    </a:lnTo>
                    <a:lnTo>
                      <a:pt x="2" y="525"/>
                    </a:lnTo>
                    <a:lnTo>
                      <a:pt x="0" y="535"/>
                    </a:lnTo>
                    <a:lnTo>
                      <a:pt x="21" y="537"/>
                    </a:lnTo>
                    <a:lnTo>
                      <a:pt x="54" y="537"/>
                    </a:lnTo>
                    <a:close/>
                    <a:moveTo>
                      <a:pt x="2256" y="619"/>
                    </a:moveTo>
                    <a:lnTo>
                      <a:pt x="2229" y="595"/>
                    </a:lnTo>
                    <a:lnTo>
                      <a:pt x="2211" y="573"/>
                    </a:lnTo>
                    <a:lnTo>
                      <a:pt x="2185" y="551"/>
                    </a:lnTo>
                    <a:lnTo>
                      <a:pt x="2167" y="536"/>
                    </a:lnTo>
                    <a:lnTo>
                      <a:pt x="2162" y="539"/>
                    </a:lnTo>
                    <a:lnTo>
                      <a:pt x="2178" y="549"/>
                    </a:lnTo>
                    <a:lnTo>
                      <a:pt x="2172" y="560"/>
                    </a:lnTo>
                    <a:lnTo>
                      <a:pt x="2197" y="592"/>
                    </a:lnTo>
                    <a:lnTo>
                      <a:pt x="2226" y="614"/>
                    </a:lnTo>
                    <a:lnTo>
                      <a:pt x="2250" y="645"/>
                    </a:lnTo>
                    <a:lnTo>
                      <a:pt x="2258" y="662"/>
                    </a:lnTo>
                    <a:lnTo>
                      <a:pt x="2279" y="687"/>
                    </a:lnTo>
                    <a:lnTo>
                      <a:pt x="2293" y="709"/>
                    </a:lnTo>
                    <a:lnTo>
                      <a:pt x="2311" y="729"/>
                    </a:lnTo>
                    <a:lnTo>
                      <a:pt x="2310" y="711"/>
                    </a:lnTo>
                    <a:lnTo>
                      <a:pt x="2334" y="725"/>
                    </a:lnTo>
                    <a:lnTo>
                      <a:pt x="2323" y="709"/>
                    </a:lnTo>
                    <a:lnTo>
                      <a:pt x="2287" y="685"/>
                    </a:lnTo>
                    <a:lnTo>
                      <a:pt x="2274" y="651"/>
                    </a:lnTo>
                    <a:lnTo>
                      <a:pt x="2307" y="659"/>
                    </a:lnTo>
                    <a:lnTo>
                      <a:pt x="2256" y="619"/>
                    </a:lnTo>
                    <a:lnTo>
                      <a:pt x="2256" y="619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9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5D24AB-4482-335E-6429-3EDC091AF4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5175" y="3270251"/>
                <a:ext cx="701675" cy="596900"/>
              </a:xfrm>
              <a:custGeom>
                <a:avLst/>
                <a:gdLst>
                  <a:gd name="T0" fmla="*/ 201 w 442"/>
                  <a:gd name="T1" fmla="*/ 71 h 376"/>
                  <a:gd name="T2" fmla="*/ 107 w 442"/>
                  <a:gd name="T3" fmla="*/ 6 h 376"/>
                  <a:gd name="T4" fmla="*/ 79 w 442"/>
                  <a:gd name="T5" fmla="*/ 3 h 376"/>
                  <a:gd name="T6" fmla="*/ 63 w 442"/>
                  <a:gd name="T7" fmla="*/ 39 h 376"/>
                  <a:gd name="T8" fmla="*/ 54 w 442"/>
                  <a:gd name="T9" fmla="*/ 51 h 376"/>
                  <a:gd name="T10" fmla="*/ 35 w 442"/>
                  <a:gd name="T11" fmla="*/ 63 h 376"/>
                  <a:gd name="T12" fmla="*/ 4 w 442"/>
                  <a:gd name="T13" fmla="*/ 67 h 376"/>
                  <a:gd name="T14" fmla="*/ 2 w 442"/>
                  <a:gd name="T15" fmla="*/ 84 h 376"/>
                  <a:gd name="T16" fmla="*/ 10 w 442"/>
                  <a:gd name="T17" fmla="*/ 97 h 376"/>
                  <a:gd name="T18" fmla="*/ 36 w 442"/>
                  <a:gd name="T19" fmla="*/ 132 h 376"/>
                  <a:gd name="T20" fmla="*/ 52 w 442"/>
                  <a:gd name="T21" fmla="*/ 156 h 376"/>
                  <a:gd name="T22" fmla="*/ 58 w 442"/>
                  <a:gd name="T23" fmla="*/ 173 h 376"/>
                  <a:gd name="T24" fmla="*/ 76 w 442"/>
                  <a:gd name="T25" fmla="*/ 192 h 376"/>
                  <a:gd name="T26" fmla="*/ 100 w 442"/>
                  <a:gd name="T27" fmla="*/ 227 h 376"/>
                  <a:gd name="T28" fmla="*/ 103 w 442"/>
                  <a:gd name="T29" fmla="*/ 258 h 376"/>
                  <a:gd name="T30" fmla="*/ 128 w 442"/>
                  <a:gd name="T31" fmla="*/ 284 h 376"/>
                  <a:gd name="T32" fmla="*/ 150 w 442"/>
                  <a:gd name="T33" fmla="*/ 321 h 376"/>
                  <a:gd name="T34" fmla="*/ 173 w 442"/>
                  <a:gd name="T35" fmla="*/ 349 h 376"/>
                  <a:gd name="T36" fmla="*/ 183 w 442"/>
                  <a:gd name="T37" fmla="*/ 366 h 376"/>
                  <a:gd name="T38" fmla="*/ 194 w 442"/>
                  <a:gd name="T39" fmla="*/ 367 h 376"/>
                  <a:gd name="T40" fmla="*/ 196 w 442"/>
                  <a:gd name="T41" fmla="*/ 346 h 376"/>
                  <a:gd name="T42" fmla="*/ 211 w 442"/>
                  <a:gd name="T43" fmla="*/ 351 h 376"/>
                  <a:gd name="T44" fmla="*/ 239 w 442"/>
                  <a:gd name="T45" fmla="*/ 353 h 376"/>
                  <a:gd name="T46" fmla="*/ 267 w 442"/>
                  <a:gd name="T47" fmla="*/ 353 h 376"/>
                  <a:gd name="T48" fmla="*/ 282 w 442"/>
                  <a:gd name="T49" fmla="*/ 357 h 376"/>
                  <a:gd name="T50" fmla="*/ 313 w 442"/>
                  <a:gd name="T51" fmla="*/ 322 h 376"/>
                  <a:gd name="T52" fmla="*/ 432 w 442"/>
                  <a:gd name="T53" fmla="*/ 289 h 376"/>
                  <a:gd name="T54" fmla="*/ 431 w 442"/>
                  <a:gd name="T55" fmla="*/ 225 h 376"/>
                  <a:gd name="T56" fmla="*/ 365 w 442"/>
                  <a:gd name="T57" fmla="*/ 217 h 376"/>
                  <a:gd name="T58" fmla="*/ 353 w 442"/>
                  <a:gd name="T59" fmla="*/ 188 h 376"/>
                  <a:gd name="T60" fmla="*/ 343 w 442"/>
                  <a:gd name="T61" fmla="*/ 181 h 376"/>
                  <a:gd name="T62" fmla="*/ 333 w 442"/>
                  <a:gd name="T63" fmla="*/ 170 h 376"/>
                  <a:gd name="T64" fmla="*/ 323 w 442"/>
                  <a:gd name="T65" fmla="*/ 156 h 376"/>
                  <a:gd name="T66" fmla="*/ 321 w 442"/>
                  <a:gd name="T67" fmla="*/ 140 h 376"/>
                  <a:gd name="T68" fmla="*/ 304 w 442"/>
                  <a:gd name="T69" fmla="*/ 120 h 376"/>
                  <a:gd name="T70" fmla="*/ 288 w 442"/>
                  <a:gd name="T71" fmla="*/ 106 h 376"/>
                  <a:gd name="T72" fmla="*/ 264 w 442"/>
                  <a:gd name="T73" fmla="*/ 86 h 376"/>
                  <a:gd name="T74" fmla="*/ 240 w 442"/>
                  <a:gd name="T75" fmla="*/ 72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2" h="376">
                    <a:moveTo>
                      <a:pt x="240" y="72"/>
                    </a:moveTo>
                    <a:lnTo>
                      <a:pt x="201" y="71"/>
                    </a:lnTo>
                    <a:lnTo>
                      <a:pt x="139" y="23"/>
                    </a:lnTo>
                    <a:lnTo>
                      <a:pt x="107" y="6"/>
                    </a:lnTo>
                    <a:lnTo>
                      <a:pt x="82" y="0"/>
                    </a:lnTo>
                    <a:lnTo>
                      <a:pt x="79" y="3"/>
                    </a:lnTo>
                    <a:lnTo>
                      <a:pt x="40" y="15"/>
                    </a:lnTo>
                    <a:lnTo>
                      <a:pt x="63" y="39"/>
                    </a:lnTo>
                    <a:lnTo>
                      <a:pt x="57" y="43"/>
                    </a:lnTo>
                    <a:lnTo>
                      <a:pt x="54" y="51"/>
                    </a:lnTo>
                    <a:lnTo>
                      <a:pt x="39" y="54"/>
                    </a:lnTo>
                    <a:lnTo>
                      <a:pt x="35" y="63"/>
                    </a:lnTo>
                    <a:lnTo>
                      <a:pt x="27" y="71"/>
                    </a:lnTo>
                    <a:lnTo>
                      <a:pt x="4" y="67"/>
                    </a:lnTo>
                    <a:lnTo>
                      <a:pt x="2" y="76"/>
                    </a:lnTo>
                    <a:lnTo>
                      <a:pt x="2" y="84"/>
                    </a:lnTo>
                    <a:lnTo>
                      <a:pt x="0" y="97"/>
                    </a:lnTo>
                    <a:lnTo>
                      <a:pt x="10" y="97"/>
                    </a:lnTo>
                    <a:lnTo>
                      <a:pt x="22" y="114"/>
                    </a:lnTo>
                    <a:lnTo>
                      <a:pt x="36" y="132"/>
                    </a:lnTo>
                    <a:lnTo>
                      <a:pt x="45" y="150"/>
                    </a:lnTo>
                    <a:lnTo>
                      <a:pt x="52" y="156"/>
                    </a:lnTo>
                    <a:lnTo>
                      <a:pt x="58" y="168"/>
                    </a:lnTo>
                    <a:lnTo>
                      <a:pt x="58" y="173"/>
                    </a:lnTo>
                    <a:lnTo>
                      <a:pt x="65" y="187"/>
                    </a:lnTo>
                    <a:lnTo>
                      <a:pt x="76" y="192"/>
                    </a:lnTo>
                    <a:lnTo>
                      <a:pt x="86" y="201"/>
                    </a:lnTo>
                    <a:lnTo>
                      <a:pt x="100" y="227"/>
                    </a:lnTo>
                    <a:lnTo>
                      <a:pt x="100" y="241"/>
                    </a:lnTo>
                    <a:lnTo>
                      <a:pt x="103" y="258"/>
                    </a:lnTo>
                    <a:lnTo>
                      <a:pt x="118" y="281"/>
                    </a:lnTo>
                    <a:lnTo>
                      <a:pt x="128" y="284"/>
                    </a:lnTo>
                    <a:lnTo>
                      <a:pt x="143" y="301"/>
                    </a:lnTo>
                    <a:lnTo>
                      <a:pt x="150" y="321"/>
                    </a:lnTo>
                    <a:lnTo>
                      <a:pt x="162" y="340"/>
                    </a:lnTo>
                    <a:lnTo>
                      <a:pt x="173" y="349"/>
                    </a:lnTo>
                    <a:lnTo>
                      <a:pt x="175" y="358"/>
                    </a:lnTo>
                    <a:lnTo>
                      <a:pt x="183" y="366"/>
                    </a:lnTo>
                    <a:lnTo>
                      <a:pt x="185" y="376"/>
                    </a:lnTo>
                    <a:lnTo>
                      <a:pt x="194" y="367"/>
                    </a:lnTo>
                    <a:lnTo>
                      <a:pt x="192" y="358"/>
                    </a:lnTo>
                    <a:lnTo>
                      <a:pt x="196" y="346"/>
                    </a:lnTo>
                    <a:lnTo>
                      <a:pt x="205" y="353"/>
                    </a:lnTo>
                    <a:lnTo>
                      <a:pt x="211" y="351"/>
                    </a:lnTo>
                    <a:lnTo>
                      <a:pt x="235" y="350"/>
                    </a:lnTo>
                    <a:lnTo>
                      <a:pt x="239" y="353"/>
                    </a:lnTo>
                    <a:lnTo>
                      <a:pt x="258" y="354"/>
                    </a:lnTo>
                    <a:lnTo>
                      <a:pt x="267" y="353"/>
                    </a:lnTo>
                    <a:lnTo>
                      <a:pt x="272" y="361"/>
                    </a:lnTo>
                    <a:lnTo>
                      <a:pt x="282" y="357"/>
                    </a:lnTo>
                    <a:lnTo>
                      <a:pt x="295" y="332"/>
                    </a:lnTo>
                    <a:lnTo>
                      <a:pt x="313" y="322"/>
                    </a:lnTo>
                    <a:lnTo>
                      <a:pt x="372" y="312"/>
                    </a:lnTo>
                    <a:lnTo>
                      <a:pt x="432" y="289"/>
                    </a:lnTo>
                    <a:lnTo>
                      <a:pt x="442" y="241"/>
                    </a:lnTo>
                    <a:lnTo>
                      <a:pt x="431" y="225"/>
                    </a:lnTo>
                    <a:lnTo>
                      <a:pt x="427" y="229"/>
                    </a:lnTo>
                    <a:lnTo>
                      <a:pt x="365" y="217"/>
                    </a:lnTo>
                    <a:lnTo>
                      <a:pt x="354" y="194"/>
                    </a:lnTo>
                    <a:lnTo>
                      <a:pt x="353" y="188"/>
                    </a:lnTo>
                    <a:lnTo>
                      <a:pt x="349" y="179"/>
                    </a:lnTo>
                    <a:lnTo>
                      <a:pt x="343" y="181"/>
                    </a:lnTo>
                    <a:lnTo>
                      <a:pt x="337" y="176"/>
                    </a:lnTo>
                    <a:lnTo>
                      <a:pt x="333" y="170"/>
                    </a:lnTo>
                    <a:lnTo>
                      <a:pt x="329" y="162"/>
                    </a:lnTo>
                    <a:lnTo>
                      <a:pt x="323" y="156"/>
                    </a:lnTo>
                    <a:lnTo>
                      <a:pt x="319" y="147"/>
                    </a:lnTo>
                    <a:lnTo>
                      <a:pt x="321" y="140"/>
                    </a:lnTo>
                    <a:lnTo>
                      <a:pt x="319" y="129"/>
                    </a:lnTo>
                    <a:lnTo>
                      <a:pt x="304" y="120"/>
                    </a:lnTo>
                    <a:lnTo>
                      <a:pt x="299" y="112"/>
                    </a:lnTo>
                    <a:lnTo>
                      <a:pt x="288" y="106"/>
                    </a:lnTo>
                    <a:lnTo>
                      <a:pt x="278" y="86"/>
                    </a:lnTo>
                    <a:lnTo>
                      <a:pt x="264" y="86"/>
                    </a:lnTo>
                    <a:lnTo>
                      <a:pt x="257" y="74"/>
                    </a:lnTo>
                    <a:lnTo>
                      <a:pt x="240" y="72"/>
                    </a:lnTo>
                    <a:lnTo>
                      <a:pt x="240" y="72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9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F321B76-6C96-D2A1-5F9B-9A2CDED4E8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26287" y="3076576"/>
                <a:ext cx="192087" cy="187325"/>
              </a:xfrm>
              <a:custGeom>
                <a:avLst/>
                <a:gdLst>
                  <a:gd name="T0" fmla="*/ 64 w 121"/>
                  <a:gd name="T1" fmla="*/ 94 h 118"/>
                  <a:gd name="T2" fmla="*/ 105 w 121"/>
                  <a:gd name="T3" fmla="*/ 68 h 118"/>
                  <a:gd name="T4" fmla="*/ 108 w 121"/>
                  <a:gd name="T5" fmla="*/ 39 h 118"/>
                  <a:gd name="T6" fmla="*/ 104 w 121"/>
                  <a:gd name="T7" fmla="*/ 22 h 118"/>
                  <a:gd name="T8" fmla="*/ 114 w 121"/>
                  <a:gd name="T9" fmla="*/ 15 h 118"/>
                  <a:gd name="T10" fmla="*/ 121 w 121"/>
                  <a:gd name="T11" fmla="*/ 0 h 118"/>
                  <a:gd name="T12" fmla="*/ 99 w 121"/>
                  <a:gd name="T13" fmla="*/ 4 h 118"/>
                  <a:gd name="T14" fmla="*/ 89 w 121"/>
                  <a:gd name="T15" fmla="*/ 4 h 118"/>
                  <a:gd name="T16" fmla="*/ 67 w 121"/>
                  <a:gd name="T17" fmla="*/ 13 h 118"/>
                  <a:gd name="T18" fmla="*/ 51 w 121"/>
                  <a:gd name="T19" fmla="*/ 13 h 118"/>
                  <a:gd name="T20" fmla="*/ 40 w 121"/>
                  <a:gd name="T21" fmla="*/ 9 h 118"/>
                  <a:gd name="T22" fmla="*/ 20 w 121"/>
                  <a:gd name="T23" fmla="*/ 15 h 118"/>
                  <a:gd name="T24" fmla="*/ 13 w 121"/>
                  <a:gd name="T25" fmla="*/ 11 h 118"/>
                  <a:gd name="T26" fmla="*/ 13 w 121"/>
                  <a:gd name="T27" fmla="*/ 24 h 118"/>
                  <a:gd name="T28" fmla="*/ 8 w 121"/>
                  <a:gd name="T29" fmla="*/ 29 h 118"/>
                  <a:gd name="T30" fmla="*/ 4 w 121"/>
                  <a:gd name="T31" fmla="*/ 35 h 118"/>
                  <a:gd name="T32" fmla="*/ 0 w 121"/>
                  <a:gd name="T33" fmla="*/ 44 h 118"/>
                  <a:gd name="T34" fmla="*/ 5 w 121"/>
                  <a:gd name="T35" fmla="*/ 63 h 118"/>
                  <a:gd name="T36" fmla="*/ 13 w 121"/>
                  <a:gd name="T37" fmla="*/ 64 h 118"/>
                  <a:gd name="T38" fmla="*/ 18 w 121"/>
                  <a:gd name="T39" fmla="*/ 73 h 118"/>
                  <a:gd name="T40" fmla="*/ 8 w 121"/>
                  <a:gd name="T41" fmla="*/ 82 h 118"/>
                  <a:gd name="T42" fmla="*/ 5 w 121"/>
                  <a:gd name="T43" fmla="*/ 95 h 118"/>
                  <a:gd name="T44" fmla="*/ 6 w 121"/>
                  <a:gd name="T45" fmla="*/ 105 h 118"/>
                  <a:gd name="T46" fmla="*/ 4 w 121"/>
                  <a:gd name="T47" fmla="*/ 109 h 118"/>
                  <a:gd name="T48" fmla="*/ 4 w 121"/>
                  <a:gd name="T49" fmla="*/ 109 h 118"/>
                  <a:gd name="T50" fmla="*/ 28 w 121"/>
                  <a:gd name="T51" fmla="*/ 118 h 118"/>
                  <a:gd name="T52" fmla="*/ 64 w 121"/>
                  <a:gd name="T53" fmla="*/ 94 h 118"/>
                  <a:gd name="T54" fmla="*/ 64 w 121"/>
                  <a:gd name="T55" fmla="*/ 9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1" h="118">
                    <a:moveTo>
                      <a:pt x="64" y="94"/>
                    </a:moveTo>
                    <a:lnTo>
                      <a:pt x="105" y="68"/>
                    </a:lnTo>
                    <a:lnTo>
                      <a:pt x="108" y="39"/>
                    </a:lnTo>
                    <a:lnTo>
                      <a:pt x="104" y="22"/>
                    </a:lnTo>
                    <a:lnTo>
                      <a:pt x="114" y="15"/>
                    </a:lnTo>
                    <a:lnTo>
                      <a:pt x="121" y="0"/>
                    </a:lnTo>
                    <a:lnTo>
                      <a:pt x="99" y="4"/>
                    </a:lnTo>
                    <a:lnTo>
                      <a:pt x="89" y="4"/>
                    </a:lnTo>
                    <a:lnTo>
                      <a:pt x="67" y="13"/>
                    </a:lnTo>
                    <a:lnTo>
                      <a:pt x="51" y="13"/>
                    </a:lnTo>
                    <a:lnTo>
                      <a:pt x="40" y="9"/>
                    </a:lnTo>
                    <a:lnTo>
                      <a:pt x="20" y="15"/>
                    </a:lnTo>
                    <a:lnTo>
                      <a:pt x="13" y="11"/>
                    </a:lnTo>
                    <a:lnTo>
                      <a:pt x="13" y="24"/>
                    </a:lnTo>
                    <a:lnTo>
                      <a:pt x="8" y="29"/>
                    </a:lnTo>
                    <a:lnTo>
                      <a:pt x="4" y="35"/>
                    </a:lnTo>
                    <a:lnTo>
                      <a:pt x="0" y="44"/>
                    </a:lnTo>
                    <a:lnTo>
                      <a:pt x="5" y="63"/>
                    </a:lnTo>
                    <a:lnTo>
                      <a:pt x="13" y="64"/>
                    </a:lnTo>
                    <a:lnTo>
                      <a:pt x="18" y="73"/>
                    </a:lnTo>
                    <a:lnTo>
                      <a:pt x="8" y="82"/>
                    </a:lnTo>
                    <a:lnTo>
                      <a:pt x="5" y="95"/>
                    </a:lnTo>
                    <a:lnTo>
                      <a:pt x="6" y="105"/>
                    </a:lnTo>
                    <a:lnTo>
                      <a:pt x="4" y="109"/>
                    </a:lnTo>
                    <a:lnTo>
                      <a:pt x="4" y="109"/>
                    </a:lnTo>
                    <a:lnTo>
                      <a:pt x="28" y="118"/>
                    </a:lnTo>
                    <a:lnTo>
                      <a:pt x="64" y="94"/>
                    </a:lnTo>
                    <a:lnTo>
                      <a:pt x="64" y="94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9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D236656-0DCE-ADE1-DDFC-6F2AA1A629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94800" y="3713163"/>
                <a:ext cx="290512" cy="555625"/>
              </a:xfrm>
              <a:custGeom>
                <a:avLst/>
                <a:gdLst>
                  <a:gd name="T0" fmla="*/ 183 w 183"/>
                  <a:gd name="T1" fmla="*/ 135 h 350"/>
                  <a:gd name="T2" fmla="*/ 161 w 183"/>
                  <a:gd name="T3" fmla="*/ 94 h 350"/>
                  <a:gd name="T4" fmla="*/ 138 w 183"/>
                  <a:gd name="T5" fmla="*/ 51 h 350"/>
                  <a:gd name="T6" fmla="*/ 119 w 183"/>
                  <a:gd name="T7" fmla="*/ 59 h 350"/>
                  <a:gd name="T8" fmla="*/ 100 w 183"/>
                  <a:gd name="T9" fmla="*/ 55 h 350"/>
                  <a:gd name="T10" fmla="*/ 77 w 183"/>
                  <a:gd name="T11" fmla="*/ 47 h 350"/>
                  <a:gd name="T12" fmla="*/ 64 w 183"/>
                  <a:gd name="T13" fmla="*/ 21 h 350"/>
                  <a:gd name="T14" fmla="*/ 51 w 183"/>
                  <a:gd name="T15" fmla="*/ 0 h 350"/>
                  <a:gd name="T16" fmla="*/ 29 w 183"/>
                  <a:gd name="T17" fmla="*/ 16 h 350"/>
                  <a:gd name="T18" fmla="*/ 9 w 183"/>
                  <a:gd name="T19" fmla="*/ 43 h 350"/>
                  <a:gd name="T20" fmla="*/ 14 w 183"/>
                  <a:gd name="T21" fmla="*/ 68 h 350"/>
                  <a:gd name="T22" fmla="*/ 40 w 183"/>
                  <a:gd name="T23" fmla="*/ 101 h 350"/>
                  <a:gd name="T24" fmla="*/ 28 w 183"/>
                  <a:gd name="T25" fmla="*/ 126 h 350"/>
                  <a:gd name="T26" fmla="*/ 51 w 183"/>
                  <a:gd name="T27" fmla="*/ 157 h 350"/>
                  <a:gd name="T28" fmla="*/ 55 w 183"/>
                  <a:gd name="T29" fmla="*/ 181 h 350"/>
                  <a:gd name="T30" fmla="*/ 56 w 183"/>
                  <a:gd name="T31" fmla="*/ 225 h 350"/>
                  <a:gd name="T32" fmla="*/ 42 w 183"/>
                  <a:gd name="T33" fmla="*/ 271 h 350"/>
                  <a:gd name="T34" fmla="*/ 46 w 183"/>
                  <a:gd name="T35" fmla="*/ 299 h 350"/>
                  <a:gd name="T36" fmla="*/ 59 w 183"/>
                  <a:gd name="T37" fmla="*/ 298 h 350"/>
                  <a:gd name="T38" fmla="*/ 75 w 183"/>
                  <a:gd name="T39" fmla="*/ 322 h 350"/>
                  <a:gd name="T40" fmla="*/ 88 w 183"/>
                  <a:gd name="T41" fmla="*/ 328 h 350"/>
                  <a:gd name="T42" fmla="*/ 108 w 183"/>
                  <a:gd name="T43" fmla="*/ 350 h 350"/>
                  <a:gd name="T44" fmla="*/ 127 w 183"/>
                  <a:gd name="T45" fmla="*/ 337 h 350"/>
                  <a:gd name="T46" fmla="*/ 103 w 183"/>
                  <a:gd name="T47" fmla="*/ 322 h 350"/>
                  <a:gd name="T48" fmla="*/ 86 w 183"/>
                  <a:gd name="T49" fmla="*/ 288 h 350"/>
                  <a:gd name="T50" fmla="*/ 62 w 183"/>
                  <a:gd name="T51" fmla="*/ 266 h 350"/>
                  <a:gd name="T52" fmla="*/ 65 w 183"/>
                  <a:gd name="T53" fmla="*/ 228 h 350"/>
                  <a:gd name="T54" fmla="*/ 72 w 183"/>
                  <a:gd name="T55" fmla="*/ 167 h 350"/>
                  <a:gd name="T56" fmla="*/ 90 w 183"/>
                  <a:gd name="T57" fmla="*/ 185 h 350"/>
                  <a:gd name="T58" fmla="*/ 127 w 183"/>
                  <a:gd name="T59" fmla="*/ 195 h 350"/>
                  <a:gd name="T60" fmla="*/ 130 w 183"/>
                  <a:gd name="T61" fmla="*/ 147 h 350"/>
                  <a:gd name="T62" fmla="*/ 177 w 183"/>
                  <a:gd name="T63" fmla="*/ 146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83" h="350">
                    <a:moveTo>
                      <a:pt x="177" y="146"/>
                    </a:moveTo>
                    <a:lnTo>
                      <a:pt x="183" y="135"/>
                    </a:lnTo>
                    <a:lnTo>
                      <a:pt x="181" y="115"/>
                    </a:lnTo>
                    <a:lnTo>
                      <a:pt x="161" y="94"/>
                    </a:lnTo>
                    <a:lnTo>
                      <a:pt x="156" y="71"/>
                    </a:lnTo>
                    <a:lnTo>
                      <a:pt x="138" y="51"/>
                    </a:lnTo>
                    <a:lnTo>
                      <a:pt x="122" y="50"/>
                    </a:lnTo>
                    <a:lnTo>
                      <a:pt x="119" y="59"/>
                    </a:lnTo>
                    <a:lnTo>
                      <a:pt x="107" y="59"/>
                    </a:lnTo>
                    <a:lnTo>
                      <a:pt x="100" y="55"/>
                    </a:lnTo>
                    <a:lnTo>
                      <a:pt x="81" y="69"/>
                    </a:lnTo>
                    <a:lnTo>
                      <a:pt x="77" y="47"/>
                    </a:lnTo>
                    <a:lnTo>
                      <a:pt x="78" y="22"/>
                    </a:lnTo>
                    <a:lnTo>
                      <a:pt x="64" y="21"/>
                    </a:lnTo>
                    <a:lnTo>
                      <a:pt x="60" y="7"/>
                    </a:lnTo>
                    <a:lnTo>
                      <a:pt x="51" y="0"/>
                    </a:lnTo>
                    <a:lnTo>
                      <a:pt x="40" y="5"/>
                    </a:lnTo>
                    <a:lnTo>
                      <a:pt x="29" y="16"/>
                    </a:lnTo>
                    <a:lnTo>
                      <a:pt x="14" y="17"/>
                    </a:lnTo>
                    <a:lnTo>
                      <a:pt x="9" y="43"/>
                    </a:lnTo>
                    <a:lnTo>
                      <a:pt x="0" y="46"/>
                    </a:lnTo>
                    <a:lnTo>
                      <a:pt x="14" y="68"/>
                    </a:lnTo>
                    <a:lnTo>
                      <a:pt x="29" y="85"/>
                    </a:lnTo>
                    <a:lnTo>
                      <a:pt x="40" y="101"/>
                    </a:lnTo>
                    <a:lnTo>
                      <a:pt x="35" y="121"/>
                    </a:lnTo>
                    <a:lnTo>
                      <a:pt x="28" y="126"/>
                    </a:lnTo>
                    <a:lnTo>
                      <a:pt x="35" y="137"/>
                    </a:lnTo>
                    <a:lnTo>
                      <a:pt x="51" y="157"/>
                    </a:lnTo>
                    <a:lnTo>
                      <a:pt x="55" y="170"/>
                    </a:lnTo>
                    <a:lnTo>
                      <a:pt x="55" y="181"/>
                    </a:lnTo>
                    <a:lnTo>
                      <a:pt x="66" y="202"/>
                    </a:lnTo>
                    <a:lnTo>
                      <a:pt x="56" y="225"/>
                    </a:lnTo>
                    <a:lnTo>
                      <a:pt x="47" y="249"/>
                    </a:lnTo>
                    <a:lnTo>
                      <a:pt x="42" y="271"/>
                    </a:lnTo>
                    <a:lnTo>
                      <a:pt x="42" y="286"/>
                    </a:lnTo>
                    <a:lnTo>
                      <a:pt x="46" y="299"/>
                    </a:lnTo>
                    <a:lnTo>
                      <a:pt x="49" y="285"/>
                    </a:lnTo>
                    <a:lnTo>
                      <a:pt x="59" y="298"/>
                    </a:lnTo>
                    <a:lnTo>
                      <a:pt x="71" y="311"/>
                    </a:lnTo>
                    <a:lnTo>
                      <a:pt x="75" y="322"/>
                    </a:lnTo>
                    <a:lnTo>
                      <a:pt x="85" y="331"/>
                    </a:lnTo>
                    <a:lnTo>
                      <a:pt x="88" y="328"/>
                    </a:lnTo>
                    <a:lnTo>
                      <a:pt x="105" y="338"/>
                    </a:lnTo>
                    <a:lnTo>
                      <a:pt x="108" y="350"/>
                    </a:lnTo>
                    <a:lnTo>
                      <a:pt x="122" y="347"/>
                    </a:lnTo>
                    <a:lnTo>
                      <a:pt x="127" y="337"/>
                    </a:lnTo>
                    <a:lnTo>
                      <a:pt x="116" y="325"/>
                    </a:lnTo>
                    <a:lnTo>
                      <a:pt x="103" y="322"/>
                    </a:lnTo>
                    <a:lnTo>
                      <a:pt x="91" y="309"/>
                    </a:lnTo>
                    <a:lnTo>
                      <a:pt x="86" y="288"/>
                    </a:lnTo>
                    <a:lnTo>
                      <a:pt x="76" y="266"/>
                    </a:lnTo>
                    <a:lnTo>
                      <a:pt x="62" y="266"/>
                    </a:lnTo>
                    <a:lnTo>
                      <a:pt x="60" y="248"/>
                    </a:lnTo>
                    <a:lnTo>
                      <a:pt x="65" y="228"/>
                    </a:lnTo>
                    <a:lnTo>
                      <a:pt x="73" y="193"/>
                    </a:lnTo>
                    <a:lnTo>
                      <a:pt x="72" y="167"/>
                    </a:lnTo>
                    <a:lnTo>
                      <a:pt x="91" y="166"/>
                    </a:lnTo>
                    <a:lnTo>
                      <a:pt x="90" y="185"/>
                    </a:lnTo>
                    <a:lnTo>
                      <a:pt x="107" y="185"/>
                    </a:lnTo>
                    <a:lnTo>
                      <a:pt x="127" y="195"/>
                    </a:lnTo>
                    <a:lnTo>
                      <a:pt x="119" y="167"/>
                    </a:lnTo>
                    <a:lnTo>
                      <a:pt x="130" y="147"/>
                    </a:lnTo>
                    <a:lnTo>
                      <a:pt x="157" y="143"/>
                    </a:lnTo>
                    <a:lnTo>
                      <a:pt x="177" y="146"/>
                    </a:lnTo>
                    <a:lnTo>
                      <a:pt x="177" y="146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9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7D7877C-65A9-6F39-7F16-441D68687A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80375" y="2936876"/>
                <a:ext cx="252412" cy="158750"/>
              </a:xfrm>
              <a:custGeom>
                <a:avLst/>
                <a:gdLst>
                  <a:gd name="T0" fmla="*/ 62 w 159"/>
                  <a:gd name="T1" fmla="*/ 16 h 100"/>
                  <a:gd name="T2" fmla="*/ 55 w 159"/>
                  <a:gd name="T3" fmla="*/ 17 h 100"/>
                  <a:gd name="T4" fmla="*/ 50 w 159"/>
                  <a:gd name="T5" fmla="*/ 10 h 100"/>
                  <a:gd name="T6" fmla="*/ 51 w 159"/>
                  <a:gd name="T7" fmla="*/ 0 h 100"/>
                  <a:gd name="T8" fmla="*/ 27 w 159"/>
                  <a:gd name="T9" fmla="*/ 5 h 100"/>
                  <a:gd name="T10" fmla="*/ 25 w 159"/>
                  <a:gd name="T11" fmla="*/ 20 h 100"/>
                  <a:gd name="T12" fmla="*/ 19 w 159"/>
                  <a:gd name="T13" fmla="*/ 33 h 100"/>
                  <a:gd name="T14" fmla="*/ 2 w 159"/>
                  <a:gd name="T15" fmla="*/ 32 h 100"/>
                  <a:gd name="T16" fmla="*/ 0 w 159"/>
                  <a:gd name="T17" fmla="*/ 42 h 100"/>
                  <a:gd name="T18" fmla="*/ 16 w 159"/>
                  <a:gd name="T19" fmla="*/ 48 h 100"/>
                  <a:gd name="T20" fmla="*/ 25 w 159"/>
                  <a:gd name="T21" fmla="*/ 66 h 100"/>
                  <a:gd name="T22" fmla="*/ 20 w 159"/>
                  <a:gd name="T23" fmla="*/ 90 h 100"/>
                  <a:gd name="T24" fmla="*/ 27 w 159"/>
                  <a:gd name="T25" fmla="*/ 94 h 100"/>
                  <a:gd name="T26" fmla="*/ 40 w 159"/>
                  <a:gd name="T27" fmla="*/ 85 h 100"/>
                  <a:gd name="T28" fmla="*/ 47 w 159"/>
                  <a:gd name="T29" fmla="*/ 90 h 100"/>
                  <a:gd name="T30" fmla="*/ 51 w 159"/>
                  <a:gd name="T31" fmla="*/ 79 h 100"/>
                  <a:gd name="T32" fmla="*/ 62 w 159"/>
                  <a:gd name="T33" fmla="*/ 80 h 100"/>
                  <a:gd name="T34" fmla="*/ 65 w 159"/>
                  <a:gd name="T35" fmla="*/ 76 h 100"/>
                  <a:gd name="T36" fmla="*/ 64 w 159"/>
                  <a:gd name="T37" fmla="*/ 67 h 100"/>
                  <a:gd name="T38" fmla="*/ 70 w 159"/>
                  <a:gd name="T39" fmla="*/ 58 h 100"/>
                  <a:gd name="T40" fmla="*/ 83 w 159"/>
                  <a:gd name="T41" fmla="*/ 64 h 100"/>
                  <a:gd name="T42" fmla="*/ 83 w 159"/>
                  <a:gd name="T43" fmla="*/ 71 h 100"/>
                  <a:gd name="T44" fmla="*/ 88 w 159"/>
                  <a:gd name="T45" fmla="*/ 72 h 100"/>
                  <a:gd name="T46" fmla="*/ 92 w 159"/>
                  <a:gd name="T47" fmla="*/ 92 h 100"/>
                  <a:gd name="T48" fmla="*/ 101 w 159"/>
                  <a:gd name="T49" fmla="*/ 100 h 100"/>
                  <a:gd name="T50" fmla="*/ 107 w 159"/>
                  <a:gd name="T51" fmla="*/ 96 h 100"/>
                  <a:gd name="T52" fmla="*/ 115 w 159"/>
                  <a:gd name="T53" fmla="*/ 93 h 100"/>
                  <a:gd name="T54" fmla="*/ 125 w 159"/>
                  <a:gd name="T55" fmla="*/ 82 h 100"/>
                  <a:gd name="T56" fmla="*/ 139 w 159"/>
                  <a:gd name="T57" fmla="*/ 84 h 100"/>
                  <a:gd name="T58" fmla="*/ 159 w 159"/>
                  <a:gd name="T59" fmla="*/ 84 h 100"/>
                  <a:gd name="T60" fmla="*/ 152 w 159"/>
                  <a:gd name="T61" fmla="*/ 70 h 100"/>
                  <a:gd name="T62" fmla="*/ 150 w 159"/>
                  <a:gd name="T63" fmla="*/ 60 h 100"/>
                  <a:gd name="T64" fmla="*/ 137 w 159"/>
                  <a:gd name="T65" fmla="*/ 56 h 100"/>
                  <a:gd name="T66" fmla="*/ 131 w 159"/>
                  <a:gd name="T67" fmla="*/ 57 h 100"/>
                  <a:gd name="T68" fmla="*/ 120 w 159"/>
                  <a:gd name="T69" fmla="*/ 36 h 100"/>
                  <a:gd name="T70" fmla="*/ 84 w 159"/>
                  <a:gd name="T71" fmla="*/ 39 h 100"/>
                  <a:gd name="T72" fmla="*/ 57 w 159"/>
                  <a:gd name="T73" fmla="*/ 31 h 100"/>
                  <a:gd name="T74" fmla="*/ 38 w 159"/>
                  <a:gd name="T75" fmla="*/ 33 h 100"/>
                  <a:gd name="T76" fmla="*/ 35 w 159"/>
                  <a:gd name="T77" fmla="*/ 19 h 100"/>
                  <a:gd name="T78" fmla="*/ 57 w 159"/>
                  <a:gd name="T79" fmla="*/ 24 h 100"/>
                  <a:gd name="T80" fmla="*/ 62 w 159"/>
                  <a:gd name="T81" fmla="*/ 16 h 100"/>
                  <a:gd name="T82" fmla="*/ 62 w 159"/>
                  <a:gd name="T83" fmla="*/ 1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9" h="100">
                    <a:moveTo>
                      <a:pt x="62" y="16"/>
                    </a:moveTo>
                    <a:lnTo>
                      <a:pt x="55" y="17"/>
                    </a:lnTo>
                    <a:lnTo>
                      <a:pt x="50" y="10"/>
                    </a:lnTo>
                    <a:lnTo>
                      <a:pt x="51" y="0"/>
                    </a:lnTo>
                    <a:lnTo>
                      <a:pt x="27" y="5"/>
                    </a:lnTo>
                    <a:lnTo>
                      <a:pt x="25" y="20"/>
                    </a:lnTo>
                    <a:lnTo>
                      <a:pt x="19" y="33"/>
                    </a:lnTo>
                    <a:lnTo>
                      <a:pt x="2" y="32"/>
                    </a:lnTo>
                    <a:lnTo>
                      <a:pt x="0" y="42"/>
                    </a:lnTo>
                    <a:lnTo>
                      <a:pt x="16" y="48"/>
                    </a:lnTo>
                    <a:lnTo>
                      <a:pt x="25" y="66"/>
                    </a:lnTo>
                    <a:lnTo>
                      <a:pt x="20" y="90"/>
                    </a:lnTo>
                    <a:lnTo>
                      <a:pt x="27" y="94"/>
                    </a:lnTo>
                    <a:lnTo>
                      <a:pt x="40" y="85"/>
                    </a:lnTo>
                    <a:lnTo>
                      <a:pt x="47" y="90"/>
                    </a:lnTo>
                    <a:lnTo>
                      <a:pt x="51" y="79"/>
                    </a:lnTo>
                    <a:lnTo>
                      <a:pt x="62" y="80"/>
                    </a:lnTo>
                    <a:lnTo>
                      <a:pt x="65" y="76"/>
                    </a:lnTo>
                    <a:lnTo>
                      <a:pt x="64" y="67"/>
                    </a:lnTo>
                    <a:lnTo>
                      <a:pt x="70" y="58"/>
                    </a:lnTo>
                    <a:lnTo>
                      <a:pt x="83" y="64"/>
                    </a:lnTo>
                    <a:lnTo>
                      <a:pt x="83" y="71"/>
                    </a:lnTo>
                    <a:lnTo>
                      <a:pt x="88" y="72"/>
                    </a:lnTo>
                    <a:lnTo>
                      <a:pt x="92" y="92"/>
                    </a:lnTo>
                    <a:lnTo>
                      <a:pt x="101" y="100"/>
                    </a:lnTo>
                    <a:lnTo>
                      <a:pt x="107" y="96"/>
                    </a:lnTo>
                    <a:lnTo>
                      <a:pt x="115" y="93"/>
                    </a:lnTo>
                    <a:lnTo>
                      <a:pt x="125" y="82"/>
                    </a:lnTo>
                    <a:lnTo>
                      <a:pt x="139" y="84"/>
                    </a:lnTo>
                    <a:lnTo>
                      <a:pt x="159" y="84"/>
                    </a:lnTo>
                    <a:lnTo>
                      <a:pt x="152" y="70"/>
                    </a:lnTo>
                    <a:lnTo>
                      <a:pt x="150" y="60"/>
                    </a:lnTo>
                    <a:lnTo>
                      <a:pt x="137" y="56"/>
                    </a:lnTo>
                    <a:lnTo>
                      <a:pt x="131" y="57"/>
                    </a:lnTo>
                    <a:lnTo>
                      <a:pt x="120" y="36"/>
                    </a:lnTo>
                    <a:lnTo>
                      <a:pt x="84" y="39"/>
                    </a:lnTo>
                    <a:lnTo>
                      <a:pt x="57" y="31"/>
                    </a:lnTo>
                    <a:lnTo>
                      <a:pt x="38" y="33"/>
                    </a:lnTo>
                    <a:lnTo>
                      <a:pt x="35" y="19"/>
                    </a:lnTo>
                    <a:lnTo>
                      <a:pt x="57" y="24"/>
                    </a:lnTo>
                    <a:lnTo>
                      <a:pt x="62" y="16"/>
                    </a:lnTo>
                    <a:lnTo>
                      <a:pt x="62" y="16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0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B59AD6B-6D07-56F9-EA5B-AC2341A557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7775" y="2870201"/>
                <a:ext cx="471487" cy="282575"/>
              </a:xfrm>
              <a:custGeom>
                <a:avLst/>
                <a:gdLst>
                  <a:gd name="T0" fmla="*/ 297 w 297"/>
                  <a:gd name="T1" fmla="*/ 127 h 178"/>
                  <a:gd name="T2" fmla="*/ 294 w 297"/>
                  <a:gd name="T3" fmla="*/ 112 h 178"/>
                  <a:gd name="T4" fmla="*/ 265 w 297"/>
                  <a:gd name="T5" fmla="*/ 102 h 178"/>
                  <a:gd name="T6" fmla="*/ 243 w 297"/>
                  <a:gd name="T7" fmla="*/ 90 h 178"/>
                  <a:gd name="T8" fmla="*/ 227 w 297"/>
                  <a:gd name="T9" fmla="*/ 79 h 178"/>
                  <a:gd name="T10" fmla="*/ 201 w 297"/>
                  <a:gd name="T11" fmla="*/ 63 h 178"/>
                  <a:gd name="T12" fmla="*/ 185 w 297"/>
                  <a:gd name="T13" fmla="*/ 39 h 178"/>
                  <a:gd name="T14" fmla="*/ 177 w 297"/>
                  <a:gd name="T15" fmla="*/ 34 h 178"/>
                  <a:gd name="T16" fmla="*/ 157 w 297"/>
                  <a:gd name="T17" fmla="*/ 35 h 178"/>
                  <a:gd name="T18" fmla="*/ 148 w 297"/>
                  <a:gd name="T19" fmla="*/ 30 h 178"/>
                  <a:gd name="T20" fmla="*/ 141 w 297"/>
                  <a:gd name="T21" fmla="*/ 13 h 178"/>
                  <a:gd name="T22" fmla="*/ 112 w 297"/>
                  <a:gd name="T23" fmla="*/ 0 h 178"/>
                  <a:gd name="T24" fmla="*/ 99 w 297"/>
                  <a:gd name="T25" fmla="*/ 14 h 178"/>
                  <a:gd name="T26" fmla="*/ 85 w 297"/>
                  <a:gd name="T27" fmla="*/ 22 h 178"/>
                  <a:gd name="T28" fmla="*/ 91 w 297"/>
                  <a:gd name="T29" fmla="*/ 33 h 178"/>
                  <a:gd name="T30" fmla="*/ 69 w 297"/>
                  <a:gd name="T31" fmla="*/ 33 h 178"/>
                  <a:gd name="T32" fmla="*/ 60 w 297"/>
                  <a:gd name="T33" fmla="*/ 35 h 178"/>
                  <a:gd name="T34" fmla="*/ 42 w 297"/>
                  <a:gd name="T35" fmla="*/ 16 h 178"/>
                  <a:gd name="T36" fmla="*/ 28 w 297"/>
                  <a:gd name="T37" fmla="*/ 10 h 178"/>
                  <a:gd name="T38" fmla="*/ 7 w 297"/>
                  <a:gd name="T39" fmla="*/ 14 h 178"/>
                  <a:gd name="T40" fmla="*/ 0 w 297"/>
                  <a:gd name="T41" fmla="*/ 22 h 178"/>
                  <a:gd name="T42" fmla="*/ 9 w 297"/>
                  <a:gd name="T43" fmla="*/ 37 h 178"/>
                  <a:gd name="T44" fmla="*/ 7 w 297"/>
                  <a:gd name="T45" fmla="*/ 20 h 178"/>
                  <a:gd name="T46" fmla="*/ 21 w 297"/>
                  <a:gd name="T47" fmla="*/ 14 h 178"/>
                  <a:gd name="T48" fmla="*/ 31 w 297"/>
                  <a:gd name="T49" fmla="*/ 28 h 178"/>
                  <a:gd name="T50" fmla="*/ 48 w 297"/>
                  <a:gd name="T51" fmla="*/ 42 h 178"/>
                  <a:gd name="T52" fmla="*/ 33 w 297"/>
                  <a:gd name="T53" fmla="*/ 49 h 178"/>
                  <a:gd name="T54" fmla="*/ 13 w 297"/>
                  <a:gd name="T55" fmla="*/ 43 h 178"/>
                  <a:gd name="T56" fmla="*/ 13 w 297"/>
                  <a:gd name="T57" fmla="*/ 63 h 178"/>
                  <a:gd name="T58" fmla="*/ 26 w 297"/>
                  <a:gd name="T59" fmla="*/ 65 h 178"/>
                  <a:gd name="T60" fmla="*/ 25 w 297"/>
                  <a:gd name="T61" fmla="*/ 81 h 178"/>
                  <a:gd name="T62" fmla="*/ 42 w 297"/>
                  <a:gd name="T63" fmla="*/ 89 h 178"/>
                  <a:gd name="T64" fmla="*/ 45 w 297"/>
                  <a:gd name="T65" fmla="*/ 114 h 178"/>
                  <a:gd name="T66" fmla="*/ 51 w 297"/>
                  <a:gd name="T67" fmla="*/ 131 h 178"/>
                  <a:gd name="T68" fmla="*/ 67 w 297"/>
                  <a:gd name="T69" fmla="*/ 127 h 178"/>
                  <a:gd name="T70" fmla="*/ 78 w 297"/>
                  <a:gd name="T71" fmla="*/ 112 h 178"/>
                  <a:gd name="T72" fmla="*/ 91 w 297"/>
                  <a:gd name="T73" fmla="*/ 113 h 178"/>
                  <a:gd name="T74" fmla="*/ 100 w 297"/>
                  <a:gd name="T75" fmla="*/ 109 h 178"/>
                  <a:gd name="T76" fmla="*/ 114 w 297"/>
                  <a:gd name="T77" fmla="*/ 112 h 178"/>
                  <a:gd name="T78" fmla="*/ 138 w 297"/>
                  <a:gd name="T79" fmla="*/ 124 h 178"/>
                  <a:gd name="T80" fmla="*/ 154 w 297"/>
                  <a:gd name="T81" fmla="*/ 127 h 178"/>
                  <a:gd name="T82" fmla="*/ 181 w 297"/>
                  <a:gd name="T83" fmla="*/ 147 h 178"/>
                  <a:gd name="T84" fmla="*/ 196 w 297"/>
                  <a:gd name="T85" fmla="*/ 148 h 178"/>
                  <a:gd name="T86" fmla="*/ 202 w 297"/>
                  <a:gd name="T87" fmla="*/ 169 h 178"/>
                  <a:gd name="T88" fmla="*/ 224 w 297"/>
                  <a:gd name="T89" fmla="*/ 178 h 178"/>
                  <a:gd name="T90" fmla="*/ 239 w 297"/>
                  <a:gd name="T91" fmla="*/ 175 h 178"/>
                  <a:gd name="T92" fmla="*/ 240 w 297"/>
                  <a:gd name="T93" fmla="*/ 164 h 178"/>
                  <a:gd name="T94" fmla="*/ 255 w 297"/>
                  <a:gd name="T95" fmla="*/ 160 h 178"/>
                  <a:gd name="T96" fmla="*/ 264 w 297"/>
                  <a:gd name="T97" fmla="*/ 153 h 178"/>
                  <a:gd name="T98" fmla="*/ 264 w 297"/>
                  <a:gd name="T99" fmla="*/ 133 h 178"/>
                  <a:gd name="T100" fmla="*/ 279 w 297"/>
                  <a:gd name="T101" fmla="*/ 128 h 178"/>
                  <a:gd name="T102" fmla="*/ 280 w 297"/>
                  <a:gd name="T103" fmla="*/ 120 h 178"/>
                  <a:gd name="T104" fmla="*/ 291 w 297"/>
                  <a:gd name="T105" fmla="*/ 127 h 178"/>
                  <a:gd name="T106" fmla="*/ 297 w 297"/>
                  <a:gd name="T107" fmla="*/ 127 h 178"/>
                  <a:gd name="T108" fmla="*/ 297 w 297"/>
                  <a:gd name="T109" fmla="*/ 12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97" h="178">
                    <a:moveTo>
                      <a:pt x="297" y="127"/>
                    </a:moveTo>
                    <a:lnTo>
                      <a:pt x="294" y="112"/>
                    </a:lnTo>
                    <a:lnTo>
                      <a:pt x="265" y="102"/>
                    </a:lnTo>
                    <a:lnTo>
                      <a:pt x="243" y="90"/>
                    </a:lnTo>
                    <a:lnTo>
                      <a:pt x="227" y="79"/>
                    </a:lnTo>
                    <a:lnTo>
                      <a:pt x="201" y="63"/>
                    </a:lnTo>
                    <a:lnTo>
                      <a:pt x="185" y="39"/>
                    </a:lnTo>
                    <a:lnTo>
                      <a:pt x="177" y="34"/>
                    </a:lnTo>
                    <a:lnTo>
                      <a:pt x="157" y="35"/>
                    </a:lnTo>
                    <a:lnTo>
                      <a:pt x="148" y="30"/>
                    </a:lnTo>
                    <a:lnTo>
                      <a:pt x="141" y="13"/>
                    </a:lnTo>
                    <a:lnTo>
                      <a:pt x="112" y="0"/>
                    </a:lnTo>
                    <a:lnTo>
                      <a:pt x="99" y="14"/>
                    </a:lnTo>
                    <a:lnTo>
                      <a:pt x="85" y="22"/>
                    </a:lnTo>
                    <a:lnTo>
                      <a:pt x="91" y="33"/>
                    </a:lnTo>
                    <a:lnTo>
                      <a:pt x="69" y="33"/>
                    </a:lnTo>
                    <a:lnTo>
                      <a:pt x="60" y="35"/>
                    </a:lnTo>
                    <a:lnTo>
                      <a:pt x="42" y="16"/>
                    </a:lnTo>
                    <a:lnTo>
                      <a:pt x="28" y="10"/>
                    </a:lnTo>
                    <a:lnTo>
                      <a:pt x="7" y="14"/>
                    </a:lnTo>
                    <a:lnTo>
                      <a:pt x="0" y="22"/>
                    </a:lnTo>
                    <a:lnTo>
                      <a:pt x="9" y="37"/>
                    </a:lnTo>
                    <a:lnTo>
                      <a:pt x="7" y="20"/>
                    </a:lnTo>
                    <a:lnTo>
                      <a:pt x="21" y="14"/>
                    </a:lnTo>
                    <a:lnTo>
                      <a:pt x="31" y="28"/>
                    </a:lnTo>
                    <a:lnTo>
                      <a:pt x="48" y="42"/>
                    </a:lnTo>
                    <a:lnTo>
                      <a:pt x="33" y="49"/>
                    </a:lnTo>
                    <a:lnTo>
                      <a:pt x="13" y="43"/>
                    </a:lnTo>
                    <a:lnTo>
                      <a:pt x="13" y="63"/>
                    </a:lnTo>
                    <a:lnTo>
                      <a:pt x="26" y="65"/>
                    </a:lnTo>
                    <a:lnTo>
                      <a:pt x="25" y="81"/>
                    </a:lnTo>
                    <a:lnTo>
                      <a:pt x="42" y="89"/>
                    </a:lnTo>
                    <a:lnTo>
                      <a:pt x="45" y="114"/>
                    </a:lnTo>
                    <a:lnTo>
                      <a:pt x="51" y="131"/>
                    </a:lnTo>
                    <a:lnTo>
                      <a:pt x="67" y="127"/>
                    </a:lnTo>
                    <a:lnTo>
                      <a:pt x="78" y="112"/>
                    </a:lnTo>
                    <a:lnTo>
                      <a:pt x="91" y="113"/>
                    </a:lnTo>
                    <a:lnTo>
                      <a:pt x="100" y="109"/>
                    </a:lnTo>
                    <a:lnTo>
                      <a:pt x="114" y="112"/>
                    </a:lnTo>
                    <a:lnTo>
                      <a:pt x="138" y="124"/>
                    </a:lnTo>
                    <a:lnTo>
                      <a:pt x="154" y="127"/>
                    </a:lnTo>
                    <a:lnTo>
                      <a:pt x="181" y="147"/>
                    </a:lnTo>
                    <a:lnTo>
                      <a:pt x="196" y="148"/>
                    </a:lnTo>
                    <a:lnTo>
                      <a:pt x="202" y="169"/>
                    </a:lnTo>
                    <a:lnTo>
                      <a:pt x="224" y="178"/>
                    </a:lnTo>
                    <a:lnTo>
                      <a:pt x="239" y="175"/>
                    </a:lnTo>
                    <a:lnTo>
                      <a:pt x="240" y="164"/>
                    </a:lnTo>
                    <a:lnTo>
                      <a:pt x="255" y="160"/>
                    </a:lnTo>
                    <a:lnTo>
                      <a:pt x="264" y="153"/>
                    </a:lnTo>
                    <a:lnTo>
                      <a:pt x="264" y="133"/>
                    </a:lnTo>
                    <a:lnTo>
                      <a:pt x="279" y="128"/>
                    </a:lnTo>
                    <a:lnTo>
                      <a:pt x="280" y="120"/>
                    </a:lnTo>
                    <a:lnTo>
                      <a:pt x="291" y="127"/>
                    </a:lnTo>
                    <a:lnTo>
                      <a:pt x="297" y="127"/>
                    </a:lnTo>
                    <a:lnTo>
                      <a:pt x="297" y="127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0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3C7E31F-77BC-2E91-59B6-025DE5F6E2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50475" y="4794251"/>
                <a:ext cx="79375" cy="42863"/>
              </a:xfrm>
              <a:custGeom>
                <a:avLst/>
                <a:gdLst>
                  <a:gd name="T0" fmla="*/ 1 w 50"/>
                  <a:gd name="T1" fmla="*/ 27 h 27"/>
                  <a:gd name="T2" fmla="*/ 19 w 50"/>
                  <a:gd name="T3" fmla="*/ 20 h 27"/>
                  <a:gd name="T4" fmla="*/ 42 w 50"/>
                  <a:gd name="T5" fmla="*/ 10 h 27"/>
                  <a:gd name="T6" fmla="*/ 50 w 50"/>
                  <a:gd name="T7" fmla="*/ 3 h 27"/>
                  <a:gd name="T8" fmla="*/ 43 w 50"/>
                  <a:gd name="T9" fmla="*/ 0 h 27"/>
                  <a:gd name="T10" fmla="*/ 35 w 50"/>
                  <a:gd name="T11" fmla="*/ 3 h 27"/>
                  <a:gd name="T12" fmla="*/ 20 w 50"/>
                  <a:gd name="T13" fmla="*/ 4 h 27"/>
                  <a:gd name="T14" fmla="*/ 3 w 50"/>
                  <a:gd name="T15" fmla="*/ 10 h 27"/>
                  <a:gd name="T16" fmla="*/ 0 w 50"/>
                  <a:gd name="T17" fmla="*/ 15 h 27"/>
                  <a:gd name="T18" fmla="*/ 2 w 50"/>
                  <a:gd name="T19" fmla="*/ 20 h 27"/>
                  <a:gd name="T20" fmla="*/ 1 w 50"/>
                  <a:gd name="T21" fmla="*/ 27 h 27"/>
                  <a:gd name="T22" fmla="*/ 1 w 50"/>
                  <a:gd name="T23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27">
                    <a:moveTo>
                      <a:pt x="1" y="27"/>
                    </a:moveTo>
                    <a:lnTo>
                      <a:pt x="19" y="20"/>
                    </a:lnTo>
                    <a:lnTo>
                      <a:pt x="42" y="10"/>
                    </a:lnTo>
                    <a:lnTo>
                      <a:pt x="50" y="3"/>
                    </a:lnTo>
                    <a:lnTo>
                      <a:pt x="43" y="0"/>
                    </a:lnTo>
                    <a:lnTo>
                      <a:pt x="35" y="3"/>
                    </a:lnTo>
                    <a:lnTo>
                      <a:pt x="20" y="4"/>
                    </a:lnTo>
                    <a:lnTo>
                      <a:pt x="3" y="10"/>
                    </a:lnTo>
                    <a:lnTo>
                      <a:pt x="0" y="15"/>
                    </a:lnTo>
                    <a:lnTo>
                      <a:pt x="2" y="20"/>
                    </a:lnTo>
                    <a:lnTo>
                      <a:pt x="1" y="27"/>
                    </a:lnTo>
                    <a:lnTo>
                      <a:pt x="1" y="27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0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4BD389E-EDEE-4171-37F7-3E8FDF07CB5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96087" y="2892426"/>
                <a:ext cx="598487" cy="239713"/>
              </a:xfrm>
              <a:custGeom>
                <a:avLst/>
                <a:gdLst>
                  <a:gd name="T0" fmla="*/ 173 w 377"/>
                  <a:gd name="T1" fmla="*/ 2 h 151"/>
                  <a:gd name="T2" fmla="*/ 119 w 377"/>
                  <a:gd name="T3" fmla="*/ 10 h 151"/>
                  <a:gd name="T4" fmla="*/ 62 w 377"/>
                  <a:gd name="T5" fmla="*/ 21 h 151"/>
                  <a:gd name="T6" fmla="*/ 26 w 377"/>
                  <a:gd name="T7" fmla="*/ 40 h 151"/>
                  <a:gd name="T8" fmla="*/ 20 w 377"/>
                  <a:gd name="T9" fmla="*/ 74 h 151"/>
                  <a:gd name="T10" fmla="*/ 29 w 377"/>
                  <a:gd name="T11" fmla="*/ 106 h 151"/>
                  <a:gd name="T12" fmla="*/ 64 w 377"/>
                  <a:gd name="T13" fmla="*/ 129 h 151"/>
                  <a:gd name="T14" fmla="*/ 98 w 377"/>
                  <a:gd name="T15" fmla="*/ 140 h 151"/>
                  <a:gd name="T16" fmla="*/ 122 w 377"/>
                  <a:gd name="T17" fmla="*/ 130 h 151"/>
                  <a:gd name="T18" fmla="*/ 169 w 377"/>
                  <a:gd name="T19" fmla="*/ 141 h 151"/>
                  <a:gd name="T20" fmla="*/ 198 w 377"/>
                  <a:gd name="T21" fmla="*/ 133 h 151"/>
                  <a:gd name="T22" fmla="*/ 203 w 377"/>
                  <a:gd name="T23" fmla="*/ 140 h 151"/>
                  <a:gd name="T24" fmla="*/ 216 w 377"/>
                  <a:gd name="T25" fmla="*/ 145 h 151"/>
                  <a:gd name="T26" fmla="*/ 221 w 377"/>
                  <a:gd name="T27" fmla="*/ 127 h 151"/>
                  <a:gd name="T28" fmla="*/ 248 w 377"/>
                  <a:gd name="T29" fmla="*/ 125 h 151"/>
                  <a:gd name="T30" fmla="*/ 275 w 377"/>
                  <a:gd name="T31" fmla="*/ 129 h 151"/>
                  <a:gd name="T32" fmla="*/ 307 w 377"/>
                  <a:gd name="T33" fmla="*/ 120 h 151"/>
                  <a:gd name="T34" fmla="*/ 337 w 377"/>
                  <a:gd name="T35" fmla="*/ 113 h 151"/>
                  <a:gd name="T36" fmla="*/ 369 w 377"/>
                  <a:gd name="T37" fmla="*/ 122 h 151"/>
                  <a:gd name="T38" fmla="*/ 377 w 377"/>
                  <a:gd name="T39" fmla="*/ 118 h 151"/>
                  <a:gd name="T40" fmla="*/ 366 w 377"/>
                  <a:gd name="T41" fmla="*/ 91 h 151"/>
                  <a:gd name="T42" fmla="*/ 367 w 377"/>
                  <a:gd name="T43" fmla="*/ 56 h 151"/>
                  <a:gd name="T44" fmla="*/ 343 w 377"/>
                  <a:gd name="T45" fmla="*/ 44 h 151"/>
                  <a:gd name="T46" fmla="*/ 338 w 377"/>
                  <a:gd name="T47" fmla="*/ 25 h 151"/>
                  <a:gd name="T48" fmla="*/ 297 w 377"/>
                  <a:gd name="T49" fmla="*/ 14 h 151"/>
                  <a:gd name="T50" fmla="*/ 259 w 377"/>
                  <a:gd name="T51" fmla="*/ 24 h 151"/>
                  <a:gd name="T52" fmla="*/ 208 w 377"/>
                  <a:gd name="T53" fmla="*/ 19 h 151"/>
                  <a:gd name="T54" fmla="*/ 23 w 377"/>
                  <a:gd name="T55" fmla="*/ 34 h 151"/>
                  <a:gd name="T56" fmla="*/ 53 w 377"/>
                  <a:gd name="T57" fmla="*/ 25 h 151"/>
                  <a:gd name="T58" fmla="*/ 38 w 377"/>
                  <a:gd name="T59" fmla="*/ 12 h 151"/>
                  <a:gd name="T60" fmla="*/ 19 w 377"/>
                  <a:gd name="T61" fmla="*/ 0 h 151"/>
                  <a:gd name="T62" fmla="*/ 10 w 377"/>
                  <a:gd name="T63" fmla="*/ 14 h 151"/>
                  <a:gd name="T64" fmla="*/ 1 w 377"/>
                  <a:gd name="T65" fmla="*/ 30 h 151"/>
                  <a:gd name="T66" fmla="*/ 8 w 377"/>
                  <a:gd name="T67" fmla="*/ 46 h 151"/>
                  <a:gd name="T68" fmla="*/ 23 w 377"/>
                  <a:gd name="T69" fmla="*/ 34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77" h="151">
                    <a:moveTo>
                      <a:pt x="208" y="19"/>
                    </a:moveTo>
                    <a:lnTo>
                      <a:pt x="173" y="2"/>
                    </a:lnTo>
                    <a:lnTo>
                      <a:pt x="141" y="3"/>
                    </a:lnTo>
                    <a:lnTo>
                      <a:pt x="119" y="10"/>
                    </a:lnTo>
                    <a:lnTo>
                      <a:pt x="98" y="25"/>
                    </a:lnTo>
                    <a:lnTo>
                      <a:pt x="62" y="21"/>
                    </a:lnTo>
                    <a:lnTo>
                      <a:pt x="55" y="40"/>
                    </a:lnTo>
                    <a:lnTo>
                      <a:pt x="26" y="40"/>
                    </a:lnTo>
                    <a:lnTo>
                      <a:pt x="6" y="63"/>
                    </a:lnTo>
                    <a:lnTo>
                      <a:pt x="20" y="74"/>
                    </a:lnTo>
                    <a:lnTo>
                      <a:pt x="13" y="93"/>
                    </a:lnTo>
                    <a:lnTo>
                      <a:pt x="29" y="106"/>
                    </a:lnTo>
                    <a:lnTo>
                      <a:pt x="42" y="130"/>
                    </a:lnTo>
                    <a:lnTo>
                      <a:pt x="64" y="129"/>
                    </a:lnTo>
                    <a:lnTo>
                      <a:pt x="84" y="142"/>
                    </a:lnTo>
                    <a:lnTo>
                      <a:pt x="98" y="140"/>
                    </a:lnTo>
                    <a:lnTo>
                      <a:pt x="101" y="129"/>
                    </a:lnTo>
                    <a:lnTo>
                      <a:pt x="122" y="130"/>
                    </a:lnTo>
                    <a:lnTo>
                      <a:pt x="139" y="143"/>
                    </a:lnTo>
                    <a:lnTo>
                      <a:pt x="169" y="141"/>
                    </a:lnTo>
                    <a:lnTo>
                      <a:pt x="181" y="127"/>
                    </a:lnTo>
                    <a:lnTo>
                      <a:pt x="198" y="133"/>
                    </a:lnTo>
                    <a:lnTo>
                      <a:pt x="210" y="130"/>
                    </a:lnTo>
                    <a:lnTo>
                      <a:pt x="203" y="140"/>
                    </a:lnTo>
                    <a:lnTo>
                      <a:pt x="212" y="151"/>
                    </a:lnTo>
                    <a:lnTo>
                      <a:pt x="216" y="145"/>
                    </a:lnTo>
                    <a:lnTo>
                      <a:pt x="221" y="140"/>
                    </a:lnTo>
                    <a:lnTo>
                      <a:pt x="221" y="127"/>
                    </a:lnTo>
                    <a:lnTo>
                      <a:pt x="228" y="131"/>
                    </a:lnTo>
                    <a:lnTo>
                      <a:pt x="248" y="125"/>
                    </a:lnTo>
                    <a:lnTo>
                      <a:pt x="259" y="129"/>
                    </a:lnTo>
                    <a:lnTo>
                      <a:pt x="275" y="129"/>
                    </a:lnTo>
                    <a:lnTo>
                      <a:pt x="297" y="120"/>
                    </a:lnTo>
                    <a:lnTo>
                      <a:pt x="307" y="120"/>
                    </a:lnTo>
                    <a:lnTo>
                      <a:pt x="329" y="116"/>
                    </a:lnTo>
                    <a:lnTo>
                      <a:pt x="337" y="113"/>
                    </a:lnTo>
                    <a:lnTo>
                      <a:pt x="360" y="116"/>
                    </a:lnTo>
                    <a:lnTo>
                      <a:pt x="369" y="122"/>
                    </a:lnTo>
                    <a:lnTo>
                      <a:pt x="377" y="118"/>
                    </a:lnTo>
                    <a:lnTo>
                      <a:pt x="377" y="118"/>
                    </a:lnTo>
                    <a:lnTo>
                      <a:pt x="363" y="98"/>
                    </a:lnTo>
                    <a:lnTo>
                      <a:pt x="366" y="91"/>
                    </a:lnTo>
                    <a:lnTo>
                      <a:pt x="355" y="64"/>
                    </a:lnTo>
                    <a:lnTo>
                      <a:pt x="367" y="56"/>
                    </a:lnTo>
                    <a:lnTo>
                      <a:pt x="358" y="50"/>
                    </a:lnTo>
                    <a:lnTo>
                      <a:pt x="343" y="44"/>
                    </a:lnTo>
                    <a:lnTo>
                      <a:pt x="343" y="32"/>
                    </a:lnTo>
                    <a:lnTo>
                      <a:pt x="338" y="25"/>
                    </a:lnTo>
                    <a:lnTo>
                      <a:pt x="316" y="14"/>
                    </a:lnTo>
                    <a:lnTo>
                      <a:pt x="297" y="14"/>
                    </a:lnTo>
                    <a:lnTo>
                      <a:pt x="276" y="27"/>
                    </a:lnTo>
                    <a:lnTo>
                      <a:pt x="259" y="24"/>
                    </a:lnTo>
                    <a:lnTo>
                      <a:pt x="238" y="28"/>
                    </a:lnTo>
                    <a:lnTo>
                      <a:pt x="208" y="19"/>
                    </a:lnTo>
                    <a:lnTo>
                      <a:pt x="208" y="19"/>
                    </a:lnTo>
                    <a:close/>
                    <a:moveTo>
                      <a:pt x="23" y="34"/>
                    </a:moveTo>
                    <a:lnTo>
                      <a:pt x="31" y="27"/>
                    </a:lnTo>
                    <a:lnTo>
                      <a:pt x="53" y="25"/>
                    </a:lnTo>
                    <a:lnTo>
                      <a:pt x="56" y="19"/>
                    </a:lnTo>
                    <a:lnTo>
                      <a:pt x="38" y="12"/>
                    </a:lnTo>
                    <a:lnTo>
                      <a:pt x="35" y="3"/>
                    </a:lnTo>
                    <a:lnTo>
                      <a:pt x="19" y="0"/>
                    </a:lnTo>
                    <a:lnTo>
                      <a:pt x="0" y="8"/>
                    </a:lnTo>
                    <a:lnTo>
                      <a:pt x="10" y="14"/>
                    </a:lnTo>
                    <a:lnTo>
                      <a:pt x="5" y="28"/>
                    </a:lnTo>
                    <a:lnTo>
                      <a:pt x="1" y="30"/>
                    </a:lnTo>
                    <a:lnTo>
                      <a:pt x="2" y="36"/>
                    </a:lnTo>
                    <a:lnTo>
                      <a:pt x="8" y="46"/>
                    </a:lnTo>
                    <a:lnTo>
                      <a:pt x="23" y="34"/>
                    </a:lnTo>
                    <a:lnTo>
                      <a:pt x="23" y="34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0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EA52A45-8E84-3077-91DC-5BF229891A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07587" y="3529013"/>
                <a:ext cx="47625" cy="125413"/>
              </a:xfrm>
              <a:custGeom>
                <a:avLst/>
                <a:gdLst>
                  <a:gd name="T0" fmla="*/ 25 w 30"/>
                  <a:gd name="T1" fmla="*/ 60 h 79"/>
                  <a:gd name="T2" fmla="*/ 30 w 30"/>
                  <a:gd name="T3" fmla="*/ 21 h 79"/>
                  <a:gd name="T4" fmla="*/ 30 w 30"/>
                  <a:gd name="T5" fmla="*/ 7 h 79"/>
                  <a:gd name="T6" fmla="*/ 19 w 30"/>
                  <a:gd name="T7" fmla="*/ 0 h 79"/>
                  <a:gd name="T8" fmla="*/ 7 w 30"/>
                  <a:gd name="T9" fmla="*/ 18 h 79"/>
                  <a:gd name="T10" fmla="*/ 0 w 30"/>
                  <a:gd name="T11" fmla="*/ 41 h 79"/>
                  <a:gd name="T12" fmla="*/ 5 w 30"/>
                  <a:gd name="T13" fmla="*/ 59 h 79"/>
                  <a:gd name="T14" fmla="*/ 20 w 30"/>
                  <a:gd name="T15" fmla="*/ 79 h 79"/>
                  <a:gd name="T16" fmla="*/ 25 w 30"/>
                  <a:gd name="T17" fmla="*/ 60 h 79"/>
                  <a:gd name="T18" fmla="*/ 25 w 30"/>
                  <a:gd name="T19" fmla="*/ 6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79">
                    <a:moveTo>
                      <a:pt x="25" y="60"/>
                    </a:moveTo>
                    <a:lnTo>
                      <a:pt x="30" y="21"/>
                    </a:lnTo>
                    <a:lnTo>
                      <a:pt x="30" y="7"/>
                    </a:lnTo>
                    <a:lnTo>
                      <a:pt x="19" y="0"/>
                    </a:lnTo>
                    <a:lnTo>
                      <a:pt x="7" y="18"/>
                    </a:lnTo>
                    <a:lnTo>
                      <a:pt x="0" y="41"/>
                    </a:lnTo>
                    <a:lnTo>
                      <a:pt x="5" y="59"/>
                    </a:lnTo>
                    <a:lnTo>
                      <a:pt x="20" y="79"/>
                    </a:lnTo>
                    <a:lnTo>
                      <a:pt x="25" y="60"/>
                    </a:lnTo>
                    <a:lnTo>
                      <a:pt x="25" y="60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0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F41DECA-224E-F8EB-C852-63C58E5938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2387" y="2767013"/>
                <a:ext cx="561975" cy="312738"/>
              </a:xfrm>
              <a:custGeom>
                <a:avLst/>
                <a:gdLst>
                  <a:gd name="T0" fmla="*/ 303 w 354"/>
                  <a:gd name="T1" fmla="*/ 76 h 197"/>
                  <a:gd name="T2" fmla="*/ 294 w 354"/>
                  <a:gd name="T3" fmla="*/ 80 h 197"/>
                  <a:gd name="T4" fmla="*/ 274 w 354"/>
                  <a:gd name="T5" fmla="*/ 96 h 197"/>
                  <a:gd name="T6" fmla="*/ 270 w 354"/>
                  <a:gd name="T7" fmla="*/ 113 h 197"/>
                  <a:gd name="T8" fmla="*/ 263 w 354"/>
                  <a:gd name="T9" fmla="*/ 113 h 197"/>
                  <a:gd name="T10" fmla="*/ 255 w 354"/>
                  <a:gd name="T11" fmla="*/ 102 h 197"/>
                  <a:gd name="T12" fmla="*/ 230 w 354"/>
                  <a:gd name="T13" fmla="*/ 102 h 197"/>
                  <a:gd name="T14" fmla="*/ 220 w 354"/>
                  <a:gd name="T15" fmla="*/ 83 h 197"/>
                  <a:gd name="T16" fmla="*/ 211 w 354"/>
                  <a:gd name="T17" fmla="*/ 82 h 197"/>
                  <a:gd name="T18" fmla="*/ 205 w 354"/>
                  <a:gd name="T19" fmla="*/ 59 h 197"/>
                  <a:gd name="T20" fmla="*/ 177 w 354"/>
                  <a:gd name="T21" fmla="*/ 42 h 197"/>
                  <a:gd name="T22" fmla="*/ 145 w 354"/>
                  <a:gd name="T23" fmla="*/ 44 h 197"/>
                  <a:gd name="T24" fmla="*/ 124 w 354"/>
                  <a:gd name="T25" fmla="*/ 48 h 197"/>
                  <a:gd name="T26" fmla="*/ 100 w 354"/>
                  <a:gd name="T27" fmla="*/ 27 h 197"/>
                  <a:gd name="T28" fmla="*/ 82 w 354"/>
                  <a:gd name="T29" fmla="*/ 19 h 197"/>
                  <a:gd name="T30" fmla="*/ 48 w 354"/>
                  <a:gd name="T31" fmla="*/ 2 h 197"/>
                  <a:gd name="T32" fmla="*/ 44 w 354"/>
                  <a:gd name="T33" fmla="*/ 0 h 197"/>
                  <a:gd name="T34" fmla="*/ 0 w 354"/>
                  <a:gd name="T35" fmla="*/ 13 h 197"/>
                  <a:gd name="T36" fmla="*/ 22 w 354"/>
                  <a:gd name="T37" fmla="*/ 98 h 197"/>
                  <a:gd name="T38" fmla="*/ 44 w 354"/>
                  <a:gd name="T39" fmla="*/ 98 h 197"/>
                  <a:gd name="T40" fmla="*/ 38 w 354"/>
                  <a:gd name="T41" fmla="*/ 87 h 197"/>
                  <a:gd name="T42" fmla="*/ 52 w 354"/>
                  <a:gd name="T43" fmla="*/ 79 h 197"/>
                  <a:gd name="T44" fmla="*/ 65 w 354"/>
                  <a:gd name="T45" fmla="*/ 65 h 197"/>
                  <a:gd name="T46" fmla="*/ 94 w 354"/>
                  <a:gd name="T47" fmla="*/ 78 h 197"/>
                  <a:gd name="T48" fmla="*/ 101 w 354"/>
                  <a:gd name="T49" fmla="*/ 95 h 197"/>
                  <a:gd name="T50" fmla="*/ 110 w 354"/>
                  <a:gd name="T51" fmla="*/ 100 h 197"/>
                  <a:gd name="T52" fmla="*/ 130 w 354"/>
                  <a:gd name="T53" fmla="*/ 99 h 197"/>
                  <a:gd name="T54" fmla="*/ 138 w 354"/>
                  <a:gd name="T55" fmla="*/ 104 h 197"/>
                  <a:gd name="T56" fmla="*/ 154 w 354"/>
                  <a:gd name="T57" fmla="*/ 128 h 197"/>
                  <a:gd name="T58" fmla="*/ 180 w 354"/>
                  <a:gd name="T59" fmla="*/ 144 h 197"/>
                  <a:gd name="T60" fmla="*/ 196 w 354"/>
                  <a:gd name="T61" fmla="*/ 155 h 197"/>
                  <a:gd name="T62" fmla="*/ 218 w 354"/>
                  <a:gd name="T63" fmla="*/ 167 h 197"/>
                  <a:gd name="T64" fmla="*/ 247 w 354"/>
                  <a:gd name="T65" fmla="*/ 177 h 197"/>
                  <a:gd name="T66" fmla="*/ 250 w 354"/>
                  <a:gd name="T67" fmla="*/ 192 h 197"/>
                  <a:gd name="T68" fmla="*/ 261 w 354"/>
                  <a:gd name="T69" fmla="*/ 192 h 197"/>
                  <a:gd name="T70" fmla="*/ 277 w 354"/>
                  <a:gd name="T71" fmla="*/ 197 h 197"/>
                  <a:gd name="T72" fmla="*/ 282 w 354"/>
                  <a:gd name="T73" fmla="*/ 173 h 197"/>
                  <a:gd name="T74" fmla="*/ 273 w 354"/>
                  <a:gd name="T75" fmla="*/ 155 h 197"/>
                  <a:gd name="T76" fmla="*/ 257 w 354"/>
                  <a:gd name="T77" fmla="*/ 149 h 197"/>
                  <a:gd name="T78" fmla="*/ 259 w 354"/>
                  <a:gd name="T79" fmla="*/ 139 h 197"/>
                  <a:gd name="T80" fmla="*/ 276 w 354"/>
                  <a:gd name="T81" fmla="*/ 140 h 197"/>
                  <a:gd name="T82" fmla="*/ 282 w 354"/>
                  <a:gd name="T83" fmla="*/ 127 h 197"/>
                  <a:gd name="T84" fmla="*/ 284 w 354"/>
                  <a:gd name="T85" fmla="*/ 112 h 197"/>
                  <a:gd name="T86" fmla="*/ 308 w 354"/>
                  <a:gd name="T87" fmla="*/ 107 h 197"/>
                  <a:gd name="T88" fmla="*/ 307 w 354"/>
                  <a:gd name="T89" fmla="*/ 117 h 197"/>
                  <a:gd name="T90" fmla="*/ 312 w 354"/>
                  <a:gd name="T91" fmla="*/ 124 h 197"/>
                  <a:gd name="T92" fmla="*/ 319 w 354"/>
                  <a:gd name="T93" fmla="*/ 123 h 197"/>
                  <a:gd name="T94" fmla="*/ 335 w 354"/>
                  <a:gd name="T95" fmla="*/ 125 h 197"/>
                  <a:gd name="T96" fmla="*/ 354 w 354"/>
                  <a:gd name="T97" fmla="*/ 108 h 197"/>
                  <a:gd name="T98" fmla="*/ 327 w 354"/>
                  <a:gd name="T99" fmla="*/ 96 h 197"/>
                  <a:gd name="T100" fmla="*/ 315 w 354"/>
                  <a:gd name="T101" fmla="*/ 102 h 197"/>
                  <a:gd name="T102" fmla="*/ 298 w 354"/>
                  <a:gd name="T103" fmla="*/ 93 h 197"/>
                  <a:gd name="T104" fmla="*/ 310 w 354"/>
                  <a:gd name="T105" fmla="*/ 79 h 197"/>
                  <a:gd name="T106" fmla="*/ 303 w 354"/>
                  <a:gd name="T107" fmla="*/ 76 h 197"/>
                  <a:gd name="T108" fmla="*/ 303 w 354"/>
                  <a:gd name="T109" fmla="*/ 76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54" h="197">
                    <a:moveTo>
                      <a:pt x="303" y="76"/>
                    </a:moveTo>
                    <a:lnTo>
                      <a:pt x="294" y="80"/>
                    </a:lnTo>
                    <a:lnTo>
                      <a:pt x="274" y="96"/>
                    </a:lnTo>
                    <a:lnTo>
                      <a:pt x="270" y="113"/>
                    </a:lnTo>
                    <a:lnTo>
                      <a:pt x="263" y="113"/>
                    </a:lnTo>
                    <a:lnTo>
                      <a:pt x="255" y="102"/>
                    </a:lnTo>
                    <a:lnTo>
                      <a:pt x="230" y="102"/>
                    </a:lnTo>
                    <a:lnTo>
                      <a:pt x="220" y="83"/>
                    </a:lnTo>
                    <a:lnTo>
                      <a:pt x="211" y="82"/>
                    </a:lnTo>
                    <a:lnTo>
                      <a:pt x="205" y="59"/>
                    </a:lnTo>
                    <a:lnTo>
                      <a:pt x="177" y="42"/>
                    </a:lnTo>
                    <a:lnTo>
                      <a:pt x="145" y="44"/>
                    </a:lnTo>
                    <a:lnTo>
                      <a:pt x="124" y="48"/>
                    </a:lnTo>
                    <a:lnTo>
                      <a:pt x="100" y="27"/>
                    </a:lnTo>
                    <a:lnTo>
                      <a:pt x="82" y="19"/>
                    </a:lnTo>
                    <a:lnTo>
                      <a:pt x="48" y="2"/>
                    </a:lnTo>
                    <a:lnTo>
                      <a:pt x="44" y="0"/>
                    </a:lnTo>
                    <a:lnTo>
                      <a:pt x="0" y="13"/>
                    </a:lnTo>
                    <a:lnTo>
                      <a:pt x="22" y="98"/>
                    </a:lnTo>
                    <a:lnTo>
                      <a:pt x="44" y="98"/>
                    </a:lnTo>
                    <a:lnTo>
                      <a:pt x="38" y="87"/>
                    </a:lnTo>
                    <a:lnTo>
                      <a:pt x="52" y="79"/>
                    </a:lnTo>
                    <a:lnTo>
                      <a:pt x="65" y="65"/>
                    </a:lnTo>
                    <a:lnTo>
                      <a:pt x="94" y="78"/>
                    </a:lnTo>
                    <a:lnTo>
                      <a:pt x="101" y="95"/>
                    </a:lnTo>
                    <a:lnTo>
                      <a:pt x="110" y="100"/>
                    </a:lnTo>
                    <a:lnTo>
                      <a:pt x="130" y="99"/>
                    </a:lnTo>
                    <a:lnTo>
                      <a:pt x="138" y="104"/>
                    </a:lnTo>
                    <a:lnTo>
                      <a:pt x="154" y="128"/>
                    </a:lnTo>
                    <a:lnTo>
                      <a:pt x="180" y="144"/>
                    </a:lnTo>
                    <a:lnTo>
                      <a:pt x="196" y="155"/>
                    </a:lnTo>
                    <a:lnTo>
                      <a:pt x="218" y="167"/>
                    </a:lnTo>
                    <a:lnTo>
                      <a:pt x="247" y="177"/>
                    </a:lnTo>
                    <a:lnTo>
                      <a:pt x="250" y="192"/>
                    </a:lnTo>
                    <a:lnTo>
                      <a:pt x="261" y="192"/>
                    </a:lnTo>
                    <a:lnTo>
                      <a:pt x="277" y="197"/>
                    </a:lnTo>
                    <a:lnTo>
                      <a:pt x="282" y="173"/>
                    </a:lnTo>
                    <a:lnTo>
                      <a:pt x="273" y="155"/>
                    </a:lnTo>
                    <a:lnTo>
                      <a:pt x="257" y="149"/>
                    </a:lnTo>
                    <a:lnTo>
                      <a:pt x="259" y="139"/>
                    </a:lnTo>
                    <a:lnTo>
                      <a:pt x="276" y="140"/>
                    </a:lnTo>
                    <a:lnTo>
                      <a:pt x="282" y="127"/>
                    </a:lnTo>
                    <a:lnTo>
                      <a:pt x="284" y="112"/>
                    </a:lnTo>
                    <a:lnTo>
                      <a:pt x="308" y="107"/>
                    </a:lnTo>
                    <a:lnTo>
                      <a:pt x="307" y="117"/>
                    </a:lnTo>
                    <a:lnTo>
                      <a:pt x="312" y="124"/>
                    </a:lnTo>
                    <a:lnTo>
                      <a:pt x="319" y="123"/>
                    </a:lnTo>
                    <a:lnTo>
                      <a:pt x="335" y="125"/>
                    </a:lnTo>
                    <a:lnTo>
                      <a:pt x="354" y="108"/>
                    </a:lnTo>
                    <a:lnTo>
                      <a:pt x="327" y="96"/>
                    </a:lnTo>
                    <a:lnTo>
                      <a:pt x="315" y="102"/>
                    </a:lnTo>
                    <a:lnTo>
                      <a:pt x="298" y="93"/>
                    </a:lnTo>
                    <a:lnTo>
                      <a:pt x="310" y="79"/>
                    </a:lnTo>
                    <a:lnTo>
                      <a:pt x="303" y="76"/>
                    </a:lnTo>
                    <a:lnTo>
                      <a:pt x="303" y="76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0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E55D81B-B8D8-C1A3-F5BF-85186FE6B5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29737" y="3602038"/>
                <a:ext cx="288925" cy="557213"/>
              </a:xfrm>
              <a:custGeom>
                <a:avLst/>
                <a:gdLst>
                  <a:gd name="T0" fmla="*/ 125 w 182"/>
                  <a:gd name="T1" fmla="*/ 43 h 351"/>
                  <a:gd name="T2" fmla="*/ 103 w 182"/>
                  <a:gd name="T3" fmla="*/ 37 h 351"/>
                  <a:gd name="T4" fmla="*/ 92 w 182"/>
                  <a:gd name="T5" fmla="*/ 27 h 351"/>
                  <a:gd name="T6" fmla="*/ 93 w 182"/>
                  <a:gd name="T7" fmla="*/ 13 h 351"/>
                  <a:gd name="T8" fmla="*/ 73 w 182"/>
                  <a:gd name="T9" fmla="*/ 9 h 351"/>
                  <a:gd name="T10" fmla="*/ 62 w 182"/>
                  <a:gd name="T11" fmla="*/ 0 h 351"/>
                  <a:gd name="T12" fmla="*/ 46 w 182"/>
                  <a:gd name="T13" fmla="*/ 13 h 351"/>
                  <a:gd name="T14" fmla="*/ 27 w 182"/>
                  <a:gd name="T15" fmla="*/ 16 h 351"/>
                  <a:gd name="T16" fmla="*/ 11 w 182"/>
                  <a:gd name="T17" fmla="*/ 16 h 351"/>
                  <a:gd name="T18" fmla="*/ 0 w 182"/>
                  <a:gd name="T19" fmla="*/ 21 h 351"/>
                  <a:gd name="T20" fmla="*/ 15 w 182"/>
                  <a:gd name="T21" fmla="*/ 40 h 351"/>
                  <a:gd name="T22" fmla="*/ 28 w 182"/>
                  <a:gd name="T23" fmla="*/ 61 h 351"/>
                  <a:gd name="T24" fmla="*/ 54 w 182"/>
                  <a:gd name="T25" fmla="*/ 61 h 351"/>
                  <a:gd name="T26" fmla="*/ 65 w 182"/>
                  <a:gd name="T27" fmla="*/ 82 h 351"/>
                  <a:gd name="T28" fmla="*/ 53 w 182"/>
                  <a:gd name="T29" fmla="*/ 88 h 351"/>
                  <a:gd name="T30" fmla="*/ 48 w 182"/>
                  <a:gd name="T31" fmla="*/ 97 h 351"/>
                  <a:gd name="T32" fmla="*/ 75 w 182"/>
                  <a:gd name="T33" fmla="*/ 112 h 351"/>
                  <a:gd name="T34" fmla="*/ 97 w 182"/>
                  <a:gd name="T35" fmla="*/ 140 h 351"/>
                  <a:gd name="T36" fmla="*/ 112 w 182"/>
                  <a:gd name="T37" fmla="*/ 160 h 351"/>
                  <a:gd name="T38" fmla="*/ 130 w 182"/>
                  <a:gd name="T39" fmla="*/ 177 h 351"/>
                  <a:gd name="T40" fmla="*/ 138 w 182"/>
                  <a:gd name="T41" fmla="*/ 194 h 351"/>
                  <a:gd name="T42" fmla="*/ 137 w 182"/>
                  <a:gd name="T43" fmla="*/ 217 h 351"/>
                  <a:gd name="T44" fmla="*/ 143 w 182"/>
                  <a:gd name="T45" fmla="*/ 233 h 351"/>
                  <a:gd name="T46" fmla="*/ 144 w 182"/>
                  <a:gd name="T47" fmla="*/ 262 h 351"/>
                  <a:gd name="T48" fmla="*/ 111 w 182"/>
                  <a:gd name="T49" fmla="*/ 280 h 351"/>
                  <a:gd name="T50" fmla="*/ 121 w 182"/>
                  <a:gd name="T51" fmla="*/ 295 h 351"/>
                  <a:gd name="T52" fmla="*/ 99 w 182"/>
                  <a:gd name="T53" fmla="*/ 297 h 351"/>
                  <a:gd name="T54" fmla="*/ 82 w 182"/>
                  <a:gd name="T55" fmla="*/ 306 h 351"/>
                  <a:gd name="T56" fmla="*/ 98 w 182"/>
                  <a:gd name="T57" fmla="*/ 319 h 351"/>
                  <a:gd name="T58" fmla="*/ 94 w 182"/>
                  <a:gd name="T59" fmla="*/ 336 h 351"/>
                  <a:gd name="T60" fmla="*/ 102 w 182"/>
                  <a:gd name="T61" fmla="*/ 351 h 351"/>
                  <a:gd name="T62" fmla="*/ 127 w 182"/>
                  <a:gd name="T63" fmla="*/ 328 h 351"/>
                  <a:gd name="T64" fmla="*/ 142 w 182"/>
                  <a:gd name="T65" fmla="*/ 309 h 351"/>
                  <a:gd name="T66" fmla="*/ 166 w 182"/>
                  <a:gd name="T67" fmla="*/ 293 h 351"/>
                  <a:gd name="T68" fmla="*/ 182 w 182"/>
                  <a:gd name="T69" fmla="*/ 278 h 351"/>
                  <a:gd name="T70" fmla="*/ 180 w 182"/>
                  <a:gd name="T71" fmla="*/ 236 h 351"/>
                  <a:gd name="T72" fmla="*/ 165 w 182"/>
                  <a:gd name="T73" fmla="*/ 192 h 351"/>
                  <a:gd name="T74" fmla="*/ 150 w 182"/>
                  <a:gd name="T75" fmla="*/ 173 h 351"/>
                  <a:gd name="T76" fmla="*/ 128 w 182"/>
                  <a:gd name="T77" fmla="*/ 158 h 351"/>
                  <a:gd name="T78" fmla="*/ 105 w 182"/>
                  <a:gd name="T79" fmla="*/ 127 h 351"/>
                  <a:gd name="T80" fmla="*/ 85 w 182"/>
                  <a:gd name="T81" fmla="*/ 102 h 351"/>
                  <a:gd name="T82" fmla="*/ 87 w 182"/>
                  <a:gd name="T83" fmla="*/ 86 h 351"/>
                  <a:gd name="T84" fmla="*/ 100 w 182"/>
                  <a:gd name="T85" fmla="*/ 63 h 351"/>
                  <a:gd name="T86" fmla="*/ 125 w 182"/>
                  <a:gd name="T87" fmla="*/ 43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82" h="351">
                    <a:moveTo>
                      <a:pt x="125" y="43"/>
                    </a:moveTo>
                    <a:lnTo>
                      <a:pt x="103" y="37"/>
                    </a:lnTo>
                    <a:lnTo>
                      <a:pt x="92" y="27"/>
                    </a:lnTo>
                    <a:lnTo>
                      <a:pt x="93" y="13"/>
                    </a:lnTo>
                    <a:lnTo>
                      <a:pt x="73" y="9"/>
                    </a:lnTo>
                    <a:lnTo>
                      <a:pt x="62" y="0"/>
                    </a:lnTo>
                    <a:lnTo>
                      <a:pt x="46" y="13"/>
                    </a:lnTo>
                    <a:lnTo>
                      <a:pt x="27" y="16"/>
                    </a:lnTo>
                    <a:lnTo>
                      <a:pt x="11" y="16"/>
                    </a:lnTo>
                    <a:lnTo>
                      <a:pt x="0" y="21"/>
                    </a:lnTo>
                    <a:lnTo>
                      <a:pt x="15" y="40"/>
                    </a:lnTo>
                    <a:lnTo>
                      <a:pt x="28" y="61"/>
                    </a:lnTo>
                    <a:lnTo>
                      <a:pt x="54" y="61"/>
                    </a:lnTo>
                    <a:lnTo>
                      <a:pt x="65" y="82"/>
                    </a:lnTo>
                    <a:lnTo>
                      <a:pt x="53" y="88"/>
                    </a:lnTo>
                    <a:lnTo>
                      <a:pt x="48" y="97"/>
                    </a:lnTo>
                    <a:lnTo>
                      <a:pt x="75" y="112"/>
                    </a:lnTo>
                    <a:lnTo>
                      <a:pt x="97" y="140"/>
                    </a:lnTo>
                    <a:lnTo>
                      <a:pt x="112" y="160"/>
                    </a:lnTo>
                    <a:lnTo>
                      <a:pt x="130" y="177"/>
                    </a:lnTo>
                    <a:lnTo>
                      <a:pt x="138" y="194"/>
                    </a:lnTo>
                    <a:lnTo>
                      <a:pt x="137" y="217"/>
                    </a:lnTo>
                    <a:lnTo>
                      <a:pt x="143" y="233"/>
                    </a:lnTo>
                    <a:lnTo>
                      <a:pt x="144" y="262"/>
                    </a:lnTo>
                    <a:lnTo>
                      <a:pt x="111" y="280"/>
                    </a:lnTo>
                    <a:lnTo>
                      <a:pt x="121" y="295"/>
                    </a:lnTo>
                    <a:lnTo>
                      <a:pt x="99" y="297"/>
                    </a:lnTo>
                    <a:lnTo>
                      <a:pt x="82" y="306"/>
                    </a:lnTo>
                    <a:lnTo>
                      <a:pt x="98" y="319"/>
                    </a:lnTo>
                    <a:lnTo>
                      <a:pt x="94" y="336"/>
                    </a:lnTo>
                    <a:lnTo>
                      <a:pt x="102" y="351"/>
                    </a:lnTo>
                    <a:lnTo>
                      <a:pt x="127" y="328"/>
                    </a:lnTo>
                    <a:lnTo>
                      <a:pt x="142" y="309"/>
                    </a:lnTo>
                    <a:lnTo>
                      <a:pt x="166" y="293"/>
                    </a:lnTo>
                    <a:lnTo>
                      <a:pt x="182" y="278"/>
                    </a:lnTo>
                    <a:lnTo>
                      <a:pt x="180" y="236"/>
                    </a:lnTo>
                    <a:lnTo>
                      <a:pt x="165" y="192"/>
                    </a:lnTo>
                    <a:lnTo>
                      <a:pt x="150" y="173"/>
                    </a:lnTo>
                    <a:lnTo>
                      <a:pt x="128" y="158"/>
                    </a:lnTo>
                    <a:lnTo>
                      <a:pt x="105" y="127"/>
                    </a:lnTo>
                    <a:lnTo>
                      <a:pt x="85" y="102"/>
                    </a:lnTo>
                    <a:lnTo>
                      <a:pt x="87" y="86"/>
                    </a:lnTo>
                    <a:lnTo>
                      <a:pt x="100" y="63"/>
                    </a:lnTo>
                    <a:lnTo>
                      <a:pt x="125" y="43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0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0CE49A1-63E0-F8B9-7F31-6E9308F066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7275" y="3765551"/>
                <a:ext cx="341312" cy="242888"/>
              </a:xfrm>
              <a:custGeom>
                <a:avLst/>
                <a:gdLst>
                  <a:gd name="T0" fmla="*/ 215 w 215"/>
                  <a:gd name="T1" fmla="*/ 56 h 153"/>
                  <a:gd name="T2" fmla="*/ 208 w 215"/>
                  <a:gd name="T3" fmla="*/ 40 h 153"/>
                  <a:gd name="T4" fmla="*/ 188 w 215"/>
                  <a:gd name="T5" fmla="*/ 0 h 153"/>
                  <a:gd name="T6" fmla="*/ 129 w 215"/>
                  <a:gd name="T7" fmla="*/ 10 h 153"/>
                  <a:gd name="T8" fmla="*/ 111 w 215"/>
                  <a:gd name="T9" fmla="*/ 20 h 153"/>
                  <a:gd name="T10" fmla="*/ 98 w 215"/>
                  <a:gd name="T11" fmla="*/ 45 h 153"/>
                  <a:gd name="T12" fmla="*/ 88 w 215"/>
                  <a:gd name="T13" fmla="*/ 49 h 153"/>
                  <a:gd name="T14" fmla="*/ 83 w 215"/>
                  <a:gd name="T15" fmla="*/ 41 h 153"/>
                  <a:gd name="T16" fmla="*/ 74 w 215"/>
                  <a:gd name="T17" fmla="*/ 42 h 153"/>
                  <a:gd name="T18" fmla="*/ 55 w 215"/>
                  <a:gd name="T19" fmla="*/ 41 h 153"/>
                  <a:gd name="T20" fmla="*/ 51 w 215"/>
                  <a:gd name="T21" fmla="*/ 38 h 153"/>
                  <a:gd name="T22" fmla="*/ 27 w 215"/>
                  <a:gd name="T23" fmla="*/ 39 h 153"/>
                  <a:gd name="T24" fmla="*/ 21 w 215"/>
                  <a:gd name="T25" fmla="*/ 41 h 153"/>
                  <a:gd name="T26" fmla="*/ 12 w 215"/>
                  <a:gd name="T27" fmla="*/ 34 h 153"/>
                  <a:gd name="T28" fmla="*/ 8 w 215"/>
                  <a:gd name="T29" fmla="*/ 46 h 153"/>
                  <a:gd name="T30" fmla="*/ 10 w 215"/>
                  <a:gd name="T31" fmla="*/ 55 h 153"/>
                  <a:gd name="T32" fmla="*/ 1 w 215"/>
                  <a:gd name="T33" fmla="*/ 64 h 153"/>
                  <a:gd name="T34" fmla="*/ 3 w 215"/>
                  <a:gd name="T35" fmla="*/ 74 h 153"/>
                  <a:gd name="T36" fmla="*/ 0 w 215"/>
                  <a:gd name="T37" fmla="*/ 79 h 153"/>
                  <a:gd name="T38" fmla="*/ 3 w 215"/>
                  <a:gd name="T39" fmla="*/ 89 h 153"/>
                  <a:gd name="T40" fmla="*/ 0 w 215"/>
                  <a:gd name="T41" fmla="*/ 91 h 153"/>
                  <a:gd name="T42" fmla="*/ 6 w 215"/>
                  <a:gd name="T43" fmla="*/ 100 h 153"/>
                  <a:gd name="T44" fmla="*/ 11 w 215"/>
                  <a:gd name="T45" fmla="*/ 118 h 153"/>
                  <a:gd name="T46" fmla="*/ 14 w 215"/>
                  <a:gd name="T47" fmla="*/ 125 h 153"/>
                  <a:gd name="T48" fmla="*/ 14 w 215"/>
                  <a:gd name="T49" fmla="*/ 138 h 153"/>
                  <a:gd name="T50" fmla="*/ 20 w 215"/>
                  <a:gd name="T51" fmla="*/ 152 h 153"/>
                  <a:gd name="T52" fmla="*/ 35 w 215"/>
                  <a:gd name="T53" fmla="*/ 153 h 153"/>
                  <a:gd name="T54" fmla="*/ 42 w 215"/>
                  <a:gd name="T55" fmla="*/ 150 h 153"/>
                  <a:gd name="T56" fmla="*/ 52 w 215"/>
                  <a:gd name="T57" fmla="*/ 151 h 153"/>
                  <a:gd name="T58" fmla="*/ 55 w 215"/>
                  <a:gd name="T59" fmla="*/ 144 h 153"/>
                  <a:gd name="T60" fmla="*/ 60 w 215"/>
                  <a:gd name="T61" fmla="*/ 142 h 153"/>
                  <a:gd name="T62" fmla="*/ 64 w 215"/>
                  <a:gd name="T63" fmla="*/ 136 h 153"/>
                  <a:gd name="T64" fmla="*/ 70 w 215"/>
                  <a:gd name="T65" fmla="*/ 135 h 153"/>
                  <a:gd name="T66" fmla="*/ 87 w 215"/>
                  <a:gd name="T67" fmla="*/ 134 h 153"/>
                  <a:gd name="T68" fmla="*/ 100 w 215"/>
                  <a:gd name="T69" fmla="*/ 129 h 153"/>
                  <a:gd name="T70" fmla="*/ 112 w 215"/>
                  <a:gd name="T71" fmla="*/ 119 h 153"/>
                  <a:gd name="T72" fmla="*/ 118 w 215"/>
                  <a:gd name="T73" fmla="*/ 121 h 153"/>
                  <a:gd name="T74" fmla="*/ 127 w 215"/>
                  <a:gd name="T75" fmla="*/ 119 h 153"/>
                  <a:gd name="T76" fmla="*/ 144 w 215"/>
                  <a:gd name="T77" fmla="*/ 102 h 153"/>
                  <a:gd name="T78" fmla="*/ 178 w 215"/>
                  <a:gd name="T79" fmla="*/ 91 h 153"/>
                  <a:gd name="T80" fmla="*/ 197 w 215"/>
                  <a:gd name="T81" fmla="*/ 82 h 153"/>
                  <a:gd name="T82" fmla="*/ 197 w 215"/>
                  <a:gd name="T83" fmla="*/ 73 h 153"/>
                  <a:gd name="T84" fmla="*/ 200 w 215"/>
                  <a:gd name="T85" fmla="*/ 63 h 153"/>
                  <a:gd name="T86" fmla="*/ 215 w 215"/>
                  <a:gd name="T87" fmla="*/ 56 h 153"/>
                  <a:gd name="T88" fmla="*/ 215 w 215"/>
                  <a:gd name="T89" fmla="*/ 56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15" h="153">
                    <a:moveTo>
                      <a:pt x="215" y="56"/>
                    </a:moveTo>
                    <a:lnTo>
                      <a:pt x="208" y="40"/>
                    </a:lnTo>
                    <a:lnTo>
                      <a:pt x="188" y="0"/>
                    </a:lnTo>
                    <a:lnTo>
                      <a:pt x="129" y="10"/>
                    </a:lnTo>
                    <a:lnTo>
                      <a:pt x="111" y="20"/>
                    </a:lnTo>
                    <a:lnTo>
                      <a:pt x="98" y="45"/>
                    </a:lnTo>
                    <a:lnTo>
                      <a:pt x="88" y="49"/>
                    </a:lnTo>
                    <a:lnTo>
                      <a:pt x="83" y="41"/>
                    </a:lnTo>
                    <a:lnTo>
                      <a:pt x="74" y="42"/>
                    </a:lnTo>
                    <a:lnTo>
                      <a:pt x="55" y="41"/>
                    </a:lnTo>
                    <a:lnTo>
                      <a:pt x="51" y="38"/>
                    </a:lnTo>
                    <a:lnTo>
                      <a:pt x="27" y="39"/>
                    </a:lnTo>
                    <a:lnTo>
                      <a:pt x="21" y="41"/>
                    </a:lnTo>
                    <a:lnTo>
                      <a:pt x="12" y="34"/>
                    </a:lnTo>
                    <a:lnTo>
                      <a:pt x="8" y="46"/>
                    </a:lnTo>
                    <a:lnTo>
                      <a:pt x="10" y="55"/>
                    </a:lnTo>
                    <a:lnTo>
                      <a:pt x="1" y="64"/>
                    </a:lnTo>
                    <a:lnTo>
                      <a:pt x="3" y="74"/>
                    </a:lnTo>
                    <a:lnTo>
                      <a:pt x="0" y="79"/>
                    </a:lnTo>
                    <a:lnTo>
                      <a:pt x="3" y="89"/>
                    </a:lnTo>
                    <a:lnTo>
                      <a:pt x="0" y="91"/>
                    </a:lnTo>
                    <a:lnTo>
                      <a:pt x="6" y="100"/>
                    </a:lnTo>
                    <a:lnTo>
                      <a:pt x="11" y="118"/>
                    </a:lnTo>
                    <a:lnTo>
                      <a:pt x="14" y="125"/>
                    </a:lnTo>
                    <a:lnTo>
                      <a:pt x="14" y="138"/>
                    </a:lnTo>
                    <a:lnTo>
                      <a:pt x="20" y="152"/>
                    </a:lnTo>
                    <a:lnTo>
                      <a:pt x="35" y="153"/>
                    </a:lnTo>
                    <a:lnTo>
                      <a:pt x="42" y="150"/>
                    </a:lnTo>
                    <a:lnTo>
                      <a:pt x="52" y="151"/>
                    </a:lnTo>
                    <a:lnTo>
                      <a:pt x="55" y="144"/>
                    </a:lnTo>
                    <a:lnTo>
                      <a:pt x="60" y="142"/>
                    </a:lnTo>
                    <a:lnTo>
                      <a:pt x="64" y="136"/>
                    </a:lnTo>
                    <a:lnTo>
                      <a:pt x="70" y="135"/>
                    </a:lnTo>
                    <a:lnTo>
                      <a:pt x="87" y="134"/>
                    </a:lnTo>
                    <a:lnTo>
                      <a:pt x="100" y="129"/>
                    </a:lnTo>
                    <a:lnTo>
                      <a:pt x="112" y="119"/>
                    </a:lnTo>
                    <a:lnTo>
                      <a:pt x="118" y="121"/>
                    </a:lnTo>
                    <a:lnTo>
                      <a:pt x="127" y="119"/>
                    </a:lnTo>
                    <a:lnTo>
                      <a:pt x="144" y="102"/>
                    </a:lnTo>
                    <a:lnTo>
                      <a:pt x="178" y="91"/>
                    </a:lnTo>
                    <a:lnTo>
                      <a:pt x="197" y="82"/>
                    </a:lnTo>
                    <a:lnTo>
                      <a:pt x="197" y="73"/>
                    </a:lnTo>
                    <a:lnTo>
                      <a:pt x="200" y="63"/>
                    </a:lnTo>
                    <a:lnTo>
                      <a:pt x="215" y="56"/>
                    </a:lnTo>
                    <a:lnTo>
                      <a:pt x="215" y="56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0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CE0EC56-810A-483C-2B29-61DD774DAFE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12325" y="3630613"/>
                <a:ext cx="15875" cy="15875"/>
              </a:xfrm>
              <a:custGeom>
                <a:avLst/>
                <a:gdLst>
                  <a:gd name="T0" fmla="*/ 9 w 10"/>
                  <a:gd name="T1" fmla="*/ 10 h 10"/>
                  <a:gd name="T2" fmla="*/ 9 w 10"/>
                  <a:gd name="T3" fmla="*/ 9 h 10"/>
                  <a:gd name="T4" fmla="*/ 9 w 10"/>
                  <a:gd name="T5" fmla="*/ 8 h 10"/>
                  <a:gd name="T6" fmla="*/ 7 w 10"/>
                  <a:gd name="T7" fmla="*/ 7 h 10"/>
                  <a:gd name="T8" fmla="*/ 6 w 10"/>
                  <a:gd name="T9" fmla="*/ 7 h 10"/>
                  <a:gd name="T10" fmla="*/ 6 w 10"/>
                  <a:gd name="T11" fmla="*/ 8 h 10"/>
                  <a:gd name="T12" fmla="*/ 8 w 10"/>
                  <a:gd name="T13" fmla="*/ 10 h 10"/>
                  <a:gd name="T14" fmla="*/ 9 w 10"/>
                  <a:gd name="T15" fmla="*/ 10 h 10"/>
                  <a:gd name="T16" fmla="*/ 9 w 10"/>
                  <a:gd name="T17" fmla="*/ 10 h 10"/>
                  <a:gd name="T18" fmla="*/ 3 w 10"/>
                  <a:gd name="T19" fmla="*/ 10 h 10"/>
                  <a:gd name="T20" fmla="*/ 3 w 10"/>
                  <a:gd name="T21" fmla="*/ 8 h 10"/>
                  <a:gd name="T22" fmla="*/ 4 w 10"/>
                  <a:gd name="T23" fmla="*/ 6 h 10"/>
                  <a:gd name="T24" fmla="*/ 0 w 10"/>
                  <a:gd name="T25" fmla="*/ 8 h 10"/>
                  <a:gd name="T26" fmla="*/ 0 w 10"/>
                  <a:gd name="T27" fmla="*/ 9 h 10"/>
                  <a:gd name="T28" fmla="*/ 0 w 10"/>
                  <a:gd name="T29" fmla="*/ 9 h 10"/>
                  <a:gd name="T30" fmla="*/ 1 w 10"/>
                  <a:gd name="T31" fmla="*/ 10 h 10"/>
                  <a:gd name="T32" fmla="*/ 3 w 10"/>
                  <a:gd name="T33" fmla="*/ 10 h 10"/>
                  <a:gd name="T34" fmla="*/ 3 w 10"/>
                  <a:gd name="T35" fmla="*/ 10 h 10"/>
                  <a:gd name="T36" fmla="*/ 10 w 10"/>
                  <a:gd name="T37" fmla="*/ 5 h 10"/>
                  <a:gd name="T38" fmla="*/ 9 w 10"/>
                  <a:gd name="T39" fmla="*/ 4 h 10"/>
                  <a:gd name="T40" fmla="*/ 9 w 10"/>
                  <a:gd name="T41" fmla="*/ 3 h 10"/>
                  <a:gd name="T42" fmla="*/ 8 w 10"/>
                  <a:gd name="T43" fmla="*/ 2 h 10"/>
                  <a:gd name="T44" fmla="*/ 8 w 10"/>
                  <a:gd name="T45" fmla="*/ 1 h 10"/>
                  <a:gd name="T46" fmla="*/ 8 w 10"/>
                  <a:gd name="T47" fmla="*/ 1 h 10"/>
                  <a:gd name="T48" fmla="*/ 7 w 10"/>
                  <a:gd name="T49" fmla="*/ 1 h 10"/>
                  <a:gd name="T50" fmla="*/ 6 w 10"/>
                  <a:gd name="T51" fmla="*/ 0 h 10"/>
                  <a:gd name="T52" fmla="*/ 4 w 10"/>
                  <a:gd name="T53" fmla="*/ 0 h 10"/>
                  <a:gd name="T54" fmla="*/ 4 w 10"/>
                  <a:gd name="T55" fmla="*/ 1 h 10"/>
                  <a:gd name="T56" fmla="*/ 3 w 10"/>
                  <a:gd name="T57" fmla="*/ 1 h 10"/>
                  <a:gd name="T58" fmla="*/ 2 w 10"/>
                  <a:gd name="T59" fmla="*/ 2 h 10"/>
                  <a:gd name="T60" fmla="*/ 2 w 10"/>
                  <a:gd name="T61" fmla="*/ 2 h 10"/>
                  <a:gd name="T62" fmla="*/ 2 w 10"/>
                  <a:gd name="T63" fmla="*/ 2 h 10"/>
                  <a:gd name="T64" fmla="*/ 0 w 10"/>
                  <a:gd name="T65" fmla="*/ 4 h 10"/>
                  <a:gd name="T66" fmla="*/ 0 w 10"/>
                  <a:gd name="T67" fmla="*/ 5 h 10"/>
                  <a:gd name="T68" fmla="*/ 1 w 10"/>
                  <a:gd name="T69" fmla="*/ 6 h 10"/>
                  <a:gd name="T70" fmla="*/ 3 w 10"/>
                  <a:gd name="T71" fmla="*/ 5 h 10"/>
                  <a:gd name="T72" fmla="*/ 6 w 10"/>
                  <a:gd name="T73" fmla="*/ 6 h 10"/>
                  <a:gd name="T74" fmla="*/ 9 w 10"/>
                  <a:gd name="T75" fmla="*/ 7 h 10"/>
                  <a:gd name="T76" fmla="*/ 9 w 10"/>
                  <a:gd name="T77" fmla="*/ 6 h 10"/>
                  <a:gd name="T78" fmla="*/ 9 w 10"/>
                  <a:gd name="T79" fmla="*/ 5 h 10"/>
                  <a:gd name="T80" fmla="*/ 10 w 10"/>
                  <a:gd name="T81" fmla="*/ 5 h 10"/>
                  <a:gd name="T82" fmla="*/ 10 w 10"/>
                  <a:gd name="T83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" h="10">
                    <a:moveTo>
                      <a:pt x="9" y="10"/>
                    </a:moveTo>
                    <a:lnTo>
                      <a:pt x="9" y="9"/>
                    </a:lnTo>
                    <a:lnTo>
                      <a:pt x="9" y="8"/>
                    </a:lnTo>
                    <a:lnTo>
                      <a:pt x="7" y="7"/>
                    </a:lnTo>
                    <a:lnTo>
                      <a:pt x="6" y="7"/>
                    </a:lnTo>
                    <a:lnTo>
                      <a:pt x="6" y="8"/>
                    </a:lnTo>
                    <a:lnTo>
                      <a:pt x="8" y="10"/>
                    </a:lnTo>
                    <a:lnTo>
                      <a:pt x="9" y="10"/>
                    </a:lnTo>
                    <a:lnTo>
                      <a:pt x="9" y="10"/>
                    </a:lnTo>
                    <a:close/>
                    <a:moveTo>
                      <a:pt x="3" y="10"/>
                    </a:moveTo>
                    <a:lnTo>
                      <a:pt x="3" y="8"/>
                    </a:lnTo>
                    <a:lnTo>
                      <a:pt x="4" y="6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3" y="10"/>
                    </a:lnTo>
                    <a:lnTo>
                      <a:pt x="3" y="10"/>
                    </a:lnTo>
                    <a:close/>
                    <a:moveTo>
                      <a:pt x="10" y="5"/>
                    </a:moveTo>
                    <a:lnTo>
                      <a:pt x="9" y="4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5"/>
                    </a:lnTo>
                    <a:lnTo>
                      <a:pt x="6" y="6"/>
                    </a:lnTo>
                    <a:lnTo>
                      <a:pt x="9" y="7"/>
                    </a:lnTo>
                    <a:lnTo>
                      <a:pt x="9" y="6"/>
                    </a:lnTo>
                    <a:lnTo>
                      <a:pt x="9" y="5"/>
                    </a:lnTo>
                    <a:lnTo>
                      <a:pt x="10" y="5"/>
                    </a:lnTo>
                    <a:lnTo>
                      <a:pt x="10" y="5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0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E6A5BFE-2605-8733-0788-854EFDBB3A1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445500" y="4322763"/>
                <a:ext cx="3175" cy="38100"/>
              </a:xfrm>
              <a:custGeom>
                <a:avLst/>
                <a:gdLst>
                  <a:gd name="T0" fmla="*/ 0 w 2"/>
                  <a:gd name="T1" fmla="*/ 24 h 24"/>
                  <a:gd name="T2" fmla="*/ 1 w 2"/>
                  <a:gd name="T3" fmla="*/ 24 h 24"/>
                  <a:gd name="T4" fmla="*/ 1 w 2"/>
                  <a:gd name="T5" fmla="*/ 23 h 24"/>
                  <a:gd name="T6" fmla="*/ 0 w 2"/>
                  <a:gd name="T7" fmla="*/ 23 h 24"/>
                  <a:gd name="T8" fmla="*/ 0 w 2"/>
                  <a:gd name="T9" fmla="*/ 23 h 24"/>
                  <a:gd name="T10" fmla="*/ 0 w 2"/>
                  <a:gd name="T11" fmla="*/ 24 h 24"/>
                  <a:gd name="T12" fmla="*/ 0 w 2"/>
                  <a:gd name="T13" fmla="*/ 24 h 24"/>
                  <a:gd name="T14" fmla="*/ 0 w 2"/>
                  <a:gd name="T15" fmla="*/ 24 h 24"/>
                  <a:gd name="T16" fmla="*/ 0 w 2"/>
                  <a:gd name="T17" fmla="*/ 24 h 24"/>
                  <a:gd name="T18" fmla="*/ 2 w 2"/>
                  <a:gd name="T19" fmla="*/ 2 h 24"/>
                  <a:gd name="T20" fmla="*/ 2 w 2"/>
                  <a:gd name="T21" fmla="*/ 1 h 24"/>
                  <a:gd name="T22" fmla="*/ 2 w 2"/>
                  <a:gd name="T23" fmla="*/ 1 h 24"/>
                  <a:gd name="T24" fmla="*/ 2 w 2"/>
                  <a:gd name="T25" fmla="*/ 0 h 24"/>
                  <a:gd name="T26" fmla="*/ 2 w 2"/>
                  <a:gd name="T27" fmla="*/ 0 h 24"/>
                  <a:gd name="T28" fmla="*/ 2 w 2"/>
                  <a:gd name="T29" fmla="*/ 0 h 24"/>
                  <a:gd name="T30" fmla="*/ 2 w 2"/>
                  <a:gd name="T31" fmla="*/ 0 h 24"/>
                  <a:gd name="T32" fmla="*/ 1 w 2"/>
                  <a:gd name="T33" fmla="*/ 1 h 24"/>
                  <a:gd name="T34" fmla="*/ 1 w 2"/>
                  <a:gd name="T35" fmla="*/ 1 h 24"/>
                  <a:gd name="T36" fmla="*/ 1 w 2"/>
                  <a:gd name="T37" fmla="*/ 1 h 24"/>
                  <a:gd name="T38" fmla="*/ 1 w 2"/>
                  <a:gd name="T39" fmla="*/ 2 h 24"/>
                  <a:gd name="T40" fmla="*/ 1 w 2"/>
                  <a:gd name="T41" fmla="*/ 2 h 24"/>
                  <a:gd name="T42" fmla="*/ 2 w 2"/>
                  <a:gd name="T43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24">
                    <a:moveTo>
                      <a:pt x="0" y="24"/>
                    </a:moveTo>
                    <a:lnTo>
                      <a:pt x="1" y="24"/>
                    </a:lnTo>
                    <a:lnTo>
                      <a:pt x="1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  <a:moveTo>
                      <a:pt x="2" y="2"/>
                    </a:moveTo>
                    <a:lnTo>
                      <a:pt x="2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0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27EF498-609F-ADDB-AF62-54727E60B2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55150" y="4429126"/>
                <a:ext cx="9525" cy="4763"/>
              </a:xfrm>
              <a:custGeom>
                <a:avLst/>
                <a:gdLst>
                  <a:gd name="T0" fmla="*/ 6 w 6"/>
                  <a:gd name="T1" fmla="*/ 3 h 3"/>
                  <a:gd name="T2" fmla="*/ 6 w 6"/>
                  <a:gd name="T3" fmla="*/ 2 h 3"/>
                  <a:gd name="T4" fmla="*/ 6 w 6"/>
                  <a:gd name="T5" fmla="*/ 1 h 3"/>
                  <a:gd name="T6" fmla="*/ 5 w 6"/>
                  <a:gd name="T7" fmla="*/ 1 h 3"/>
                  <a:gd name="T8" fmla="*/ 3 w 6"/>
                  <a:gd name="T9" fmla="*/ 0 h 3"/>
                  <a:gd name="T10" fmla="*/ 1 w 6"/>
                  <a:gd name="T11" fmla="*/ 0 h 3"/>
                  <a:gd name="T12" fmla="*/ 0 w 6"/>
                  <a:gd name="T13" fmla="*/ 3 h 3"/>
                  <a:gd name="T14" fmla="*/ 3 w 6"/>
                  <a:gd name="T15" fmla="*/ 3 h 3"/>
                  <a:gd name="T16" fmla="*/ 6 w 6"/>
                  <a:gd name="T17" fmla="*/ 3 h 3"/>
                  <a:gd name="T18" fmla="*/ 6 w 6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3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1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411BA92-128D-F45A-5998-F40C313A67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2950" y="3227388"/>
                <a:ext cx="42862" cy="142875"/>
              </a:xfrm>
              <a:custGeom>
                <a:avLst/>
                <a:gdLst>
                  <a:gd name="T0" fmla="*/ 26 w 27"/>
                  <a:gd name="T1" fmla="*/ 0 h 90"/>
                  <a:gd name="T2" fmla="*/ 21 w 27"/>
                  <a:gd name="T3" fmla="*/ 0 h 90"/>
                  <a:gd name="T4" fmla="*/ 19 w 27"/>
                  <a:gd name="T5" fmla="*/ 5 h 90"/>
                  <a:gd name="T6" fmla="*/ 13 w 27"/>
                  <a:gd name="T7" fmla="*/ 5 h 90"/>
                  <a:gd name="T8" fmla="*/ 12 w 27"/>
                  <a:gd name="T9" fmla="*/ 5 h 90"/>
                  <a:gd name="T10" fmla="*/ 10 w 27"/>
                  <a:gd name="T11" fmla="*/ 12 h 90"/>
                  <a:gd name="T12" fmla="*/ 8 w 27"/>
                  <a:gd name="T13" fmla="*/ 29 h 90"/>
                  <a:gd name="T14" fmla="*/ 3 w 27"/>
                  <a:gd name="T15" fmla="*/ 40 h 90"/>
                  <a:gd name="T16" fmla="*/ 5 w 27"/>
                  <a:gd name="T17" fmla="*/ 42 h 90"/>
                  <a:gd name="T18" fmla="*/ 0 w 27"/>
                  <a:gd name="T19" fmla="*/ 49 h 90"/>
                  <a:gd name="T20" fmla="*/ 0 w 27"/>
                  <a:gd name="T21" fmla="*/ 49 h 90"/>
                  <a:gd name="T22" fmla="*/ 15 w 27"/>
                  <a:gd name="T23" fmla="*/ 84 h 90"/>
                  <a:gd name="T24" fmla="*/ 17 w 27"/>
                  <a:gd name="T25" fmla="*/ 90 h 90"/>
                  <a:gd name="T26" fmla="*/ 23 w 27"/>
                  <a:gd name="T27" fmla="*/ 52 h 90"/>
                  <a:gd name="T28" fmla="*/ 22 w 27"/>
                  <a:gd name="T29" fmla="*/ 43 h 90"/>
                  <a:gd name="T30" fmla="*/ 13 w 27"/>
                  <a:gd name="T31" fmla="*/ 46 h 90"/>
                  <a:gd name="T32" fmla="*/ 14 w 27"/>
                  <a:gd name="T33" fmla="*/ 40 h 90"/>
                  <a:gd name="T34" fmla="*/ 17 w 27"/>
                  <a:gd name="T35" fmla="*/ 37 h 90"/>
                  <a:gd name="T36" fmla="*/ 13 w 27"/>
                  <a:gd name="T37" fmla="*/ 34 h 90"/>
                  <a:gd name="T38" fmla="*/ 15 w 27"/>
                  <a:gd name="T39" fmla="*/ 18 h 90"/>
                  <a:gd name="T40" fmla="*/ 23 w 27"/>
                  <a:gd name="T41" fmla="*/ 21 h 90"/>
                  <a:gd name="T42" fmla="*/ 25 w 27"/>
                  <a:gd name="T43" fmla="*/ 14 h 90"/>
                  <a:gd name="T44" fmla="*/ 25 w 27"/>
                  <a:gd name="T45" fmla="*/ 14 h 90"/>
                  <a:gd name="T46" fmla="*/ 27 w 27"/>
                  <a:gd name="T47" fmla="*/ 10 h 90"/>
                  <a:gd name="T48" fmla="*/ 26 w 27"/>
                  <a:gd name="T49" fmla="*/ 0 h 90"/>
                  <a:gd name="T50" fmla="*/ 26 w 27"/>
                  <a:gd name="T51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7" h="90">
                    <a:moveTo>
                      <a:pt x="26" y="0"/>
                    </a:moveTo>
                    <a:lnTo>
                      <a:pt x="21" y="0"/>
                    </a:lnTo>
                    <a:lnTo>
                      <a:pt x="19" y="5"/>
                    </a:lnTo>
                    <a:lnTo>
                      <a:pt x="13" y="5"/>
                    </a:lnTo>
                    <a:lnTo>
                      <a:pt x="12" y="5"/>
                    </a:lnTo>
                    <a:lnTo>
                      <a:pt x="10" y="12"/>
                    </a:lnTo>
                    <a:lnTo>
                      <a:pt x="8" y="29"/>
                    </a:lnTo>
                    <a:lnTo>
                      <a:pt x="3" y="40"/>
                    </a:lnTo>
                    <a:lnTo>
                      <a:pt x="5" y="42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15" y="84"/>
                    </a:lnTo>
                    <a:lnTo>
                      <a:pt x="17" y="90"/>
                    </a:lnTo>
                    <a:lnTo>
                      <a:pt x="23" y="52"/>
                    </a:lnTo>
                    <a:lnTo>
                      <a:pt x="22" y="43"/>
                    </a:lnTo>
                    <a:lnTo>
                      <a:pt x="13" y="46"/>
                    </a:lnTo>
                    <a:lnTo>
                      <a:pt x="14" y="40"/>
                    </a:lnTo>
                    <a:lnTo>
                      <a:pt x="17" y="37"/>
                    </a:lnTo>
                    <a:lnTo>
                      <a:pt x="13" y="34"/>
                    </a:lnTo>
                    <a:lnTo>
                      <a:pt x="15" y="18"/>
                    </a:lnTo>
                    <a:lnTo>
                      <a:pt x="23" y="21"/>
                    </a:lnTo>
                    <a:lnTo>
                      <a:pt x="25" y="14"/>
                    </a:lnTo>
                    <a:lnTo>
                      <a:pt x="25" y="14"/>
                    </a:lnTo>
                    <a:lnTo>
                      <a:pt x="27" y="10"/>
                    </a:lnTo>
                    <a:lnTo>
                      <a:pt x="26" y="0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1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626D4F0-CF4A-B1AE-3EE0-49D6AD6CCC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3587" y="3176588"/>
                <a:ext cx="41275" cy="58738"/>
              </a:xfrm>
              <a:custGeom>
                <a:avLst/>
                <a:gdLst>
                  <a:gd name="T0" fmla="*/ 13 w 26"/>
                  <a:gd name="T1" fmla="*/ 32 h 37"/>
                  <a:gd name="T2" fmla="*/ 16 w 26"/>
                  <a:gd name="T3" fmla="*/ 19 h 37"/>
                  <a:gd name="T4" fmla="*/ 26 w 26"/>
                  <a:gd name="T5" fmla="*/ 10 h 37"/>
                  <a:gd name="T6" fmla="*/ 21 w 26"/>
                  <a:gd name="T7" fmla="*/ 1 h 37"/>
                  <a:gd name="T8" fmla="*/ 13 w 26"/>
                  <a:gd name="T9" fmla="*/ 0 h 37"/>
                  <a:gd name="T10" fmla="*/ 12 w 26"/>
                  <a:gd name="T11" fmla="*/ 1 h 37"/>
                  <a:gd name="T12" fmla="*/ 4 w 26"/>
                  <a:gd name="T13" fmla="*/ 18 h 37"/>
                  <a:gd name="T14" fmla="*/ 0 w 26"/>
                  <a:gd name="T15" fmla="*/ 37 h 37"/>
                  <a:gd name="T16" fmla="*/ 6 w 26"/>
                  <a:gd name="T17" fmla="*/ 37 h 37"/>
                  <a:gd name="T18" fmla="*/ 8 w 26"/>
                  <a:gd name="T19" fmla="*/ 32 h 37"/>
                  <a:gd name="T20" fmla="*/ 13 w 26"/>
                  <a:gd name="T21" fmla="*/ 32 h 37"/>
                  <a:gd name="T22" fmla="*/ 13 w 26"/>
                  <a:gd name="T23" fmla="*/ 3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6" h="37">
                    <a:moveTo>
                      <a:pt x="13" y="32"/>
                    </a:moveTo>
                    <a:lnTo>
                      <a:pt x="16" y="19"/>
                    </a:lnTo>
                    <a:lnTo>
                      <a:pt x="26" y="10"/>
                    </a:lnTo>
                    <a:lnTo>
                      <a:pt x="21" y="1"/>
                    </a:lnTo>
                    <a:lnTo>
                      <a:pt x="13" y="0"/>
                    </a:lnTo>
                    <a:lnTo>
                      <a:pt x="12" y="1"/>
                    </a:lnTo>
                    <a:lnTo>
                      <a:pt x="4" y="18"/>
                    </a:lnTo>
                    <a:lnTo>
                      <a:pt x="0" y="37"/>
                    </a:lnTo>
                    <a:lnTo>
                      <a:pt x="6" y="37"/>
                    </a:lnTo>
                    <a:lnTo>
                      <a:pt x="8" y="32"/>
                    </a:lnTo>
                    <a:lnTo>
                      <a:pt x="13" y="32"/>
                    </a:lnTo>
                    <a:lnTo>
                      <a:pt x="13" y="32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1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5B0B27B-1F52-354D-CAA6-64BF79E853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3587" y="3255963"/>
                <a:ext cx="17462" cy="44450"/>
              </a:xfrm>
              <a:custGeom>
                <a:avLst/>
                <a:gdLst>
                  <a:gd name="T0" fmla="*/ 10 w 11"/>
                  <a:gd name="T1" fmla="*/ 3 h 28"/>
                  <a:gd name="T2" fmla="*/ 2 w 11"/>
                  <a:gd name="T3" fmla="*/ 0 h 28"/>
                  <a:gd name="T4" fmla="*/ 0 w 11"/>
                  <a:gd name="T5" fmla="*/ 16 h 28"/>
                  <a:gd name="T6" fmla="*/ 4 w 11"/>
                  <a:gd name="T7" fmla="*/ 19 h 28"/>
                  <a:gd name="T8" fmla="*/ 1 w 11"/>
                  <a:gd name="T9" fmla="*/ 22 h 28"/>
                  <a:gd name="T10" fmla="*/ 0 w 11"/>
                  <a:gd name="T11" fmla="*/ 28 h 28"/>
                  <a:gd name="T12" fmla="*/ 9 w 11"/>
                  <a:gd name="T13" fmla="*/ 25 h 28"/>
                  <a:gd name="T14" fmla="*/ 11 w 11"/>
                  <a:gd name="T15" fmla="*/ 18 h 28"/>
                  <a:gd name="T16" fmla="*/ 10 w 11"/>
                  <a:gd name="T17" fmla="*/ 3 h 28"/>
                  <a:gd name="T18" fmla="*/ 10 w 11"/>
                  <a:gd name="T19" fmla="*/ 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" h="28">
                    <a:moveTo>
                      <a:pt x="10" y="3"/>
                    </a:moveTo>
                    <a:lnTo>
                      <a:pt x="2" y="0"/>
                    </a:lnTo>
                    <a:lnTo>
                      <a:pt x="0" y="16"/>
                    </a:lnTo>
                    <a:lnTo>
                      <a:pt x="4" y="19"/>
                    </a:lnTo>
                    <a:lnTo>
                      <a:pt x="1" y="22"/>
                    </a:lnTo>
                    <a:lnTo>
                      <a:pt x="0" y="28"/>
                    </a:lnTo>
                    <a:lnTo>
                      <a:pt x="9" y="25"/>
                    </a:lnTo>
                    <a:lnTo>
                      <a:pt x="11" y="18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</p:grpSp>
        <p:grpSp>
          <p:nvGrpSpPr>
            <p:cNvPr id="59" name="Africa">
              <a:extLst>
                <a:ext uri="{FF2B5EF4-FFF2-40B4-BE49-F238E27FC236}">
                  <a16:creationId xmlns:a16="http://schemas.microsoft.com/office/drawing/2014/main" id="{970445D0-0D33-CE2B-03D2-7659A9DCED6D}"/>
                </a:ext>
              </a:extLst>
            </p:cNvPr>
            <p:cNvGrpSpPr/>
            <p:nvPr/>
          </p:nvGrpSpPr>
          <p:grpSpPr>
            <a:xfrm>
              <a:off x="5297587" y="2960572"/>
              <a:ext cx="2484840" cy="2562800"/>
              <a:chOff x="5167312" y="3073134"/>
              <a:chExt cx="2724150" cy="2809617"/>
            </a:xfrm>
            <a:grpFill/>
          </p:grpSpPr>
          <p:sp>
            <p:nvSpPr>
              <p:cNvPr id="10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60770A0-951B-FE02-5A63-A56BBBF3505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67312" y="3833813"/>
                <a:ext cx="87312" cy="90488"/>
              </a:xfrm>
              <a:custGeom>
                <a:avLst/>
                <a:gdLst>
                  <a:gd name="T0" fmla="*/ 20 w 55"/>
                  <a:gd name="T1" fmla="*/ 55 h 57"/>
                  <a:gd name="T2" fmla="*/ 18 w 55"/>
                  <a:gd name="T3" fmla="*/ 52 h 57"/>
                  <a:gd name="T4" fmla="*/ 16 w 55"/>
                  <a:gd name="T5" fmla="*/ 55 h 57"/>
                  <a:gd name="T6" fmla="*/ 18 w 55"/>
                  <a:gd name="T7" fmla="*/ 56 h 57"/>
                  <a:gd name="T8" fmla="*/ 20 w 55"/>
                  <a:gd name="T9" fmla="*/ 55 h 57"/>
                  <a:gd name="T10" fmla="*/ 44 w 55"/>
                  <a:gd name="T11" fmla="*/ 50 h 57"/>
                  <a:gd name="T12" fmla="*/ 45 w 55"/>
                  <a:gd name="T13" fmla="*/ 46 h 57"/>
                  <a:gd name="T14" fmla="*/ 43 w 55"/>
                  <a:gd name="T15" fmla="*/ 45 h 57"/>
                  <a:gd name="T16" fmla="*/ 43 w 55"/>
                  <a:gd name="T17" fmla="*/ 47 h 57"/>
                  <a:gd name="T18" fmla="*/ 43 w 55"/>
                  <a:gd name="T19" fmla="*/ 50 h 57"/>
                  <a:gd name="T20" fmla="*/ 44 w 55"/>
                  <a:gd name="T21" fmla="*/ 50 h 57"/>
                  <a:gd name="T22" fmla="*/ 36 w 55"/>
                  <a:gd name="T23" fmla="*/ 49 h 57"/>
                  <a:gd name="T24" fmla="*/ 33 w 55"/>
                  <a:gd name="T25" fmla="*/ 46 h 57"/>
                  <a:gd name="T26" fmla="*/ 32 w 55"/>
                  <a:gd name="T27" fmla="*/ 44 h 57"/>
                  <a:gd name="T28" fmla="*/ 32 w 55"/>
                  <a:gd name="T29" fmla="*/ 47 h 57"/>
                  <a:gd name="T30" fmla="*/ 32 w 55"/>
                  <a:gd name="T31" fmla="*/ 51 h 57"/>
                  <a:gd name="T32" fmla="*/ 34 w 55"/>
                  <a:gd name="T33" fmla="*/ 55 h 57"/>
                  <a:gd name="T34" fmla="*/ 38 w 55"/>
                  <a:gd name="T35" fmla="*/ 53 h 57"/>
                  <a:gd name="T36" fmla="*/ 50 w 55"/>
                  <a:gd name="T37" fmla="*/ 24 h 57"/>
                  <a:gd name="T38" fmla="*/ 48 w 55"/>
                  <a:gd name="T39" fmla="*/ 27 h 57"/>
                  <a:gd name="T40" fmla="*/ 52 w 55"/>
                  <a:gd name="T41" fmla="*/ 29 h 57"/>
                  <a:gd name="T42" fmla="*/ 55 w 55"/>
                  <a:gd name="T43" fmla="*/ 26 h 57"/>
                  <a:gd name="T44" fmla="*/ 53 w 55"/>
                  <a:gd name="T45" fmla="*/ 24 h 57"/>
                  <a:gd name="T46" fmla="*/ 52 w 55"/>
                  <a:gd name="T47" fmla="*/ 24 h 57"/>
                  <a:gd name="T48" fmla="*/ 50 w 55"/>
                  <a:gd name="T49" fmla="*/ 24 h 57"/>
                  <a:gd name="T50" fmla="*/ 22 w 55"/>
                  <a:gd name="T51" fmla="*/ 13 h 57"/>
                  <a:gd name="T52" fmla="*/ 19 w 55"/>
                  <a:gd name="T53" fmla="*/ 12 h 57"/>
                  <a:gd name="T54" fmla="*/ 21 w 55"/>
                  <a:gd name="T55" fmla="*/ 17 h 57"/>
                  <a:gd name="T56" fmla="*/ 22 w 55"/>
                  <a:gd name="T57" fmla="*/ 14 h 57"/>
                  <a:gd name="T58" fmla="*/ 27 w 55"/>
                  <a:gd name="T59" fmla="*/ 15 h 57"/>
                  <a:gd name="T60" fmla="*/ 26 w 55"/>
                  <a:gd name="T61" fmla="*/ 14 h 57"/>
                  <a:gd name="T62" fmla="*/ 51 w 55"/>
                  <a:gd name="T63" fmla="*/ 13 h 57"/>
                  <a:gd name="T64" fmla="*/ 50 w 55"/>
                  <a:gd name="T65" fmla="*/ 9 h 57"/>
                  <a:gd name="T66" fmla="*/ 48 w 55"/>
                  <a:gd name="T67" fmla="*/ 10 h 57"/>
                  <a:gd name="T68" fmla="*/ 49 w 55"/>
                  <a:gd name="T69" fmla="*/ 12 h 57"/>
                  <a:gd name="T70" fmla="*/ 51 w 55"/>
                  <a:gd name="T71" fmla="*/ 13 h 57"/>
                  <a:gd name="T72" fmla="*/ 9 w 55"/>
                  <a:gd name="T73" fmla="*/ 10 h 57"/>
                  <a:gd name="T74" fmla="*/ 8 w 55"/>
                  <a:gd name="T75" fmla="*/ 7 h 57"/>
                  <a:gd name="T76" fmla="*/ 5 w 55"/>
                  <a:gd name="T77" fmla="*/ 8 h 57"/>
                  <a:gd name="T78" fmla="*/ 7 w 55"/>
                  <a:gd name="T79" fmla="*/ 10 h 57"/>
                  <a:gd name="T80" fmla="*/ 9 w 55"/>
                  <a:gd name="T81" fmla="*/ 10 h 57"/>
                  <a:gd name="T82" fmla="*/ 4 w 55"/>
                  <a:gd name="T83" fmla="*/ 6 h 57"/>
                  <a:gd name="T84" fmla="*/ 7 w 55"/>
                  <a:gd name="T85" fmla="*/ 3 h 57"/>
                  <a:gd name="T86" fmla="*/ 5 w 55"/>
                  <a:gd name="T87" fmla="*/ 0 h 57"/>
                  <a:gd name="T88" fmla="*/ 0 w 55"/>
                  <a:gd name="T89" fmla="*/ 3 h 57"/>
                  <a:gd name="T90" fmla="*/ 1 w 55"/>
                  <a:gd name="T91" fmla="*/ 7 h 57"/>
                  <a:gd name="T92" fmla="*/ 4 w 55"/>
                  <a:gd name="T93" fmla="*/ 6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5" h="57">
                    <a:moveTo>
                      <a:pt x="20" y="55"/>
                    </a:moveTo>
                    <a:lnTo>
                      <a:pt x="20" y="55"/>
                    </a:lnTo>
                    <a:lnTo>
                      <a:pt x="19" y="52"/>
                    </a:lnTo>
                    <a:lnTo>
                      <a:pt x="18" y="52"/>
                    </a:lnTo>
                    <a:lnTo>
                      <a:pt x="17" y="54"/>
                    </a:lnTo>
                    <a:lnTo>
                      <a:pt x="16" y="55"/>
                    </a:lnTo>
                    <a:lnTo>
                      <a:pt x="17" y="55"/>
                    </a:lnTo>
                    <a:lnTo>
                      <a:pt x="18" y="56"/>
                    </a:lnTo>
                    <a:lnTo>
                      <a:pt x="18" y="57"/>
                    </a:lnTo>
                    <a:lnTo>
                      <a:pt x="20" y="55"/>
                    </a:lnTo>
                    <a:lnTo>
                      <a:pt x="20" y="55"/>
                    </a:lnTo>
                    <a:close/>
                    <a:moveTo>
                      <a:pt x="44" y="50"/>
                    </a:moveTo>
                    <a:lnTo>
                      <a:pt x="45" y="49"/>
                    </a:lnTo>
                    <a:lnTo>
                      <a:pt x="45" y="46"/>
                    </a:lnTo>
                    <a:lnTo>
                      <a:pt x="45" y="45"/>
                    </a:lnTo>
                    <a:lnTo>
                      <a:pt x="43" y="45"/>
                    </a:lnTo>
                    <a:lnTo>
                      <a:pt x="43" y="46"/>
                    </a:lnTo>
                    <a:lnTo>
                      <a:pt x="43" y="47"/>
                    </a:lnTo>
                    <a:lnTo>
                      <a:pt x="43" y="48"/>
                    </a:lnTo>
                    <a:lnTo>
                      <a:pt x="43" y="50"/>
                    </a:lnTo>
                    <a:lnTo>
                      <a:pt x="44" y="50"/>
                    </a:lnTo>
                    <a:lnTo>
                      <a:pt x="44" y="50"/>
                    </a:lnTo>
                    <a:close/>
                    <a:moveTo>
                      <a:pt x="38" y="53"/>
                    </a:moveTo>
                    <a:lnTo>
                      <a:pt x="36" y="49"/>
                    </a:lnTo>
                    <a:lnTo>
                      <a:pt x="35" y="49"/>
                    </a:lnTo>
                    <a:lnTo>
                      <a:pt x="33" y="46"/>
                    </a:lnTo>
                    <a:lnTo>
                      <a:pt x="33" y="45"/>
                    </a:lnTo>
                    <a:lnTo>
                      <a:pt x="32" y="44"/>
                    </a:lnTo>
                    <a:lnTo>
                      <a:pt x="32" y="45"/>
                    </a:lnTo>
                    <a:lnTo>
                      <a:pt x="32" y="47"/>
                    </a:lnTo>
                    <a:lnTo>
                      <a:pt x="32" y="49"/>
                    </a:lnTo>
                    <a:lnTo>
                      <a:pt x="32" y="51"/>
                    </a:lnTo>
                    <a:lnTo>
                      <a:pt x="32" y="54"/>
                    </a:lnTo>
                    <a:lnTo>
                      <a:pt x="34" y="55"/>
                    </a:lnTo>
                    <a:lnTo>
                      <a:pt x="37" y="55"/>
                    </a:lnTo>
                    <a:lnTo>
                      <a:pt x="38" y="53"/>
                    </a:lnTo>
                    <a:lnTo>
                      <a:pt x="38" y="53"/>
                    </a:lnTo>
                    <a:close/>
                    <a:moveTo>
                      <a:pt x="50" y="24"/>
                    </a:moveTo>
                    <a:lnTo>
                      <a:pt x="50" y="26"/>
                    </a:lnTo>
                    <a:lnTo>
                      <a:pt x="48" y="27"/>
                    </a:lnTo>
                    <a:lnTo>
                      <a:pt x="50" y="29"/>
                    </a:lnTo>
                    <a:lnTo>
                      <a:pt x="52" y="29"/>
                    </a:lnTo>
                    <a:lnTo>
                      <a:pt x="54" y="27"/>
                    </a:lnTo>
                    <a:lnTo>
                      <a:pt x="55" y="26"/>
                    </a:lnTo>
                    <a:lnTo>
                      <a:pt x="54" y="25"/>
                    </a:lnTo>
                    <a:lnTo>
                      <a:pt x="53" y="24"/>
                    </a:lnTo>
                    <a:lnTo>
                      <a:pt x="52" y="24"/>
                    </a:lnTo>
                    <a:lnTo>
                      <a:pt x="52" y="24"/>
                    </a:lnTo>
                    <a:lnTo>
                      <a:pt x="50" y="24"/>
                    </a:lnTo>
                    <a:lnTo>
                      <a:pt x="50" y="24"/>
                    </a:lnTo>
                    <a:close/>
                    <a:moveTo>
                      <a:pt x="26" y="14"/>
                    </a:moveTo>
                    <a:lnTo>
                      <a:pt x="22" y="13"/>
                    </a:lnTo>
                    <a:lnTo>
                      <a:pt x="20" y="12"/>
                    </a:lnTo>
                    <a:lnTo>
                      <a:pt x="19" y="12"/>
                    </a:lnTo>
                    <a:lnTo>
                      <a:pt x="19" y="14"/>
                    </a:lnTo>
                    <a:lnTo>
                      <a:pt x="21" y="17"/>
                    </a:lnTo>
                    <a:lnTo>
                      <a:pt x="22" y="15"/>
                    </a:lnTo>
                    <a:lnTo>
                      <a:pt x="22" y="14"/>
                    </a:lnTo>
                    <a:lnTo>
                      <a:pt x="26" y="15"/>
                    </a:lnTo>
                    <a:lnTo>
                      <a:pt x="27" y="15"/>
                    </a:lnTo>
                    <a:lnTo>
                      <a:pt x="27" y="14"/>
                    </a:lnTo>
                    <a:lnTo>
                      <a:pt x="26" y="14"/>
                    </a:lnTo>
                    <a:lnTo>
                      <a:pt x="26" y="14"/>
                    </a:lnTo>
                    <a:close/>
                    <a:moveTo>
                      <a:pt x="51" y="13"/>
                    </a:moveTo>
                    <a:lnTo>
                      <a:pt x="50" y="12"/>
                    </a:lnTo>
                    <a:lnTo>
                      <a:pt x="50" y="9"/>
                    </a:lnTo>
                    <a:lnTo>
                      <a:pt x="50" y="9"/>
                    </a:lnTo>
                    <a:lnTo>
                      <a:pt x="48" y="10"/>
                    </a:lnTo>
                    <a:lnTo>
                      <a:pt x="49" y="12"/>
                    </a:lnTo>
                    <a:lnTo>
                      <a:pt x="49" y="12"/>
                    </a:lnTo>
                    <a:lnTo>
                      <a:pt x="50" y="14"/>
                    </a:lnTo>
                    <a:lnTo>
                      <a:pt x="51" y="13"/>
                    </a:lnTo>
                    <a:lnTo>
                      <a:pt x="51" y="13"/>
                    </a:lnTo>
                    <a:close/>
                    <a:moveTo>
                      <a:pt x="9" y="10"/>
                    </a:moveTo>
                    <a:lnTo>
                      <a:pt x="9" y="9"/>
                    </a:lnTo>
                    <a:lnTo>
                      <a:pt x="8" y="7"/>
                    </a:lnTo>
                    <a:lnTo>
                      <a:pt x="7" y="7"/>
                    </a:lnTo>
                    <a:lnTo>
                      <a:pt x="5" y="8"/>
                    </a:lnTo>
                    <a:lnTo>
                      <a:pt x="5" y="9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9" y="10"/>
                    </a:lnTo>
                    <a:lnTo>
                      <a:pt x="9" y="10"/>
                    </a:lnTo>
                    <a:close/>
                    <a:moveTo>
                      <a:pt x="4" y="6"/>
                    </a:moveTo>
                    <a:lnTo>
                      <a:pt x="7" y="4"/>
                    </a:lnTo>
                    <a:lnTo>
                      <a:pt x="7" y="3"/>
                    </a:lnTo>
                    <a:lnTo>
                      <a:pt x="7" y="1"/>
                    </a:lnTo>
                    <a:lnTo>
                      <a:pt x="5" y="0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1" y="5"/>
                    </a:lnTo>
                    <a:lnTo>
                      <a:pt x="1" y="7"/>
                    </a:lnTo>
                    <a:lnTo>
                      <a:pt x="2" y="7"/>
                    </a:lnTo>
                    <a:lnTo>
                      <a:pt x="4" y="6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0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9E86130-2DFD-188F-9028-3B6E131A3694}"/>
                  </a:ext>
                </a:extLst>
              </p:cNvPr>
              <p:cNvSpPr/>
              <p:nvPr/>
            </p:nvSpPr>
            <p:spPr>
              <a:xfrm>
                <a:off x="6982194" y="5882751"/>
                <a:ext cx="0" cy="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2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0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F57355C-3987-C4A6-0853-4FDD2406E120}"/>
                  </a:ext>
                </a:extLst>
              </p:cNvPr>
              <p:cNvSpPr/>
              <p:nvPr/>
            </p:nvSpPr>
            <p:spPr>
              <a:xfrm>
                <a:off x="6982194" y="5882751"/>
                <a:ext cx="0" cy="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2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0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1DA461C-2656-E5A1-5AEC-304E2481421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83337" y="4651376"/>
                <a:ext cx="414337" cy="508000"/>
              </a:xfrm>
              <a:custGeom>
                <a:avLst/>
                <a:gdLst>
                  <a:gd name="T0" fmla="*/ 40 w 261"/>
                  <a:gd name="T1" fmla="*/ 33 h 320"/>
                  <a:gd name="T2" fmla="*/ 26 w 261"/>
                  <a:gd name="T3" fmla="*/ 35 h 320"/>
                  <a:gd name="T4" fmla="*/ 15 w 261"/>
                  <a:gd name="T5" fmla="*/ 44 h 320"/>
                  <a:gd name="T6" fmla="*/ 30 w 261"/>
                  <a:gd name="T7" fmla="*/ 75 h 320"/>
                  <a:gd name="T8" fmla="*/ 29 w 261"/>
                  <a:gd name="T9" fmla="*/ 107 h 320"/>
                  <a:gd name="T10" fmla="*/ 33 w 261"/>
                  <a:gd name="T11" fmla="*/ 126 h 320"/>
                  <a:gd name="T12" fmla="*/ 45 w 261"/>
                  <a:gd name="T13" fmla="*/ 149 h 320"/>
                  <a:gd name="T14" fmla="*/ 43 w 261"/>
                  <a:gd name="T15" fmla="*/ 180 h 320"/>
                  <a:gd name="T16" fmla="*/ 25 w 261"/>
                  <a:gd name="T17" fmla="*/ 206 h 320"/>
                  <a:gd name="T18" fmla="*/ 12 w 261"/>
                  <a:gd name="T19" fmla="*/ 237 h 320"/>
                  <a:gd name="T20" fmla="*/ 4 w 261"/>
                  <a:gd name="T21" fmla="*/ 270 h 320"/>
                  <a:gd name="T22" fmla="*/ 2 w 261"/>
                  <a:gd name="T23" fmla="*/ 305 h 320"/>
                  <a:gd name="T24" fmla="*/ 25 w 261"/>
                  <a:gd name="T25" fmla="*/ 297 h 320"/>
                  <a:gd name="T26" fmla="*/ 50 w 261"/>
                  <a:gd name="T27" fmla="*/ 308 h 320"/>
                  <a:gd name="T28" fmla="*/ 138 w 261"/>
                  <a:gd name="T29" fmla="*/ 305 h 320"/>
                  <a:gd name="T30" fmla="*/ 201 w 261"/>
                  <a:gd name="T31" fmla="*/ 320 h 320"/>
                  <a:gd name="T32" fmla="*/ 227 w 261"/>
                  <a:gd name="T33" fmla="*/ 296 h 320"/>
                  <a:gd name="T34" fmla="*/ 216 w 261"/>
                  <a:gd name="T35" fmla="*/ 201 h 320"/>
                  <a:gd name="T36" fmla="*/ 258 w 261"/>
                  <a:gd name="T37" fmla="*/ 192 h 320"/>
                  <a:gd name="T38" fmla="*/ 258 w 261"/>
                  <a:gd name="T39" fmla="*/ 173 h 320"/>
                  <a:gd name="T40" fmla="*/ 259 w 261"/>
                  <a:gd name="T41" fmla="*/ 154 h 320"/>
                  <a:gd name="T42" fmla="*/ 236 w 261"/>
                  <a:gd name="T43" fmla="*/ 156 h 320"/>
                  <a:gd name="T44" fmla="*/ 222 w 261"/>
                  <a:gd name="T45" fmla="*/ 158 h 320"/>
                  <a:gd name="T46" fmla="*/ 216 w 261"/>
                  <a:gd name="T47" fmla="*/ 120 h 320"/>
                  <a:gd name="T48" fmla="*/ 219 w 261"/>
                  <a:gd name="T49" fmla="*/ 91 h 320"/>
                  <a:gd name="T50" fmla="*/ 214 w 261"/>
                  <a:gd name="T51" fmla="*/ 67 h 320"/>
                  <a:gd name="T52" fmla="*/ 191 w 261"/>
                  <a:gd name="T53" fmla="*/ 59 h 320"/>
                  <a:gd name="T54" fmla="*/ 179 w 261"/>
                  <a:gd name="T55" fmla="*/ 63 h 320"/>
                  <a:gd name="T56" fmla="*/ 160 w 261"/>
                  <a:gd name="T57" fmla="*/ 78 h 320"/>
                  <a:gd name="T58" fmla="*/ 146 w 261"/>
                  <a:gd name="T59" fmla="*/ 80 h 320"/>
                  <a:gd name="T60" fmla="*/ 124 w 261"/>
                  <a:gd name="T61" fmla="*/ 86 h 320"/>
                  <a:gd name="T62" fmla="*/ 112 w 261"/>
                  <a:gd name="T63" fmla="*/ 65 h 320"/>
                  <a:gd name="T64" fmla="*/ 101 w 261"/>
                  <a:gd name="T65" fmla="*/ 33 h 320"/>
                  <a:gd name="T66" fmla="*/ 20 w 261"/>
                  <a:gd name="T67" fmla="*/ 29 h 320"/>
                  <a:gd name="T68" fmla="*/ 24 w 261"/>
                  <a:gd name="T69" fmla="*/ 13 h 320"/>
                  <a:gd name="T70" fmla="*/ 24 w 261"/>
                  <a:gd name="T71" fmla="*/ 0 h 320"/>
                  <a:gd name="T72" fmla="*/ 9 w 261"/>
                  <a:gd name="T73" fmla="*/ 14 h 320"/>
                  <a:gd name="T74" fmla="*/ 20 w 261"/>
                  <a:gd name="T75" fmla="*/ 2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61" h="320">
                    <a:moveTo>
                      <a:pt x="101" y="33"/>
                    </a:moveTo>
                    <a:lnTo>
                      <a:pt x="40" y="33"/>
                    </a:lnTo>
                    <a:lnTo>
                      <a:pt x="32" y="36"/>
                    </a:lnTo>
                    <a:lnTo>
                      <a:pt x="26" y="35"/>
                    </a:lnTo>
                    <a:lnTo>
                      <a:pt x="17" y="39"/>
                    </a:lnTo>
                    <a:lnTo>
                      <a:pt x="15" y="44"/>
                    </a:lnTo>
                    <a:lnTo>
                      <a:pt x="26" y="59"/>
                    </a:lnTo>
                    <a:lnTo>
                      <a:pt x="30" y="75"/>
                    </a:lnTo>
                    <a:lnTo>
                      <a:pt x="36" y="97"/>
                    </a:lnTo>
                    <a:lnTo>
                      <a:pt x="29" y="107"/>
                    </a:lnTo>
                    <a:lnTo>
                      <a:pt x="28" y="112"/>
                    </a:lnTo>
                    <a:lnTo>
                      <a:pt x="33" y="126"/>
                    </a:lnTo>
                    <a:lnTo>
                      <a:pt x="39" y="141"/>
                    </a:lnTo>
                    <a:lnTo>
                      <a:pt x="45" y="149"/>
                    </a:lnTo>
                    <a:lnTo>
                      <a:pt x="46" y="162"/>
                    </a:lnTo>
                    <a:lnTo>
                      <a:pt x="43" y="180"/>
                    </a:lnTo>
                    <a:lnTo>
                      <a:pt x="37" y="190"/>
                    </a:lnTo>
                    <a:lnTo>
                      <a:pt x="25" y="206"/>
                    </a:lnTo>
                    <a:lnTo>
                      <a:pt x="20" y="216"/>
                    </a:lnTo>
                    <a:lnTo>
                      <a:pt x="12" y="237"/>
                    </a:lnTo>
                    <a:lnTo>
                      <a:pt x="12" y="247"/>
                    </a:lnTo>
                    <a:lnTo>
                      <a:pt x="4" y="270"/>
                    </a:lnTo>
                    <a:lnTo>
                      <a:pt x="0" y="290"/>
                    </a:lnTo>
                    <a:lnTo>
                      <a:pt x="2" y="305"/>
                    </a:lnTo>
                    <a:lnTo>
                      <a:pt x="12" y="300"/>
                    </a:lnTo>
                    <a:lnTo>
                      <a:pt x="25" y="297"/>
                    </a:lnTo>
                    <a:lnTo>
                      <a:pt x="39" y="297"/>
                    </a:lnTo>
                    <a:lnTo>
                      <a:pt x="50" y="308"/>
                    </a:lnTo>
                    <a:lnTo>
                      <a:pt x="54" y="306"/>
                    </a:lnTo>
                    <a:lnTo>
                      <a:pt x="138" y="305"/>
                    </a:lnTo>
                    <a:lnTo>
                      <a:pt x="152" y="316"/>
                    </a:lnTo>
                    <a:lnTo>
                      <a:pt x="201" y="320"/>
                    </a:lnTo>
                    <a:lnTo>
                      <a:pt x="240" y="311"/>
                    </a:lnTo>
                    <a:lnTo>
                      <a:pt x="227" y="296"/>
                    </a:lnTo>
                    <a:lnTo>
                      <a:pt x="213" y="276"/>
                    </a:lnTo>
                    <a:lnTo>
                      <a:pt x="216" y="201"/>
                    </a:lnTo>
                    <a:lnTo>
                      <a:pt x="260" y="201"/>
                    </a:lnTo>
                    <a:lnTo>
                      <a:pt x="258" y="192"/>
                    </a:lnTo>
                    <a:lnTo>
                      <a:pt x="261" y="184"/>
                    </a:lnTo>
                    <a:lnTo>
                      <a:pt x="258" y="173"/>
                    </a:lnTo>
                    <a:lnTo>
                      <a:pt x="261" y="161"/>
                    </a:lnTo>
                    <a:lnTo>
                      <a:pt x="259" y="154"/>
                    </a:lnTo>
                    <a:lnTo>
                      <a:pt x="249" y="152"/>
                    </a:lnTo>
                    <a:lnTo>
                      <a:pt x="236" y="156"/>
                    </a:lnTo>
                    <a:lnTo>
                      <a:pt x="227" y="155"/>
                    </a:lnTo>
                    <a:lnTo>
                      <a:pt x="222" y="158"/>
                    </a:lnTo>
                    <a:lnTo>
                      <a:pt x="223" y="129"/>
                    </a:lnTo>
                    <a:lnTo>
                      <a:pt x="216" y="120"/>
                    </a:lnTo>
                    <a:lnTo>
                      <a:pt x="215" y="105"/>
                    </a:lnTo>
                    <a:lnTo>
                      <a:pt x="219" y="91"/>
                    </a:lnTo>
                    <a:lnTo>
                      <a:pt x="214" y="82"/>
                    </a:lnTo>
                    <a:lnTo>
                      <a:pt x="214" y="67"/>
                    </a:lnTo>
                    <a:lnTo>
                      <a:pt x="189" y="67"/>
                    </a:lnTo>
                    <a:lnTo>
                      <a:pt x="191" y="59"/>
                    </a:lnTo>
                    <a:lnTo>
                      <a:pt x="180" y="59"/>
                    </a:lnTo>
                    <a:lnTo>
                      <a:pt x="179" y="63"/>
                    </a:lnTo>
                    <a:lnTo>
                      <a:pt x="166" y="64"/>
                    </a:lnTo>
                    <a:lnTo>
                      <a:pt x="160" y="78"/>
                    </a:lnTo>
                    <a:lnTo>
                      <a:pt x="157" y="84"/>
                    </a:lnTo>
                    <a:lnTo>
                      <a:pt x="146" y="80"/>
                    </a:lnTo>
                    <a:lnTo>
                      <a:pt x="139" y="84"/>
                    </a:lnTo>
                    <a:lnTo>
                      <a:pt x="124" y="86"/>
                    </a:lnTo>
                    <a:lnTo>
                      <a:pt x="117" y="74"/>
                    </a:lnTo>
                    <a:lnTo>
                      <a:pt x="112" y="65"/>
                    </a:lnTo>
                    <a:lnTo>
                      <a:pt x="106" y="51"/>
                    </a:lnTo>
                    <a:lnTo>
                      <a:pt x="101" y="33"/>
                    </a:lnTo>
                    <a:lnTo>
                      <a:pt x="101" y="33"/>
                    </a:lnTo>
                    <a:close/>
                    <a:moveTo>
                      <a:pt x="20" y="29"/>
                    </a:moveTo>
                    <a:lnTo>
                      <a:pt x="21" y="18"/>
                    </a:lnTo>
                    <a:lnTo>
                      <a:pt x="24" y="13"/>
                    </a:lnTo>
                    <a:lnTo>
                      <a:pt x="31" y="7"/>
                    </a:lnTo>
                    <a:lnTo>
                      <a:pt x="24" y="0"/>
                    </a:lnTo>
                    <a:lnTo>
                      <a:pt x="17" y="4"/>
                    </a:lnTo>
                    <a:lnTo>
                      <a:pt x="9" y="14"/>
                    </a:lnTo>
                    <a:lnTo>
                      <a:pt x="14" y="32"/>
                    </a:lnTo>
                    <a:lnTo>
                      <a:pt x="20" y="29"/>
                    </a:lnTo>
                    <a:lnTo>
                      <a:pt x="20" y="29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0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0C81B8C-FAE8-B008-78A4-0D5AAB3CD4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537" y="4570413"/>
                <a:ext cx="58737" cy="80963"/>
              </a:xfrm>
              <a:custGeom>
                <a:avLst/>
                <a:gdLst>
                  <a:gd name="T0" fmla="*/ 32 w 37"/>
                  <a:gd name="T1" fmla="*/ 12 h 51"/>
                  <a:gd name="T2" fmla="*/ 31 w 37"/>
                  <a:gd name="T3" fmla="*/ 2 h 51"/>
                  <a:gd name="T4" fmla="*/ 31 w 37"/>
                  <a:gd name="T5" fmla="*/ 2 h 51"/>
                  <a:gd name="T6" fmla="*/ 20 w 37"/>
                  <a:gd name="T7" fmla="*/ 0 h 51"/>
                  <a:gd name="T8" fmla="*/ 13 w 37"/>
                  <a:gd name="T9" fmla="*/ 14 h 51"/>
                  <a:gd name="T10" fmla="*/ 0 w 37"/>
                  <a:gd name="T11" fmla="*/ 13 h 51"/>
                  <a:gd name="T12" fmla="*/ 5 w 37"/>
                  <a:gd name="T13" fmla="*/ 23 h 51"/>
                  <a:gd name="T14" fmla="*/ 6 w 37"/>
                  <a:gd name="T15" fmla="*/ 27 h 51"/>
                  <a:gd name="T16" fmla="*/ 13 w 37"/>
                  <a:gd name="T17" fmla="*/ 50 h 51"/>
                  <a:gd name="T18" fmla="*/ 12 w 37"/>
                  <a:gd name="T19" fmla="*/ 51 h 51"/>
                  <a:gd name="T20" fmla="*/ 15 w 37"/>
                  <a:gd name="T21" fmla="*/ 51 h 51"/>
                  <a:gd name="T22" fmla="*/ 23 w 37"/>
                  <a:gd name="T23" fmla="*/ 42 h 51"/>
                  <a:gd name="T24" fmla="*/ 31 w 37"/>
                  <a:gd name="T25" fmla="*/ 30 h 51"/>
                  <a:gd name="T26" fmla="*/ 37 w 37"/>
                  <a:gd name="T27" fmla="*/ 25 h 51"/>
                  <a:gd name="T28" fmla="*/ 37 w 37"/>
                  <a:gd name="T29" fmla="*/ 17 h 51"/>
                  <a:gd name="T30" fmla="*/ 32 w 37"/>
                  <a:gd name="T31" fmla="*/ 12 h 51"/>
                  <a:gd name="T32" fmla="*/ 32 w 37"/>
                  <a:gd name="T33" fmla="*/ 12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" h="51">
                    <a:moveTo>
                      <a:pt x="32" y="12"/>
                    </a:moveTo>
                    <a:lnTo>
                      <a:pt x="31" y="2"/>
                    </a:lnTo>
                    <a:lnTo>
                      <a:pt x="31" y="2"/>
                    </a:lnTo>
                    <a:lnTo>
                      <a:pt x="20" y="0"/>
                    </a:lnTo>
                    <a:lnTo>
                      <a:pt x="13" y="14"/>
                    </a:lnTo>
                    <a:lnTo>
                      <a:pt x="0" y="13"/>
                    </a:lnTo>
                    <a:lnTo>
                      <a:pt x="5" y="23"/>
                    </a:lnTo>
                    <a:lnTo>
                      <a:pt x="6" y="27"/>
                    </a:lnTo>
                    <a:lnTo>
                      <a:pt x="13" y="50"/>
                    </a:lnTo>
                    <a:lnTo>
                      <a:pt x="12" y="51"/>
                    </a:lnTo>
                    <a:lnTo>
                      <a:pt x="15" y="51"/>
                    </a:lnTo>
                    <a:lnTo>
                      <a:pt x="23" y="42"/>
                    </a:lnTo>
                    <a:lnTo>
                      <a:pt x="31" y="30"/>
                    </a:lnTo>
                    <a:lnTo>
                      <a:pt x="37" y="25"/>
                    </a:lnTo>
                    <a:lnTo>
                      <a:pt x="37" y="17"/>
                    </a:lnTo>
                    <a:lnTo>
                      <a:pt x="32" y="12"/>
                    </a:lnTo>
                    <a:lnTo>
                      <a:pt x="32" y="12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0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98E3242-5D58-271B-C131-C57619C4EB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6150" y="4021138"/>
                <a:ext cx="101600" cy="230188"/>
              </a:xfrm>
              <a:custGeom>
                <a:avLst/>
                <a:gdLst>
                  <a:gd name="T0" fmla="*/ 60 w 64"/>
                  <a:gd name="T1" fmla="*/ 14 h 145"/>
                  <a:gd name="T2" fmla="*/ 43 w 64"/>
                  <a:gd name="T3" fmla="*/ 0 h 145"/>
                  <a:gd name="T4" fmla="*/ 36 w 64"/>
                  <a:gd name="T5" fmla="*/ 0 h 145"/>
                  <a:gd name="T6" fmla="*/ 29 w 64"/>
                  <a:gd name="T7" fmla="*/ 7 h 145"/>
                  <a:gd name="T8" fmla="*/ 25 w 64"/>
                  <a:gd name="T9" fmla="*/ 14 h 145"/>
                  <a:gd name="T10" fmla="*/ 14 w 64"/>
                  <a:gd name="T11" fmla="*/ 17 h 145"/>
                  <a:gd name="T12" fmla="*/ 10 w 64"/>
                  <a:gd name="T13" fmla="*/ 27 h 145"/>
                  <a:gd name="T14" fmla="*/ 3 w 64"/>
                  <a:gd name="T15" fmla="*/ 30 h 145"/>
                  <a:gd name="T16" fmla="*/ 0 w 64"/>
                  <a:gd name="T17" fmla="*/ 42 h 145"/>
                  <a:gd name="T18" fmla="*/ 7 w 64"/>
                  <a:gd name="T19" fmla="*/ 49 h 145"/>
                  <a:gd name="T20" fmla="*/ 14 w 64"/>
                  <a:gd name="T21" fmla="*/ 58 h 145"/>
                  <a:gd name="T22" fmla="*/ 15 w 64"/>
                  <a:gd name="T23" fmla="*/ 69 h 145"/>
                  <a:gd name="T24" fmla="*/ 19 w 64"/>
                  <a:gd name="T25" fmla="*/ 74 h 145"/>
                  <a:gd name="T26" fmla="*/ 18 w 64"/>
                  <a:gd name="T27" fmla="*/ 129 h 145"/>
                  <a:gd name="T28" fmla="*/ 24 w 64"/>
                  <a:gd name="T29" fmla="*/ 145 h 145"/>
                  <a:gd name="T30" fmla="*/ 40 w 64"/>
                  <a:gd name="T31" fmla="*/ 142 h 145"/>
                  <a:gd name="T32" fmla="*/ 41 w 64"/>
                  <a:gd name="T33" fmla="*/ 104 h 145"/>
                  <a:gd name="T34" fmla="*/ 41 w 64"/>
                  <a:gd name="T35" fmla="*/ 89 h 145"/>
                  <a:gd name="T36" fmla="*/ 45 w 64"/>
                  <a:gd name="T37" fmla="*/ 74 h 145"/>
                  <a:gd name="T38" fmla="*/ 52 w 64"/>
                  <a:gd name="T39" fmla="*/ 66 h 145"/>
                  <a:gd name="T40" fmla="*/ 62 w 64"/>
                  <a:gd name="T41" fmla="*/ 51 h 145"/>
                  <a:gd name="T42" fmla="*/ 59 w 64"/>
                  <a:gd name="T43" fmla="*/ 46 h 145"/>
                  <a:gd name="T44" fmla="*/ 64 w 64"/>
                  <a:gd name="T45" fmla="*/ 36 h 145"/>
                  <a:gd name="T46" fmla="*/ 59 w 64"/>
                  <a:gd name="T47" fmla="*/ 21 h 145"/>
                  <a:gd name="T48" fmla="*/ 60 w 64"/>
                  <a:gd name="T49" fmla="*/ 14 h 145"/>
                  <a:gd name="T50" fmla="*/ 60 w 64"/>
                  <a:gd name="T51" fmla="*/ 14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4" h="145">
                    <a:moveTo>
                      <a:pt x="60" y="14"/>
                    </a:moveTo>
                    <a:lnTo>
                      <a:pt x="43" y="0"/>
                    </a:lnTo>
                    <a:lnTo>
                      <a:pt x="36" y="0"/>
                    </a:lnTo>
                    <a:lnTo>
                      <a:pt x="29" y="7"/>
                    </a:lnTo>
                    <a:lnTo>
                      <a:pt x="25" y="14"/>
                    </a:lnTo>
                    <a:lnTo>
                      <a:pt x="14" y="17"/>
                    </a:lnTo>
                    <a:lnTo>
                      <a:pt x="10" y="27"/>
                    </a:lnTo>
                    <a:lnTo>
                      <a:pt x="3" y="30"/>
                    </a:lnTo>
                    <a:lnTo>
                      <a:pt x="0" y="42"/>
                    </a:lnTo>
                    <a:lnTo>
                      <a:pt x="7" y="49"/>
                    </a:lnTo>
                    <a:lnTo>
                      <a:pt x="14" y="58"/>
                    </a:lnTo>
                    <a:lnTo>
                      <a:pt x="15" y="69"/>
                    </a:lnTo>
                    <a:lnTo>
                      <a:pt x="19" y="74"/>
                    </a:lnTo>
                    <a:lnTo>
                      <a:pt x="18" y="129"/>
                    </a:lnTo>
                    <a:lnTo>
                      <a:pt x="24" y="145"/>
                    </a:lnTo>
                    <a:lnTo>
                      <a:pt x="40" y="142"/>
                    </a:lnTo>
                    <a:lnTo>
                      <a:pt x="41" y="104"/>
                    </a:lnTo>
                    <a:lnTo>
                      <a:pt x="41" y="89"/>
                    </a:lnTo>
                    <a:lnTo>
                      <a:pt x="45" y="74"/>
                    </a:lnTo>
                    <a:lnTo>
                      <a:pt x="52" y="66"/>
                    </a:lnTo>
                    <a:lnTo>
                      <a:pt x="62" y="51"/>
                    </a:lnTo>
                    <a:lnTo>
                      <a:pt x="59" y="46"/>
                    </a:lnTo>
                    <a:lnTo>
                      <a:pt x="64" y="36"/>
                    </a:lnTo>
                    <a:lnTo>
                      <a:pt x="59" y="21"/>
                    </a:lnTo>
                    <a:lnTo>
                      <a:pt x="60" y="14"/>
                    </a:lnTo>
                    <a:lnTo>
                      <a:pt x="60" y="14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0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95EE8EA-E7C9-2752-24D6-13567D9772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9775" y="3913188"/>
                <a:ext cx="252412" cy="207963"/>
              </a:xfrm>
              <a:custGeom>
                <a:avLst/>
                <a:gdLst>
                  <a:gd name="T0" fmla="*/ 122 w 159"/>
                  <a:gd name="T1" fmla="*/ 5 h 131"/>
                  <a:gd name="T2" fmla="*/ 109 w 159"/>
                  <a:gd name="T3" fmla="*/ 5 h 131"/>
                  <a:gd name="T4" fmla="*/ 103 w 159"/>
                  <a:gd name="T5" fmla="*/ 0 h 131"/>
                  <a:gd name="T6" fmla="*/ 92 w 159"/>
                  <a:gd name="T7" fmla="*/ 4 h 131"/>
                  <a:gd name="T8" fmla="*/ 72 w 159"/>
                  <a:gd name="T9" fmla="*/ 13 h 131"/>
                  <a:gd name="T10" fmla="*/ 69 w 159"/>
                  <a:gd name="T11" fmla="*/ 20 h 131"/>
                  <a:gd name="T12" fmla="*/ 53 w 159"/>
                  <a:gd name="T13" fmla="*/ 32 h 131"/>
                  <a:gd name="T14" fmla="*/ 50 w 159"/>
                  <a:gd name="T15" fmla="*/ 37 h 131"/>
                  <a:gd name="T16" fmla="*/ 41 w 159"/>
                  <a:gd name="T17" fmla="*/ 42 h 131"/>
                  <a:gd name="T18" fmla="*/ 31 w 159"/>
                  <a:gd name="T19" fmla="*/ 39 h 131"/>
                  <a:gd name="T20" fmla="*/ 25 w 159"/>
                  <a:gd name="T21" fmla="*/ 45 h 131"/>
                  <a:gd name="T22" fmla="*/ 22 w 159"/>
                  <a:gd name="T23" fmla="*/ 61 h 131"/>
                  <a:gd name="T24" fmla="*/ 5 w 159"/>
                  <a:gd name="T25" fmla="*/ 80 h 131"/>
                  <a:gd name="T26" fmla="*/ 6 w 159"/>
                  <a:gd name="T27" fmla="*/ 89 h 131"/>
                  <a:gd name="T28" fmla="*/ 0 w 159"/>
                  <a:gd name="T29" fmla="*/ 99 h 131"/>
                  <a:gd name="T30" fmla="*/ 1 w 159"/>
                  <a:gd name="T31" fmla="*/ 113 h 131"/>
                  <a:gd name="T32" fmla="*/ 11 w 159"/>
                  <a:gd name="T33" fmla="*/ 117 h 131"/>
                  <a:gd name="T34" fmla="*/ 15 w 159"/>
                  <a:gd name="T35" fmla="*/ 126 h 131"/>
                  <a:gd name="T36" fmla="*/ 24 w 159"/>
                  <a:gd name="T37" fmla="*/ 131 h 131"/>
                  <a:gd name="T38" fmla="*/ 31 w 159"/>
                  <a:gd name="T39" fmla="*/ 125 h 131"/>
                  <a:gd name="T40" fmla="*/ 41 w 159"/>
                  <a:gd name="T41" fmla="*/ 124 h 131"/>
                  <a:gd name="T42" fmla="*/ 56 w 159"/>
                  <a:gd name="T43" fmla="*/ 130 h 131"/>
                  <a:gd name="T44" fmla="*/ 52 w 159"/>
                  <a:gd name="T45" fmla="*/ 112 h 131"/>
                  <a:gd name="T46" fmla="*/ 53 w 159"/>
                  <a:gd name="T47" fmla="*/ 99 h 131"/>
                  <a:gd name="T48" fmla="*/ 89 w 159"/>
                  <a:gd name="T49" fmla="*/ 97 h 131"/>
                  <a:gd name="T50" fmla="*/ 99 w 159"/>
                  <a:gd name="T51" fmla="*/ 99 h 131"/>
                  <a:gd name="T52" fmla="*/ 105 w 159"/>
                  <a:gd name="T53" fmla="*/ 95 h 131"/>
                  <a:gd name="T54" fmla="*/ 114 w 159"/>
                  <a:gd name="T55" fmla="*/ 97 h 131"/>
                  <a:gd name="T56" fmla="*/ 133 w 159"/>
                  <a:gd name="T57" fmla="*/ 98 h 131"/>
                  <a:gd name="T58" fmla="*/ 140 w 159"/>
                  <a:gd name="T59" fmla="*/ 95 h 131"/>
                  <a:gd name="T60" fmla="*/ 144 w 159"/>
                  <a:gd name="T61" fmla="*/ 85 h 131"/>
                  <a:gd name="T62" fmla="*/ 155 w 159"/>
                  <a:gd name="T63" fmla="*/ 82 h 131"/>
                  <a:gd name="T64" fmla="*/ 159 w 159"/>
                  <a:gd name="T65" fmla="*/ 75 h 131"/>
                  <a:gd name="T66" fmla="*/ 159 w 159"/>
                  <a:gd name="T67" fmla="*/ 59 h 131"/>
                  <a:gd name="T68" fmla="*/ 136 w 159"/>
                  <a:gd name="T69" fmla="*/ 54 h 131"/>
                  <a:gd name="T70" fmla="*/ 135 w 159"/>
                  <a:gd name="T71" fmla="*/ 42 h 131"/>
                  <a:gd name="T72" fmla="*/ 123 w 159"/>
                  <a:gd name="T73" fmla="*/ 27 h 131"/>
                  <a:gd name="T74" fmla="*/ 120 w 159"/>
                  <a:gd name="T75" fmla="*/ 16 h 131"/>
                  <a:gd name="T76" fmla="*/ 122 w 159"/>
                  <a:gd name="T77" fmla="*/ 5 h 131"/>
                  <a:gd name="T78" fmla="*/ 122 w 159"/>
                  <a:gd name="T79" fmla="*/ 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59" h="131">
                    <a:moveTo>
                      <a:pt x="122" y="5"/>
                    </a:moveTo>
                    <a:lnTo>
                      <a:pt x="109" y="5"/>
                    </a:lnTo>
                    <a:lnTo>
                      <a:pt x="103" y="0"/>
                    </a:lnTo>
                    <a:lnTo>
                      <a:pt x="92" y="4"/>
                    </a:lnTo>
                    <a:lnTo>
                      <a:pt x="72" y="13"/>
                    </a:lnTo>
                    <a:lnTo>
                      <a:pt x="69" y="20"/>
                    </a:lnTo>
                    <a:lnTo>
                      <a:pt x="53" y="32"/>
                    </a:lnTo>
                    <a:lnTo>
                      <a:pt x="50" y="37"/>
                    </a:lnTo>
                    <a:lnTo>
                      <a:pt x="41" y="42"/>
                    </a:lnTo>
                    <a:lnTo>
                      <a:pt x="31" y="39"/>
                    </a:lnTo>
                    <a:lnTo>
                      <a:pt x="25" y="45"/>
                    </a:lnTo>
                    <a:lnTo>
                      <a:pt x="22" y="61"/>
                    </a:lnTo>
                    <a:lnTo>
                      <a:pt x="5" y="80"/>
                    </a:lnTo>
                    <a:lnTo>
                      <a:pt x="6" y="89"/>
                    </a:lnTo>
                    <a:lnTo>
                      <a:pt x="0" y="99"/>
                    </a:lnTo>
                    <a:lnTo>
                      <a:pt x="1" y="113"/>
                    </a:lnTo>
                    <a:lnTo>
                      <a:pt x="11" y="117"/>
                    </a:lnTo>
                    <a:lnTo>
                      <a:pt x="15" y="126"/>
                    </a:lnTo>
                    <a:lnTo>
                      <a:pt x="24" y="131"/>
                    </a:lnTo>
                    <a:lnTo>
                      <a:pt x="31" y="125"/>
                    </a:lnTo>
                    <a:lnTo>
                      <a:pt x="41" y="124"/>
                    </a:lnTo>
                    <a:lnTo>
                      <a:pt x="56" y="130"/>
                    </a:lnTo>
                    <a:lnTo>
                      <a:pt x="52" y="112"/>
                    </a:lnTo>
                    <a:lnTo>
                      <a:pt x="53" y="99"/>
                    </a:lnTo>
                    <a:lnTo>
                      <a:pt x="89" y="97"/>
                    </a:lnTo>
                    <a:lnTo>
                      <a:pt x="99" y="99"/>
                    </a:lnTo>
                    <a:lnTo>
                      <a:pt x="105" y="95"/>
                    </a:lnTo>
                    <a:lnTo>
                      <a:pt x="114" y="97"/>
                    </a:lnTo>
                    <a:lnTo>
                      <a:pt x="133" y="98"/>
                    </a:lnTo>
                    <a:lnTo>
                      <a:pt x="140" y="95"/>
                    </a:lnTo>
                    <a:lnTo>
                      <a:pt x="144" y="85"/>
                    </a:lnTo>
                    <a:lnTo>
                      <a:pt x="155" y="82"/>
                    </a:lnTo>
                    <a:lnTo>
                      <a:pt x="159" y="75"/>
                    </a:lnTo>
                    <a:lnTo>
                      <a:pt x="159" y="59"/>
                    </a:lnTo>
                    <a:lnTo>
                      <a:pt x="136" y="54"/>
                    </a:lnTo>
                    <a:lnTo>
                      <a:pt x="135" y="42"/>
                    </a:lnTo>
                    <a:lnTo>
                      <a:pt x="123" y="27"/>
                    </a:lnTo>
                    <a:lnTo>
                      <a:pt x="120" y="16"/>
                    </a:lnTo>
                    <a:lnTo>
                      <a:pt x="122" y="5"/>
                    </a:lnTo>
                    <a:lnTo>
                      <a:pt x="122" y="5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1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36E4DA8-C45C-3457-AB79-001A11A0F6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6862" y="5149851"/>
                <a:ext cx="314325" cy="346075"/>
              </a:xfrm>
              <a:custGeom>
                <a:avLst/>
                <a:gdLst>
                  <a:gd name="T0" fmla="*/ 116 w 198"/>
                  <a:gd name="T1" fmla="*/ 1 h 218"/>
                  <a:gd name="T2" fmla="*/ 113 w 198"/>
                  <a:gd name="T3" fmla="*/ 0 h 218"/>
                  <a:gd name="T4" fmla="*/ 100 w 198"/>
                  <a:gd name="T5" fmla="*/ 5 h 218"/>
                  <a:gd name="T6" fmla="*/ 95 w 198"/>
                  <a:gd name="T7" fmla="*/ 5 h 218"/>
                  <a:gd name="T8" fmla="*/ 81 w 198"/>
                  <a:gd name="T9" fmla="*/ 14 h 218"/>
                  <a:gd name="T10" fmla="*/ 73 w 198"/>
                  <a:gd name="T11" fmla="*/ 5 h 218"/>
                  <a:gd name="T12" fmla="*/ 41 w 198"/>
                  <a:gd name="T13" fmla="*/ 13 h 218"/>
                  <a:gd name="T14" fmla="*/ 26 w 198"/>
                  <a:gd name="T15" fmla="*/ 14 h 218"/>
                  <a:gd name="T16" fmla="*/ 22 w 198"/>
                  <a:gd name="T17" fmla="*/ 98 h 218"/>
                  <a:gd name="T18" fmla="*/ 2 w 198"/>
                  <a:gd name="T19" fmla="*/ 99 h 218"/>
                  <a:gd name="T20" fmla="*/ 0 w 198"/>
                  <a:gd name="T21" fmla="*/ 169 h 218"/>
                  <a:gd name="T22" fmla="*/ 5 w 198"/>
                  <a:gd name="T23" fmla="*/ 172 h 218"/>
                  <a:gd name="T24" fmla="*/ 16 w 198"/>
                  <a:gd name="T25" fmla="*/ 195 h 218"/>
                  <a:gd name="T26" fmla="*/ 14 w 198"/>
                  <a:gd name="T27" fmla="*/ 209 h 218"/>
                  <a:gd name="T28" fmla="*/ 18 w 198"/>
                  <a:gd name="T29" fmla="*/ 218 h 218"/>
                  <a:gd name="T30" fmla="*/ 33 w 198"/>
                  <a:gd name="T31" fmla="*/ 215 h 218"/>
                  <a:gd name="T32" fmla="*/ 43 w 198"/>
                  <a:gd name="T33" fmla="*/ 205 h 218"/>
                  <a:gd name="T34" fmla="*/ 54 w 198"/>
                  <a:gd name="T35" fmla="*/ 197 h 218"/>
                  <a:gd name="T36" fmla="*/ 59 w 198"/>
                  <a:gd name="T37" fmla="*/ 186 h 218"/>
                  <a:gd name="T38" fmla="*/ 69 w 198"/>
                  <a:gd name="T39" fmla="*/ 181 h 218"/>
                  <a:gd name="T40" fmla="*/ 78 w 198"/>
                  <a:gd name="T41" fmla="*/ 183 h 218"/>
                  <a:gd name="T42" fmla="*/ 87 w 198"/>
                  <a:gd name="T43" fmla="*/ 190 h 218"/>
                  <a:gd name="T44" fmla="*/ 103 w 198"/>
                  <a:gd name="T45" fmla="*/ 191 h 218"/>
                  <a:gd name="T46" fmla="*/ 117 w 198"/>
                  <a:gd name="T47" fmla="*/ 185 h 218"/>
                  <a:gd name="T48" fmla="*/ 119 w 198"/>
                  <a:gd name="T49" fmla="*/ 178 h 218"/>
                  <a:gd name="T50" fmla="*/ 124 w 198"/>
                  <a:gd name="T51" fmla="*/ 167 h 218"/>
                  <a:gd name="T52" fmla="*/ 135 w 198"/>
                  <a:gd name="T53" fmla="*/ 165 h 218"/>
                  <a:gd name="T54" fmla="*/ 141 w 198"/>
                  <a:gd name="T55" fmla="*/ 156 h 218"/>
                  <a:gd name="T56" fmla="*/ 149 w 198"/>
                  <a:gd name="T57" fmla="*/ 140 h 218"/>
                  <a:gd name="T58" fmla="*/ 168 w 198"/>
                  <a:gd name="T59" fmla="*/ 123 h 218"/>
                  <a:gd name="T60" fmla="*/ 198 w 198"/>
                  <a:gd name="T61" fmla="*/ 105 h 218"/>
                  <a:gd name="T62" fmla="*/ 185 w 198"/>
                  <a:gd name="T63" fmla="*/ 94 h 218"/>
                  <a:gd name="T64" fmla="*/ 170 w 198"/>
                  <a:gd name="T65" fmla="*/ 91 h 218"/>
                  <a:gd name="T66" fmla="*/ 164 w 198"/>
                  <a:gd name="T67" fmla="*/ 75 h 218"/>
                  <a:gd name="T68" fmla="*/ 164 w 198"/>
                  <a:gd name="T69" fmla="*/ 67 h 218"/>
                  <a:gd name="T70" fmla="*/ 156 w 198"/>
                  <a:gd name="T71" fmla="*/ 65 h 218"/>
                  <a:gd name="T72" fmla="*/ 133 w 198"/>
                  <a:gd name="T73" fmla="*/ 39 h 218"/>
                  <a:gd name="T74" fmla="*/ 127 w 198"/>
                  <a:gd name="T75" fmla="*/ 25 h 218"/>
                  <a:gd name="T76" fmla="*/ 123 w 198"/>
                  <a:gd name="T77" fmla="*/ 20 h 218"/>
                  <a:gd name="T78" fmla="*/ 116 w 198"/>
                  <a:gd name="T79" fmla="*/ 1 h 218"/>
                  <a:gd name="T80" fmla="*/ 116 w 198"/>
                  <a:gd name="T81" fmla="*/ 1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8" h="218">
                    <a:moveTo>
                      <a:pt x="116" y="1"/>
                    </a:moveTo>
                    <a:lnTo>
                      <a:pt x="113" y="0"/>
                    </a:lnTo>
                    <a:lnTo>
                      <a:pt x="100" y="5"/>
                    </a:lnTo>
                    <a:lnTo>
                      <a:pt x="95" y="5"/>
                    </a:lnTo>
                    <a:lnTo>
                      <a:pt x="81" y="14"/>
                    </a:lnTo>
                    <a:lnTo>
                      <a:pt x="73" y="5"/>
                    </a:lnTo>
                    <a:lnTo>
                      <a:pt x="41" y="13"/>
                    </a:lnTo>
                    <a:lnTo>
                      <a:pt x="26" y="14"/>
                    </a:lnTo>
                    <a:lnTo>
                      <a:pt x="22" y="98"/>
                    </a:lnTo>
                    <a:lnTo>
                      <a:pt x="2" y="99"/>
                    </a:lnTo>
                    <a:lnTo>
                      <a:pt x="0" y="169"/>
                    </a:lnTo>
                    <a:lnTo>
                      <a:pt x="5" y="172"/>
                    </a:lnTo>
                    <a:lnTo>
                      <a:pt x="16" y="195"/>
                    </a:lnTo>
                    <a:lnTo>
                      <a:pt x="14" y="209"/>
                    </a:lnTo>
                    <a:lnTo>
                      <a:pt x="18" y="218"/>
                    </a:lnTo>
                    <a:lnTo>
                      <a:pt x="33" y="215"/>
                    </a:lnTo>
                    <a:lnTo>
                      <a:pt x="43" y="205"/>
                    </a:lnTo>
                    <a:lnTo>
                      <a:pt x="54" y="197"/>
                    </a:lnTo>
                    <a:lnTo>
                      <a:pt x="59" y="186"/>
                    </a:lnTo>
                    <a:lnTo>
                      <a:pt x="69" y="181"/>
                    </a:lnTo>
                    <a:lnTo>
                      <a:pt x="78" y="183"/>
                    </a:lnTo>
                    <a:lnTo>
                      <a:pt x="87" y="190"/>
                    </a:lnTo>
                    <a:lnTo>
                      <a:pt x="103" y="191"/>
                    </a:lnTo>
                    <a:lnTo>
                      <a:pt x="117" y="185"/>
                    </a:lnTo>
                    <a:lnTo>
                      <a:pt x="119" y="178"/>
                    </a:lnTo>
                    <a:lnTo>
                      <a:pt x="124" y="167"/>
                    </a:lnTo>
                    <a:lnTo>
                      <a:pt x="135" y="165"/>
                    </a:lnTo>
                    <a:lnTo>
                      <a:pt x="141" y="156"/>
                    </a:lnTo>
                    <a:lnTo>
                      <a:pt x="149" y="140"/>
                    </a:lnTo>
                    <a:lnTo>
                      <a:pt x="168" y="123"/>
                    </a:lnTo>
                    <a:lnTo>
                      <a:pt x="198" y="105"/>
                    </a:lnTo>
                    <a:lnTo>
                      <a:pt x="185" y="94"/>
                    </a:lnTo>
                    <a:lnTo>
                      <a:pt x="170" y="91"/>
                    </a:lnTo>
                    <a:lnTo>
                      <a:pt x="164" y="75"/>
                    </a:lnTo>
                    <a:lnTo>
                      <a:pt x="164" y="67"/>
                    </a:lnTo>
                    <a:lnTo>
                      <a:pt x="156" y="65"/>
                    </a:lnTo>
                    <a:lnTo>
                      <a:pt x="133" y="39"/>
                    </a:lnTo>
                    <a:lnTo>
                      <a:pt x="127" y="25"/>
                    </a:lnTo>
                    <a:lnTo>
                      <a:pt x="123" y="20"/>
                    </a:lnTo>
                    <a:lnTo>
                      <a:pt x="116" y="1"/>
                    </a:lnTo>
                    <a:lnTo>
                      <a:pt x="116" y="1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1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2ADA8B1-0749-6528-0025-33371AE8B4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1762" y="4062413"/>
                <a:ext cx="430212" cy="334963"/>
              </a:xfrm>
              <a:custGeom>
                <a:avLst/>
                <a:gdLst>
                  <a:gd name="T0" fmla="*/ 195 w 271"/>
                  <a:gd name="T1" fmla="*/ 59 h 211"/>
                  <a:gd name="T2" fmla="*/ 187 w 271"/>
                  <a:gd name="T3" fmla="*/ 45 h 211"/>
                  <a:gd name="T4" fmla="*/ 189 w 271"/>
                  <a:gd name="T5" fmla="*/ 25 h 211"/>
                  <a:gd name="T6" fmla="*/ 175 w 271"/>
                  <a:gd name="T7" fmla="*/ 0 h 211"/>
                  <a:gd name="T8" fmla="*/ 151 w 271"/>
                  <a:gd name="T9" fmla="*/ 14 h 211"/>
                  <a:gd name="T10" fmla="*/ 117 w 271"/>
                  <a:gd name="T11" fmla="*/ 51 h 211"/>
                  <a:gd name="T12" fmla="*/ 91 w 271"/>
                  <a:gd name="T13" fmla="*/ 51 h 211"/>
                  <a:gd name="T14" fmla="*/ 82 w 271"/>
                  <a:gd name="T15" fmla="*/ 68 h 211"/>
                  <a:gd name="T16" fmla="*/ 47 w 271"/>
                  <a:gd name="T17" fmla="*/ 87 h 211"/>
                  <a:gd name="T18" fmla="*/ 38 w 271"/>
                  <a:gd name="T19" fmla="*/ 80 h 211"/>
                  <a:gd name="T20" fmla="*/ 17 w 271"/>
                  <a:gd name="T21" fmla="*/ 89 h 211"/>
                  <a:gd name="T22" fmla="*/ 2 w 271"/>
                  <a:gd name="T23" fmla="*/ 117 h 211"/>
                  <a:gd name="T24" fmla="*/ 3 w 271"/>
                  <a:gd name="T25" fmla="*/ 146 h 211"/>
                  <a:gd name="T26" fmla="*/ 10 w 271"/>
                  <a:gd name="T27" fmla="*/ 165 h 211"/>
                  <a:gd name="T28" fmla="*/ 20 w 271"/>
                  <a:gd name="T29" fmla="*/ 186 h 211"/>
                  <a:gd name="T30" fmla="*/ 31 w 271"/>
                  <a:gd name="T31" fmla="*/ 205 h 211"/>
                  <a:gd name="T32" fmla="*/ 44 w 271"/>
                  <a:gd name="T33" fmla="*/ 189 h 211"/>
                  <a:gd name="T34" fmla="*/ 71 w 271"/>
                  <a:gd name="T35" fmla="*/ 180 h 211"/>
                  <a:gd name="T36" fmla="*/ 86 w 271"/>
                  <a:gd name="T37" fmla="*/ 165 h 211"/>
                  <a:gd name="T38" fmla="*/ 105 w 271"/>
                  <a:gd name="T39" fmla="*/ 146 h 211"/>
                  <a:gd name="T40" fmla="*/ 136 w 271"/>
                  <a:gd name="T41" fmla="*/ 163 h 211"/>
                  <a:gd name="T42" fmla="*/ 167 w 271"/>
                  <a:gd name="T43" fmla="*/ 169 h 211"/>
                  <a:gd name="T44" fmla="*/ 176 w 271"/>
                  <a:gd name="T45" fmla="*/ 153 h 211"/>
                  <a:gd name="T46" fmla="*/ 209 w 271"/>
                  <a:gd name="T47" fmla="*/ 144 h 211"/>
                  <a:gd name="T48" fmla="*/ 224 w 271"/>
                  <a:gd name="T49" fmla="*/ 148 h 211"/>
                  <a:gd name="T50" fmla="*/ 234 w 271"/>
                  <a:gd name="T51" fmla="*/ 140 h 211"/>
                  <a:gd name="T52" fmla="*/ 264 w 271"/>
                  <a:gd name="T53" fmla="*/ 143 h 211"/>
                  <a:gd name="T54" fmla="*/ 268 w 271"/>
                  <a:gd name="T55" fmla="*/ 133 h 211"/>
                  <a:gd name="T56" fmla="*/ 246 w 271"/>
                  <a:gd name="T57" fmla="*/ 109 h 211"/>
                  <a:gd name="T58" fmla="*/ 223 w 271"/>
                  <a:gd name="T59" fmla="*/ 87 h 211"/>
                  <a:gd name="T60" fmla="*/ 211 w 271"/>
                  <a:gd name="T61" fmla="*/ 69 h 211"/>
                  <a:gd name="T62" fmla="*/ 197 w 271"/>
                  <a:gd name="T63" fmla="*/ 6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71" h="211">
                    <a:moveTo>
                      <a:pt x="197" y="60"/>
                    </a:moveTo>
                    <a:lnTo>
                      <a:pt x="195" y="59"/>
                    </a:lnTo>
                    <a:lnTo>
                      <a:pt x="188" y="52"/>
                    </a:lnTo>
                    <a:lnTo>
                      <a:pt x="187" y="45"/>
                    </a:lnTo>
                    <a:lnTo>
                      <a:pt x="189" y="35"/>
                    </a:lnTo>
                    <a:lnTo>
                      <a:pt x="189" y="25"/>
                    </a:lnTo>
                    <a:lnTo>
                      <a:pt x="177" y="10"/>
                    </a:lnTo>
                    <a:lnTo>
                      <a:pt x="175" y="0"/>
                    </a:lnTo>
                    <a:lnTo>
                      <a:pt x="161" y="5"/>
                    </a:lnTo>
                    <a:lnTo>
                      <a:pt x="151" y="14"/>
                    </a:lnTo>
                    <a:lnTo>
                      <a:pt x="136" y="40"/>
                    </a:lnTo>
                    <a:lnTo>
                      <a:pt x="117" y="51"/>
                    </a:lnTo>
                    <a:lnTo>
                      <a:pt x="96" y="50"/>
                    </a:lnTo>
                    <a:lnTo>
                      <a:pt x="91" y="51"/>
                    </a:lnTo>
                    <a:lnTo>
                      <a:pt x="92" y="60"/>
                    </a:lnTo>
                    <a:lnTo>
                      <a:pt x="82" y="68"/>
                    </a:lnTo>
                    <a:lnTo>
                      <a:pt x="74" y="78"/>
                    </a:lnTo>
                    <a:lnTo>
                      <a:pt x="47" y="87"/>
                    </a:lnTo>
                    <a:lnTo>
                      <a:pt x="42" y="81"/>
                    </a:lnTo>
                    <a:lnTo>
                      <a:pt x="38" y="80"/>
                    </a:lnTo>
                    <a:lnTo>
                      <a:pt x="34" y="87"/>
                    </a:lnTo>
                    <a:lnTo>
                      <a:pt x="17" y="89"/>
                    </a:lnTo>
                    <a:lnTo>
                      <a:pt x="6" y="113"/>
                    </a:lnTo>
                    <a:lnTo>
                      <a:pt x="2" y="117"/>
                    </a:lnTo>
                    <a:lnTo>
                      <a:pt x="0" y="136"/>
                    </a:lnTo>
                    <a:lnTo>
                      <a:pt x="3" y="146"/>
                    </a:lnTo>
                    <a:lnTo>
                      <a:pt x="1" y="152"/>
                    </a:lnTo>
                    <a:lnTo>
                      <a:pt x="10" y="165"/>
                    </a:lnTo>
                    <a:lnTo>
                      <a:pt x="12" y="174"/>
                    </a:lnTo>
                    <a:lnTo>
                      <a:pt x="20" y="186"/>
                    </a:lnTo>
                    <a:lnTo>
                      <a:pt x="30" y="193"/>
                    </a:lnTo>
                    <a:lnTo>
                      <a:pt x="31" y="205"/>
                    </a:lnTo>
                    <a:lnTo>
                      <a:pt x="34" y="211"/>
                    </a:lnTo>
                    <a:lnTo>
                      <a:pt x="44" y="189"/>
                    </a:lnTo>
                    <a:lnTo>
                      <a:pt x="57" y="177"/>
                    </a:lnTo>
                    <a:lnTo>
                      <a:pt x="71" y="180"/>
                    </a:lnTo>
                    <a:lnTo>
                      <a:pt x="84" y="182"/>
                    </a:lnTo>
                    <a:lnTo>
                      <a:pt x="86" y="165"/>
                    </a:lnTo>
                    <a:lnTo>
                      <a:pt x="94" y="153"/>
                    </a:lnTo>
                    <a:lnTo>
                      <a:pt x="105" y="146"/>
                    </a:lnTo>
                    <a:lnTo>
                      <a:pt x="122" y="153"/>
                    </a:lnTo>
                    <a:lnTo>
                      <a:pt x="136" y="163"/>
                    </a:lnTo>
                    <a:lnTo>
                      <a:pt x="151" y="164"/>
                    </a:lnTo>
                    <a:lnTo>
                      <a:pt x="167" y="169"/>
                    </a:lnTo>
                    <a:lnTo>
                      <a:pt x="173" y="155"/>
                    </a:lnTo>
                    <a:lnTo>
                      <a:pt x="176" y="153"/>
                    </a:lnTo>
                    <a:lnTo>
                      <a:pt x="186" y="155"/>
                    </a:lnTo>
                    <a:lnTo>
                      <a:pt x="209" y="144"/>
                    </a:lnTo>
                    <a:lnTo>
                      <a:pt x="217" y="149"/>
                    </a:lnTo>
                    <a:lnTo>
                      <a:pt x="224" y="148"/>
                    </a:lnTo>
                    <a:lnTo>
                      <a:pt x="227" y="142"/>
                    </a:lnTo>
                    <a:lnTo>
                      <a:pt x="234" y="140"/>
                    </a:lnTo>
                    <a:lnTo>
                      <a:pt x="251" y="143"/>
                    </a:lnTo>
                    <a:lnTo>
                      <a:pt x="264" y="143"/>
                    </a:lnTo>
                    <a:lnTo>
                      <a:pt x="271" y="141"/>
                    </a:lnTo>
                    <a:lnTo>
                      <a:pt x="268" y="133"/>
                    </a:lnTo>
                    <a:lnTo>
                      <a:pt x="252" y="123"/>
                    </a:lnTo>
                    <a:lnTo>
                      <a:pt x="246" y="109"/>
                    </a:lnTo>
                    <a:lnTo>
                      <a:pt x="237" y="99"/>
                    </a:lnTo>
                    <a:lnTo>
                      <a:pt x="223" y="87"/>
                    </a:lnTo>
                    <a:lnTo>
                      <a:pt x="223" y="79"/>
                    </a:lnTo>
                    <a:lnTo>
                      <a:pt x="211" y="69"/>
                    </a:lnTo>
                    <a:lnTo>
                      <a:pt x="197" y="60"/>
                    </a:lnTo>
                    <a:lnTo>
                      <a:pt x="197" y="60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1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20F1415-B7F9-04F7-B5FF-916105506D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5000" y="4086226"/>
                <a:ext cx="200025" cy="233363"/>
              </a:xfrm>
              <a:custGeom>
                <a:avLst/>
                <a:gdLst>
                  <a:gd name="T0" fmla="*/ 67 w 126"/>
                  <a:gd name="T1" fmla="*/ 4 h 147"/>
                  <a:gd name="T2" fmla="*/ 59 w 126"/>
                  <a:gd name="T3" fmla="*/ 7 h 147"/>
                  <a:gd name="T4" fmla="*/ 54 w 126"/>
                  <a:gd name="T5" fmla="*/ 10 h 147"/>
                  <a:gd name="T6" fmla="*/ 51 w 126"/>
                  <a:gd name="T7" fmla="*/ 0 h 147"/>
                  <a:gd name="T8" fmla="*/ 45 w 126"/>
                  <a:gd name="T9" fmla="*/ 3 h 147"/>
                  <a:gd name="T10" fmla="*/ 41 w 126"/>
                  <a:gd name="T11" fmla="*/ 2 h 147"/>
                  <a:gd name="T12" fmla="*/ 38 w 126"/>
                  <a:gd name="T13" fmla="*/ 9 h 147"/>
                  <a:gd name="T14" fmla="*/ 21 w 126"/>
                  <a:gd name="T15" fmla="*/ 8 h 147"/>
                  <a:gd name="T16" fmla="*/ 15 w 126"/>
                  <a:gd name="T17" fmla="*/ 5 h 147"/>
                  <a:gd name="T18" fmla="*/ 12 w 126"/>
                  <a:gd name="T19" fmla="*/ 8 h 147"/>
                  <a:gd name="T20" fmla="*/ 9 w 126"/>
                  <a:gd name="T21" fmla="*/ 9 h 147"/>
                  <a:gd name="T22" fmla="*/ 7 w 126"/>
                  <a:gd name="T23" fmla="*/ 18 h 147"/>
                  <a:gd name="T24" fmla="*/ 11 w 126"/>
                  <a:gd name="T25" fmla="*/ 27 h 147"/>
                  <a:gd name="T26" fmla="*/ 16 w 126"/>
                  <a:gd name="T27" fmla="*/ 46 h 147"/>
                  <a:gd name="T28" fmla="*/ 9 w 126"/>
                  <a:gd name="T29" fmla="*/ 50 h 147"/>
                  <a:gd name="T30" fmla="*/ 7 w 126"/>
                  <a:gd name="T31" fmla="*/ 52 h 147"/>
                  <a:gd name="T32" fmla="*/ 8 w 126"/>
                  <a:gd name="T33" fmla="*/ 57 h 147"/>
                  <a:gd name="T34" fmla="*/ 7 w 126"/>
                  <a:gd name="T35" fmla="*/ 67 h 147"/>
                  <a:gd name="T36" fmla="*/ 4 w 126"/>
                  <a:gd name="T37" fmla="*/ 67 h 147"/>
                  <a:gd name="T38" fmla="*/ 2 w 126"/>
                  <a:gd name="T39" fmla="*/ 74 h 147"/>
                  <a:gd name="T40" fmla="*/ 5 w 126"/>
                  <a:gd name="T41" fmla="*/ 86 h 147"/>
                  <a:gd name="T42" fmla="*/ 0 w 126"/>
                  <a:gd name="T43" fmla="*/ 96 h 147"/>
                  <a:gd name="T44" fmla="*/ 6 w 126"/>
                  <a:gd name="T45" fmla="*/ 103 h 147"/>
                  <a:gd name="T46" fmla="*/ 13 w 126"/>
                  <a:gd name="T47" fmla="*/ 105 h 147"/>
                  <a:gd name="T48" fmla="*/ 22 w 126"/>
                  <a:gd name="T49" fmla="*/ 115 h 147"/>
                  <a:gd name="T50" fmla="*/ 23 w 126"/>
                  <a:gd name="T51" fmla="*/ 124 h 147"/>
                  <a:gd name="T52" fmla="*/ 21 w 126"/>
                  <a:gd name="T53" fmla="*/ 127 h 147"/>
                  <a:gd name="T54" fmla="*/ 19 w 126"/>
                  <a:gd name="T55" fmla="*/ 147 h 147"/>
                  <a:gd name="T56" fmla="*/ 23 w 126"/>
                  <a:gd name="T57" fmla="*/ 147 h 147"/>
                  <a:gd name="T58" fmla="*/ 43 w 126"/>
                  <a:gd name="T59" fmla="*/ 138 h 147"/>
                  <a:gd name="T60" fmla="*/ 58 w 126"/>
                  <a:gd name="T61" fmla="*/ 132 h 147"/>
                  <a:gd name="T62" fmla="*/ 82 w 126"/>
                  <a:gd name="T63" fmla="*/ 127 h 147"/>
                  <a:gd name="T64" fmla="*/ 96 w 126"/>
                  <a:gd name="T65" fmla="*/ 127 h 147"/>
                  <a:gd name="T66" fmla="*/ 110 w 126"/>
                  <a:gd name="T67" fmla="*/ 132 h 147"/>
                  <a:gd name="T68" fmla="*/ 121 w 126"/>
                  <a:gd name="T69" fmla="*/ 132 h 147"/>
                  <a:gd name="T70" fmla="*/ 122 w 126"/>
                  <a:gd name="T71" fmla="*/ 122 h 147"/>
                  <a:gd name="T72" fmla="*/ 112 w 126"/>
                  <a:gd name="T73" fmla="*/ 102 h 147"/>
                  <a:gd name="T74" fmla="*/ 118 w 126"/>
                  <a:gd name="T75" fmla="*/ 75 h 147"/>
                  <a:gd name="T76" fmla="*/ 126 w 126"/>
                  <a:gd name="T77" fmla="*/ 55 h 147"/>
                  <a:gd name="T78" fmla="*/ 122 w 126"/>
                  <a:gd name="T79" fmla="*/ 21 h 147"/>
                  <a:gd name="T80" fmla="*/ 107 w 126"/>
                  <a:gd name="T81" fmla="*/ 15 h 147"/>
                  <a:gd name="T82" fmla="*/ 97 w 126"/>
                  <a:gd name="T83" fmla="*/ 16 h 147"/>
                  <a:gd name="T84" fmla="*/ 90 w 126"/>
                  <a:gd name="T85" fmla="*/ 22 h 147"/>
                  <a:gd name="T86" fmla="*/ 81 w 126"/>
                  <a:gd name="T87" fmla="*/ 17 h 147"/>
                  <a:gd name="T88" fmla="*/ 77 w 126"/>
                  <a:gd name="T89" fmla="*/ 8 h 147"/>
                  <a:gd name="T90" fmla="*/ 67 w 126"/>
                  <a:gd name="T91" fmla="*/ 4 h 147"/>
                  <a:gd name="T92" fmla="*/ 67 w 126"/>
                  <a:gd name="T93" fmla="*/ 4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6" h="147">
                    <a:moveTo>
                      <a:pt x="67" y="4"/>
                    </a:moveTo>
                    <a:lnTo>
                      <a:pt x="59" y="7"/>
                    </a:lnTo>
                    <a:lnTo>
                      <a:pt x="54" y="10"/>
                    </a:lnTo>
                    <a:lnTo>
                      <a:pt x="51" y="0"/>
                    </a:lnTo>
                    <a:lnTo>
                      <a:pt x="45" y="3"/>
                    </a:lnTo>
                    <a:lnTo>
                      <a:pt x="41" y="2"/>
                    </a:lnTo>
                    <a:lnTo>
                      <a:pt x="38" y="9"/>
                    </a:lnTo>
                    <a:lnTo>
                      <a:pt x="21" y="8"/>
                    </a:lnTo>
                    <a:lnTo>
                      <a:pt x="15" y="5"/>
                    </a:lnTo>
                    <a:lnTo>
                      <a:pt x="12" y="8"/>
                    </a:lnTo>
                    <a:lnTo>
                      <a:pt x="9" y="9"/>
                    </a:lnTo>
                    <a:lnTo>
                      <a:pt x="7" y="18"/>
                    </a:lnTo>
                    <a:lnTo>
                      <a:pt x="11" y="27"/>
                    </a:lnTo>
                    <a:lnTo>
                      <a:pt x="16" y="46"/>
                    </a:lnTo>
                    <a:lnTo>
                      <a:pt x="9" y="50"/>
                    </a:lnTo>
                    <a:lnTo>
                      <a:pt x="7" y="52"/>
                    </a:lnTo>
                    <a:lnTo>
                      <a:pt x="8" y="57"/>
                    </a:lnTo>
                    <a:lnTo>
                      <a:pt x="7" y="67"/>
                    </a:lnTo>
                    <a:lnTo>
                      <a:pt x="4" y="67"/>
                    </a:lnTo>
                    <a:lnTo>
                      <a:pt x="2" y="74"/>
                    </a:lnTo>
                    <a:lnTo>
                      <a:pt x="5" y="86"/>
                    </a:lnTo>
                    <a:lnTo>
                      <a:pt x="0" y="96"/>
                    </a:lnTo>
                    <a:lnTo>
                      <a:pt x="6" y="103"/>
                    </a:lnTo>
                    <a:lnTo>
                      <a:pt x="13" y="105"/>
                    </a:lnTo>
                    <a:lnTo>
                      <a:pt x="22" y="115"/>
                    </a:lnTo>
                    <a:lnTo>
                      <a:pt x="23" y="124"/>
                    </a:lnTo>
                    <a:lnTo>
                      <a:pt x="21" y="127"/>
                    </a:lnTo>
                    <a:lnTo>
                      <a:pt x="19" y="147"/>
                    </a:lnTo>
                    <a:lnTo>
                      <a:pt x="23" y="147"/>
                    </a:lnTo>
                    <a:lnTo>
                      <a:pt x="43" y="138"/>
                    </a:lnTo>
                    <a:lnTo>
                      <a:pt x="58" y="132"/>
                    </a:lnTo>
                    <a:lnTo>
                      <a:pt x="82" y="127"/>
                    </a:lnTo>
                    <a:lnTo>
                      <a:pt x="96" y="127"/>
                    </a:lnTo>
                    <a:lnTo>
                      <a:pt x="110" y="132"/>
                    </a:lnTo>
                    <a:lnTo>
                      <a:pt x="121" y="132"/>
                    </a:lnTo>
                    <a:lnTo>
                      <a:pt x="122" y="122"/>
                    </a:lnTo>
                    <a:lnTo>
                      <a:pt x="112" y="102"/>
                    </a:lnTo>
                    <a:lnTo>
                      <a:pt x="118" y="75"/>
                    </a:lnTo>
                    <a:lnTo>
                      <a:pt x="126" y="55"/>
                    </a:lnTo>
                    <a:lnTo>
                      <a:pt x="122" y="21"/>
                    </a:lnTo>
                    <a:lnTo>
                      <a:pt x="107" y="15"/>
                    </a:lnTo>
                    <a:lnTo>
                      <a:pt x="97" y="16"/>
                    </a:lnTo>
                    <a:lnTo>
                      <a:pt x="90" y="22"/>
                    </a:lnTo>
                    <a:lnTo>
                      <a:pt x="81" y="17"/>
                    </a:lnTo>
                    <a:lnTo>
                      <a:pt x="77" y="8"/>
                    </a:lnTo>
                    <a:lnTo>
                      <a:pt x="67" y="4"/>
                    </a:lnTo>
                    <a:lnTo>
                      <a:pt x="67" y="4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1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4A1BB2A-82A0-7D1C-55E3-E882B04764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4912" y="3997326"/>
                <a:ext cx="250825" cy="420688"/>
              </a:xfrm>
              <a:custGeom>
                <a:avLst/>
                <a:gdLst>
                  <a:gd name="T0" fmla="*/ 132 w 158"/>
                  <a:gd name="T1" fmla="*/ 48 h 265"/>
                  <a:gd name="T2" fmla="*/ 133 w 158"/>
                  <a:gd name="T3" fmla="*/ 31 h 265"/>
                  <a:gd name="T4" fmla="*/ 131 w 158"/>
                  <a:gd name="T5" fmla="*/ 16 h 265"/>
                  <a:gd name="T6" fmla="*/ 123 w 158"/>
                  <a:gd name="T7" fmla="*/ 0 h 265"/>
                  <a:gd name="T8" fmla="*/ 117 w 158"/>
                  <a:gd name="T9" fmla="*/ 2 h 265"/>
                  <a:gd name="T10" fmla="*/ 116 w 158"/>
                  <a:gd name="T11" fmla="*/ 9 h 265"/>
                  <a:gd name="T12" fmla="*/ 125 w 158"/>
                  <a:gd name="T13" fmla="*/ 19 h 265"/>
                  <a:gd name="T14" fmla="*/ 123 w 158"/>
                  <a:gd name="T15" fmla="*/ 23 h 265"/>
                  <a:gd name="T16" fmla="*/ 122 w 158"/>
                  <a:gd name="T17" fmla="*/ 31 h 265"/>
                  <a:gd name="T18" fmla="*/ 104 w 158"/>
                  <a:gd name="T19" fmla="*/ 50 h 265"/>
                  <a:gd name="T20" fmla="*/ 99 w 158"/>
                  <a:gd name="T21" fmla="*/ 64 h 265"/>
                  <a:gd name="T22" fmla="*/ 97 w 158"/>
                  <a:gd name="T23" fmla="*/ 77 h 265"/>
                  <a:gd name="T24" fmla="*/ 92 w 158"/>
                  <a:gd name="T25" fmla="*/ 82 h 265"/>
                  <a:gd name="T26" fmla="*/ 88 w 158"/>
                  <a:gd name="T27" fmla="*/ 99 h 265"/>
                  <a:gd name="T28" fmla="*/ 76 w 158"/>
                  <a:gd name="T29" fmla="*/ 108 h 265"/>
                  <a:gd name="T30" fmla="*/ 74 w 158"/>
                  <a:gd name="T31" fmla="*/ 120 h 265"/>
                  <a:gd name="T32" fmla="*/ 69 w 158"/>
                  <a:gd name="T33" fmla="*/ 130 h 265"/>
                  <a:gd name="T34" fmla="*/ 67 w 158"/>
                  <a:gd name="T35" fmla="*/ 140 h 265"/>
                  <a:gd name="T36" fmla="*/ 53 w 158"/>
                  <a:gd name="T37" fmla="*/ 149 h 265"/>
                  <a:gd name="T38" fmla="*/ 41 w 158"/>
                  <a:gd name="T39" fmla="*/ 138 h 265"/>
                  <a:gd name="T40" fmla="*/ 33 w 158"/>
                  <a:gd name="T41" fmla="*/ 139 h 265"/>
                  <a:gd name="T42" fmla="*/ 20 w 158"/>
                  <a:gd name="T43" fmla="*/ 152 h 265"/>
                  <a:gd name="T44" fmla="*/ 15 w 158"/>
                  <a:gd name="T45" fmla="*/ 153 h 265"/>
                  <a:gd name="T46" fmla="*/ 4 w 158"/>
                  <a:gd name="T47" fmla="*/ 176 h 265"/>
                  <a:gd name="T48" fmla="*/ 0 w 158"/>
                  <a:gd name="T49" fmla="*/ 192 h 265"/>
                  <a:gd name="T50" fmla="*/ 0 w 158"/>
                  <a:gd name="T51" fmla="*/ 199 h 265"/>
                  <a:gd name="T52" fmla="*/ 4 w 158"/>
                  <a:gd name="T53" fmla="*/ 203 h 265"/>
                  <a:gd name="T54" fmla="*/ 9 w 158"/>
                  <a:gd name="T55" fmla="*/ 213 h 265"/>
                  <a:gd name="T56" fmla="*/ 18 w 158"/>
                  <a:gd name="T57" fmla="*/ 218 h 265"/>
                  <a:gd name="T58" fmla="*/ 27 w 158"/>
                  <a:gd name="T59" fmla="*/ 233 h 265"/>
                  <a:gd name="T60" fmla="*/ 24 w 158"/>
                  <a:gd name="T61" fmla="*/ 251 h 265"/>
                  <a:gd name="T62" fmla="*/ 58 w 158"/>
                  <a:gd name="T63" fmla="*/ 252 h 265"/>
                  <a:gd name="T64" fmla="*/ 68 w 158"/>
                  <a:gd name="T65" fmla="*/ 251 h 265"/>
                  <a:gd name="T66" fmla="*/ 80 w 158"/>
                  <a:gd name="T67" fmla="*/ 254 h 265"/>
                  <a:gd name="T68" fmla="*/ 93 w 158"/>
                  <a:gd name="T69" fmla="*/ 251 h 265"/>
                  <a:gd name="T70" fmla="*/ 96 w 158"/>
                  <a:gd name="T71" fmla="*/ 252 h 265"/>
                  <a:gd name="T72" fmla="*/ 122 w 158"/>
                  <a:gd name="T73" fmla="*/ 253 h 265"/>
                  <a:gd name="T74" fmla="*/ 139 w 158"/>
                  <a:gd name="T75" fmla="*/ 260 h 265"/>
                  <a:gd name="T76" fmla="*/ 156 w 158"/>
                  <a:gd name="T77" fmla="*/ 265 h 265"/>
                  <a:gd name="T78" fmla="*/ 158 w 158"/>
                  <a:gd name="T79" fmla="*/ 252 h 265"/>
                  <a:gd name="T80" fmla="*/ 155 w 158"/>
                  <a:gd name="T81" fmla="*/ 246 h 265"/>
                  <a:gd name="T82" fmla="*/ 154 w 158"/>
                  <a:gd name="T83" fmla="*/ 234 h 265"/>
                  <a:gd name="T84" fmla="*/ 144 w 158"/>
                  <a:gd name="T85" fmla="*/ 227 h 265"/>
                  <a:gd name="T86" fmla="*/ 136 w 158"/>
                  <a:gd name="T87" fmla="*/ 215 h 265"/>
                  <a:gd name="T88" fmla="*/ 134 w 158"/>
                  <a:gd name="T89" fmla="*/ 206 h 265"/>
                  <a:gd name="T90" fmla="*/ 125 w 158"/>
                  <a:gd name="T91" fmla="*/ 193 h 265"/>
                  <a:gd name="T92" fmla="*/ 127 w 158"/>
                  <a:gd name="T93" fmla="*/ 187 h 265"/>
                  <a:gd name="T94" fmla="*/ 124 w 158"/>
                  <a:gd name="T95" fmla="*/ 177 h 265"/>
                  <a:gd name="T96" fmla="*/ 126 w 158"/>
                  <a:gd name="T97" fmla="*/ 158 h 265"/>
                  <a:gd name="T98" fmla="*/ 130 w 158"/>
                  <a:gd name="T99" fmla="*/ 154 h 265"/>
                  <a:gd name="T100" fmla="*/ 141 w 158"/>
                  <a:gd name="T101" fmla="*/ 130 h 265"/>
                  <a:gd name="T102" fmla="*/ 144 w 158"/>
                  <a:gd name="T103" fmla="*/ 123 h 265"/>
                  <a:gd name="T104" fmla="*/ 138 w 158"/>
                  <a:gd name="T105" fmla="*/ 106 h 265"/>
                  <a:gd name="T106" fmla="*/ 134 w 158"/>
                  <a:gd name="T107" fmla="*/ 97 h 265"/>
                  <a:gd name="T108" fmla="*/ 125 w 158"/>
                  <a:gd name="T109" fmla="*/ 92 h 265"/>
                  <a:gd name="T110" fmla="*/ 113 w 158"/>
                  <a:gd name="T111" fmla="*/ 79 h 265"/>
                  <a:gd name="T112" fmla="*/ 117 w 158"/>
                  <a:gd name="T113" fmla="*/ 68 h 265"/>
                  <a:gd name="T114" fmla="*/ 127 w 158"/>
                  <a:gd name="T115" fmla="*/ 70 h 265"/>
                  <a:gd name="T116" fmla="*/ 132 w 158"/>
                  <a:gd name="T117" fmla="*/ 68 h 265"/>
                  <a:gd name="T118" fmla="*/ 144 w 158"/>
                  <a:gd name="T119" fmla="*/ 69 h 265"/>
                  <a:gd name="T120" fmla="*/ 132 w 158"/>
                  <a:gd name="T121" fmla="*/ 48 h 265"/>
                  <a:gd name="T122" fmla="*/ 132 w 158"/>
                  <a:gd name="T123" fmla="*/ 48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58" h="265">
                    <a:moveTo>
                      <a:pt x="132" y="48"/>
                    </a:moveTo>
                    <a:lnTo>
                      <a:pt x="133" y="31"/>
                    </a:lnTo>
                    <a:lnTo>
                      <a:pt x="131" y="16"/>
                    </a:lnTo>
                    <a:lnTo>
                      <a:pt x="123" y="0"/>
                    </a:lnTo>
                    <a:lnTo>
                      <a:pt x="117" y="2"/>
                    </a:lnTo>
                    <a:lnTo>
                      <a:pt x="116" y="9"/>
                    </a:lnTo>
                    <a:lnTo>
                      <a:pt x="125" y="19"/>
                    </a:lnTo>
                    <a:lnTo>
                      <a:pt x="123" y="23"/>
                    </a:lnTo>
                    <a:lnTo>
                      <a:pt x="122" y="31"/>
                    </a:lnTo>
                    <a:lnTo>
                      <a:pt x="104" y="50"/>
                    </a:lnTo>
                    <a:lnTo>
                      <a:pt x="99" y="64"/>
                    </a:lnTo>
                    <a:lnTo>
                      <a:pt x="97" y="77"/>
                    </a:lnTo>
                    <a:lnTo>
                      <a:pt x="92" y="82"/>
                    </a:lnTo>
                    <a:lnTo>
                      <a:pt x="88" y="99"/>
                    </a:lnTo>
                    <a:lnTo>
                      <a:pt x="76" y="108"/>
                    </a:lnTo>
                    <a:lnTo>
                      <a:pt x="74" y="120"/>
                    </a:lnTo>
                    <a:lnTo>
                      <a:pt x="69" y="130"/>
                    </a:lnTo>
                    <a:lnTo>
                      <a:pt x="67" y="140"/>
                    </a:lnTo>
                    <a:lnTo>
                      <a:pt x="53" y="149"/>
                    </a:lnTo>
                    <a:lnTo>
                      <a:pt x="41" y="138"/>
                    </a:lnTo>
                    <a:lnTo>
                      <a:pt x="33" y="139"/>
                    </a:lnTo>
                    <a:lnTo>
                      <a:pt x="20" y="152"/>
                    </a:lnTo>
                    <a:lnTo>
                      <a:pt x="15" y="153"/>
                    </a:lnTo>
                    <a:lnTo>
                      <a:pt x="4" y="176"/>
                    </a:lnTo>
                    <a:lnTo>
                      <a:pt x="0" y="192"/>
                    </a:lnTo>
                    <a:lnTo>
                      <a:pt x="0" y="199"/>
                    </a:lnTo>
                    <a:lnTo>
                      <a:pt x="4" y="203"/>
                    </a:lnTo>
                    <a:lnTo>
                      <a:pt x="9" y="213"/>
                    </a:lnTo>
                    <a:lnTo>
                      <a:pt x="18" y="218"/>
                    </a:lnTo>
                    <a:lnTo>
                      <a:pt x="27" y="233"/>
                    </a:lnTo>
                    <a:lnTo>
                      <a:pt x="24" y="251"/>
                    </a:lnTo>
                    <a:lnTo>
                      <a:pt x="58" y="252"/>
                    </a:lnTo>
                    <a:lnTo>
                      <a:pt x="68" y="251"/>
                    </a:lnTo>
                    <a:lnTo>
                      <a:pt x="80" y="254"/>
                    </a:lnTo>
                    <a:lnTo>
                      <a:pt x="93" y="251"/>
                    </a:lnTo>
                    <a:lnTo>
                      <a:pt x="96" y="252"/>
                    </a:lnTo>
                    <a:lnTo>
                      <a:pt x="122" y="253"/>
                    </a:lnTo>
                    <a:lnTo>
                      <a:pt x="139" y="260"/>
                    </a:lnTo>
                    <a:lnTo>
                      <a:pt x="156" y="265"/>
                    </a:lnTo>
                    <a:lnTo>
                      <a:pt x="158" y="252"/>
                    </a:lnTo>
                    <a:lnTo>
                      <a:pt x="155" y="246"/>
                    </a:lnTo>
                    <a:lnTo>
                      <a:pt x="154" y="234"/>
                    </a:lnTo>
                    <a:lnTo>
                      <a:pt x="144" y="227"/>
                    </a:lnTo>
                    <a:lnTo>
                      <a:pt x="136" y="215"/>
                    </a:lnTo>
                    <a:lnTo>
                      <a:pt x="134" y="206"/>
                    </a:lnTo>
                    <a:lnTo>
                      <a:pt x="125" y="193"/>
                    </a:lnTo>
                    <a:lnTo>
                      <a:pt x="127" y="187"/>
                    </a:lnTo>
                    <a:lnTo>
                      <a:pt x="124" y="177"/>
                    </a:lnTo>
                    <a:lnTo>
                      <a:pt x="126" y="158"/>
                    </a:lnTo>
                    <a:lnTo>
                      <a:pt x="130" y="154"/>
                    </a:lnTo>
                    <a:lnTo>
                      <a:pt x="141" y="130"/>
                    </a:lnTo>
                    <a:lnTo>
                      <a:pt x="144" y="123"/>
                    </a:lnTo>
                    <a:lnTo>
                      <a:pt x="138" y="106"/>
                    </a:lnTo>
                    <a:lnTo>
                      <a:pt x="134" y="97"/>
                    </a:lnTo>
                    <a:lnTo>
                      <a:pt x="125" y="92"/>
                    </a:lnTo>
                    <a:lnTo>
                      <a:pt x="113" y="79"/>
                    </a:lnTo>
                    <a:lnTo>
                      <a:pt x="117" y="68"/>
                    </a:lnTo>
                    <a:lnTo>
                      <a:pt x="127" y="70"/>
                    </a:lnTo>
                    <a:lnTo>
                      <a:pt x="132" y="68"/>
                    </a:lnTo>
                    <a:lnTo>
                      <a:pt x="144" y="69"/>
                    </a:lnTo>
                    <a:lnTo>
                      <a:pt x="132" y="48"/>
                    </a:lnTo>
                    <a:lnTo>
                      <a:pt x="132" y="48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1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7ED24B1-91E4-971A-70CB-A888C6F9D5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5562" y="4284663"/>
                <a:ext cx="635000" cy="698500"/>
              </a:xfrm>
              <a:custGeom>
                <a:avLst/>
                <a:gdLst>
                  <a:gd name="T0" fmla="*/ 275 w 400"/>
                  <a:gd name="T1" fmla="*/ 2 h 440"/>
                  <a:gd name="T2" fmla="*/ 257 w 400"/>
                  <a:gd name="T3" fmla="*/ 4 h 440"/>
                  <a:gd name="T4" fmla="*/ 221 w 400"/>
                  <a:gd name="T5" fmla="*/ 15 h 440"/>
                  <a:gd name="T6" fmla="*/ 184 w 400"/>
                  <a:gd name="T7" fmla="*/ 23 h 440"/>
                  <a:gd name="T8" fmla="*/ 142 w 400"/>
                  <a:gd name="T9" fmla="*/ 13 h 440"/>
                  <a:gd name="T10" fmla="*/ 131 w 400"/>
                  <a:gd name="T11" fmla="*/ 56 h 440"/>
                  <a:gd name="T12" fmla="*/ 118 w 400"/>
                  <a:gd name="T13" fmla="*/ 105 h 440"/>
                  <a:gd name="T14" fmla="*/ 115 w 400"/>
                  <a:gd name="T15" fmla="*/ 136 h 440"/>
                  <a:gd name="T16" fmla="*/ 90 w 400"/>
                  <a:gd name="T17" fmla="*/ 166 h 440"/>
                  <a:gd name="T18" fmla="*/ 76 w 400"/>
                  <a:gd name="T19" fmla="*/ 217 h 440"/>
                  <a:gd name="T20" fmla="*/ 43 w 400"/>
                  <a:gd name="T21" fmla="*/ 239 h 440"/>
                  <a:gd name="T22" fmla="*/ 23 w 400"/>
                  <a:gd name="T23" fmla="*/ 241 h 440"/>
                  <a:gd name="T24" fmla="*/ 7 w 400"/>
                  <a:gd name="T25" fmla="*/ 249 h 440"/>
                  <a:gd name="T26" fmla="*/ 3 w 400"/>
                  <a:gd name="T27" fmla="*/ 270 h 440"/>
                  <a:gd name="T28" fmla="*/ 26 w 400"/>
                  <a:gd name="T29" fmla="*/ 264 h 440"/>
                  <a:gd name="T30" fmla="*/ 98 w 400"/>
                  <a:gd name="T31" fmla="*/ 296 h 440"/>
                  <a:gd name="T32" fmla="*/ 125 w 400"/>
                  <a:gd name="T33" fmla="*/ 315 h 440"/>
                  <a:gd name="T34" fmla="*/ 146 w 400"/>
                  <a:gd name="T35" fmla="*/ 309 h 440"/>
                  <a:gd name="T36" fmla="*/ 166 w 400"/>
                  <a:gd name="T37" fmla="*/ 290 h 440"/>
                  <a:gd name="T38" fmla="*/ 200 w 400"/>
                  <a:gd name="T39" fmla="*/ 298 h 440"/>
                  <a:gd name="T40" fmla="*/ 201 w 400"/>
                  <a:gd name="T41" fmla="*/ 336 h 440"/>
                  <a:gd name="T42" fmla="*/ 208 w 400"/>
                  <a:gd name="T43" fmla="*/ 389 h 440"/>
                  <a:gd name="T44" fmla="*/ 235 w 400"/>
                  <a:gd name="T45" fmla="*/ 383 h 440"/>
                  <a:gd name="T46" fmla="*/ 252 w 400"/>
                  <a:gd name="T47" fmla="*/ 392 h 440"/>
                  <a:gd name="T48" fmla="*/ 282 w 400"/>
                  <a:gd name="T49" fmla="*/ 404 h 440"/>
                  <a:gd name="T50" fmla="*/ 316 w 400"/>
                  <a:gd name="T51" fmla="*/ 414 h 440"/>
                  <a:gd name="T52" fmla="*/ 348 w 400"/>
                  <a:gd name="T53" fmla="*/ 440 h 440"/>
                  <a:gd name="T54" fmla="*/ 357 w 400"/>
                  <a:gd name="T55" fmla="*/ 418 h 440"/>
                  <a:gd name="T56" fmla="*/ 340 w 400"/>
                  <a:gd name="T57" fmla="*/ 381 h 440"/>
                  <a:gd name="T58" fmla="*/ 346 w 400"/>
                  <a:gd name="T59" fmla="*/ 328 h 440"/>
                  <a:gd name="T60" fmla="*/ 384 w 400"/>
                  <a:gd name="T61" fmla="*/ 322 h 440"/>
                  <a:gd name="T62" fmla="*/ 377 w 400"/>
                  <a:gd name="T63" fmla="*/ 298 h 440"/>
                  <a:gd name="T64" fmla="*/ 361 w 400"/>
                  <a:gd name="T65" fmla="*/ 259 h 440"/>
                  <a:gd name="T66" fmla="*/ 360 w 400"/>
                  <a:gd name="T67" fmla="*/ 207 h 440"/>
                  <a:gd name="T68" fmla="*/ 356 w 400"/>
                  <a:gd name="T69" fmla="*/ 179 h 440"/>
                  <a:gd name="T70" fmla="*/ 366 w 400"/>
                  <a:gd name="T71" fmla="*/ 157 h 440"/>
                  <a:gd name="T72" fmla="*/ 372 w 400"/>
                  <a:gd name="T73" fmla="*/ 111 h 440"/>
                  <a:gd name="T74" fmla="*/ 392 w 400"/>
                  <a:gd name="T75" fmla="*/ 81 h 440"/>
                  <a:gd name="T76" fmla="*/ 392 w 400"/>
                  <a:gd name="T77" fmla="*/ 41 h 440"/>
                  <a:gd name="T78" fmla="*/ 368 w 400"/>
                  <a:gd name="T79" fmla="*/ 16 h 440"/>
                  <a:gd name="T80" fmla="*/ 341 w 400"/>
                  <a:gd name="T81" fmla="*/ 24 h 440"/>
                  <a:gd name="T82" fmla="*/ 312 w 400"/>
                  <a:gd name="T83" fmla="*/ 3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00" h="440">
                    <a:moveTo>
                      <a:pt x="299" y="3"/>
                    </a:moveTo>
                    <a:lnTo>
                      <a:pt x="282" y="0"/>
                    </a:lnTo>
                    <a:lnTo>
                      <a:pt x="275" y="2"/>
                    </a:lnTo>
                    <a:lnTo>
                      <a:pt x="272" y="8"/>
                    </a:lnTo>
                    <a:lnTo>
                      <a:pt x="265" y="9"/>
                    </a:lnTo>
                    <a:lnTo>
                      <a:pt x="257" y="4"/>
                    </a:lnTo>
                    <a:lnTo>
                      <a:pt x="234" y="15"/>
                    </a:lnTo>
                    <a:lnTo>
                      <a:pt x="224" y="13"/>
                    </a:lnTo>
                    <a:lnTo>
                      <a:pt x="221" y="15"/>
                    </a:lnTo>
                    <a:lnTo>
                      <a:pt x="215" y="29"/>
                    </a:lnTo>
                    <a:lnTo>
                      <a:pt x="199" y="24"/>
                    </a:lnTo>
                    <a:lnTo>
                      <a:pt x="184" y="23"/>
                    </a:lnTo>
                    <a:lnTo>
                      <a:pt x="170" y="13"/>
                    </a:lnTo>
                    <a:lnTo>
                      <a:pt x="153" y="6"/>
                    </a:lnTo>
                    <a:lnTo>
                      <a:pt x="142" y="13"/>
                    </a:lnTo>
                    <a:lnTo>
                      <a:pt x="134" y="25"/>
                    </a:lnTo>
                    <a:lnTo>
                      <a:pt x="132" y="42"/>
                    </a:lnTo>
                    <a:lnTo>
                      <a:pt x="131" y="56"/>
                    </a:lnTo>
                    <a:lnTo>
                      <a:pt x="125" y="68"/>
                    </a:lnTo>
                    <a:lnTo>
                      <a:pt x="121" y="83"/>
                    </a:lnTo>
                    <a:lnTo>
                      <a:pt x="118" y="105"/>
                    </a:lnTo>
                    <a:lnTo>
                      <a:pt x="120" y="118"/>
                    </a:lnTo>
                    <a:lnTo>
                      <a:pt x="116" y="126"/>
                    </a:lnTo>
                    <a:lnTo>
                      <a:pt x="115" y="136"/>
                    </a:lnTo>
                    <a:lnTo>
                      <a:pt x="113" y="143"/>
                    </a:lnTo>
                    <a:lnTo>
                      <a:pt x="99" y="154"/>
                    </a:lnTo>
                    <a:lnTo>
                      <a:pt x="90" y="166"/>
                    </a:lnTo>
                    <a:lnTo>
                      <a:pt x="81" y="190"/>
                    </a:lnTo>
                    <a:lnTo>
                      <a:pt x="81" y="209"/>
                    </a:lnTo>
                    <a:lnTo>
                      <a:pt x="76" y="217"/>
                    </a:lnTo>
                    <a:lnTo>
                      <a:pt x="64" y="228"/>
                    </a:lnTo>
                    <a:lnTo>
                      <a:pt x="51" y="243"/>
                    </a:lnTo>
                    <a:lnTo>
                      <a:pt x="43" y="239"/>
                    </a:lnTo>
                    <a:lnTo>
                      <a:pt x="41" y="233"/>
                    </a:lnTo>
                    <a:lnTo>
                      <a:pt x="30" y="232"/>
                    </a:lnTo>
                    <a:lnTo>
                      <a:pt x="23" y="241"/>
                    </a:lnTo>
                    <a:lnTo>
                      <a:pt x="17" y="238"/>
                    </a:lnTo>
                    <a:lnTo>
                      <a:pt x="10" y="244"/>
                    </a:lnTo>
                    <a:lnTo>
                      <a:pt x="7" y="249"/>
                    </a:lnTo>
                    <a:lnTo>
                      <a:pt x="6" y="260"/>
                    </a:lnTo>
                    <a:lnTo>
                      <a:pt x="0" y="263"/>
                    </a:lnTo>
                    <a:lnTo>
                      <a:pt x="3" y="270"/>
                    </a:lnTo>
                    <a:lnTo>
                      <a:pt x="12" y="266"/>
                    </a:lnTo>
                    <a:lnTo>
                      <a:pt x="18" y="267"/>
                    </a:lnTo>
                    <a:lnTo>
                      <a:pt x="26" y="264"/>
                    </a:lnTo>
                    <a:lnTo>
                      <a:pt x="87" y="264"/>
                    </a:lnTo>
                    <a:lnTo>
                      <a:pt x="92" y="282"/>
                    </a:lnTo>
                    <a:lnTo>
                      <a:pt x="98" y="296"/>
                    </a:lnTo>
                    <a:lnTo>
                      <a:pt x="103" y="305"/>
                    </a:lnTo>
                    <a:lnTo>
                      <a:pt x="110" y="317"/>
                    </a:lnTo>
                    <a:lnTo>
                      <a:pt x="125" y="315"/>
                    </a:lnTo>
                    <a:lnTo>
                      <a:pt x="132" y="311"/>
                    </a:lnTo>
                    <a:lnTo>
                      <a:pt x="143" y="315"/>
                    </a:lnTo>
                    <a:lnTo>
                      <a:pt x="146" y="309"/>
                    </a:lnTo>
                    <a:lnTo>
                      <a:pt x="152" y="295"/>
                    </a:lnTo>
                    <a:lnTo>
                      <a:pt x="165" y="294"/>
                    </a:lnTo>
                    <a:lnTo>
                      <a:pt x="166" y="290"/>
                    </a:lnTo>
                    <a:lnTo>
                      <a:pt x="177" y="290"/>
                    </a:lnTo>
                    <a:lnTo>
                      <a:pt x="175" y="298"/>
                    </a:lnTo>
                    <a:lnTo>
                      <a:pt x="200" y="298"/>
                    </a:lnTo>
                    <a:lnTo>
                      <a:pt x="200" y="313"/>
                    </a:lnTo>
                    <a:lnTo>
                      <a:pt x="205" y="322"/>
                    </a:lnTo>
                    <a:lnTo>
                      <a:pt x="201" y="336"/>
                    </a:lnTo>
                    <a:lnTo>
                      <a:pt x="202" y="351"/>
                    </a:lnTo>
                    <a:lnTo>
                      <a:pt x="209" y="360"/>
                    </a:lnTo>
                    <a:lnTo>
                      <a:pt x="208" y="389"/>
                    </a:lnTo>
                    <a:lnTo>
                      <a:pt x="213" y="386"/>
                    </a:lnTo>
                    <a:lnTo>
                      <a:pt x="222" y="387"/>
                    </a:lnTo>
                    <a:lnTo>
                      <a:pt x="235" y="383"/>
                    </a:lnTo>
                    <a:lnTo>
                      <a:pt x="245" y="385"/>
                    </a:lnTo>
                    <a:lnTo>
                      <a:pt x="251" y="385"/>
                    </a:lnTo>
                    <a:lnTo>
                      <a:pt x="252" y="392"/>
                    </a:lnTo>
                    <a:lnTo>
                      <a:pt x="263" y="392"/>
                    </a:lnTo>
                    <a:lnTo>
                      <a:pt x="276" y="394"/>
                    </a:lnTo>
                    <a:lnTo>
                      <a:pt x="282" y="404"/>
                    </a:lnTo>
                    <a:lnTo>
                      <a:pt x="299" y="408"/>
                    </a:lnTo>
                    <a:lnTo>
                      <a:pt x="312" y="401"/>
                    </a:lnTo>
                    <a:lnTo>
                      <a:pt x="316" y="414"/>
                    </a:lnTo>
                    <a:lnTo>
                      <a:pt x="333" y="417"/>
                    </a:lnTo>
                    <a:lnTo>
                      <a:pt x="340" y="427"/>
                    </a:lnTo>
                    <a:lnTo>
                      <a:pt x="348" y="440"/>
                    </a:lnTo>
                    <a:lnTo>
                      <a:pt x="364" y="440"/>
                    </a:lnTo>
                    <a:lnTo>
                      <a:pt x="363" y="414"/>
                    </a:lnTo>
                    <a:lnTo>
                      <a:pt x="357" y="418"/>
                    </a:lnTo>
                    <a:lnTo>
                      <a:pt x="342" y="409"/>
                    </a:lnTo>
                    <a:lnTo>
                      <a:pt x="337" y="405"/>
                    </a:lnTo>
                    <a:lnTo>
                      <a:pt x="340" y="381"/>
                    </a:lnTo>
                    <a:lnTo>
                      <a:pt x="345" y="353"/>
                    </a:lnTo>
                    <a:lnTo>
                      <a:pt x="340" y="343"/>
                    </a:lnTo>
                    <a:lnTo>
                      <a:pt x="346" y="328"/>
                    </a:lnTo>
                    <a:lnTo>
                      <a:pt x="352" y="325"/>
                    </a:lnTo>
                    <a:lnTo>
                      <a:pt x="380" y="320"/>
                    </a:lnTo>
                    <a:lnTo>
                      <a:pt x="384" y="322"/>
                    </a:lnTo>
                    <a:lnTo>
                      <a:pt x="385" y="318"/>
                    </a:lnTo>
                    <a:lnTo>
                      <a:pt x="379" y="311"/>
                    </a:lnTo>
                    <a:lnTo>
                      <a:pt x="377" y="298"/>
                    </a:lnTo>
                    <a:lnTo>
                      <a:pt x="364" y="285"/>
                    </a:lnTo>
                    <a:lnTo>
                      <a:pt x="357" y="268"/>
                    </a:lnTo>
                    <a:lnTo>
                      <a:pt x="361" y="259"/>
                    </a:lnTo>
                    <a:lnTo>
                      <a:pt x="355" y="245"/>
                    </a:lnTo>
                    <a:lnTo>
                      <a:pt x="359" y="207"/>
                    </a:lnTo>
                    <a:lnTo>
                      <a:pt x="360" y="207"/>
                    </a:lnTo>
                    <a:lnTo>
                      <a:pt x="359" y="203"/>
                    </a:lnTo>
                    <a:lnTo>
                      <a:pt x="354" y="193"/>
                    </a:lnTo>
                    <a:lnTo>
                      <a:pt x="356" y="179"/>
                    </a:lnTo>
                    <a:lnTo>
                      <a:pt x="359" y="178"/>
                    </a:lnTo>
                    <a:lnTo>
                      <a:pt x="360" y="164"/>
                    </a:lnTo>
                    <a:lnTo>
                      <a:pt x="366" y="157"/>
                    </a:lnTo>
                    <a:lnTo>
                      <a:pt x="366" y="139"/>
                    </a:lnTo>
                    <a:lnTo>
                      <a:pt x="371" y="130"/>
                    </a:lnTo>
                    <a:lnTo>
                      <a:pt x="372" y="111"/>
                    </a:lnTo>
                    <a:lnTo>
                      <a:pt x="377" y="100"/>
                    </a:lnTo>
                    <a:lnTo>
                      <a:pt x="385" y="87"/>
                    </a:lnTo>
                    <a:lnTo>
                      <a:pt x="392" y="81"/>
                    </a:lnTo>
                    <a:lnTo>
                      <a:pt x="400" y="72"/>
                    </a:lnTo>
                    <a:lnTo>
                      <a:pt x="391" y="69"/>
                    </a:lnTo>
                    <a:lnTo>
                      <a:pt x="392" y="41"/>
                    </a:lnTo>
                    <a:lnTo>
                      <a:pt x="392" y="41"/>
                    </a:lnTo>
                    <a:lnTo>
                      <a:pt x="374" y="25"/>
                    </a:lnTo>
                    <a:lnTo>
                      <a:pt x="368" y="16"/>
                    </a:lnTo>
                    <a:lnTo>
                      <a:pt x="357" y="21"/>
                    </a:lnTo>
                    <a:lnTo>
                      <a:pt x="347" y="19"/>
                    </a:lnTo>
                    <a:lnTo>
                      <a:pt x="341" y="24"/>
                    </a:lnTo>
                    <a:lnTo>
                      <a:pt x="332" y="20"/>
                    </a:lnTo>
                    <a:lnTo>
                      <a:pt x="319" y="1"/>
                    </a:lnTo>
                    <a:lnTo>
                      <a:pt x="312" y="3"/>
                    </a:lnTo>
                    <a:lnTo>
                      <a:pt x="299" y="3"/>
                    </a:lnTo>
                    <a:lnTo>
                      <a:pt x="299" y="3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1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92529B9-2318-3A40-FE53-B8906FBCEB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0637" y="4343401"/>
                <a:ext cx="244475" cy="330200"/>
              </a:xfrm>
              <a:custGeom>
                <a:avLst/>
                <a:gdLst>
                  <a:gd name="T0" fmla="*/ 154 w 154"/>
                  <a:gd name="T1" fmla="*/ 5 h 208"/>
                  <a:gd name="T2" fmla="*/ 141 w 154"/>
                  <a:gd name="T3" fmla="*/ 3 h 208"/>
                  <a:gd name="T4" fmla="*/ 127 w 154"/>
                  <a:gd name="T5" fmla="*/ 0 h 208"/>
                  <a:gd name="T6" fmla="*/ 114 w 154"/>
                  <a:gd name="T7" fmla="*/ 12 h 208"/>
                  <a:gd name="T8" fmla="*/ 104 w 154"/>
                  <a:gd name="T9" fmla="*/ 34 h 208"/>
                  <a:gd name="T10" fmla="*/ 102 w 154"/>
                  <a:gd name="T11" fmla="*/ 47 h 208"/>
                  <a:gd name="T12" fmla="*/ 85 w 154"/>
                  <a:gd name="T13" fmla="*/ 42 h 208"/>
                  <a:gd name="T14" fmla="*/ 68 w 154"/>
                  <a:gd name="T15" fmla="*/ 35 h 208"/>
                  <a:gd name="T16" fmla="*/ 42 w 154"/>
                  <a:gd name="T17" fmla="*/ 34 h 208"/>
                  <a:gd name="T18" fmla="*/ 40 w 154"/>
                  <a:gd name="T19" fmla="*/ 44 h 208"/>
                  <a:gd name="T20" fmla="*/ 46 w 154"/>
                  <a:gd name="T21" fmla="*/ 57 h 208"/>
                  <a:gd name="T22" fmla="*/ 62 w 154"/>
                  <a:gd name="T23" fmla="*/ 55 h 208"/>
                  <a:gd name="T24" fmla="*/ 67 w 154"/>
                  <a:gd name="T25" fmla="*/ 59 h 208"/>
                  <a:gd name="T26" fmla="*/ 58 w 154"/>
                  <a:gd name="T27" fmla="*/ 87 h 208"/>
                  <a:gd name="T28" fmla="*/ 68 w 154"/>
                  <a:gd name="T29" fmla="*/ 101 h 208"/>
                  <a:gd name="T30" fmla="*/ 70 w 154"/>
                  <a:gd name="T31" fmla="*/ 119 h 208"/>
                  <a:gd name="T32" fmla="*/ 67 w 154"/>
                  <a:gd name="T33" fmla="*/ 136 h 208"/>
                  <a:gd name="T34" fmla="*/ 61 w 154"/>
                  <a:gd name="T35" fmla="*/ 147 h 208"/>
                  <a:gd name="T36" fmla="*/ 43 w 154"/>
                  <a:gd name="T37" fmla="*/ 145 h 208"/>
                  <a:gd name="T38" fmla="*/ 32 w 154"/>
                  <a:gd name="T39" fmla="*/ 134 h 208"/>
                  <a:gd name="T40" fmla="*/ 30 w 154"/>
                  <a:gd name="T41" fmla="*/ 145 h 208"/>
                  <a:gd name="T42" fmla="*/ 15 w 154"/>
                  <a:gd name="T43" fmla="*/ 148 h 208"/>
                  <a:gd name="T44" fmla="*/ 8 w 154"/>
                  <a:gd name="T45" fmla="*/ 154 h 208"/>
                  <a:gd name="T46" fmla="*/ 16 w 154"/>
                  <a:gd name="T47" fmla="*/ 170 h 208"/>
                  <a:gd name="T48" fmla="*/ 0 w 154"/>
                  <a:gd name="T49" fmla="*/ 183 h 208"/>
                  <a:gd name="T50" fmla="*/ 17 w 154"/>
                  <a:gd name="T51" fmla="*/ 208 h 208"/>
                  <a:gd name="T52" fmla="*/ 25 w 154"/>
                  <a:gd name="T53" fmla="*/ 198 h 208"/>
                  <a:gd name="T54" fmla="*/ 32 w 154"/>
                  <a:gd name="T55" fmla="*/ 194 h 208"/>
                  <a:gd name="T56" fmla="*/ 39 w 154"/>
                  <a:gd name="T57" fmla="*/ 201 h 208"/>
                  <a:gd name="T58" fmla="*/ 45 w 154"/>
                  <a:gd name="T59" fmla="*/ 204 h 208"/>
                  <a:gd name="T60" fmla="*/ 52 w 154"/>
                  <a:gd name="T61" fmla="*/ 195 h 208"/>
                  <a:gd name="T62" fmla="*/ 63 w 154"/>
                  <a:gd name="T63" fmla="*/ 196 h 208"/>
                  <a:gd name="T64" fmla="*/ 65 w 154"/>
                  <a:gd name="T65" fmla="*/ 202 h 208"/>
                  <a:gd name="T66" fmla="*/ 73 w 154"/>
                  <a:gd name="T67" fmla="*/ 206 h 208"/>
                  <a:gd name="T68" fmla="*/ 86 w 154"/>
                  <a:gd name="T69" fmla="*/ 191 h 208"/>
                  <a:gd name="T70" fmla="*/ 98 w 154"/>
                  <a:gd name="T71" fmla="*/ 180 h 208"/>
                  <a:gd name="T72" fmla="*/ 103 w 154"/>
                  <a:gd name="T73" fmla="*/ 172 h 208"/>
                  <a:gd name="T74" fmla="*/ 103 w 154"/>
                  <a:gd name="T75" fmla="*/ 153 h 208"/>
                  <a:gd name="T76" fmla="*/ 112 w 154"/>
                  <a:gd name="T77" fmla="*/ 129 h 208"/>
                  <a:gd name="T78" fmla="*/ 121 w 154"/>
                  <a:gd name="T79" fmla="*/ 117 h 208"/>
                  <a:gd name="T80" fmla="*/ 135 w 154"/>
                  <a:gd name="T81" fmla="*/ 106 h 208"/>
                  <a:gd name="T82" fmla="*/ 137 w 154"/>
                  <a:gd name="T83" fmla="*/ 99 h 208"/>
                  <a:gd name="T84" fmla="*/ 138 w 154"/>
                  <a:gd name="T85" fmla="*/ 89 h 208"/>
                  <a:gd name="T86" fmla="*/ 142 w 154"/>
                  <a:gd name="T87" fmla="*/ 81 h 208"/>
                  <a:gd name="T88" fmla="*/ 140 w 154"/>
                  <a:gd name="T89" fmla="*/ 68 h 208"/>
                  <a:gd name="T90" fmla="*/ 143 w 154"/>
                  <a:gd name="T91" fmla="*/ 46 h 208"/>
                  <a:gd name="T92" fmla="*/ 147 w 154"/>
                  <a:gd name="T93" fmla="*/ 31 h 208"/>
                  <a:gd name="T94" fmla="*/ 153 w 154"/>
                  <a:gd name="T95" fmla="*/ 19 h 208"/>
                  <a:gd name="T96" fmla="*/ 154 w 154"/>
                  <a:gd name="T97" fmla="*/ 5 h 208"/>
                  <a:gd name="T98" fmla="*/ 154 w 154"/>
                  <a:gd name="T99" fmla="*/ 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54" h="208">
                    <a:moveTo>
                      <a:pt x="154" y="5"/>
                    </a:moveTo>
                    <a:lnTo>
                      <a:pt x="141" y="3"/>
                    </a:lnTo>
                    <a:lnTo>
                      <a:pt x="127" y="0"/>
                    </a:lnTo>
                    <a:lnTo>
                      <a:pt x="114" y="12"/>
                    </a:lnTo>
                    <a:lnTo>
                      <a:pt x="104" y="34"/>
                    </a:lnTo>
                    <a:lnTo>
                      <a:pt x="102" y="47"/>
                    </a:lnTo>
                    <a:lnTo>
                      <a:pt x="85" y="42"/>
                    </a:lnTo>
                    <a:lnTo>
                      <a:pt x="68" y="35"/>
                    </a:lnTo>
                    <a:lnTo>
                      <a:pt x="42" y="34"/>
                    </a:lnTo>
                    <a:lnTo>
                      <a:pt x="40" y="44"/>
                    </a:lnTo>
                    <a:lnTo>
                      <a:pt x="46" y="57"/>
                    </a:lnTo>
                    <a:lnTo>
                      <a:pt x="62" y="55"/>
                    </a:lnTo>
                    <a:lnTo>
                      <a:pt x="67" y="59"/>
                    </a:lnTo>
                    <a:lnTo>
                      <a:pt x="58" y="87"/>
                    </a:lnTo>
                    <a:lnTo>
                      <a:pt x="68" y="101"/>
                    </a:lnTo>
                    <a:lnTo>
                      <a:pt x="70" y="119"/>
                    </a:lnTo>
                    <a:lnTo>
                      <a:pt x="67" y="136"/>
                    </a:lnTo>
                    <a:lnTo>
                      <a:pt x="61" y="147"/>
                    </a:lnTo>
                    <a:lnTo>
                      <a:pt x="43" y="145"/>
                    </a:lnTo>
                    <a:lnTo>
                      <a:pt x="32" y="134"/>
                    </a:lnTo>
                    <a:lnTo>
                      <a:pt x="30" y="145"/>
                    </a:lnTo>
                    <a:lnTo>
                      <a:pt x="15" y="148"/>
                    </a:lnTo>
                    <a:lnTo>
                      <a:pt x="8" y="154"/>
                    </a:lnTo>
                    <a:lnTo>
                      <a:pt x="16" y="170"/>
                    </a:lnTo>
                    <a:lnTo>
                      <a:pt x="0" y="183"/>
                    </a:lnTo>
                    <a:lnTo>
                      <a:pt x="17" y="208"/>
                    </a:lnTo>
                    <a:lnTo>
                      <a:pt x="25" y="198"/>
                    </a:lnTo>
                    <a:lnTo>
                      <a:pt x="32" y="194"/>
                    </a:lnTo>
                    <a:lnTo>
                      <a:pt x="39" y="201"/>
                    </a:lnTo>
                    <a:lnTo>
                      <a:pt x="45" y="204"/>
                    </a:lnTo>
                    <a:lnTo>
                      <a:pt x="52" y="195"/>
                    </a:lnTo>
                    <a:lnTo>
                      <a:pt x="63" y="196"/>
                    </a:lnTo>
                    <a:lnTo>
                      <a:pt x="65" y="202"/>
                    </a:lnTo>
                    <a:lnTo>
                      <a:pt x="73" y="206"/>
                    </a:lnTo>
                    <a:lnTo>
                      <a:pt x="86" y="191"/>
                    </a:lnTo>
                    <a:lnTo>
                      <a:pt x="98" y="180"/>
                    </a:lnTo>
                    <a:lnTo>
                      <a:pt x="103" y="172"/>
                    </a:lnTo>
                    <a:lnTo>
                      <a:pt x="103" y="153"/>
                    </a:lnTo>
                    <a:lnTo>
                      <a:pt x="112" y="129"/>
                    </a:lnTo>
                    <a:lnTo>
                      <a:pt x="121" y="117"/>
                    </a:lnTo>
                    <a:lnTo>
                      <a:pt x="135" y="106"/>
                    </a:lnTo>
                    <a:lnTo>
                      <a:pt x="137" y="99"/>
                    </a:lnTo>
                    <a:lnTo>
                      <a:pt x="138" y="89"/>
                    </a:lnTo>
                    <a:lnTo>
                      <a:pt x="142" y="81"/>
                    </a:lnTo>
                    <a:lnTo>
                      <a:pt x="140" y="68"/>
                    </a:lnTo>
                    <a:lnTo>
                      <a:pt x="143" y="46"/>
                    </a:lnTo>
                    <a:lnTo>
                      <a:pt x="147" y="31"/>
                    </a:lnTo>
                    <a:lnTo>
                      <a:pt x="153" y="19"/>
                    </a:lnTo>
                    <a:lnTo>
                      <a:pt x="154" y="5"/>
                    </a:lnTo>
                    <a:lnTo>
                      <a:pt x="154" y="5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1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F920079-4BF0-7752-14B7-1804340D27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1875" y="4005263"/>
                <a:ext cx="52387" cy="65088"/>
              </a:xfrm>
              <a:custGeom>
                <a:avLst/>
                <a:gdLst>
                  <a:gd name="T0" fmla="*/ 30 w 33"/>
                  <a:gd name="T1" fmla="*/ 29 h 41"/>
                  <a:gd name="T2" fmla="*/ 21 w 33"/>
                  <a:gd name="T3" fmla="*/ 22 h 41"/>
                  <a:gd name="T4" fmla="*/ 33 w 33"/>
                  <a:gd name="T5" fmla="*/ 17 h 41"/>
                  <a:gd name="T6" fmla="*/ 33 w 33"/>
                  <a:gd name="T7" fmla="*/ 6 h 41"/>
                  <a:gd name="T8" fmla="*/ 28 w 33"/>
                  <a:gd name="T9" fmla="*/ 0 h 41"/>
                  <a:gd name="T10" fmla="*/ 22 w 33"/>
                  <a:gd name="T11" fmla="*/ 5 h 41"/>
                  <a:gd name="T12" fmla="*/ 13 w 33"/>
                  <a:gd name="T13" fmla="*/ 3 h 41"/>
                  <a:gd name="T14" fmla="*/ 6 w 33"/>
                  <a:gd name="T15" fmla="*/ 14 h 41"/>
                  <a:gd name="T16" fmla="*/ 0 w 33"/>
                  <a:gd name="T17" fmla="*/ 25 h 41"/>
                  <a:gd name="T18" fmla="*/ 2 w 33"/>
                  <a:gd name="T19" fmla="*/ 31 h 41"/>
                  <a:gd name="T20" fmla="*/ 2 w 33"/>
                  <a:gd name="T21" fmla="*/ 39 h 41"/>
                  <a:gd name="T22" fmla="*/ 14 w 33"/>
                  <a:gd name="T23" fmla="*/ 39 h 41"/>
                  <a:gd name="T24" fmla="*/ 18 w 33"/>
                  <a:gd name="T25" fmla="*/ 37 h 41"/>
                  <a:gd name="T26" fmla="*/ 23 w 33"/>
                  <a:gd name="T27" fmla="*/ 41 h 41"/>
                  <a:gd name="T28" fmla="*/ 30 w 33"/>
                  <a:gd name="T29" fmla="*/ 29 h 41"/>
                  <a:gd name="T30" fmla="*/ 30 w 33"/>
                  <a:gd name="T31" fmla="*/ 2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3" h="41">
                    <a:moveTo>
                      <a:pt x="30" y="29"/>
                    </a:moveTo>
                    <a:lnTo>
                      <a:pt x="21" y="22"/>
                    </a:lnTo>
                    <a:lnTo>
                      <a:pt x="33" y="17"/>
                    </a:lnTo>
                    <a:lnTo>
                      <a:pt x="33" y="6"/>
                    </a:lnTo>
                    <a:lnTo>
                      <a:pt x="28" y="0"/>
                    </a:lnTo>
                    <a:lnTo>
                      <a:pt x="22" y="5"/>
                    </a:lnTo>
                    <a:lnTo>
                      <a:pt x="13" y="3"/>
                    </a:lnTo>
                    <a:lnTo>
                      <a:pt x="6" y="14"/>
                    </a:lnTo>
                    <a:lnTo>
                      <a:pt x="0" y="25"/>
                    </a:lnTo>
                    <a:lnTo>
                      <a:pt x="2" y="31"/>
                    </a:lnTo>
                    <a:lnTo>
                      <a:pt x="2" y="39"/>
                    </a:lnTo>
                    <a:lnTo>
                      <a:pt x="14" y="39"/>
                    </a:lnTo>
                    <a:lnTo>
                      <a:pt x="18" y="37"/>
                    </a:lnTo>
                    <a:lnTo>
                      <a:pt x="23" y="41"/>
                    </a:lnTo>
                    <a:lnTo>
                      <a:pt x="30" y="29"/>
                    </a:lnTo>
                    <a:lnTo>
                      <a:pt x="30" y="29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1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DA892CC-0BE8-35B7-4D10-BDAAC3C113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1350" y="3081338"/>
                <a:ext cx="669925" cy="682625"/>
              </a:xfrm>
              <a:custGeom>
                <a:avLst/>
                <a:gdLst>
                  <a:gd name="T0" fmla="*/ 342 w 422"/>
                  <a:gd name="T1" fmla="*/ 5 h 430"/>
                  <a:gd name="T2" fmla="*/ 329 w 422"/>
                  <a:gd name="T3" fmla="*/ 6 h 430"/>
                  <a:gd name="T4" fmla="*/ 320 w 422"/>
                  <a:gd name="T5" fmla="*/ 0 h 430"/>
                  <a:gd name="T6" fmla="*/ 299 w 422"/>
                  <a:gd name="T7" fmla="*/ 0 h 430"/>
                  <a:gd name="T8" fmla="*/ 281 w 422"/>
                  <a:gd name="T9" fmla="*/ 10 h 430"/>
                  <a:gd name="T10" fmla="*/ 271 w 422"/>
                  <a:gd name="T11" fmla="*/ 7 h 430"/>
                  <a:gd name="T12" fmla="*/ 238 w 422"/>
                  <a:gd name="T13" fmla="*/ 8 h 430"/>
                  <a:gd name="T14" fmla="*/ 205 w 422"/>
                  <a:gd name="T15" fmla="*/ 12 h 430"/>
                  <a:gd name="T16" fmla="*/ 187 w 422"/>
                  <a:gd name="T17" fmla="*/ 20 h 430"/>
                  <a:gd name="T18" fmla="*/ 174 w 422"/>
                  <a:gd name="T19" fmla="*/ 30 h 430"/>
                  <a:gd name="T20" fmla="*/ 152 w 422"/>
                  <a:gd name="T21" fmla="*/ 35 h 430"/>
                  <a:gd name="T22" fmla="*/ 133 w 422"/>
                  <a:gd name="T23" fmla="*/ 48 h 430"/>
                  <a:gd name="T24" fmla="*/ 141 w 422"/>
                  <a:gd name="T25" fmla="*/ 63 h 430"/>
                  <a:gd name="T26" fmla="*/ 142 w 422"/>
                  <a:gd name="T27" fmla="*/ 78 h 430"/>
                  <a:gd name="T28" fmla="*/ 148 w 422"/>
                  <a:gd name="T29" fmla="*/ 102 h 430"/>
                  <a:gd name="T30" fmla="*/ 154 w 422"/>
                  <a:gd name="T31" fmla="*/ 107 h 430"/>
                  <a:gd name="T32" fmla="*/ 150 w 422"/>
                  <a:gd name="T33" fmla="*/ 117 h 430"/>
                  <a:gd name="T34" fmla="*/ 124 w 422"/>
                  <a:gd name="T35" fmla="*/ 120 h 430"/>
                  <a:gd name="T36" fmla="*/ 115 w 422"/>
                  <a:gd name="T37" fmla="*/ 130 h 430"/>
                  <a:gd name="T38" fmla="*/ 103 w 422"/>
                  <a:gd name="T39" fmla="*/ 132 h 430"/>
                  <a:gd name="T40" fmla="*/ 102 w 422"/>
                  <a:gd name="T41" fmla="*/ 148 h 430"/>
                  <a:gd name="T42" fmla="*/ 78 w 422"/>
                  <a:gd name="T43" fmla="*/ 158 h 430"/>
                  <a:gd name="T44" fmla="*/ 71 w 422"/>
                  <a:gd name="T45" fmla="*/ 170 h 430"/>
                  <a:gd name="T46" fmla="*/ 54 w 422"/>
                  <a:gd name="T47" fmla="*/ 177 h 430"/>
                  <a:gd name="T48" fmla="*/ 34 w 422"/>
                  <a:gd name="T49" fmla="*/ 180 h 430"/>
                  <a:gd name="T50" fmla="*/ 1 w 422"/>
                  <a:gd name="T51" fmla="*/ 198 h 430"/>
                  <a:gd name="T52" fmla="*/ 0 w 422"/>
                  <a:gd name="T53" fmla="*/ 226 h 430"/>
                  <a:gd name="T54" fmla="*/ 0 w 422"/>
                  <a:gd name="T55" fmla="*/ 227 h 430"/>
                  <a:gd name="T56" fmla="*/ 0 w 422"/>
                  <a:gd name="T57" fmla="*/ 232 h 430"/>
                  <a:gd name="T58" fmla="*/ 76 w 422"/>
                  <a:gd name="T59" fmla="*/ 289 h 430"/>
                  <a:gd name="T60" fmla="*/ 145 w 422"/>
                  <a:gd name="T61" fmla="*/ 342 h 430"/>
                  <a:gd name="T62" fmla="*/ 214 w 422"/>
                  <a:gd name="T63" fmla="*/ 393 h 430"/>
                  <a:gd name="T64" fmla="*/ 218 w 422"/>
                  <a:gd name="T65" fmla="*/ 404 h 430"/>
                  <a:gd name="T66" fmla="*/ 232 w 422"/>
                  <a:gd name="T67" fmla="*/ 411 h 430"/>
                  <a:gd name="T68" fmla="*/ 241 w 422"/>
                  <a:gd name="T69" fmla="*/ 416 h 430"/>
                  <a:gd name="T70" fmla="*/ 242 w 422"/>
                  <a:gd name="T71" fmla="*/ 430 h 430"/>
                  <a:gd name="T72" fmla="*/ 264 w 422"/>
                  <a:gd name="T73" fmla="*/ 428 h 430"/>
                  <a:gd name="T74" fmla="*/ 293 w 422"/>
                  <a:gd name="T75" fmla="*/ 417 h 430"/>
                  <a:gd name="T76" fmla="*/ 353 w 422"/>
                  <a:gd name="T77" fmla="*/ 371 h 430"/>
                  <a:gd name="T78" fmla="*/ 422 w 422"/>
                  <a:gd name="T79" fmla="*/ 325 h 430"/>
                  <a:gd name="T80" fmla="*/ 413 w 422"/>
                  <a:gd name="T81" fmla="*/ 310 h 430"/>
                  <a:gd name="T82" fmla="*/ 397 w 422"/>
                  <a:gd name="T83" fmla="*/ 300 h 430"/>
                  <a:gd name="T84" fmla="*/ 387 w 422"/>
                  <a:gd name="T85" fmla="*/ 303 h 430"/>
                  <a:gd name="T86" fmla="*/ 379 w 422"/>
                  <a:gd name="T87" fmla="*/ 290 h 430"/>
                  <a:gd name="T88" fmla="*/ 379 w 422"/>
                  <a:gd name="T89" fmla="*/ 280 h 430"/>
                  <a:gd name="T90" fmla="*/ 366 w 422"/>
                  <a:gd name="T91" fmla="*/ 262 h 430"/>
                  <a:gd name="T92" fmla="*/ 373 w 422"/>
                  <a:gd name="T93" fmla="*/ 253 h 430"/>
                  <a:gd name="T94" fmla="*/ 372 w 422"/>
                  <a:gd name="T95" fmla="*/ 238 h 430"/>
                  <a:gd name="T96" fmla="*/ 374 w 422"/>
                  <a:gd name="T97" fmla="*/ 225 h 430"/>
                  <a:gd name="T98" fmla="*/ 373 w 422"/>
                  <a:gd name="T99" fmla="*/ 214 h 430"/>
                  <a:gd name="T100" fmla="*/ 375 w 422"/>
                  <a:gd name="T101" fmla="*/ 195 h 430"/>
                  <a:gd name="T102" fmla="*/ 374 w 422"/>
                  <a:gd name="T103" fmla="*/ 184 h 430"/>
                  <a:gd name="T104" fmla="*/ 367 w 422"/>
                  <a:gd name="T105" fmla="*/ 162 h 430"/>
                  <a:gd name="T106" fmla="*/ 358 w 422"/>
                  <a:gd name="T107" fmla="*/ 120 h 430"/>
                  <a:gd name="T108" fmla="*/ 344 w 422"/>
                  <a:gd name="T109" fmla="*/ 111 h 430"/>
                  <a:gd name="T110" fmla="*/ 344 w 422"/>
                  <a:gd name="T111" fmla="*/ 106 h 430"/>
                  <a:gd name="T112" fmla="*/ 328 w 422"/>
                  <a:gd name="T113" fmla="*/ 91 h 430"/>
                  <a:gd name="T114" fmla="*/ 326 w 422"/>
                  <a:gd name="T115" fmla="*/ 73 h 430"/>
                  <a:gd name="T116" fmla="*/ 338 w 422"/>
                  <a:gd name="T117" fmla="*/ 60 h 430"/>
                  <a:gd name="T118" fmla="*/ 342 w 422"/>
                  <a:gd name="T119" fmla="*/ 40 h 430"/>
                  <a:gd name="T120" fmla="*/ 338 w 422"/>
                  <a:gd name="T121" fmla="*/ 17 h 430"/>
                  <a:gd name="T122" fmla="*/ 342 w 422"/>
                  <a:gd name="T123" fmla="*/ 5 h 430"/>
                  <a:gd name="T124" fmla="*/ 342 w 422"/>
                  <a:gd name="T125" fmla="*/ 5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22" h="430">
                    <a:moveTo>
                      <a:pt x="342" y="5"/>
                    </a:moveTo>
                    <a:lnTo>
                      <a:pt x="329" y="6"/>
                    </a:lnTo>
                    <a:lnTo>
                      <a:pt x="320" y="0"/>
                    </a:lnTo>
                    <a:lnTo>
                      <a:pt x="299" y="0"/>
                    </a:lnTo>
                    <a:lnTo>
                      <a:pt x="281" y="10"/>
                    </a:lnTo>
                    <a:lnTo>
                      <a:pt x="271" y="7"/>
                    </a:lnTo>
                    <a:lnTo>
                      <a:pt x="238" y="8"/>
                    </a:lnTo>
                    <a:lnTo>
                      <a:pt x="205" y="12"/>
                    </a:lnTo>
                    <a:lnTo>
                      <a:pt x="187" y="20"/>
                    </a:lnTo>
                    <a:lnTo>
                      <a:pt x="174" y="30"/>
                    </a:lnTo>
                    <a:lnTo>
                      <a:pt x="152" y="35"/>
                    </a:lnTo>
                    <a:lnTo>
                      <a:pt x="133" y="48"/>
                    </a:lnTo>
                    <a:lnTo>
                      <a:pt x="141" y="63"/>
                    </a:lnTo>
                    <a:lnTo>
                      <a:pt x="142" y="78"/>
                    </a:lnTo>
                    <a:lnTo>
                      <a:pt x="148" y="102"/>
                    </a:lnTo>
                    <a:lnTo>
                      <a:pt x="154" y="107"/>
                    </a:lnTo>
                    <a:lnTo>
                      <a:pt x="150" y="117"/>
                    </a:lnTo>
                    <a:lnTo>
                      <a:pt x="124" y="120"/>
                    </a:lnTo>
                    <a:lnTo>
                      <a:pt x="115" y="130"/>
                    </a:lnTo>
                    <a:lnTo>
                      <a:pt x="103" y="132"/>
                    </a:lnTo>
                    <a:lnTo>
                      <a:pt x="102" y="148"/>
                    </a:lnTo>
                    <a:lnTo>
                      <a:pt x="78" y="158"/>
                    </a:lnTo>
                    <a:lnTo>
                      <a:pt x="71" y="170"/>
                    </a:lnTo>
                    <a:lnTo>
                      <a:pt x="54" y="177"/>
                    </a:lnTo>
                    <a:lnTo>
                      <a:pt x="34" y="180"/>
                    </a:lnTo>
                    <a:lnTo>
                      <a:pt x="1" y="198"/>
                    </a:lnTo>
                    <a:lnTo>
                      <a:pt x="0" y="226"/>
                    </a:lnTo>
                    <a:lnTo>
                      <a:pt x="0" y="227"/>
                    </a:lnTo>
                    <a:lnTo>
                      <a:pt x="0" y="232"/>
                    </a:lnTo>
                    <a:lnTo>
                      <a:pt x="76" y="289"/>
                    </a:lnTo>
                    <a:lnTo>
                      <a:pt x="145" y="342"/>
                    </a:lnTo>
                    <a:lnTo>
                      <a:pt x="214" y="393"/>
                    </a:lnTo>
                    <a:lnTo>
                      <a:pt x="218" y="404"/>
                    </a:lnTo>
                    <a:lnTo>
                      <a:pt x="232" y="411"/>
                    </a:lnTo>
                    <a:lnTo>
                      <a:pt x="241" y="416"/>
                    </a:lnTo>
                    <a:lnTo>
                      <a:pt x="242" y="430"/>
                    </a:lnTo>
                    <a:lnTo>
                      <a:pt x="264" y="428"/>
                    </a:lnTo>
                    <a:lnTo>
                      <a:pt x="293" y="417"/>
                    </a:lnTo>
                    <a:lnTo>
                      <a:pt x="353" y="371"/>
                    </a:lnTo>
                    <a:lnTo>
                      <a:pt x="422" y="325"/>
                    </a:lnTo>
                    <a:lnTo>
                      <a:pt x="413" y="310"/>
                    </a:lnTo>
                    <a:lnTo>
                      <a:pt x="397" y="300"/>
                    </a:lnTo>
                    <a:lnTo>
                      <a:pt x="387" y="303"/>
                    </a:lnTo>
                    <a:lnTo>
                      <a:pt x="379" y="290"/>
                    </a:lnTo>
                    <a:lnTo>
                      <a:pt x="379" y="280"/>
                    </a:lnTo>
                    <a:lnTo>
                      <a:pt x="366" y="262"/>
                    </a:lnTo>
                    <a:lnTo>
                      <a:pt x="373" y="253"/>
                    </a:lnTo>
                    <a:lnTo>
                      <a:pt x="372" y="238"/>
                    </a:lnTo>
                    <a:lnTo>
                      <a:pt x="374" y="225"/>
                    </a:lnTo>
                    <a:lnTo>
                      <a:pt x="373" y="214"/>
                    </a:lnTo>
                    <a:lnTo>
                      <a:pt x="375" y="195"/>
                    </a:lnTo>
                    <a:lnTo>
                      <a:pt x="374" y="184"/>
                    </a:lnTo>
                    <a:lnTo>
                      <a:pt x="367" y="162"/>
                    </a:lnTo>
                    <a:lnTo>
                      <a:pt x="358" y="120"/>
                    </a:lnTo>
                    <a:lnTo>
                      <a:pt x="344" y="111"/>
                    </a:lnTo>
                    <a:lnTo>
                      <a:pt x="344" y="106"/>
                    </a:lnTo>
                    <a:lnTo>
                      <a:pt x="328" y="91"/>
                    </a:lnTo>
                    <a:lnTo>
                      <a:pt x="326" y="73"/>
                    </a:lnTo>
                    <a:lnTo>
                      <a:pt x="338" y="60"/>
                    </a:lnTo>
                    <a:lnTo>
                      <a:pt x="342" y="40"/>
                    </a:lnTo>
                    <a:lnTo>
                      <a:pt x="338" y="17"/>
                    </a:lnTo>
                    <a:lnTo>
                      <a:pt x="342" y="5"/>
                    </a:lnTo>
                    <a:lnTo>
                      <a:pt x="342" y="5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1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42B7FFC-7A94-32CF-AD0C-98471CDF73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1325" y="3292476"/>
                <a:ext cx="412750" cy="360363"/>
              </a:xfrm>
              <a:custGeom>
                <a:avLst/>
                <a:gdLst>
                  <a:gd name="T0" fmla="*/ 74 w 260"/>
                  <a:gd name="T1" fmla="*/ 13 h 227"/>
                  <a:gd name="T2" fmla="*/ 53 w 260"/>
                  <a:gd name="T3" fmla="*/ 6 h 227"/>
                  <a:gd name="T4" fmla="*/ 34 w 260"/>
                  <a:gd name="T5" fmla="*/ 0 h 227"/>
                  <a:gd name="T6" fmla="*/ 7 w 260"/>
                  <a:gd name="T7" fmla="*/ 1 h 227"/>
                  <a:gd name="T8" fmla="*/ 0 w 260"/>
                  <a:gd name="T9" fmla="*/ 12 h 227"/>
                  <a:gd name="T10" fmla="*/ 4 w 260"/>
                  <a:gd name="T11" fmla="*/ 21 h 227"/>
                  <a:gd name="T12" fmla="*/ 0 w 260"/>
                  <a:gd name="T13" fmla="*/ 36 h 227"/>
                  <a:gd name="T14" fmla="*/ 8 w 260"/>
                  <a:gd name="T15" fmla="*/ 55 h 227"/>
                  <a:gd name="T16" fmla="*/ 12 w 260"/>
                  <a:gd name="T17" fmla="*/ 140 h 227"/>
                  <a:gd name="T18" fmla="*/ 16 w 260"/>
                  <a:gd name="T19" fmla="*/ 227 h 227"/>
                  <a:gd name="T20" fmla="*/ 98 w 260"/>
                  <a:gd name="T21" fmla="*/ 227 h 227"/>
                  <a:gd name="T22" fmla="*/ 178 w 260"/>
                  <a:gd name="T23" fmla="*/ 227 h 227"/>
                  <a:gd name="T24" fmla="*/ 260 w 260"/>
                  <a:gd name="T25" fmla="*/ 227 h 227"/>
                  <a:gd name="T26" fmla="*/ 256 w 260"/>
                  <a:gd name="T27" fmla="*/ 223 h 227"/>
                  <a:gd name="T28" fmla="*/ 231 w 260"/>
                  <a:gd name="T29" fmla="*/ 201 h 227"/>
                  <a:gd name="T30" fmla="*/ 229 w 260"/>
                  <a:gd name="T31" fmla="*/ 185 h 227"/>
                  <a:gd name="T32" fmla="*/ 233 w 260"/>
                  <a:gd name="T33" fmla="*/ 182 h 227"/>
                  <a:gd name="T34" fmla="*/ 213 w 260"/>
                  <a:gd name="T35" fmla="*/ 156 h 227"/>
                  <a:gd name="T36" fmla="*/ 205 w 260"/>
                  <a:gd name="T37" fmla="*/ 142 h 227"/>
                  <a:gd name="T38" fmla="*/ 197 w 260"/>
                  <a:gd name="T39" fmla="*/ 128 h 227"/>
                  <a:gd name="T40" fmla="*/ 179 w 260"/>
                  <a:gd name="T41" fmla="*/ 92 h 227"/>
                  <a:gd name="T42" fmla="*/ 164 w 260"/>
                  <a:gd name="T43" fmla="*/ 68 h 227"/>
                  <a:gd name="T44" fmla="*/ 154 w 260"/>
                  <a:gd name="T45" fmla="*/ 43 h 227"/>
                  <a:gd name="T46" fmla="*/ 156 w 260"/>
                  <a:gd name="T47" fmla="*/ 41 h 227"/>
                  <a:gd name="T48" fmla="*/ 173 w 260"/>
                  <a:gd name="T49" fmla="*/ 74 h 227"/>
                  <a:gd name="T50" fmla="*/ 183 w 260"/>
                  <a:gd name="T51" fmla="*/ 86 h 227"/>
                  <a:gd name="T52" fmla="*/ 191 w 260"/>
                  <a:gd name="T53" fmla="*/ 93 h 227"/>
                  <a:gd name="T54" fmla="*/ 195 w 260"/>
                  <a:gd name="T55" fmla="*/ 88 h 227"/>
                  <a:gd name="T56" fmla="*/ 200 w 260"/>
                  <a:gd name="T57" fmla="*/ 76 h 227"/>
                  <a:gd name="T58" fmla="*/ 202 w 260"/>
                  <a:gd name="T59" fmla="*/ 58 h 227"/>
                  <a:gd name="T60" fmla="*/ 207 w 260"/>
                  <a:gd name="T61" fmla="*/ 49 h 227"/>
                  <a:gd name="T62" fmla="*/ 205 w 260"/>
                  <a:gd name="T63" fmla="*/ 43 h 227"/>
                  <a:gd name="T64" fmla="*/ 190 w 260"/>
                  <a:gd name="T65" fmla="*/ 8 h 227"/>
                  <a:gd name="T66" fmla="*/ 190 w 260"/>
                  <a:gd name="T67" fmla="*/ 8 h 227"/>
                  <a:gd name="T68" fmla="*/ 180 w 260"/>
                  <a:gd name="T69" fmla="*/ 15 h 227"/>
                  <a:gd name="T70" fmla="*/ 164 w 260"/>
                  <a:gd name="T71" fmla="*/ 13 h 227"/>
                  <a:gd name="T72" fmla="*/ 149 w 260"/>
                  <a:gd name="T73" fmla="*/ 7 h 227"/>
                  <a:gd name="T74" fmla="*/ 144 w 260"/>
                  <a:gd name="T75" fmla="*/ 15 h 227"/>
                  <a:gd name="T76" fmla="*/ 138 w 260"/>
                  <a:gd name="T77" fmla="*/ 3 h 227"/>
                  <a:gd name="T78" fmla="*/ 123 w 260"/>
                  <a:gd name="T79" fmla="*/ 1 h 227"/>
                  <a:gd name="T80" fmla="*/ 106 w 260"/>
                  <a:gd name="T81" fmla="*/ 2 h 227"/>
                  <a:gd name="T82" fmla="*/ 98 w 260"/>
                  <a:gd name="T83" fmla="*/ 9 h 227"/>
                  <a:gd name="T84" fmla="*/ 83 w 260"/>
                  <a:gd name="T85" fmla="*/ 16 h 227"/>
                  <a:gd name="T86" fmla="*/ 74 w 260"/>
                  <a:gd name="T87" fmla="*/ 13 h 227"/>
                  <a:gd name="T88" fmla="*/ 74 w 260"/>
                  <a:gd name="T89" fmla="*/ 1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60" h="227">
                    <a:moveTo>
                      <a:pt x="74" y="13"/>
                    </a:moveTo>
                    <a:lnTo>
                      <a:pt x="53" y="6"/>
                    </a:lnTo>
                    <a:lnTo>
                      <a:pt x="34" y="0"/>
                    </a:lnTo>
                    <a:lnTo>
                      <a:pt x="7" y="1"/>
                    </a:lnTo>
                    <a:lnTo>
                      <a:pt x="0" y="12"/>
                    </a:lnTo>
                    <a:lnTo>
                      <a:pt x="4" y="21"/>
                    </a:lnTo>
                    <a:lnTo>
                      <a:pt x="0" y="36"/>
                    </a:lnTo>
                    <a:lnTo>
                      <a:pt x="8" y="55"/>
                    </a:lnTo>
                    <a:lnTo>
                      <a:pt x="12" y="140"/>
                    </a:lnTo>
                    <a:lnTo>
                      <a:pt x="16" y="227"/>
                    </a:lnTo>
                    <a:lnTo>
                      <a:pt x="98" y="227"/>
                    </a:lnTo>
                    <a:lnTo>
                      <a:pt x="178" y="227"/>
                    </a:lnTo>
                    <a:lnTo>
                      <a:pt x="260" y="227"/>
                    </a:lnTo>
                    <a:lnTo>
                      <a:pt x="256" y="223"/>
                    </a:lnTo>
                    <a:lnTo>
                      <a:pt x="231" y="201"/>
                    </a:lnTo>
                    <a:lnTo>
                      <a:pt x="229" y="185"/>
                    </a:lnTo>
                    <a:lnTo>
                      <a:pt x="233" y="182"/>
                    </a:lnTo>
                    <a:lnTo>
                      <a:pt x="213" y="156"/>
                    </a:lnTo>
                    <a:lnTo>
                      <a:pt x="205" y="142"/>
                    </a:lnTo>
                    <a:lnTo>
                      <a:pt x="197" y="128"/>
                    </a:lnTo>
                    <a:lnTo>
                      <a:pt x="179" y="92"/>
                    </a:lnTo>
                    <a:lnTo>
                      <a:pt x="164" y="68"/>
                    </a:lnTo>
                    <a:lnTo>
                      <a:pt x="154" y="43"/>
                    </a:lnTo>
                    <a:lnTo>
                      <a:pt x="156" y="41"/>
                    </a:lnTo>
                    <a:lnTo>
                      <a:pt x="173" y="74"/>
                    </a:lnTo>
                    <a:lnTo>
                      <a:pt x="183" y="86"/>
                    </a:lnTo>
                    <a:lnTo>
                      <a:pt x="191" y="93"/>
                    </a:lnTo>
                    <a:lnTo>
                      <a:pt x="195" y="88"/>
                    </a:lnTo>
                    <a:lnTo>
                      <a:pt x="200" y="76"/>
                    </a:lnTo>
                    <a:lnTo>
                      <a:pt x="202" y="58"/>
                    </a:lnTo>
                    <a:lnTo>
                      <a:pt x="207" y="49"/>
                    </a:lnTo>
                    <a:lnTo>
                      <a:pt x="205" y="43"/>
                    </a:lnTo>
                    <a:lnTo>
                      <a:pt x="190" y="8"/>
                    </a:lnTo>
                    <a:lnTo>
                      <a:pt x="190" y="8"/>
                    </a:lnTo>
                    <a:lnTo>
                      <a:pt x="180" y="15"/>
                    </a:lnTo>
                    <a:lnTo>
                      <a:pt x="164" y="13"/>
                    </a:lnTo>
                    <a:lnTo>
                      <a:pt x="149" y="7"/>
                    </a:lnTo>
                    <a:lnTo>
                      <a:pt x="144" y="15"/>
                    </a:lnTo>
                    <a:lnTo>
                      <a:pt x="138" y="3"/>
                    </a:lnTo>
                    <a:lnTo>
                      <a:pt x="123" y="1"/>
                    </a:lnTo>
                    <a:lnTo>
                      <a:pt x="106" y="2"/>
                    </a:lnTo>
                    <a:lnTo>
                      <a:pt x="98" y="9"/>
                    </a:lnTo>
                    <a:lnTo>
                      <a:pt x="83" y="16"/>
                    </a:lnTo>
                    <a:lnTo>
                      <a:pt x="74" y="13"/>
                    </a:lnTo>
                    <a:lnTo>
                      <a:pt x="74" y="13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1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C17101F-DE78-36E6-9BC7-6B081DE495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0900" y="3805238"/>
                <a:ext cx="225425" cy="207963"/>
              </a:xfrm>
              <a:custGeom>
                <a:avLst/>
                <a:gdLst>
                  <a:gd name="T0" fmla="*/ 71 w 142"/>
                  <a:gd name="T1" fmla="*/ 60 h 131"/>
                  <a:gd name="T2" fmla="*/ 60 w 142"/>
                  <a:gd name="T3" fmla="*/ 49 h 131"/>
                  <a:gd name="T4" fmla="*/ 52 w 142"/>
                  <a:gd name="T5" fmla="*/ 27 h 131"/>
                  <a:gd name="T6" fmla="*/ 39 w 142"/>
                  <a:gd name="T7" fmla="*/ 0 h 131"/>
                  <a:gd name="T8" fmla="*/ 29 w 142"/>
                  <a:gd name="T9" fmla="*/ 13 h 131"/>
                  <a:gd name="T10" fmla="*/ 14 w 142"/>
                  <a:gd name="T11" fmla="*/ 16 h 131"/>
                  <a:gd name="T12" fmla="*/ 8 w 142"/>
                  <a:gd name="T13" fmla="*/ 24 h 131"/>
                  <a:gd name="T14" fmla="*/ 6 w 142"/>
                  <a:gd name="T15" fmla="*/ 40 h 131"/>
                  <a:gd name="T16" fmla="*/ 0 w 142"/>
                  <a:gd name="T17" fmla="*/ 75 h 131"/>
                  <a:gd name="T18" fmla="*/ 2 w 142"/>
                  <a:gd name="T19" fmla="*/ 85 h 131"/>
                  <a:gd name="T20" fmla="*/ 26 w 142"/>
                  <a:gd name="T21" fmla="*/ 89 h 131"/>
                  <a:gd name="T22" fmla="*/ 32 w 142"/>
                  <a:gd name="T23" fmla="*/ 72 h 131"/>
                  <a:gd name="T24" fmla="*/ 45 w 142"/>
                  <a:gd name="T25" fmla="*/ 83 h 131"/>
                  <a:gd name="T26" fmla="*/ 57 w 142"/>
                  <a:gd name="T27" fmla="*/ 77 h 131"/>
                  <a:gd name="T28" fmla="*/ 62 w 142"/>
                  <a:gd name="T29" fmla="*/ 82 h 131"/>
                  <a:gd name="T30" fmla="*/ 76 w 142"/>
                  <a:gd name="T31" fmla="*/ 82 h 131"/>
                  <a:gd name="T32" fmla="*/ 95 w 142"/>
                  <a:gd name="T33" fmla="*/ 91 h 131"/>
                  <a:gd name="T34" fmla="*/ 101 w 142"/>
                  <a:gd name="T35" fmla="*/ 100 h 131"/>
                  <a:gd name="T36" fmla="*/ 110 w 142"/>
                  <a:gd name="T37" fmla="*/ 107 h 131"/>
                  <a:gd name="T38" fmla="*/ 119 w 142"/>
                  <a:gd name="T39" fmla="*/ 121 h 131"/>
                  <a:gd name="T40" fmla="*/ 127 w 142"/>
                  <a:gd name="T41" fmla="*/ 129 h 131"/>
                  <a:gd name="T42" fmla="*/ 136 w 142"/>
                  <a:gd name="T43" fmla="*/ 131 h 131"/>
                  <a:gd name="T44" fmla="*/ 142 w 142"/>
                  <a:gd name="T45" fmla="*/ 126 h 131"/>
                  <a:gd name="T46" fmla="*/ 131 w 142"/>
                  <a:gd name="T47" fmla="*/ 118 h 131"/>
                  <a:gd name="T48" fmla="*/ 125 w 142"/>
                  <a:gd name="T49" fmla="*/ 110 h 131"/>
                  <a:gd name="T50" fmla="*/ 113 w 142"/>
                  <a:gd name="T51" fmla="*/ 96 h 131"/>
                  <a:gd name="T52" fmla="*/ 101 w 142"/>
                  <a:gd name="T53" fmla="*/ 83 h 131"/>
                  <a:gd name="T54" fmla="*/ 71 w 142"/>
                  <a:gd name="T55" fmla="*/ 6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2" h="131">
                    <a:moveTo>
                      <a:pt x="71" y="60"/>
                    </a:moveTo>
                    <a:lnTo>
                      <a:pt x="60" y="49"/>
                    </a:lnTo>
                    <a:lnTo>
                      <a:pt x="52" y="27"/>
                    </a:lnTo>
                    <a:lnTo>
                      <a:pt x="39" y="0"/>
                    </a:lnTo>
                    <a:lnTo>
                      <a:pt x="29" y="13"/>
                    </a:lnTo>
                    <a:lnTo>
                      <a:pt x="14" y="16"/>
                    </a:lnTo>
                    <a:lnTo>
                      <a:pt x="8" y="24"/>
                    </a:lnTo>
                    <a:lnTo>
                      <a:pt x="6" y="40"/>
                    </a:lnTo>
                    <a:lnTo>
                      <a:pt x="0" y="75"/>
                    </a:lnTo>
                    <a:lnTo>
                      <a:pt x="2" y="85"/>
                    </a:lnTo>
                    <a:lnTo>
                      <a:pt x="26" y="89"/>
                    </a:lnTo>
                    <a:lnTo>
                      <a:pt x="32" y="72"/>
                    </a:lnTo>
                    <a:lnTo>
                      <a:pt x="45" y="83"/>
                    </a:lnTo>
                    <a:lnTo>
                      <a:pt x="57" y="77"/>
                    </a:lnTo>
                    <a:lnTo>
                      <a:pt x="62" y="82"/>
                    </a:lnTo>
                    <a:lnTo>
                      <a:pt x="76" y="82"/>
                    </a:lnTo>
                    <a:lnTo>
                      <a:pt x="95" y="91"/>
                    </a:lnTo>
                    <a:lnTo>
                      <a:pt x="101" y="100"/>
                    </a:lnTo>
                    <a:lnTo>
                      <a:pt x="110" y="107"/>
                    </a:lnTo>
                    <a:lnTo>
                      <a:pt x="119" y="121"/>
                    </a:lnTo>
                    <a:lnTo>
                      <a:pt x="127" y="129"/>
                    </a:lnTo>
                    <a:lnTo>
                      <a:pt x="136" y="131"/>
                    </a:lnTo>
                    <a:lnTo>
                      <a:pt x="142" y="126"/>
                    </a:lnTo>
                    <a:lnTo>
                      <a:pt x="131" y="118"/>
                    </a:lnTo>
                    <a:lnTo>
                      <a:pt x="125" y="110"/>
                    </a:lnTo>
                    <a:lnTo>
                      <a:pt x="113" y="96"/>
                    </a:lnTo>
                    <a:lnTo>
                      <a:pt x="101" y="83"/>
                    </a:lnTo>
                    <a:lnTo>
                      <a:pt x="71" y="60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2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A0B36AC-65BD-9031-7008-8523D46F25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6125" y="3919538"/>
                <a:ext cx="492125" cy="434975"/>
              </a:xfrm>
              <a:custGeom>
                <a:avLst/>
                <a:gdLst>
                  <a:gd name="T0" fmla="*/ 98 w 310"/>
                  <a:gd name="T1" fmla="*/ 0 h 274"/>
                  <a:gd name="T2" fmla="*/ 92 w 310"/>
                  <a:gd name="T3" fmla="*/ 17 h 274"/>
                  <a:gd name="T4" fmla="*/ 68 w 310"/>
                  <a:gd name="T5" fmla="*/ 13 h 274"/>
                  <a:gd name="T6" fmla="*/ 66 w 310"/>
                  <a:gd name="T7" fmla="*/ 33 h 274"/>
                  <a:gd name="T8" fmla="*/ 57 w 310"/>
                  <a:gd name="T9" fmla="*/ 56 h 274"/>
                  <a:gd name="T10" fmla="*/ 45 w 310"/>
                  <a:gd name="T11" fmla="*/ 68 h 274"/>
                  <a:gd name="T12" fmla="*/ 37 w 310"/>
                  <a:gd name="T13" fmla="*/ 85 h 274"/>
                  <a:gd name="T14" fmla="*/ 35 w 310"/>
                  <a:gd name="T15" fmla="*/ 96 h 274"/>
                  <a:gd name="T16" fmla="*/ 26 w 310"/>
                  <a:gd name="T17" fmla="*/ 102 h 274"/>
                  <a:gd name="T18" fmla="*/ 20 w 310"/>
                  <a:gd name="T19" fmla="*/ 127 h 274"/>
                  <a:gd name="T20" fmla="*/ 20 w 310"/>
                  <a:gd name="T21" fmla="*/ 130 h 274"/>
                  <a:gd name="T22" fmla="*/ 21 w 310"/>
                  <a:gd name="T23" fmla="*/ 149 h 274"/>
                  <a:gd name="T24" fmla="*/ 18 w 310"/>
                  <a:gd name="T25" fmla="*/ 156 h 274"/>
                  <a:gd name="T26" fmla="*/ 7 w 310"/>
                  <a:gd name="T27" fmla="*/ 156 h 274"/>
                  <a:gd name="T28" fmla="*/ 0 w 310"/>
                  <a:gd name="T29" fmla="*/ 169 h 274"/>
                  <a:gd name="T30" fmla="*/ 13 w 310"/>
                  <a:gd name="T31" fmla="*/ 171 h 274"/>
                  <a:gd name="T32" fmla="*/ 24 w 310"/>
                  <a:gd name="T33" fmla="*/ 184 h 274"/>
                  <a:gd name="T34" fmla="*/ 27 w 310"/>
                  <a:gd name="T35" fmla="*/ 193 h 274"/>
                  <a:gd name="T36" fmla="*/ 37 w 310"/>
                  <a:gd name="T37" fmla="*/ 198 h 274"/>
                  <a:gd name="T38" fmla="*/ 50 w 310"/>
                  <a:gd name="T39" fmla="*/ 224 h 274"/>
                  <a:gd name="T40" fmla="*/ 61 w 310"/>
                  <a:gd name="T41" fmla="*/ 228 h 274"/>
                  <a:gd name="T42" fmla="*/ 61 w 310"/>
                  <a:gd name="T43" fmla="*/ 241 h 274"/>
                  <a:gd name="T44" fmla="*/ 69 w 310"/>
                  <a:gd name="T45" fmla="*/ 250 h 274"/>
                  <a:gd name="T46" fmla="*/ 83 w 310"/>
                  <a:gd name="T47" fmla="*/ 250 h 274"/>
                  <a:gd name="T48" fmla="*/ 110 w 310"/>
                  <a:gd name="T49" fmla="*/ 269 h 274"/>
                  <a:gd name="T50" fmla="*/ 116 w 310"/>
                  <a:gd name="T51" fmla="*/ 269 h 274"/>
                  <a:gd name="T52" fmla="*/ 122 w 310"/>
                  <a:gd name="T53" fmla="*/ 269 h 274"/>
                  <a:gd name="T54" fmla="*/ 126 w 310"/>
                  <a:gd name="T55" fmla="*/ 272 h 274"/>
                  <a:gd name="T56" fmla="*/ 140 w 310"/>
                  <a:gd name="T57" fmla="*/ 274 h 274"/>
                  <a:gd name="T58" fmla="*/ 146 w 310"/>
                  <a:gd name="T59" fmla="*/ 264 h 274"/>
                  <a:gd name="T60" fmla="*/ 165 w 310"/>
                  <a:gd name="T61" fmla="*/ 254 h 274"/>
                  <a:gd name="T62" fmla="*/ 174 w 310"/>
                  <a:gd name="T63" fmla="*/ 262 h 274"/>
                  <a:gd name="T64" fmla="*/ 188 w 310"/>
                  <a:gd name="T65" fmla="*/ 262 h 274"/>
                  <a:gd name="T66" fmla="*/ 194 w 310"/>
                  <a:gd name="T67" fmla="*/ 254 h 274"/>
                  <a:gd name="T68" fmla="*/ 207 w 310"/>
                  <a:gd name="T69" fmla="*/ 254 h 274"/>
                  <a:gd name="T70" fmla="*/ 225 w 310"/>
                  <a:gd name="T71" fmla="*/ 237 h 274"/>
                  <a:gd name="T72" fmla="*/ 253 w 310"/>
                  <a:gd name="T73" fmla="*/ 236 h 274"/>
                  <a:gd name="T74" fmla="*/ 310 w 310"/>
                  <a:gd name="T75" fmla="*/ 165 h 274"/>
                  <a:gd name="T76" fmla="*/ 293 w 310"/>
                  <a:gd name="T77" fmla="*/ 165 h 274"/>
                  <a:gd name="T78" fmla="*/ 224 w 310"/>
                  <a:gd name="T79" fmla="*/ 137 h 274"/>
                  <a:gd name="T80" fmla="*/ 215 w 310"/>
                  <a:gd name="T81" fmla="*/ 128 h 274"/>
                  <a:gd name="T82" fmla="*/ 208 w 310"/>
                  <a:gd name="T83" fmla="*/ 117 h 274"/>
                  <a:gd name="T84" fmla="*/ 199 w 310"/>
                  <a:gd name="T85" fmla="*/ 104 h 274"/>
                  <a:gd name="T86" fmla="*/ 203 w 310"/>
                  <a:gd name="T87" fmla="*/ 95 h 274"/>
                  <a:gd name="T88" fmla="*/ 198 w 310"/>
                  <a:gd name="T89" fmla="*/ 91 h 274"/>
                  <a:gd name="T90" fmla="*/ 194 w 310"/>
                  <a:gd name="T91" fmla="*/ 93 h 274"/>
                  <a:gd name="T92" fmla="*/ 182 w 310"/>
                  <a:gd name="T93" fmla="*/ 93 h 274"/>
                  <a:gd name="T94" fmla="*/ 182 w 310"/>
                  <a:gd name="T95" fmla="*/ 85 h 274"/>
                  <a:gd name="T96" fmla="*/ 180 w 310"/>
                  <a:gd name="T97" fmla="*/ 79 h 274"/>
                  <a:gd name="T98" fmla="*/ 186 w 310"/>
                  <a:gd name="T99" fmla="*/ 68 h 274"/>
                  <a:gd name="T100" fmla="*/ 193 w 310"/>
                  <a:gd name="T101" fmla="*/ 57 h 274"/>
                  <a:gd name="T102" fmla="*/ 185 w 310"/>
                  <a:gd name="T103" fmla="*/ 49 h 274"/>
                  <a:gd name="T104" fmla="*/ 176 w 310"/>
                  <a:gd name="T105" fmla="*/ 35 h 274"/>
                  <a:gd name="T106" fmla="*/ 167 w 310"/>
                  <a:gd name="T107" fmla="*/ 28 h 274"/>
                  <a:gd name="T108" fmla="*/ 161 w 310"/>
                  <a:gd name="T109" fmla="*/ 19 h 274"/>
                  <a:gd name="T110" fmla="*/ 142 w 310"/>
                  <a:gd name="T111" fmla="*/ 10 h 274"/>
                  <a:gd name="T112" fmla="*/ 128 w 310"/>
                  <a:gd name="T113" fmla="*/ 10 h 274"/>
                  <a:gd name="T114" fmla="*/ 123 w 310"/>
                  <a:gd name="T115" fmla="*/ 5 h 274"/>
                  <a:gd name="T116" fmla="*/ 111 w 310"/>
                  <a:gd name="T117" fmla="*/ 11 h 274"/>
                  <a:gd name="T118" fmla="*/ 98 w 310"/>
                  <a:gd name="T119" fmla="*/ 0 h 274"/>
                  <a:gd name="T120" fmla="*/ 98 w 310"/>
                  <a:gd name="T121" fmla="*/ 0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10" h="274">
                    <a:moveTo>
                      <a:pt x="98" y="0"/>
                    </a:moveTo>
                    <a:lnTo>
                      <a:pt x="92" y="17"/>
                    </a:lnTo>
                    <a:lnTo>
                      <a:pt x="68" y="13"/>
                    </a:lnTo>
                    <a:lnTo>
                      <a:pt x="66" y="33"/>
                    </a:lnTo>
                    <a:lnTo>
                      <a:pt x="57" y="56"/>
                    </a:lnTo>
                    <a:lnTo>
                      <a:pt x="45" y="68"/>
                    </a:lnTo>
                    <a:lnTo>
                      <a:pt x="37" y="85"/>
                    </a:lnTo>
                    <a:lnTo>
                      <a:pt x="35" y="96"/>
                    </a:lnTo>
                    <a:lnTo>
                      <a:pt x="26" y="102"/>
                    </a:lnTo>
                    <a:lnTo>
                      <a:pt x="20" y="127"/>
                    </a:lnTo>
                    <a:lnTo>
                      <a:pt x="20" y="130"/>
                    </a:lnTo>
                    <a:lnTo>
                      <a:pt x="21" y="149"/>
                    </a:lnTo>
                    <a:lnTo>
                      <a:pt x="18" y="156"/>
                    </a:lnTo>
                    <a:lnTo>
                      <a:pt x="7" y="156"/>
                    </a:lnTo>
                    <a:lnTo>
                      <a:pt x="0" y="169"/>
                    </a:lnTo>
                    <a:lnTo>
                      <a:pt x="13" y="171"/>
                    </a:lnTo>
                    <a:lnTo>
                      <a:pt x="24" y="184"/>
                    </a:lnTo>
                    <a:lnTo>
                      <a:pt x="27" y="193"/>
                    </a:lnTo>
                    <a:lnTo>
                      <a:pt x="37" y="198"/>
                    </a:lnTo>
                    <a:lnTo>
                      <a:pt x="50" y="224"/>
                    </a:lnTo>
                    <a:lnTo>
                      <a:pt x="61" y="228"/>
                    </a:lnTo>
                    <a:lnTo>
                      <a:pt x="61" y="241"/>
                    </a:lnTo>
                    <a:lnTo>
                      <a:pt x="69" y="250"/>
                    </a:lnTo>
                    <a:lnTo>
                      <a:pt x="83" y="250"/>
                    </a:lnTo>
                    <a:lnTo>
                      <a:pt x="110" y="269"/>
                    </a:lnTo>
                    <a:lnTo>
                      <a:pt x="116" y="269"/>
                    </a:lnTo>
                    <a:lnTo>
                      <a:pt x="122" y="269"/>
                    </a:lnTo>
                    <a:lnTo>
                      <a:pt x="126" y="272"/>
                    </a:lnTo>
                    <a:lnTo>
                      <a:pt x="140" y="274"/>
                    </a:lnTo>
                    <a:lnTo>
                      <a:pt x="146" y="264"/>
                    </a:lnTo>
                    <a:lnTo>
                      <a:pt x="165" y="254"/>
                    </a:lnTo>
                    <a:lnTo>
                      <a:pt x="174" y="262"/>
                    </a:lnTo>
                    <a:lnTo>
                      <a:pt x="188" y="262"/>
                    </a:lnTo>
                    <a:lnTo>
                      <a:pt x="194" y="254"/>
                    </a:lnTo>
                    <a:lnTo>
                      <a:pt x="207" y="254"/>
                    </a:lnTo>
                    <a:lnTo>
                      <a:pt x="225" y="237"/>
                    </a:lnTo>
                    <a:lnTo>
                      <a:pt x="253" y="236"/>
                    </a:lnTo>
                    <a:lnTo>
                      <a:pt x="310" y="165"/>
                    </a:lnTo>
                    <a:lnTo>
                      <a:pt x="293" y="165"/>
                    </a:lnTo>
                    <a:lnTo>
                      <a:pt x="224" y="137"/>
                    </a:lnTo>
                    <a:lnTo>
                      <a:pt x="215" y="128"/>
                    </a:lnTo>
                    <a:lnTo>
                      <a:pt x="208" y="117"/>
                    </a:lnTo>
                    <a:lnTo>
                      <a:pt x="199" y="104"/>
                    </a:lnTo>
                    <a:lnTo>
                      <a:pt x="203" y="95"/>
                    </a:lnTo>
                    <a:lnTo>
                      <a:pt x="198" y="91"/>
                    </a:lnTo>
                    <a:lnTo>
                      <a:pt x="194" y="93"/>
                    </a:lnTo>
                    <a:lnTo>
                      <a:pt x="182" y="93"/>
                    </a:lnTo>
                    <a:lnTo>
                      <a:pt x="182" y="85"/>
                    </a:lnTo>
                    <a:lnTo>
                      <a:pt x="180" y="79"/>
                    </a:lnTo>
                    <a:lnTo>
                      <a:pt x="186" y="68"/>
                    </a:lnTo>
                    <a:lnTo>
                      <a:pt x="193" y="57"/>
                    </a:lnTo>
                    <a:lnTo>
                      <a:pt x="185" y="49"/>
                    </a:lnTo>
                    <a:lnTo>
                      <a:pt x="176" y="35"/>
                    </a:lnTo>
                    <a:lnTo>
                      <a:pt x="167" y="28"/>
                    </a:lnTo>
                    <a:lnTo>
                      <a:pt x="161" y="19"/>
                    </a:lnTo>
                    <a:lnTo>
                      <a:pt x="142" y="10"/>
                    </a:lnTo>
                    <a:lnTo>
                      <a:pt x="128" y="10"/>
                    </a:lnTo>
                    <a:lnTo>
                      <a:pt x="123" y="5"/>
                    </a:lnTo>
                    <a:lnTo>
                      <a:pt x="111" y="11"/>
                    </a:lnTo>
                    <a:lnTo>
                      <a:pt x="98" y="0"/>
                    </a:lnTo>
                    <a:lnTo>
                      <a:pt x="98" y="0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2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7E35C3C-DC80-5230-A83A-9146A945BC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2850" y="4395788"/>
                <a:ext cx="188912" cy="238125"/>
              </a:xfrm>
              <a:custGeom>
                <a:avLst/>
                <a:gdLst>
                  <a:gd name="T0" fmla="*/ 91 w 119"/>
                  <a:gd name="T1" fmla="*/ 1 h 150"/>
                  <a:gd name="T2" fmla="*/ 88 w 119"/>
                  <a:gd name="T3" fmla="*/ 0 h 150"/>
                  <a:gd name="T4" fmla="*/ 75 w 119"/>
                  <a:gd name="T5" fmla="*/ 3 h 150"/>
                  <a:gd name="T6" fmla="*/ 63 w 119"/>
                  <a:gd name="T7" fmla="*/ 0 h 150"/>
                  <a:gd name="T8" fmla="*/ 53 w 119"/>
                  <a:gd name="T9" fmla="*/ 1 h 150"/>
                  <a:gd name="T10" fmla="*/ 53 w 119"/>
                  <a:gd name="T11" fmla="*/ 30 h 150"/>
                  <a:gd name="T12" fmla="*/ 23 w 119"/>
                  <a:gd name="T13" fmla="*/ 30 h 150"/>
                  <a:gd name="T14" fmla="*/ 15 w 119"/>
                  <a:gd name="T15" fmla="*/ 31 h 150"/>
                  <a:gd name="T16" fmla="*/ 12 w 119"/>
                  <a:gd name="T17" fmla="*/ 49 h 150"/>
                  <a:gd name="T18" fmla="*/ 6 w 119"/>
                  <a:gd name="T19" fmla="*/ 66 h 150"/>
                  <a:gd name="T20" fmla="*/ 1 w 119"/>
                  <a:gd name="T21" fmla="*/ 73 h 150"/>
                  <a:gd name="T22" fmla="*/ 0 w 119"/>
                  <a:gd name="T23" fmla="*/ 81 h 150"/>
                  <a:gd name="T24" fmla="*/ 13 w 119"/>
                  <a:gd name="T25" fmla="*/ 106 h 150"/>
                  <a:gd name="T26" fmla="*/ 27 w 119"/>
                  <a:gd name="T27" fmla="*/ 125 h 150"/>
                  <a:gd name="T28" fmla="*/ 49 w 119"/>
                  <a:gd name="T29" fmla="*/ 150 h 150"/>
                  <a:gd name="T30" fmla="*/ 65 w 119"/>
                  <a:gd name="T31" fmla="*/ 137 h 150"/>
                  <a:gd name="T32" fmla="*/ 57 w 119"/>
                  <a:gd name="T33" fmla="*/ 121 h 150"/>
                  <a:gd name="T34" fmla="*/ 64 w 119"/>
                  <a:gd name="T35" fmla="*/ 115 h 150"/>
                  <a:gd name="T36" fmla="*/ 79 w 119"/>
                  <a:gd name="T37" fmla="*/ 112 h 150"/>
                  <a:gd name="T38" fmla="*/ 81 w 119"/>
                  <a:gd name="T39" fmla="*/ 101 h 150"/>
                  <a:gd name="T40" fmla="*/ 92 w 119"/>
                  <a:gd name="T41" fmla="*/ 112 h 150"/>
                  <a:gd name="T42" fmla="*/ 110 w 119"/>
                  <a:gd name="T43" fmla="*/ 114 h 150"/>
                  <a:gd name="T44" fmla="*/ 116 w 119"/>
                  <a:gd name="T45" fmla="*/ 103 h 150"/>
                  <a:gd name="T46" fmla="*/ 119 w 119"/>
                  <a:gd name="T47" fmla="*/ 86 h 150"/>
                  <a:gd name="T48" fmla="*/ 117 w 119"/>
                  <a:gd name="T49" fmla="*/ 68 h 150"/>
                  <a:gd name="T50" fmla="*/ 107 w 119"/>
                  <a:gd name="T51" fmla="*/ 54 h 150"/>
                  <a:gd name="T52" fmla="*/ 116 w 119"/>
                  <a:gd name="T53" fmla="*/ 26 h 150"/>
                  <a:gd name="T54" fmla="*/ 111 w 119"/>
                  <a:gd name="T55" fmla="*/ 22 h 150"/>
                  <a:gd name="T56" fmla="*/ 95 w 119"/>
                  <a:gd name="T57" fmla="*/ 24 h 150"/>
                  <a:gd name="T58" fmla="*/ 89 w 119"/>
                  <a:gd name="T59" fmla="*/ 11 h 150"/>
                  <a:gd name="T60" fmla="*/ 91 w 119"/>
                  <a:gd name="T61" fmla="*/ 1 h 150"/>
                  <a:gd name="T62" fmla="*/ 91 w 119"/>
                  <a:gd name="T63" fmla="*/ 1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9" h="150">
                    <a:moveTo>
                      <a:pt x="91" y="1"/>
                    </a:moveTo>
                    <a:lnTo>
                      <a:pt x="88" y="0"/>
                    </a:lnTo>
                    <a:lnTo>
                      <a:pt x="75" y="3"/>
                    </a:lnTo>
                    <a:lnTo>
                      <a:pt x="63" y="0"/>
                    </a:lnTo>
                    <a:lnTo>
                      <a:pt x="53" y="1"/>
                    </a:lnTo>
                    <a:lnTo>
                      <a:pt x="53" y="30"/>
                    </a:lnTo>
                    <a:lnTo>
                      <a:pt x="23" y="30"/>
                    </a:lnTo>
                    <a:lnTo>
                      <a:pt x="15" y="31"/>
                    </a:lnTo>
                    <a:lnTo>
                      <a:pt x="12" y="49"/>
                    </a:lnTo>
                    <a:lnTo>
                      <a:pt x="6" y="66"/>
                    </a:lnTo>
                    <a:lnTo>
                      <a:pt x="1" y="73"/>
                    </a:lnTo>
                    <a:lnTo>
                      <a:pt x="0" y="81"/>
                    </a:lnTo>
                    <a:lnTo>
                      <a:pt x="13" y="106"/>
                    </a:lnTo>
                    <a:lnTo>
                      <a:pt x="27" y="125"/>
                    </a:lnTo>
                    <a:lnTo>
                      <a:pt x="49" y="150"/>
                    </a:lnTo>
                    <a:lnTo>
                      <a:pt x="65" y="137"/>
                    </a:lnTo>
                    <a:lnTo>
                      <a:pt x="57" y="121"/>
                    </a:lnTo>
                    <a:lnTo>
                      <a:pt x="64" y="115"/>
                    </a:lnTo>
                    <a:lnTo>
                      <a:pt x="79" y="112"/>
                    </a:lnTo>
                    <a:lnTo>
                      <a:pt x="81" y="101"/>
                    </a:lnTo>
                    <a:lnTo>
                      <a:pt x="92" y="112"/>
                    </a:lnTo>
                    <a:lnTo>
                      <a:pt x="110" y="114"/>
                    </a:lnTo>
                    <a:lnTo>
                      <a:pt x="116" y="103"/>
                    </a:lnTo>
                    <a:lnTo>
                      <a:pt x="119" y="86"/>
                    </a:lnTo>
                    <a:lnTo>
                      <a:pt x="117" y="68"/>
                    </a:lnTo>
                    <a:lnTo>
                      <a:pt x="107" y="54"/>
                    </a:lnTo>
                    <a:lnTo>
                      <a:pt x="116" y="26"/>
                    </a:lnTo>
                    <a:lnTo>
                      <a:pt x="111" y="22"/>
                    </a:lnTo>
                    <a:lnTo>
                      <a:pt x="95" y="24"/>
                    </a:lnTo>
                    <a:lnTo>
                      <a:pt x="89" y="11"/>
                    </a:lnTo>
                    <a:lnTo>
                      <a:pt x="91" y="1"/>
                    </a:lnTo>
                    <a:lnTo>
                      <a:pt x="91" y="1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2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B97E257-E339-24DE-9271-EB731BD708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92800" y="4064001"/>
                <a:ext cx="142875" cy="241300"/>
              </a:xfrm>
              <a:custGeom>
                <a:avLst/>
                <a:gdLst>
                  <a:gd name="T0" fmla="*/ 68 w 90"/>
                  <a:gd name="T1" fmla="*/ 2 h 152"/>
                  <a:gd name="T2" fmla="*/ 59 w 90"/>
                  <a:gd name="T3" fmla="*/ 0 h 152"/>
                  <a:gd name="T4" fmla="*/ 53 w 90"/>
                  <a:gd name="T5" fmla="*/ 4 h 152"/>
                  <a:gd name="T6" fmla="*/ 43 w 90"/>
                  <a:gd name="T7" fmla="*/ 2 h 152"/>
                  <a:gd name="T8" fmla="*/ 7 w 90"/>
                  <a:gd name="T9" fmla="*/ 4 h 152"/>
                  <a:gd name="T10" fmla="*/ 6 w 90"/>
                  <a:gd name="T11" fmla="*/ 17 h 152"/>
                  <a:gd name="T12" fmla="*/ 10 w 90"/>
                  <a:gd name="T13" fmla="*/ 35 h 152"/>
                  <a:gd name="T14" fmla="*/ 14 w 90"/>
                  <a:gd name="T15" fmla="*/ 69 h 152"/>
                  <a:gd name="T16" fmla="*/ 6 w 90"/>
                  <a:gd name="T17" fmla="*/ 89 h 152"/>
                  <a:gd name="T18" fmla="*/ 0 w 90"/>
                  <a:gd name="T19" fmla="*/ 116 h 152"/>
                  <a:gd name="T20" fmla="*/ 10 w 90"/>
                  <a:gd name="T21" fmla="*/ 136 h 152"/>
                  <a:gd name="T22" fmla="*/ 9 w 90"/>
                  <a:gd name="T23" fmla="*/ 146 h 152"/>
                  <a:gd name="T24" fmla="*/ 27 w 90"/>
                  <a:gd name="T25" fmla="*/ 152 h 152"/>
                  <a:gd name="T26" fmla="*/ 46 w 90"/>
                  <a:gd name="T27" fmla="*/ 145 h 152"/>
                  <a:gd name="T28" fmla="*/ 58 w 90"/>
                  <a:gd name="T29" fmla="*/ 137 h 152"/>
                  <a:gd name="T30" fmla="*/ 90 w 90"/>
                  <a:gd name="T31" fmla="*/ 123 h 152"/>
                  <a:gd name="T32" fmla="*/ 86 w 90"/>
                  <a:gd name="T33" fmla="*/ 115 h 152"/>
                  <a:gd name="T34" fmla="*/ 81 w 90"/>
                  <a:gd name="T35" fmla="*/ 100 h 152"/>
                  <a:gd name="T36" fmla="*/ 79 w 90"/>
                  <a:gd name="T37" fmla="*/ 88 h 152"/>
                  <a:gd name="T38" fmla="*/ 83 w 90"/>
                  <a:gd name="T39" fmla="*/ 66 h 152"/>
                  <a:gd name="T40" fmla="*/ 78 w 90"/>
                  <a:gd name="T41" fmla="*/ 58 h 152"/>
                  <a:gd name="T42" fmla="*/ 76 w 90"/>
                  <a:gd name="T43" fmla="*/ 39 h 152"/>
                  <a:gd name="T44" fmla="*/ 76 w 90"/>
                  <a:gd name="T45" fmla="*/ 22 h 152"/>
                  <a:gd name="T46" fmla="*/ 68 w 90"/>
                  <a:gd name="T47" fmla="*/ 9 h 152"/>
                  <a:gd name="T48" fmla="*/ 68 w 90"/>
                  <a:gd name="T49" fmla="*/ 2 h 152"/>
                  <a:gd name="T50" fmla="*/ 68 w 90"/>
                  <a:gd name="T51" fmla="*/ 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0" h="152">
                    <a:moveTo>
                      <a:pt x="68" y="2"/>
                    </a:moveTo>
                    <a:lnTo>
                      <a:pt x="59" y="0"/>
                    </a:lnTo>
                    <a:lnTo>
                      <a:pt x="53" y="4"/>
                    </a:lnTo>
                    <a:lnTo>
                      <a:pt x="43" y="2"/>
                    </a:lnTo>
                    <a:lnTo>
                      <a:pt x="7" y="4"/>
                    </a:lnTo>
                    <a:lnTo>
                      <a:pt x="6" y="17"/>
                    </a:lnTo>
                    <a:lnTo>
                      <a:pt x="10" y="35"/>
                    </a:lnTo>
                    <a:lnTo>
                      <a:pt x="14" y="69"/>
                    </a:lnTo>
                    <a:lnTo>
                      <a:pt x="6" y="89"/>
                    </a:lnTo>
                    <a:lnTo>
                      <a:pt x="0" y="116"/>
                    </a:lnTo>
                    <a:lnTo>
                      <a:pt x="10" y="136"/>
                    </a:lnTo>
                    <a:lnTo>
                      <a:pt x="9" y="146"/>
                    </a:lnTo>
                    <a:lnTo>
                      <a:pt x="27" y="152"/>
                    </a:lnTo>
                    <a:lnTo>
                      <a:pt x="46" y="145"/>
                    </a:lnTo>
                    <a:lnTo>
                      <a:pt x="58" y="137"/>
                    </a:lnTo>
                    <a:lnTo>
                      <a:pt x="90" y="123"/>
                    </a:lnTo>
                    <a:lnTo>
                      <a:pt x="86" y="115"/>
                    </a:lnTo>
                    <a:lnTo>
                      <a:pt x="81" y="100"/>
                    </a:lnTo>
                    <a:lnTo>
                      <a:pt x="79" y="88"/>
                    </a:lnTo>
                    <a:lnTo>
                      <a:pt x="83" y="66"/>
                    </a:lnTo>
                    <a:lnTo>
                      <a:pt x="78" y="58"/>
                    </a:lnTo>
                    <a:lnTo>
                      <a:pt x="76" y="39"/>
                    </a:lnTo>
                    <a:lnTo>
                      <a:pt x="76" y="22"/>
                    </a:lnTo>
                    <a:lnTo>
                      <a:pt x="68" y="9"/>
                    </a:lnTo>
                    <a:lnTo>
                      <a:pt x="68" y="2"/>
                    </a:lnTo>
                    <a:lnTo>
                      <a:pt x="68" y="2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2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FFE4F4D-D0F6-41CB-D91B-55A513390E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9100" y="4008438"/>
                <a:ext cx="241300" cy="200025"/>
              </a:xfrm>
              <a:custGeom>
                <a:avLst/>
                <a:gdLst>
                  <a:gd name="T0" fmla="*/ 73 w 152"/>
                  <a:gd name="T1" fmla="*/ 5 h 126"/>
                  <a:gd name="T2" fmla="*/ 61 w 152"/>
                  <a:gd name="T3" fmla="*/ 5 h 126"/>
                  <a:gd name="T4" fmla="*/ 41 w 152"/>
                  <a:gd name="T5" fmla="*/ 1 h 126"/>
                  <a:gd name="T6" fmla="*/ 30 w 152"/>
                  <a:gd name="T7" fmla="*/ 8 h 126"/>
                  <a:gd name="T8" fmla="*/ 30 w 152"/>
                  <a:gd name="T9" fmla="*/ 18 h 126"/>
                  <a:gd name="T10" fmla="*/ 21 w 152"/>
                  <a:gd name="T11" fmla="*/ 22 h 126"/>
                  <a:gd name="T12" fmla="*/ 10 w 152"/>
                  <a:gd name="T13" fmla="*/ 25 h 126"/>
                  <a:gd name="T14" fmla="*/ 6 w 152"/>
                  <a:gd name="T15" fmla="*/ 41 h 126"/>
                  <a:gd name="T16" fmla="*/ 12 w 152"/>
                  <a:gd name="T17" fmla="*/ 57 h 126"/>
                  <a:gd name="T18" fmla="*/ 22 w 152"/>
                  <a:gd name="T19" fmla="*/ 64 h 126"/>
                  <a:gd name="T20" fmla="*/ 39 w 152"/>
                  <a:gd name="T21" fmla="*/ 87 h 126"/>
                  <a:gd name="T22" fmla="*/ 53 w 152"/>
                  <a:gd name="T23" fmla="*/ 71 h 126"/>
                  <a:gd name="T24" fmla="*/ 62 w 152"/>
                  <a:gd name="T25" fmla="*/ 65 h 126"/>
                  <a:gd name="T26" fmla="*/ 84 w 152"/>
                  <a:gd name="T27" fmla="*/ 60 h 126"/>
                  <a:gd name="T28" fmla="*/ 94 w 152"/>
                  <a:gd name="T29" fmla="*/ 79 h 126"/>
                  <a:gd name="T30" fmla="*/ 97 w 152"/>
                  <a:gd name="T31" fmla="*/ 92 h 126"/>
                  <a:gd name="T32" fmla="*/ 103 w 152"/>
                  <a:gd name="T33" fmla="*/ 99 h 126"/>
                  <a:gd name="T34" fmla="*/ 112 w 152"/>
                  <a:gd name="T35" fmla="*/ 96 h 126"/>
                  <a:gd name="T36" fmla="*/ 119 w 152"/>
                  <a:gd name="T37" fmla="*/ 120 h 126"/>
                  <a:gd name="T38" fmla="*/ 130 w 152"/>
                  <a:gd name="T39" fmla="*/ 126 h 126"/>
                  <a:gd name="T40" fmla="*/ 140 w 152"/>
                  <a:gd name="T41" fmla="*/ 116 h 126"/>
                  <a:gd name="T42" fmla="*/ 144 w 152"/>
                  <a:gd name="T43" fmla="*/ 106 h 126"/>
                  <a:gd name="T44" fmla="*/ 145 w 152"/>
                  <a:gd name="T45" fmla="*/ 99 h 126"/>
                  <a:gd name="T46" fmla="*/ 147 w 152"/>
                  <a:gd name="T47" fmla="*/ 76 h 126"/>
                  <a:gd name="T48" fmla="*/ 145 w 152"/>
                  <a:gd name="T49" fmla="*/ 58 h 126"/>
                  <a:gd name="T50" fmla="*/ 142 w 152"/>
                  <a:gd name="T51" fmla="*/ 50 h 126"/>
                  <a:gd name="T52" fmla="*/ 141 w 152"/>
                  <a:gd name="T53" fmla="*/ 40 h 126"/>
                  <a:gd name="T54" fmla="*/ 137 w 152"/>
                  <a:gd name="T55" fmla="*/ 34 h 126"/>
                  <a:gd name="T56" fmla="*/ 133 w 152"/>
                  <a:gd name="T57" fmla="*/ 18 h 126"/>
                  <a:gd name="T58" fmla="*/ 126 w 152"/>
                  <a:gd name="T59" fmla="*/ 7 h 126"/>
                  <a:gd name="T60" fmla="*/ 117 w 152"/>
                  <a:gd name="T61" fmla="*/ 9 h 126"/>
                  <a:gd name="T62" fmla="*/ 104 w 152"/>
                  <a:gd name="T63" fmla="*/ 17 h 126"/>
                  <a:gd name="T64" fmla="*/ 90 w 152"/>
                  <a:gd name="T65" fmla="*/ 10 h 126"/>
                  <a:gd name="T66" fmla="*/ 80 w 152"/>
                  <a:gd name="T67" fmla="*/ 12 h 126"/>
                  <a:gd name="T68" fmla="*/ 76 w 152"/>
                  <a:gd name="T69" fmla="*/ 3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52" h="126">
                    <a:moveTo>
                      <a:pt x="76" y="3"/>
                    </a:moveTo>
                    <a:lnTo>
                      <a:pt x="73" y="5"/>
                    </a:lnTo>
                    <a:lnTo>
                      <a:pt x="62" y="3"/>
                    </a:lnTo>
                    <a:lnTo>
                      <a:pt x="61" y="5"/>
                    </a:lnTo>
                    <a:lnTo>
                      <a:pt x="56" y="6"/>
                    </a:lnTo>
                    <a:lnTo>
                      <a:pt x="41" y="1"/>
                    </a:lnTo>
                    <a:lnTo>
                      <a:pt x="31" y="0"/>
                    </a:lnTo>
                    <a:lnTo>
                      <a:pt x="30" y="8"/>
                    </a:lnTo>
                    <a:lnTo>
                      <a:pt x="28" y="11"/>
                    </a:lnTo>
                    <a:lnTo>
                      <a:pt x="30" y="18"/>
                    </a:lnTo>
                    <a:lnTo>
                      <a:pt x="26" y="22"/>
                    </a:lnTo>
                    <a:lnTo>
                      <a:pt x="21" y="22"/>
                    </a:lnTo>
                    <a:lnTo>
                      <a:pt x="17" y="26"/>
                    </a:lnTo>
                    <a:lnTo>
                      <a:pt x="10" y="25"/>
                    </a:lnTo>
                    <a:lnTo>
                      <a:pt x="0" y="37"/>
                    </a:lnTo>
                    <a:lnTo>
                      <a:pt x="6" y="41"/>
                    </a:lnTo>
                    <a:lnTo>
                      <a:pt x="9" y="46"/>
                    </a:lnTo>
                    <a:lnTo>
                      <a:pt x="12" y="57"/>
                    </a:lnTo>
                    <a:lnTo>
                      <a:pt x="17" y="61"/>
                    </a:lnTo>
                    <a:lnTo>
                      <a:pt x="22" y="64"/>
                    </a:lnTo>
                    <a:lnTo>
                      <a:pt x="30" y="73"/>
                    </a:lnTo>
                    <a:lnTo>
                      <a:pt x="39" y="87"/>
                    </a:lnTo>
                    <a:lnTo>
                      <a:pt x="50" y="77"/>
                    </a:lnTo>
                    <a:lnTo>
                      <a:pt x="53" y="71"/>
                    </a:lnTo>
                    <a:lnTo>
                      <a:pt x="57" y="65"/>
                    </a:lnTo>
                    <a:lnTo>
                      <a:pt x="62" y="65"/>
                    </a:lnTo>
                    <a:lnTo>
                      <a:pt x="67" y="60"/>
                    </a:lnTo>
                    <a:lnTo>
                      <a:pt x="84" y="60"/>
                    </a:lnTo>
                    <a:lnTo>
                      <a:pt x="90" y="69"/>
                    </a:lnTo>
                    <a:lnTo>
                      <a:pt x="94" y="79"/>
                    </a:lnTo>
                    <a:lnTo>
                      <a:pt x="93" y="85"/>
                    </a:lnTo>
                    <a:lnTo>
                      <a:pt x="97" y="92"/>
                    </a:lnTo>
                    <a:lnTo>
                      <a:pt x="97" y="100"/>
                    </a:lnTo>
                    <a:lnTo>
                      <a:pt x="103" y="99"/>
                    </a:lnTo>
                    <a:lnTo>
                      <a:pt x="106" y="99"/>
                    </a:lnTo>
                    <a:lnTo>
                      <a:pt x="112" y="96"/>
                    </a:lnTo>
                    <a:lnTo>
                      <a:pt x="121" y="111"/>
                    </a:lnTo>
                    <a:lnTo>
                      <a:pt x="119" y="120"/>
                    </a:lnTo>
                    <a:lnTo>
                      <a:pt x="123" y="125"/>
                    </a:lnTo>
                    <a:lnTo>
                      <a:pt x="130" y="126"/>
                    </a:lnTo>
                    <a:lnTo>
                      <a:pt x="133" y="115"/>
                    </a:lnTo>
                    <a:lnTo>
                      <a:pt x="140" y="116"/>
                    </a:lnTo>
                    <a:lnTo>
                      <a:pt x="143" y="116"/>
                    </a:lnTo>
                    <a:lnTo>
                      <a:pt x="144" y="106"/>
                    </a:lnTo>
                    <a:lnTo>
                      <a:pt x="143" y="101"/>
                    </a:lnTo>
                    <a:lnTo>
                      <a:pt x="145" y="99"/>
                    </a:lnTo>
                    <a:lnTo>
                      <a:pt x="152" y="95"/>
                    </a:lnTo>
                    <a:lnTo>
                      <a:pt x="147" y="76"/>
                    </a:lnTo>
                    <a:lnTo>
                      <a:pt x="143" y="67"/>
                    </a:lnTo>
                    <a:lnTo>
                      <a:pt x="145" y="58"/>
                    </a:lnTo>
                    <a:lnTo>
                      <a:pt x="148" y="57"/>
                    </a:lnTo>
                    <a:lnTo>
                      <a:pt x="142" y="50"/>
                    </a:lnTo>
                    <a:lnTo>
                      <a:pt x="144" y="43"/>
                    </a:lnTo>
                    <a:lnTo>
                      <a:pt x="141" y="40"/>
                    </a:lnTo>
                    <a:lnTo>
                      <a:pt x="136" y="43"/>
                    </a:lnTo>
                    <a:lnTo>
                      <a:pt x="137" y="34"/>
                    </a:lnTo>
                    <a:lnTo>
                      <a:pt x="142" y="29"/>
                    </a:lnTo>
                    <a:lnTo>
                      <a:pt x="133" y="18"/>
                    </a:lnTo>
                    <a:lnTo>
                      <a:pt x="131" y="12"/>
                    </a:lnTo>
                    <a:lnTo>
                      <a:pt x="126" y="7"/>
                    </a:lnTo>
                    <a:lnTo>
                      <a:pt x="121" y="6"/>
                    </a:lnTo>
                    <a:lnTo>
                      <a:pt x="117" y="9"/>
                    </a:lnTo>
                    <a:lnTo>
                      <a:pt x="110" y="13"/>
                    </a:lnTo>
                    <a:lnTo>
                      <a:pt x="104" y="17"/>
                    </a:lnTo>
                    <a:lnTo>
                      <a:pt x="95" y="15"/>
                    </a:lnTo>
                    <a:lnTo>
                      <a:pt x="90" y="10"/>
                    </a:lnTo>
                    <a:lnTo>
                      <a:pt x="86" y="9"/>
                    </a:lnTo>
                    <a:lnTo>
                      <a:pt x="80" y="12"/>
                    </a:lnTo>
                    <a:lnTo>
                      <a:pt x="77" y="12"/>
                    </a:lnTo>
                    <a:lnTo>
                      <a:pt x="76" y="3"/>
                    </a:lnTo>
                    <a:lnTo>
                      <a:pt x="76" y="3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2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46BB65D-AA74-9AE2-4D49-73E82B5F1D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960813"/>
                <a:ext cx="100012" cy="26988"/>
              </a:xfrm>
              <a:custGeom>
                <a:avLst/>
                <a:gdLst>
                  <a:gd name="T0" fmla="*/ 0 w 63"/>
                  <a:gd name="T1" fmla="*/ 17 h 17"/>
                  <a:gd name="T2" fmla="*/ 19 w 63"/>
                  <a:gd name="T3" fmla="*/ 17 h 17"/>
                  <a:gd name="T4" fmla="*/ 25 w 63"/>
                  <a:gd name="T5" fmla="*/ 14 h 17"/>
                  <a:gd name="T6" fmla="*/ 28 w 63"/>
                  <a:gd name="T7" fmla="*/ 14 h 17"/>
                  <a:gd name="T8" fmla="*/ 36 w 63"/>
                  <a:gd name="T9" fmla="*/ 8 h 17"/>
                  <a:gd name="T10" fmla="*/ 45 w 63"/>
                  <a:gd name="T11" fmla="*/ 13 h 17"/>
                  <a:gd name="T12" fmla="*/ 54 w 63"/>
                  <a:gd name="T13" fmla="*/ 14 h 17"/>
                  <a:gd name="T14" fmla="*/ 63 w 63"/>
                  <a:gd name="T15" fmla="*/ 8 h 17"/>
                  <a:gd name="T16" fmla="*/ 59 w 63"/>
                  <a:gd name="T17" fmla="*/ 2 h 17"/>
                  <a:gd name="T18" fmla="*/ 52 w 63"/>
                  <a:gd name="T19" fmla="*/ 5 h 17"/>
                  <a:gd name="T20" fmla="*/ 45 w 63"/>
                  <a:gd name="T21" fmla="*/ 5 h 17"/>
                  <a:gd name="T22" fmla="*/ 38 w 63"/>
                  <a:gd name="T23" fmla="*/ 0 h 17"/>
                  <a:gd name="T24" fmla="*/ 31 w 63"/>
                  <a:gd name="T25" fmla="*/ 0 h 17"/>
                  <a:gd name="T26" fmla="*/ 26 w 63"/>
                  <a:gd name="T27" fmla="*/ 5 h 17"/>
                  <a:gd name="T28" fmla="*/ 3 w 63"/>
                  <a:gd name="T29" fmla="*/ 6 h 17"/>
                  <a:gd name="T30" fmla="*/ 0 w 63"/>
                  <a:gd name="T31" fmla="*/ 17 h 17"/>
                  <a:gd name="T32" fmla="*/ 0 w 63"/>
                  <a:gd name="T3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3" h="17">
                    <a:moveTo>
                      <a:pt x="0" y="17"/>
                    </a:moveTo>
                    <a:lnTo>
                      <a:pt x="19" y="17"/>
                    </a:lnTo>
                    <a:lnTo>
                      <a:pt x="25" y="14"/>
                    </a:lnTo>
                    <a:lnTo>
                      <a:pt x="28" y="14"/>
                    </a:lnTo>
                    <a:lnTo>
                      <a:pt x="36" y="8"/>
                    </a:lnTo>
                    <a:lnTo>
                      <a:pt x="45" y="13"/>
                    </a:lnTo>
                    <a:lnTo>
                      <a:pt x="54" y="14"/>
                    </a:lnTo>
                    <a:lnTo>
                      <a:pt x="63" y="8"/>
                    </a:lnTo>
                    <a:lnTo>
                      <a:pt x="59" y="2"/>
                    </a:lnTo>
                    <a:lnTo>
                      <a:pt x="52" y="5"/>
                    </a:lnTo>
                    <a:lnTo>
                      <a:pt x="45" y="5"/>
                    </a:lnTo>
                    <a:lnTo>
                      <a:pt x="38" y="0"/>
                    </a:lnTo>
                    <a:lnTo>
                      <a:pt x="31" y="0"/>
                    </a:lnTo>
                    <a:lnTo>
                      <a:pt x="26" y="5"/>
                    </a:lnTo>
                    <a:lnTo>
                      <a:pt x="3" y="6"/>
                    </a:lnTo>
                    <a:lnTo>
                      <a:pt x="0" y="17"/>
                    </a:lnTo>
                    <a:lnTo>
                      <a:pt x="0" y="17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2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4B58FE0-A6D2-0A95-CF25-AC9A75F5F6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8300" y="4006851"/>
                <a:ext cx="100012" cy="60325"/>
              </a:xfrm>
              <a:custGeom>
                <a:avLst/>
                <a:gdLst>
                  <a:gd name="T0" fmla="*/ 63 w 63"/>
                  <a:gd name="T1" fmla="*/ 1 h 38"/>
                  <a:gd name="T2" fmla="*/ 24 w 63"/>
                  <a:gd name="T3" fmla="*/ 0 h 38"/>
                  <a:gd name="T4" fmla="*/ 19 w 63"/>
                  <a:gd name="T5" fmla="*/ 2 h 38"/>
                  <a:gd name="T6" fmla="*/ 11 w 63"/>
                  <a:gd name="T7" fmla="*/ 2 h 38"/>
                  <a:gd name="T8" fmla="*/ 0 w 63"/>
                  <a:gd name="T9" fmla="*/ 6 h 38"/>
                  <a:gd name="T10" fmla="*/ 2 w 63"/>
                  <a:gd name="T11" fmla="*/ 11 h 38"/>
                  <a:gd name="T12" fmla="*/ 8 w 63"/>
                  <a:gd name="T13" fmla="*/ 16 h 38"/>
                  <a:gd name="T14" fmla="*/ 8 w 63"/>
                  <a:gd name="T15" fmla="*/ 19 h 38"/>
                  <a:gd name="T16" fmla="*/ 12 w 63"/>
                  <a:gd name="T17" fmla="*/ 26 h 38"/>
                  <a:gd name="T18" fmla="*/ 22 w 63"/>
                  <a:gd name="T19" fmla="*/ 28 h 38"/>
                  <a:gd name="T20" fmla="*/ 32 w 63"/>
                  <a:gd name="T21" fmla="*/ 38 h 38"/>
                  <a:gd name="T22" fmla="*/ 42 w 63"/>
                  <a:gd name="T23" fmla="*/ 26 h 38"/>
                  <a:gd name="T24" fmla="*/ 49 w 63"/>
                  <a:gd name="T25" fmla="*/ 27 h 38"/>
                  <a:gd name="T26" fmla="*/ 53 w 63"/>
                  <a:gd name="T27" fmla="*/ 23 h 38"/>
                  <a:gd name="T28" fmla="*/ 58 w 63"/>
                  <a:gd name="T29" fmla="*/ 23 h 38"/>
                  <a:gd name="T30" fmla="*/ 62 w 63"/>
                  <a:gd name="T31" fmla="*/ 19 h 38"/>
                  <a:gd name="T32" fmla="*/ 60 w 63"/>
                  <a:gd name="T33" fmla="*/ 12 h 38"/>
                  <a:gd name="T34" fmla="*/ 62 w 63"/>
                  <a:gd name="T35" fmla="*/ 9 h 38"/>
                  <a:gd name="T36" fmla="*/ 63 w 63"/>
                  <a:gd name="T37" fmla="*/ 1 h 38"/>
                  <a:gd name="T38" fmla="*/ 63 w 63"/>
                  <a:gd name="T39" fmla="*/ 1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3" h="38">
                    <a:moveTo>
                      <a:pt x="63" y="1"/>
                    </a:moveTo>
                    <a:lnTo>
                      <a:pt x="24" y="0"/>
                    </a:lnTo>
                    <a:lnTo>
                      <a:pt x="19" y="2"/>
                    </a:lnTo>
                    <a:lnTo>
                      <a:pt x="11" y="2"/>
                    </a:lnTo>
                    <a:lnTo>
                      <a:pt x="0" y="6"/>
                    </a:lnTo>
                    <a:lnTo>
                      <a:pt x="2" y="11"/>
                    </a:lnTo>
                    <a:lnTo>
                      <a:pt x="8" y="16"/>
                    </a:lnTo>
                    <a:lnTo>
                      <a:pt x="8" y="19"/>
                    </a:lnTo>
                    <a:lnTo>
                      <a:pt x="12" y="26"/>
                    </a:lnTo>
                    <a:lnTo>
                      <a:pt x="22" y="28"/>
                    </a:lnTo>
                    <a:lnTo>
                      <a:pt x="32" y="38"/>
                    </a:lnTo>
                    <a:lnTo>
                      <a:pt x="42" y="26"/>
                    </a:lnTo>
                    <a:lnTo>
                      <a:pt x="49" y="27"/>
                    </a:lnTo>
                    <a:lnTo>
                      <a:pt x="53" y="23"/>
                    </a:lnTo>
                    <a:lnTo>
                      <a:pt x="58" y="23"/>
                    </a:lnTo>
                    <a:lnTo>
                      <a:pt x="62" y="19"/>
                    </a:lnTo>
                    <a:lnTo>
                      <a:pt x="60" y="12"/>
                    </a:lnTo>
                    <a:lnTo>
                      <a:pt x="62" y="9"/>
                    </a:lnTo>
                    <a:lnTo>
                      <a:pt x="63" y="1"/>
                    </a:lnTo>
                    <a:lnTo>
                      <a:pt x="63" y="1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2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0FF8E1D-24FC-FC48-E22B-369A590D0E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1900" y="4395788"/>
                <a:ext cx="65087" cy="49213"/>
              </a:xfrm>
              <a:custGeom>
                <a:avLst/>
                <a:gdLst>
                  <a:gd name="T0" fmla="*/ 41 w 41"/>
                  <a:gd name="T1" fmla="*/ 1 h 31"/>
                  <a:gd name="T2" fmla="*/ 7 w 41"/>
                  <a:gd name="T3" fmla="*/ 0 h 31"/>
                  <a:gd name="T4" fmla="*/ 0 w 41"/>
                  <a:gd name="T5" fmla="*/ 27 h 31"/>
                  <a:gd name="T6" fmla="*/ 3 w 41"/>
                  <a:gd name="T7" fmla="*/ 31 h 31"/>
                  <a:gd name="T8" fmla="*/ 11 w 41"/>
                  <a:gd name="T9" fmla="*/ 30 h 31"/>
                  <a:gd name="T10" fmla="*/ 41 w 41"/>
                  <a:gd name="T11" fmla="*/ 30 h 31"/>
                  <a:gd name="T12" fmla="*/ 41 w 41"/>
                  <a:gd name="T13" fmla="*/ 1 h 31"/>
                  <a:gd name="T14" fmla="*/ 41 w 41"/>
                  <a:gd name="T15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31">
                    <a:moveTo>
                      <a:pt x="41" y="1"/>
                    </a:moveTo>
                    <a:lnTo>
                      <a:pt x="7" y="0"/>
                    </a:lnTo>
                    <a:lnTo>
                      <a:pt x="0" y="27"/>
                    </a:lnTo>
                    <a:lnTo>
                      <a:pt x="3" y="31"/>
                    </a:lnTo>
                    <a:lnTo>
                      <a:pt x="11" y="30"/>
                    </a:lnTo>
                    <a:lnTo>
                      <a:pt x="41" y="30"/>
                    </a:lnTo>
                    <a:lnTo>
                      <a:pt x="41" y="1"/>
                    </a:lnTo>
                    <a:lnTo>
                      <a:pt x="41" y="1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2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0B6079B-07E9-67B0-DC1E-5CEFCA5B61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1050" y="4275138"/>
                <a:ext cx="263525" cy="384175"/>
              </a:xfrm>
              <a:custGeom>
                <a:avLst/>
                <a:gdLst>
                  <a:gd name="T0" fmla="*/ 166 w 166"/>
                  <a:gd name="T1" fmla="*/ 38 h 242"/>
                  <a:gd name="T2" fmla="*/ 152 w 166"/>
                  <a:gd name="T3" fmla="*/ 38 h 242"/>
                  <a:gd name="T4" fmla="*/ 143 w 166"/>
                  <a:gd name="T5" fmla="*/ 30 h 242"/>
                  <a:gd name="T6" fmla="*/ 124 w 166"/>
                  <a:gd name="T7" fmla="*/ 40 h 242"/>
                  <a:gd name="T8" fmla="*/ 118 w 166"/>
                  <a:gd name="T9" fmla="*/ 50 h 242"/>
                  <a:gd name="T10" fmla="*/ 104 w 166"/>
                  <a:gd name="T11" fmla="*/ 48 h 242"/>
                  <a:gd name="T12" fmla="*/ 100 w 166"/>
                  <a:gd name="T13" fmla="*/ 45 h 242"/>
                  <a:gd name="T14" fmla="*/ 94 w 166"/>
                  <a:gd name="T15" fmla="*/ 45 h 242"/>
                  <a:gd name="T16" fmla="*/ 88 w 166"/>
                  <a:gd name="T17" fmla="*/ 45 h 242"/>
                  <a:gd name="T18" fmla="*/ 61 w 166"/>
                  <a:gd name="T19" fmla="*/ 26 h 242"/>
                  <a:gd name="T20" fmla="*/ 47 w 166"/>
                  <a:gd name="T21" fmla="*/ 26 h 242"/>
                  <a:gd name="T22" fmla="*/ 39 w 166"/>
                  <a:gd name="T23" fmla="*/ 17 h 242"/>
                  <a:gd name="T24" fmla="*/ 39 w 166"/>
                  <a:gd name="T25" fmla="*/ 4 h 242"/>
                  <a:gd name="T26" fmla="*/ 28 w 166"/>
                  <a:gd name="T27" fmla="*/ 0 h 242"/>
                  <a:gd name="T28" fmla="*/ 14 w 166"/>
                  <a:gd name="T29" fmla="*/ 16 h 242"/>
                  <a:gd name="T30" fmla="*/ 1 w 166"/>
                  <a:gd name="T31" fmla="*/ 30 h 242"/>
                  <a:gd name="T32" fmla="*/ 11 w 166"/>
                  <a:gd name="T33" fmla="*/ 46 h 242"/>
                  <a:gd name="T34" fmla="*/ 14 w 166"/>
                  <a:gd name="T35" fmla="*/ 58 h 242"/>
                  <a:gd name="T36" fmla="*/ 23 w 166"/>
                  <a:gd name="T37" fmla="*/ 86 h 242"/>
                  <a:gd name="T38" fmla="*/ 16 w 166"/>
                  <a:gd name="T39" fmla="*/ 103 h 242"/>
                  <a:gd name="T40" fmla="*/ 5 w 166"/>
                  <a:gd name="T41" fmla="*/ 119 h 242"/>
                  <a:gd name="T42" fmla="*/ 0 w 166"/>
                  <a:gd name="T43" fmla="*/ 128 h 242"/>
                  <a:gd name="T44" fmla="*/ 0 w 166"/>
                  <a:gd name="T45" fmla="*/ 129 h 242"/>
                  <a:gd name="T46" fmla="*/ 5 w 166"/>
                  <a:gd name="T47" fmla="*/ 139 h 242"/>
                  <a:gd name="T48" fmla="*/ 4 w 166"/>
                  <a:gd name="T49" fmla="*/ 157 h 242"/>
                  <a:gd name="T50" fmla="*/ 79 w 166"/>
                  <a:gd name="T51" fmla="*/ 205 h 242"/>
                  <a:gd name="T52" fmla="*/ 80 w 166"/>
                  <a:gd name="T53" fmla="*/ 218 h 242"/>
                  <a:gd name="T54" fmla="*/ 110 w 166"/>
                  <a:gd name="T55" fmla="*/ 242 h 242"/>
                  <a:gd name="T56" fmla="*/ 118 w 166"/>
                  <a:gd name="T57" fmla="*/ 234 h 242"/>
                  <a:gd name="T58" fmla="*/ 123 w 166"/>
                  <a:gd name="T59" fmla="*/ 218 h 242"/>
                  <a:gd name="T60" fmla="*/ 130 w 166"/>
                  <a:gd name="T61" fmla="*/ 209 h 242"/>
                  <a:gd name="T62" fmla="*/ 133 w 166"/>
                  <a:gd name="T63" fmla="*/ 192 h 242"/>
                  <a:gd name="T64" fmla="*/ 141 w 166"/>
                  <a:gd name="T65" fmla="*/ 190 h 242"/>
                  <a:gd name="T66" fmla="*/ 146 w 166"/>
                  <a:gd name="T67" fmla="*/ 181 h 242"/>
                  <a:gd name="T68" fmla="*/ 161 w 166"/>
                  <a:gd name="T69" fmla="*/ 171 h 242"/>
                  <a:gd name="T70" fmla="*/ 148 w 166"/>
                  <a:gd name="T71" fmla="*/ 151 h 242"/>
                  <a:gd name="T72" fmla="*/ 148 w 166"/>
                  <a:gd name="T73" fmla="*/ 65 h 242"/>
                  <a:gd name="T74" fmla="*/ 166 w 166"/>
                  <a:gd name="T75" fmla="*/ 38 h 242"/>
                  <a:gd name="T76" fmla="*/ 166 w 166"/>
                  <a:gd name="T77" fmla="*/ 3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66" h="242">
                    <a:moveTo>
                      <a:pt x="166" y="38"/>
                    </a:moveTo>
                    <a:lnTo>
                      <a:pt x="152" y="38"/>
                    </a:lnTo>
                    <a:lnTo>
                      <a:pt x="143" y="30"/>
                    </a:lnTo>
                    <a:lnTo>
                      <a:pt x="124" y="40"/>
                    </a:lnTo>
                    <a:lnTo>
                      <a:pt x="118" y="50"/>
                    </a:lnTo>
                    <a:lnTo>
                      <a:pt x="104" y="48"/>
                    </a:lnTo>
                    <a:lnTo>
                      <a:pt x="100" y="45"/>
                    </a:lnTo>
                    <a:lnTo>
                      <a:pt x="94" y="45"/>
                    </a:lnTo>
                    <a:lnTo>
                      <a:pt x="88" y="45"/>
                    </a:lnTo>
                    <a:lnTo>
                      <a:pt x="61" y="26"/>
                    </a:lnTo>
                    <a:lnTo>
                      <a:pt x="47" y="26"/>
                    </a:lnTo>
                    <a:lnTo>
                      <a:pt x="39" y="17"/>
                    </a:lnTo>
                    <a:lnTo>
                      <a:pt x="39" y="4"/>
                    </a:lnTo>
                    <a:lnTo>
                      <a:pt x="28" y="0"/>
                    </a:lnTo>
                    <a:lnTo>
                      <a:pt x="14" y="16"/>
                    </a:lnTo>
                    <a:lnTo>
                      <a:pt x="1" y="30"/>
                    </a:lnTo>
                    <a:lnTo>
                      <a:pt x="11" y="46"/>
                    </a:lnTo>
                    <a:lnTo>
                      <a:pt x="14" y="58"/>
                    </a:lnTo>
                    <a:lnTo>
                      <a:pt x="23" y="86"/>
                    </a:lnTo>
                    <a:lnTo>
                      <a:pt x="16" y="103"/>
                    </a:lnTo>
                    <a:lnTo>
                      <a:pt x="5" y="119"/>
                    </a:lnTo>
                    <a:lnTo>
                      <a:pt x="0" y="128"/>
                    </a:lnTo>
                    <a:lnTo>
                      <a:pt x="0" y="129"/>
                    </a:lnTo>
                    <a:lnTo>
                      <a:pt x="5" y="139"/>
                    </a:lnTo>
                    <a:lnTo>
                      <a:pt x="4" y="157"/>
                    </a:lnTo>
                    <a:lnTo>
                      <a:pt x="79" y="205"/>
                    </a:lnTo>
                    <a:lnTo>
                      <a:pt x="80" y="218"/>
                    </a:lnTo>
                    <a:lnTo>
                      <a:pt x="110" y="242"/>
                    </a:lnTo>
                    <a:lnTo>
                      <a:pt x="118" y="234"/>
                    </a:lnTo>
                    <a:lnTo>
                      <a:pt x="123" y="218"/>
                    </a:lnTo>
                    <a:lnTo>
                      <a:pt x="130" y="209"/>
                    </a:lnTo>
                    <a:lnTo>
                      <a:pt x="133" y="192"/>
                    </a:lnTo>
                    <a:lnTo>
                      <a:pt x="141" y="190"/>
                    </a:lnTo>
                    <a:lnTo>
                      <a:pt x="146" y="181"/>
                    </a:lnTo>
                    <a:lnTo>
                      <a:pt x="161" y="171"/>
                    </a:lnTo>
                    <a:lnTo>
                      <a:pt x="148" y="151"/>
                    </a:lnTo>
                    <a:lnTo>
                      <a:pt x="148" y="65"/>
                    </a:lnTo>
                    <a:lnTo>
                      <a:pt x="166" y="38"/>
                    </a:lnTo>
                    <a:lnTo>
                      <a:pt x="166" y="38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2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BC587A5-6C9C-1CCE-89C0-D96E0D6758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9750" y="4160838"/>
                <a:ext cx="131762" cy="158750"/>
              </a:xfrm>
              <a:custGeom>
                <a:avLst/>
                <a:gdLst>
                  <a:gd name="T0" fmla="*/ 64 w 83"/>
                  <a:gd name="T1" fmla="*/ 20 h 100"/>
                  <a:gd name="T2" fmla="*/ 57 w 83"/>
                  <a:gd name="T3" fmla="*/ 19 h 100"/>
                  <a:gd name="T4" fmla="*/ 54 w 83"/>
                  <a:gd name="T5" fmla="*/ 30 h 100"/>
                  <a:gd name="T6" fmla="*/ 47 w 83"/>
                  <a:gd name="T7" fmla="*/ 29 h 100"/>
                  <a:gd name="T8" fmla="*/ 43 w 83"/>
                  <a:gd name="T9" fmla="*/ 24 h 100"/>
                  <a:gd name="T10" fmla="*/ 45 w 83"/>
                  <a:gd name="T11" fmla="*/ 15 h 100"/>
                  <a:gd name="T12" fmla="*/ 36 w 83"/>
                  <a:gd name="T13" fmla="*/ 0 h 100"/>
                  <a:gd name="T14" fmla="*/ 30 w 83"/>
                  <a:gd name="T15" fmla="*/ 3 h 100"/>
                  <a:gd name="T16" fmla="*/ 27 w 83"/>
                  <a:gd name="T17" fmla="*/ 3 h 100"/>
                  <a:gd name="T18" fmla="*/ 16 w 83"/>
                  <a:gd name="T19" fmla="*/ 15 h 100"/>
                  <a:gd name="T20" fmla="*/ 7 w 83"/>
                  <a:gd name="T21" fmla="*/ 27 h 100"/>
                  <a:gd name="T22" fmla="*/ 6 w 83"/>
                  <a:gd name="T23" fmla="*/ 34 h 100"/>
                  <a:gd name="T24" fmla="*/ 0 w 83"/>
                  <a:gd name="T25" fmla="*/ 42 h 100"/>
                  <a:gd name="T26" fmla="*/ 14 w 83"/>
                  <a:gd name="T27" fmla="*/ 57 h 100"/>
                  <a:gd name="T28" fmla="*/ 32 w 83"/>
                  <a:gd name="T29" fmla="*/ 70 h 100"/>
                  <a:gd name="T30" fmla="*/ 52 w 83"/>
                  <a:gd name="T31" fmla="*/ 88 h 100"/>
                  <a:gd name="T32" fmla="*/ 73 w 83"/>
                  <a:gd name="T33" fmla="*/ 100 h 100"/>
                  <a:gd name="T34" fmla="*/ 79 w 83"/>
                  <a:gd name="T35" fmla="*/ 100 h 100"/>
                  <a:gd name="T36" fmla="*/ 81 w 83"/>
                  <a:gd name="T37" fmla="*/ 80 h 100"/>
                  <a:gd name="T38" fmla="*/ 83 w 83"/>
                  <a:gd name="T39" fmla="*/ 77 h 100"/>
                  <a:gd name="T40" fmla="*/ 82 w 83"/>
                  <a:gd name="T41" fmla="*/ 68 h 100"/>
                  <a:gd name="T42" fmla="*/ 73 w 83"/>
                  <a:gd name="T43" fmla="*/ 58 h 100"/>
                  <a:gd name="T44" fmla="*/ 66 w 83"/>
                  <a:gd name="T45" fmla="*/ 56 h 100"/>
                  <a:gd name="T46" fmla="*/ 60 w 83"/>
                  <a:gd name="T47" fmla="*/ 49 h 100"/>
                  <a:gd name="T48" fmla="*/ 65 w 83"/>
                  <a:gd name="T49" fmla="*/ 39 h 100"/>
                  <a:gd name="T50" fmla="*/ 62 w 83"/>
                  <a:gd name="T51" fmla="*/ 27 h 100"/>
                  <a:gd name="T52" fmla="*/ 64 w 83"/>
                  <a:gd name="T53" fmla="*/ 20 h 100"/>
                  <a:gd name="T54" fmla="*/ 64 w 83"/>
                  <a:gd name="T55" fmla="*/ 2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3" h="100">
                    <a:moveTo>
                      <a:pt x="64" y="20"/>
                    </a:moveTo>
                    <a:lnTo>
                      <a:pt x="57" y="19"/>
                    </a:lnTo>
                    <a:lnTo>
                      <a:pt x="54" y="30"/>
                    </a:lnTo>
                    <a:lnTo>
                      <a:pt x="47" y="29"/>
                    </a:lnTo>
                    <a:lnTo>
                      <a:pt x="43" y="24"/>
                    </a:lnTo>
                    <a:lnTo>
                      <a:pt x="45" y="15"/>
                    </a:lnTo>
                    <a:lnTo>
                      <a:pt x="36" y="0"/>
                    </a:lnTo>
                    <a:lnTo>
                      <a:pt x="30" y="3"/>
                    </a:lnTo>
                    <a:lnTo>
                      <a:pt x="27" y="3"/>
                    </a:lnTo>
                    <a:lnTo>
                      <a:pt x="16" y="15"/>
                    </a:lnTo>
                    <a:lnTo>
                      <a:pt x="7" y="27"/>
                    </a:lnTo>
                    <a:lnTo>
                      <a:pt x="6" y="34"/>
                    </a:lnTo>
                    <a:lnTo>
                      <a:pt x="0" y="42"/>
                    </a:lnTo>
                    <a:lnTo>
                      <a:pt x="14" y="57"/>
                    </a:lnTo>
                    <a:lnTo>
                      <a:pt x="32" y="70"/>
                    </a:lnTo>
                    <a:lnTo>
                      <a:pt x="52" y="88"/>
                    </a:lnTo>
                    <a:lnTo>
                      <a:pt x="73" y="100"/>
                    </a:lnTo>
                    <a:lnTo>
                      <a:pt x="79" y="100"/>
                    </a:lnTo>
                    <a:lnTo>
                      <a:pt x="81" y="80"/>
                    </a:lnTo>
                    <a:lnTo>
                      <a:pt x="83" y="77"/>
                    </a:lnTo>
                    <a:lnTo>
                      <a:pt x="82" y="68"/>
                    </a:lnTo>
                    <a:lnTo>
                      <a:pt x="73" y="58"/>
                    </a:lnTo>
                    <a:lnTo>
                      <a:pt x="66" y="56"/>
                    </a:lnTo>
                    <a:lnTo>
                      <a:pt x="60" y="49"/>
                    </a:lnTo>
                    <a:lnTo>
                      <a:pt x="65" y="39"/>
                    </a:lnTo>
                    <a:lnTo>
                      <a:pt x="62" y="27"/>
                    </a:lnTo>
                    <a:lnTo>
                      <a:pt x="64" y="20"/>
                    </a:lnTo>
                    <a:lnTo>
                      <a:pt x="64" y="20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2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608EB23-0533-BBA4-69C0-DEA5C15F25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02375" y="3233738"/>
                <a:ext cx="517525" cy="509588"/>
              </a:xfrm>
              <a:custGeom>
                <a:avLst/>
                <a:gdLst>
                  <a:gd name="T0" fmla="*/ 315 w 326"/>
                  <a:gd name="T1" fmla="*/ 38 h 321"/>
                  <a:gd name="T2" fmla="*/ 309 w 326"/>
                  <a:gd name="T3" fmla="*/ 29 h 321"/>
                  <a:gd name="T4" fmla="*/ 289 w 326"/>
                  <a:gd name="T5" fmla="*/ 26 h 321"/>
                  <a:gd name="T6" fmla="*/ 282 w 326"/>
                  <a:gd name="T7" fmla="*/ 23 h 321"/>
                  <a:gd name="T8" fmla="*/ 274 w 326"/>
                  <a:gd name="T9" fmla="*/ 23 h 321"/>
                  <a:gd name="T10" fmla="*/ 267 w 326"/>
                  <a:gd name="T11" fmla="*/ 11 h 321"/>
                  <a:gd name="T12" fmla="*/ 240 w 326"/>
                  <a:gd name="T13" fmla="*/ 7 h 321"/>
                  <a:gd name="T14" fmla="*/ 227 w 326"/>
                  <a:gd name="T15" fmla="*/ 10 h 321"/>
                  <a:gd name="T16" fmla="*/ 213 w 326"/>
                  <a:gd name="T17" fmla="*/ 21 h 321"/>
                  <a:gd name="T18" fmla="*/ 207 w 326"/>
                  <a:gd name="T19" fmla="*/ 33 h 321"/>
                  <a:gd name="T20" fmla="*/ 213 w 326"/>
                  <a:gd name="T21" fmla="*/ 51 h 321"/>
                  <a:gd name="T22" fmla="*/ 204 w 326"/>
                  <a:gd name="T23" fmla="*/ 62 h 321"/>
                  <a:gd name="T24" fmla="*/ 194 w 326"/>
                  <a:gd name="T25" fmla="*/ 67 h 321"/>
                  <a:gd name="T26" fmla="*/ 173 w 326"/>
                  <a:gd name="T27" fmla="*/ 56 h 321"/>
                  <a:gd name="T28" fmla="*/ 144 w 326"/>
                  <a:gd name="T29" fmla="*/ 46 h 321"/>
                  <a:gd name="T30" fmla="*/ 125 w 326"/>
                  <a:gd name="T31" fmla="*/ 41 h 321"/>
                  <a:gd name="T32" fmla="*/ 115 w 326"/>
                  <a:gd name="T33" fmla="*/ 21 h 321"/>
                  <a:gd name="T34" fmla="*/ 88 w 326"/>
                  <a:gd name="T35" fmla="*/ 10 h 321"/>
                  <a:gd name="T36" fmla="*/ 71 w 326"/>
                  <a:gd name="T37" fmla="*/ 6 h 321"/>
                  <a:gd name="T38" fmla="*/ 63 w 326"/>
                  <a:gd name="T39" fmla="*/ 8 h 321"/>
                  <a:gd name="T40" fmla="*/ 39 w 326"/>
                  <a:gd name="T41" fmla="*/ 0 h 321"/>
                  <a:gd name="T42" fmla="*/ 39 w 326"/>
                  <a:gd name="T43" fmla="*/ 18 h 321"/>
                  <a:gd name="T44" fmla="*/ 29 w 326"/>
                  <a:gd name="T45" fmla="*/ 24 h 321"/>
                  <a:gd name="T46" fmla="*/ 23 w 326"/>
                  <a:gd name="T47" fmla="*/ 32 h 321"/>
                  <a:gd name="T48" fmla="*/ 9 w 326"/>
                  <a:gd name="T49" fmla="*/ 41 h 321"/>
                  <a:gd name="T50" fmla="*/ 12 w 326"/>
                  <a:gd name="T51" fmla="*/ 52 h 321"/>
                  <a:gd name="T52" fmla="*/ 11 w 326"/>
                  <a:gd name="T53" fmla="*/ 62 h 321"/>
                  <a:gd name="T54" fmla="*/ 1 w 326"/>
                  <a:gd name="T55" fmla="*/ 66 h 321"/>
                  <a:gd name="T56" fmla="*/ 8 w 326"/>
                  <a:gd name="T57" fmla="*/ 88 h 321"/>
                  <a:gd name="T58" fmla="*/ 9 w 326"/>
                  <a:gd name="T59" fmla="*/ 99 h 321"/>
                  <a:gd name="T60" fmla="*/ 7 w 326"/>
                  <a:gd name="T61" fmla="*/ 118 h 321"/>
                  <a:gd name="T62" fmla="*/ 8 w 326"/>
                  <a:gd name="T63" fmla="*/ 129 h 321"/>
                  <a:gd name="T64" fmla="*/ 6 w 326"/>
                  <a:gd name="T65" fmla="*/ 142 h 321"/>
                  <a:gd name="T66" fmla="*/ 7 w 326"/>
                  <a:gd name="T67" fmla="*/ 157 h 321"/>
                  <a:gd name="T68" fmla="*/ 0 w 326"/>
                  <a:gd name="T69" fmla="*/ 166 h 321"/>
                  <a:gd name="T70" fmla="*/ 13 w 326"/>
                  <a:gd name="T71" fmla="*/ 184 h 321"/>
                  <a:gd name="T72" fmla="*/ 13 w 326"/>
                  <a:gd name="T73" fmla="*/ 194 h 321"/>
                  <a:gd name="T74" fmla="*/ 21 w 326"/>
                  <a:gd name="T75" fmla="*/ 207 h 321"/>
                  <a:gd name="T76" fmla="*/ 31 w 326"/>
                  <a:gd name="T77" fmla="*/ 204 h 321"/>
                  <a:gd name="T78" fmla="*/ 47 w 326"/>
                  <a:gd name="T79" fmla="*/ 214 h 321"/>
                  <a:gd name="T80" fmla="*/ 56 w 326"/>
                  <a:gd name="T81" fmla="*/ 229 h 321"/>
                  <a:gd name="T82" fmla="*/ 89 w 326"/>
                  <a:gd name="T83" fmla="*/ 239 h 321"/>
                  <a:gd name="T84" fmla="*/ 101 w 326"/>
                  <a:gd name="T85" fmla="*/ 252 h 321"/>
                  <a:gd name="T86" fmla="*/ 115 w 326"/>
                  <a:gd name="T87" fmla="*/ 244 h 321"/>
                  <a:gd name="T88" fmla="*/ 135 w 326"/>
                  <a:gd name="T89" fmla="*/ 231 h 321"/>
                  <a:gd name="T90" fmla="*/ 218 w 326"/>
                  <a:gd name="T91" fmla="*/ 277 h 321"/>
                  <a:gd name="T92" fmla="*/ 302 w 326"/>
                  <a:gd name="T93" fmla="*/ 321 h 321"/>
                  <a:gd name="T94" fmla="*/ 302 w 326"/>
                  <a:gd name="T95" fmla="*/ 312 h 321"/>
                  <a:gd name="T96" fmla="*/ 326 w 326"/>
                  <a:gd name="T97" fmla="*/ 312 h 321"/>
                  <a:gd name="T98" fmla="*/ 324 w 326"/>
                  <a:gd name="T99" fmla="*/ 264 h 321"/>
                  <a:gd name="T100" fmla="*/ 320 w 326"/>
                  <a:gd name="T101" fmla="*/ 177 h 321"/>
                  <a:gd name="T102" fmla="*/ 316 w 326"/>
                  <a:gd name="T103" fmla="*/ 92 h 321"/>
                  <a:gd name="T104" fmla="*/ 308 w 326"/>
                  <a:gd name="T105" fmla="*/ 73 h 321"/>
                  <a:gd name="T106" fmla="*/ 312 w 326"/>
                  <a:gd name="T107" fmla="*/ 58 h 321"/>
                  <a:gd name="T108" fmla="*/ 308 w 326"/>
                  <a:gd name="T109" fmla="*/ 49 h 321"/>
                  <a:gd name="T110" fmla="*/ 315 w 326"/>
                  <a:gd name="T111" fmla="*/ 38 h 321"/>
                  <a:gd name="T112" fmla="*/ 315 w 326"/>
                  <a:gd name="T113" fmla="*/ 38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26" h="321">
                    <a:moveTo>
                      <a:pt x="315" y="38"/>
                    </a:moveTo>
                    <a:lnTo>
                      <a:pt x="309" y="29"/>
                    </a:lnTo>
                    <a:lnTo>
                      <a:pt x="289" y="26"/>
                    </a:lnTo>
                    <a:lnTo>
                      <a:pt x="282" y="23"/>
                    </a:lnTo>
                    <a:lnTo>
                      <a:pt x="274" y="23"/>
                    </a:lnTo>
                    <a:lnTo>
                      <a:pt x="267" y="11"/>
                    </a:lnTo>
                    <a:lnTo>
                      <a:pt x="240" y="7"/>
                    </a:lnTo>
                    <a:lnTo>
                      <a:pt x="227" y="10"/>
                    </a:lnTo>
                    <a:lnTo>
                      <a:pt x="213" y="21"/>
                    </a:lnTo>
                    <a:lnTo>
                      <a:pt x="207" y="33"/>
                    </a:lnTo>
                    <a:lnTo>
                      <a:pt x="213" y="51"/>
                    </a:lnTo>
                    <a:lnTo>
                      <a:pt x="204" y="62"/>
                    </a:lnTo>
                    <a:lnTo>
                      <a:pt x="194" y="67"/>
                    </a:lnTo>
                    <a:lnTo>
                      <a:pt x="173" y="56"/>
                    </a:lnTo>
                    <a:lnTo>
                      <a:pt x="144" y="46"/>
                    </a:lnTo>
                    <a:lnTo>
                      <a:pt x="125" y="41"/>
                    </a:lnTo>
                    <a:lnTo>
                      <a:pt x="115" y="21"/>
                    </a:lnTo>
                    <a:lnTo>
                      <a:pt x="88" y="10"/>
                    </a:lnTo>
                    <a:lnTo>
                      <a:pt x="71" y="6"/>
                    </a:lnTo>
                    <a:lnTo>
                      <a:pt x="63" y="8"/>
                    </a:lnTo>
                    <a:lnTo>
                      <a:pt x="39" y="0"/>
                    </a:lnTo>
                    <a:lnTo>
                      <a:pt x="39" y="18"/>
                    </a:lnTo>
                    <a:lnTo>
                      <a:pt x="29" y="24"/>
                    </a:lnTo>
                    <a:lnTo>
                      <a:pt x="23" y="32"/>
                    </a:lnTo>
                    <a:lnTo>
                      <a:pt x="9" y="41"/>
                    </a:lnTo>
                    <a:lnTo>
                      <a:pt x="12" y="52"/>
                    </a:lnTo>
                    <a:lnTo>
                      <a:pt x="11" y="62"/>
                    </a:lnTo>
                    <a:lnTo>
                      <a:pt x="1" y="66"/>
                    </a:lnTo>
                    <a:lnTo>
                      <a:pt x="8" y="88"/>
                    </a:lnTo>
                    <a:lnTo>
                      <a:pt x="9" y="99"/>
                    </a:lnTo>
                    <a:lnTo>
                      <a:pt x="7" y="118"/>
                    </a:lnTo>
                    <a:lnTo>
                      <a:pt x="8" y="129"/>
                    </a:lnTo>
                    <a:lnTo>
                      <a:pt x="6" y="142"/>
                    </a:lnTo>
                    <a:lnTo>
                      <a:pt x="7" y="157"/>
                    </a:lnTo>
                    <a:lnTo>
                      <a:pt x="0" y="166"/>
                    </a:lnTo>
                    <a:lnTo>
                      <a:pt x="13" y="184"/>
                    </a:lnTo>
                    <a:lnTo>
                      <a:pt x="13" y="194"/>
                    </a:lnTo>
                    <a:lnTo>
                      <a:pt x="21" y="207"/>
                    </a:lnTo>
                    <a:lnTo>
                      <a:pt x="31" y="204"/>
                    </a:lnTo>
                    <a:lnTo>
                      <a:pt x="47" y="214"/>
                    </a:lnTo>
                    <a:lnTo>
                      <a:pt x="56" y="229"/>
                    </a:lnTo>
                    <a:lnTo>
                      <a:pt x="89" y="239"/>
                    </a:lnTo>
                    <a:lnTo>
                      <a:pt x="101" y="252"/>
                    </a:lnTo>
                    <a:lnTo>
                      <a:pt x="115" y="244"/>
                    </a:lnTo>
                    <a:lnTo>
                      <a:pt x="135" y="231"/>
                    </a:lnTo>
                    <a:lnTo>
                      <a:pt x="218" y="277"/>
                    </a:lnTo>
                    <a:lnTo>
                      <a:pt x="302" y="321"/>
                    </a:lnTo>
                    <a:lnTo>
                      <a:pt x="302" y="312"/>
                    </a:lnTo>
                    <a:lnTo>
                      <a:pt x="326" y="312"/>
                    </a:lnTo>
                    <a:lnTo>
                      <a:pt x="324" y="264"/>
                    </a:lnTo>
                    <a:lnTo>
                      <a:pt x="320" y="177"/>
                    </a:lnTo>
                    <a:lnTo>
                      <a:pt x="316" y="92"/>
                    </a:lnTo>
                    <a:lnTo>
                      <a:pt x="308" y="73"/>
                    </a:lnTo>
                    <a:lnTo>
                      <a:pt x="312" y="58"/>
                    </a:lnTo>
                    <a:lnTo>
                      <a:pt x="308" y="49"/>
                    </a:lnTo>
                    <a:lnTo>
                      <a:pt x="315" y="38"/>
                    </a:lnTo>
                    <a:lnTo>
                      <a:pt x="315" y="38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3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91F0F59-EFF0-4CE9-9988-C552708E6E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5937" y="5564188"/>
                <a:ext cx="74612" cy="74613"/>
              </a:xfrm>
              <a:custGeom>
                <a:avLst/>
                <a:gdLst>
                  <a:gd name="T0" fmla="*/ 20 w 47"/>
                  <a:gd name="T1" fmla="*/ 45 h 47"/>
                  <a:gd name="T2" fmla="*/ 25 w 47"/>
                  <a:gd name="T3" fmla="*/ 37 h 47"/>
                  <a:gd name="T4" fmla="*/ 36 w 47"/>
                  <a:gd name="T5" fmla="*/ 34 h 47"/>
                  <a:gd name="T6" fmla="*/ 41 w 47"/>
                  <a:gd name="T7" fmla="*/ 26 h 47"/>
                  <a:gd name="T8" fmla="*/ 47 w 47"/>
                  <a:gd name="T9" fmla="*/ 14 h 47"/>
                  <a:gd name="T10" fmla="*/ 41 w 47"/>
                  <a:gd name="T11" fmla="*/ 7 h 47"/>
                  <a:gd name="T12" fmla="*/ 32 w 47"/>
                  <a:gd name="T13" fmla="*/ 0 h 47"/>
                  <a:gd name="T14" fmla="*/ 23 w 47"/>
                  <a:gd name="T15" fmla="*/ 5 h 47"/>
                  <a:gd name="T16" fmla="*/ 11 w 47"/>
                  <a:gd name="T17" fmla="*/ 14 h 47"/>
                  <a:gd name="T18" fmla="*/ 0 w 47"/>
                  <a:gd name="T19" fmla="*/ 29 h 47"/>
                  <a:gd name="T20" fmla="*/ 13 w 47"/>
                  <a:gd name="T21" fmla="*/ 47 h 47"/>
                  <a:gd name="T22" fmla="*/ 20 w 47"/>
                  <a:gd name="T23" fmla="*/ 45 h 47"/>
                  <a:gd name="T24" fmla="*/ 20 w 47"/>
                  <a:gd name="T25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" h="47">
                    <a:moveTo>
                      <a:pt x="20" y="45"/>
                    </a:moveTo>
                    <a:lnTo>
                      <a:pt x="25" y="37"/>
                    </a:lnTo>
                    <a:lnTo>
                      <a:pt x="36" y="34"/>
                    </a:lnTo>
                    <a:lnTo>
                      <a:pt x="41" y="26"/>
                    </a:lnTo>
                    <a:lnTo>
                      <a:pt x="47" y="14"/>
                    </a:lnTo>
                    <a:lnTo>
                      <a:pt x="41" y="7"/>
                    </a:lnTo>
                    <a:lnTo>
                      <a:pt x="32" y="0"/>
                    </a:lnTo>
                    <a:lnTo>
                      <a:pt x="23" y="5"/>
                    </a:lnTo>
                    <a:lnTo>
                      <a:pt x="11" y="14"/>
                    </a:lnTo>
                    <a:lnTo>
                      <a:pt x="0" y="29"/>
                    </a:lnTo>
                    <a:lnTo>
                      <a:pt x="13" y="47"/>
                    </a:lnTo>
                    <a:lnTo>
                      <a:pt x="20" y="45"/>
                    </a:lnTo>
                    <a:lnTo>
                      <a:pt x="20" y="45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3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936B161-8E1F-F74E-6FF3-F8C80596A2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5125" y="3133726"/>
                <a:ext cx="520700" cy="541338"/>
              </a:xfrm>
              <a:custGeom>
                <a:avLst/>
                <a:gdLst>
                  <a:gd name="T0" fmla="*/ 299 w 328"/>
                  <a:gd name="T1" fmla="*/ 14 h 341"/>
                  <a:gd name="T2" fmla="*/ 260 w 328"/>
                  <a:gd name="T3" fmla="*/ 10 h 341"/>
                  <a:gd name="T4" fmla="*/ 234 w 328"/>
                  <a:gd name="T5" fmla="*/ 0 h 341"/>
                  <a:gd name="T6" fmla="*/ 213 w 328"/>
                  <a:gd name="T7" fmla="*/ 40 h 341"/>
                  <a:gd name="T8" fmla="*/ 178 w 328"/>
                  <a:gd name="T9" fmla="*/ 60 h 341"/>
                  <a:gd name="T10" fmla="*/ 161 w 328"/>
                  <a:gd name="T11" fmla="*/ 89 h 341"/>
                  <a:gd name="T12" fmla="*/ 157 w 328"/>
                  <a:gd name="T13" fmla="*/ 139 h 341"/>
                  <a:gd name="T14" fmla="*/ 130 w 328"/>
                  <a:gd name="T15" fmla="*/ 165 h 341"/>
                  <a:gd name="T16" fmla="*/ 95 w 328"/>
                  <a:gd name="T17" fmla="*/ 184 h 341"/>
                  <a:gd name="T18" fmla="*/ 83 w 328"/>
                  <a:gd name="T19" fmla="*/ 193 h 341"/>
                  <a:gd name="T20" fmla="*/ 56 w 328"/>
                  <a:gd name="T21" fmla="*/ 226 h 341"/>
                  <a:gd name="T22" fmla="*/ 48 w 328"/>
                  <a:gd name="T23" fmla="*/ 254 h 341"/>
                  <a:gd name="T24" fmla="*/ 35 w 328"/>
                  <a:gd name="T25" fmla="*/ 271 h 341"/>
                  <a:gd name="T26" fmla="*/ 15 w 328"/>
                  <a:gd name="T27" fmla="*/ 303 h 341"/>
                  <a:gd name="T28" fmla="*/ 10 w 328"/>
                  <a:gd name="T29" fmla="*/ 324 h 341"/>
                  <a:gd name="T30" fmla="*/ 0 w 328"/>
                  <a:gd name="T31" fmla="*/ 341 h 341"/>
                  <a:gd name="T32" fmla="*/ 47 w 328"/>
                  <a:gd name="T33" fmla="*/ 340 h 341"/>
                  <a:gd name="T34" fmla="*/ 58 w 328"/>
                  <a:gd name="T35" fmla="*/ 320 h 341"/>
                  <a:gd name="T36" fmla="*/ 95 w 328"/>
                  <a:gd name="T37" fmla="*/ 261 h 341"/>
                  <a:gd name="T38" fmla="*/ 111 w 328"/>
                  <a:gd name="T39" fmla="*/ 229 h 341"/>
                  <a:gd name="T40" fmla="*/ 136 w 328"/>
                  <a:gd name="T41" fmla="*/ 209 h 341"/>
                  <a:gd name="T42" fmla="*/ 153 w 328"/>
                  <a:gd name="T43" fmla="*/ 212 h 341"/>
                  <a:gd name="T44" fmla="*/ 172 w 328"/>
                  <a:gd name="T45" fmla="*/ 205 h 341"/>
                  <a:gd name="T46" fmla="*/ 171 w 328"/>
                  <a:gd name="T47" fmla="*/ 193 h 341"/>
                  <a:gd name="T48" fmla="*/ 175 w 328"/>
                  <a:gd name="T49" fmla="*/ 165 h 341"/>
                  <a:gd name="T50" fmla="*/ 228 w 328"/>
                  <a:gd name="T51" fmla="*/ 144 h 341"/>
                  <a:gd name="T52" fmla="*/ 252 w 328"/>
                  <a:gd name="T53" fmla="*/ 125 h 341"/>
                  <a:gd name="T54" fmla="*/ 277 w 328"/>
                  <a:gd name="T55" fmla="*/ 99 h 341"/>
                  <a:gd name="T56" fmla="*/ 298 w 328"/>
                  <a:gd name="T57" fmla="*/ 87 h 341"/>
                  <a:gd name="T58" fmla="*/ 328 w 328"/>
                  <a:gd name="T59" fmla="*/ 74 h 341"/>
                  <a:gd name="T60" fmla="*/ 316 w 328"/>
                  <a:gd name="T61" fmla="*/ 45 h 341"/>
                  <a:gd name="T62" fmla="*/ 307 w 328"/>
                  <a:gd name="T63" fmla="*/ 15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28" h="341">
                    <a:moveTo>
                      <a:pt x="307" y="15"/>
                    </a:moveTo>
                    <a:lnTo>
                      <a:pt x="299" y="14"/>
                    </a:lnTo>
                    <a:lnTo>
                      <a:pt x="279" y="9"/>
                    </a:lnTo>
                    <a:lnTo>
                      <a:pt x="260" y="10"/>
                    </a:lnTo>
                    <a:lnTo>
                      <a:pt x="248" y="0"/>
                    </a:lnTo>
                    <a:lnTo>
                      <a:pt x="234" y="0"/>
                    </a:lnTo>
                    <a:lnTo>
                      <a:pt x="226" y="15"/>
                    </a:lnTo>
                    <a:lnTo>
                      <a:pt x="213" y="40"/>
                    </a:lnTo>
                    <a:lnTo>
                      <a:pt x="198" y="49"/>
                    </a:lnTo>
                    <a:lnTo>
                      <a:pt x="178" y="60"/>
                    </a:lnTo>
                    <a:lnTo>
                      <a:pt x="165" y="76"/>
                    </a:lnTo>
                    <a:lnTo>
                      <a:pt x="161" y="89"/>
                    </a:lnTo>
                    <a:lnTo>
                      <a:pt x="153" y="109"/>
                    </a:lnTo>
                    <a:lnTo>
                      <a:pt x="157" y="139"/>
                    </a:lnTo>
                    <a:lnTo>
                      <a:pt x="140" y="158"/>
                    </a:lnTo>
                    <a:lnTo>
                      <a:pt x="130" y="165"/>
                    </a:lnTo>
                    <a:lnTo>
                      <a:pt x="113" y="181"/>
                    </a:lnTo>
                    <a:lnTo>
                      <a:pt x="95" y="184"/>
                    </a:lnTo>
                    <a:lnTo>
                      <a:pt x="84" y="193"/>
                    </a:lnTo>
                    <a:lnTo>
                      <a:pt x="83" y="193"/>
                    </a:lnTo>
                    <a:lnTo>
                      <a:pt x="70" y="217"/>
                    </a:lnTo>
                    <a:lnTo>
                      <a:pt x="56" y="226"/>
                    </a:lnTo>
                    <a:lnTo>
                      <a:pt x="49" y="241"/>
                    </a:lnTo>
                    <a:lnTo>
                      <a:pt x="48" y="254"/>
                    </a:lnTo>
                    <a:lnTo>
                      <a:pt x="41" y="268"/>
                    </a:lnTo>
                    <a:lnTo>
                      <a:pt x="35" y="271"/>
                    </a:lnTo>
                    <a:lnTo>
                      <a:pt x="23" y="286"/>
                    </a:lnTo>
                    <a:lnTo>
                      <a:pt x="15" y="303"/>
                    </a:lnTo>
                    <a:lnTo>
                      <a:pt x="17" y="312"/>
                    </a:lnTo>
                    <a:lnTo>
                      <a:pt x="10" y="324"/>
                    </a:lnTo>
                    <a:lnTo>
                      <a:pt x="1" y="330"/>
                    </a:lnTo>
                    <a:lnTo>
                      <a:pt x="0" y="341"/>
                    </a:lnTo>
                    <a:lnTo>
                      <a:pt x="0" y="341"/>
                    </a:lnTo>
                    <a:lnTo>
                      <a:pt x="47" y="340"/>
                    </a:lnTo>
                    <a:lnTo>
                      <a:pt x="50" y="330"/>
                    </a:lnTo>
                    <a:lnTo>
                      <a:pt x="58" y="320"/>
                    </a:lnTo>
                    <a:lnTo>
                      <a:pt x="66" y="287"/>
                    </a:lnTo>
                    <a:lnTo>
                      <a:pt x="95" y="261"/>
                    </a:lnTo>
                    <a:lnTo>
                      <a:pt x="105" y="231"/>
                    </a:lnTo>
                    <a:lnTo>
                      <a:pt x="111" y="229"/>
                    </a:lnTo>
                    <a:lnTo>
                      <a:pt x="119" y="211"/>
                    </a:lnTo>
                    <a:lnTo>
                      <a:pt x="136" y="209"/>
                    </a:lnTo>
                    <a:lnTo>
                      <a:pt x="143" y="212"/>
                    </a:lnTo>
                    <a:lnTo>
                      <a:pt x="153" y="212"/>
                    </a:lnTo>
                    <a:lnTo>
                      <a:pt x="159" y="206"/>
                    </a:lnTo>
                    <a:lnTo>
                      <a:pt x="172" y="205"/>
                    </a:lnTo>
                    <a:lnTo>
                      <a:pt x="171" y="193"/>
                    </a:lnTo>
                    <a:lnTo>
                      <a:pt x="171" y="193"/>
                    </a:lnTo>
                    <a:lnTo>
                      <a:pt x="174" y="193"/>
                    </a:lnTo>
                    <a:lnTo>
                      <a:pt x="175" y="165"/>
                    </a:lnTo>
                    <a:lnTo>
                      <a:pt x="208" y="147"/>
                    </a:lnTo>
                    <a:lnTo>
                      <a:pt x="228" y="144"/>
                    </a:lnTo>
                    <a:lnTo>
                      <a:pt x="245" y="137"/>
                    </a:lnTo>
                    <a:lnTo>
                      <a:pt x="252" y="125"/>
                    </a:lnTo>
                    <a:lnTo>
                      <a:pt x="276" y="115"/>
                    </a:lnTo>
                    <a:lnTo>
                      <a:pt x="277" y="99"/>
                    </a:lnTo>
                    <a:lnTo>
                      <a:pt x="289" y="97"/>
                    </a:lnTo>
                    <a:lnTo>
                      <a:pt x="298" y="87"/>
                    </a:lnTo>
                    <a:lnTo>
                      <a:pt x="324" y="84"/>
                    </a:lnTo>
                    <a:lnTo>
                      <a:pt x="328" y="74"/>
                    </a:lnTo>
                    <a:lnTo>
                      <a:pt x="322" y="69"/>
                    </a:lnTo>
                    <a:lnTo>
                      <a:pt x="316" y="45"/>
                    </a:lnTo>
                    <a:lnTo>
                      <a:pt x="315" y="30"/>
                    </a:lnTo>
                    <a:lnTo>
                      <a:pt x="307" y="15"/>
                    </a:lnTo>
                    <a:lnTo>
                      <a:pt x="307" y="15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3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0A54466-B3CB-CB24-6407-7D3DB28C53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0450" y="4937126"/>
                <a:ext cx="255587" cy="511175"/>
              </a:xfrm>
              <a:custGeom>
                <a:avLst/>
                <a:gdLst>
                  <a:gd name="T0" fmla="*/ 154 w 161"/>
                  <a:gd name="T1" fmla="*/ 36 h 322"/>
                  <a:gd name="T2" fmla="*/ 150 w 161"/>
                  <a:gd name="T3" fmla="*/ 21 h 322"/>
                  <a:gd name="T4" fmla="*/ 145 w 161"/>
                  <a:gd name="T5" fmla="*/ 10 h 322"/>
                  <a:gd name="T6" fmla="*/ 139 w 161"/>
                  <a:gd name="T7" fmla="*/ 0 h 322"/>
                  <a:gd name="T8" fmla="*/ 131 w 161"/>
                  <a:gd name="T9" fmla="*/ 10 h 322"/>
                  <a:gd name="T10" fmla="*/ 129 w 161"/>
                  <a:gd name="T11" fmla="*/ 25 h 322"/>
                  <a:gd name="T12" fmla="*/ 117 w 161"/>
                  <a:gd name="T13" fmla="*/ 42 h 322"/>
                  <a:gd name="T14" fmla="*/ 109 w 161"/>
                  <a:gd name="T15" fmla="*/ 38 h 322"/>
                  <a:gd name="T16" fmla="*/ 111 w 161"/>
                  <a:gd name="T17" fmla="*/ 49 h 322"/>
                  <a:gd name="T18" fmla="*/ 104 w 161"/>
                  <a:gd name="T19" fmla="*/ 61 h 322"/>
                  <a:gd name="T20" fmla="*/ 86 w 161"/>
                  <a:gd name="T21" fmla="*/ 76 h 322"/>
                  <a:gd name="T22" fmla="*/ 73 w 161"/>
                  <a:gd name="T23" fmla="*/ 89 h 322"/>
                  <a:gd name="T24" fmla="*/ 65 w 161"/>
                  <a:gd name="T25" fmla="*/ 89 h 322"/>
                  <a:gd name="T26" fmla="*/ 56 w 161"/>
                  <a:gd name="T27" fmla="*/ 93 h 322"/>
                  <a:gd name="T28" fmla="*/ 45 w 161"/>
                  <a:gd name="T29" fmla="*/ 98 h 322"/>
                  <a:gd name="T30" fmla="*/ 34 w 161"/>
                  <a:gd name="T31" fmla="*/ 99 h 322"/>
                  <a:gd name="T32" fmla="*/ 30 w 161"/>
                  <a:gd name="T33" fmla="*/ 115 h 322"/>
                  <a:gd name="T34" fmla="*/ 23 w 161"/>
                  <a:gd name="T35" fmla="*/ 128 h 322"/>
                  <a:gd name="T36" fmla="*/ 23 w 161"/>
                  <a:gd name="T37" fmla="*/ 149 h 322"/>
                  <a:gd name="T38" fmla="*/ 26 w 161"/>
                  <a:gd name="T39" fmla="*/ 164 h 322"/>
                  <a:gd name="T40" fmla="*/ 30 w 161"/>
                  <a:gd name="T41" fmla="*/ 176 h 322"/>
                  <a:gd name="T42" fmla="*/ 26 w 161"/>
                  <a:gd name="T43" fmla="*/ 191 h 322"/>
                  <a:gd name="T44" fmla="*/ 16 w 161"/>
                  <a:gd name="T45" fmla="*/ 209 h 322"/>
                  <a:gd name="T46" fmla="*/ 15 w 161"/>
                  <a:gd name="T47" fmla="*/ 217 h 322"/>
                  <a:gd name="T48" fmla="*/ 6 w 161"/>
                  <a:gd name="T49" fmla="*/ 221 h 322"/>
                  <a:gd name="T50" fmla="*/ 0 w 161"/>
                  <a:gd name="T51" fmla="*/ 238 h 322"/>
                  <a:gd name="T52" fmla="*/ 1 w 161"/>
                  <a:gd name="T53" fmla="*/ 255 h 322"/>
                  <a:gd name="T54" fmla="*/ 8 w 161"/>
                  <a:gd name="T55" fmla="*/ 274 h 322"/>
                  <a:gd name="T56" fmla="*/ 7 w 161"/>
                  <a:gd name="T57" fmla="*/ 295 h 322"/>
                  <a:gd name="T58" fmla="*/ 12 w 161"/>
                  <a:gd name="T59" fmla="*/ 307 h 322"/>
                  <a:gd name="T60" fmla="*/ 27 w 161"/>
                  <a:gd name="T61" fmla="*/ 317 h 322"/>
                  <a:gd name="T62" fmla="*/ 39 w 161"/>
                  <a:gd name="T63" fmla="*/ 322 h 322"/>
                  <a:gd name="T64" fmla="*/ 57 w 161"/>
                  <a:gd name="T65" fmla="*/ 313 h 322"/>
                  <a:gd name="T66" fmla="*/ 74 w 161"/>
                  <a:gd name="T67" fmla="*/ 307 h 322"/>
                  <a:gd name="T68" fmla="*/ 86 w 161"/>
                  <a:gd name="T69" fmla="*/ 279 h 322"/>
                  <a:gd name="T70" fmla="*/ 97 w 161"/>
                  <a:gd name="T71" fmla="*/ 246 h 322"/>
                  <a:gd name="T72" fmla="*/ 112 w 161"/>
                  <a:gd name="T73" fmla="*/ 201 h 322"/>
                  <a:gd name="T74" fmla="*/ 125 w 161"/>
                  <a:gd name="T75" fmla="*/ 168 h 322"/>
                  <a:gd name="T76" fmla="*/ 135 w 161"/>
                  <a:gd name="T77" fmla="*/ 141 h 322"/>
                  <a:gd name="T78" fmla="*/ 138 w 161"/>
                  <a:gd name="T79" fmla="*/ 120 h 322"/>
                  <a:gd name="T80" fmla="*/ 144 w 161"/>
                  <a:gd name="T81" fmla="*/ 115 h 322"/>
                  <a:gd name="T82" fmla="*/ 146 w 161"/>
                  <a:gd name="T83" fmla="*/ 105 h 322"/>
                  <a:gd name="T84" fmla="*/ 143 w 161"/>
                  <a:gd name="T85" fmla="*/ 87 h 322"/>
                  <a:gd name="T86" fmla="*/ 148 w 161"/>
                  <a:gd name="T87" fmla="*/ 80 h 322"/>
                  <a:gd name="T88" fmla="*/ 153 w 161"/>
                  <a:gd name="T89" fmla="*/ 94 h 322"/>
                  <a:gd name="T90" fmla="*/ 158 w 161"/>
                  <a:gd name="T91" fmla="*/ 87 h 322"/>
                  <a:gd name="T92" fmla="*/ 161 w 161"/>
                  <a:gd name="T93" fmla="*/ 76 h 322"/>
                  <a:gd name="T94" fmla="*/ 156 w 161"/>
                  <a:gd name="T95" fmla="*/ 64 h 322"/>
                  <a:gd name="T96" fmla="*/ 154 w 161"/>
                  <a:gd name="T97" fmla="*/ 36 h 322"/>
                  <a:gd name="T98" fmla="*/ 154 w 161"/>
                  <a:gd name="T99" fmla="*/ 36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61" h="322">
                    <a:moveTo>
                      <a:pt x="154" y="36"/>
                    </a:moveTo>
                    <a:lnTo>
                      <a:pt x="150" y="21"/>
                    </a:lnTo>
                    <a:lnTo>
                      <a:pt x="145" y="10"/>
                    </a:lnTo>
                    <a:lnTo>
                      <a:pt x="139" y="0"/>
                    </a:lnTo>
                    <a:lnTo>
                      <a:pt x="131" y="10"/>
                    </a:lnTo>
                    <a:lnTo>
                      <a:pt x="129" y="25"/>
                    </a:lnTo>
                    <a:lnTo>
                      <a:pt x="117" y="42"/>
                    </a:lnTo>
                    <a:lnTo>
                      <a:pt x="109" y="38"/>
                    </a:lnTo>
                    <a:lnTo>
                      <a:pt x="111" y="49"/>
                    </a:lnTo>
                    <a:lnTo>
                      <a:pt x="104" y="61"/>
                    </a:lnTo>
                    <a:lnTo>
                      <a:pt x="86" y="76"/>
                    </a:lnTo>
                    <a:lnTo>
                      <a:pt x="73" y="89"/>
                    </a:lnTo>
                    <a:lnTo>
                      <a:pt x="65" y="89"/>
                    </a:lnTo>
                    <a:lnTo>
                      <a:pt x="56" y="93"/>
                    </a:lnTo>
                    <a:lnTo>
                      <a:pt x="45" y="98"/>
                    </a:lnTo>
                    <a:lnTo>
                      <a:pt x="34" y="99"/>
                    </a:lnTo>
                    <a:lnTo>
                      <a:pt x="30" y="115"/>
                    </a:lnTo>
                    <a:lnTo>
                      <a:pt x="23" y="128"/>
                    </a:lnTo>
                    <a:lnTo>
                      <a:pt x="23" y="149"/>
                    </a:lnTo>
                    <a:lnTo>
                      <a:pt x="26" y="164"/>
                    </a:lnTo>
                    <a:lnTo>
                      <a:pt x="30" y="176"/>
                    </a:lnTo>
                    <a:lnTo>
                      <a:pt x="26" y="191"/>
                    </a:lnTo>
                    <a:lnTo>
                      <a:pt x="16" y="209"/>
                    </a:lnTo>
                    <a:lnTo>
                      <a:pt x="15" y="217"/>
                    </a:lnTo>
                    <a:lnTo>
                      <a:pt x="6" y="221"/>
                    </a:lnTo>
                    <a:lnTo>
                      <a:pt x="0" y="238"/>
                    </a:lnTo>
                    <a:lnTo>
                      <a:pt x="1" y="255"/>
                    </a:lnTo>
                    <a:lnTo>
                      <a:pt x="8" y="274"/>
                    </a:lnTo>
                    <a:lnTo>
                      <a:pt x="7" y="295"/>
                    </a:lnTo>
                    <a:lnTo>
                      <a:pt x="12" y="307"/>
                    </a:lnTo>
                    <a:lnTo>
                      <a:pt x="27" y="317"/>
                    </a:lnTo>
                    <a:lnTo>
                      <a:pt x="39" y="322"/>
                    </a:lnTo>
                    <a:lnTo>
                      <a:pt x="57" y="313"/>
                    </a:lnTo>
                    <a:lnTo>
                      <a:pt x="74" y="307"/>
                    </a:lnTo>
                    <a:lnTo>
                      <a:pt x="86" y="279"/>
                    </a:lnTo>
                    <a:lnTo>
                      <a:pt x="97" y="246"/>
                    </a:lnTo>
                    <a:lnTo>
                      <a:pt x="112" y="201"/>
                    </a:lnTo>
                    <a:lnTo>
                      <a:pt x="125" y="168"/>
                    </a:lnTo>
                    <a:lnTo>
                      <a:pt x="135" y="141"/>
                    </a:lnTo>
                    <a:lnTo>
                      <a:pt x="138" y="120"/>
                    </a:lnTo>
                    <a:lnTo>
                      <a:pt x="144" y="115"/>
                    </a:lnTo>
                    <a:lnTo>
                      <a:pt x="146" y="105"/>
                    </a:lnTo>
                    <a:lnTo>
                      <a:pt x="143" y="87"/>
                    </a:lnTo>
                    <a:lnTo>
                      <a:pt x="148" y="80"/>
                    </a:lnTo>
                    <a:lnTo>
                      <a:pt x="153" y="94"/>
                    </a:lnTo>
                    <a:lnTo>
                      <a:pt x="158" y="87"/>
                    </a:lnTo>
                    <a:lnTo>
                      <a:pt x="161" y="76"/>
                    </a:lnTo>
                    <a:lnTo>
                      <a:pt x="156" y="64"/>
                    </a:lnTo>
                    <a:lnTo>
                      <a:pt x="154" y="36"/>
                    </a:lnTo>
                    <a:lnTo>
                      <a:pt x="154" y="36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3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504975A-6FBD-7C78-19A6-7A00C0FA10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9112" y="3540126"/>
                <a:ext cx="542925" cy="561975"/>
              </a:xfrm>
              <a:custGeom>
                <a:avLst/>
                <a:gdLst>
                  <a:gd name="T0" fmla="*/ 319 w 342"/>
                  <a:gd name="T1" fmla="*/ 141 h 354"/>
                  <a:gd name="T2" fmla="*/ 309 w 342"/>
                  <a:gd name="T3" fmla="*/ 122 h 354"/>
                  <a:gd name="T4" fmla="*/ 291 w 342"/>
                  <a:gd name="T5" fmla="*/ 104 h 354"/>
                  <a:gd name="T6" fmla="*/ 153 w 342"/>
                  <a:gd name="T7" fmla="*/ 0 h 354"/>
                  <a:gd name="T8" fmla="*/ 130 w 342"/>
                  <a:gd name="T9" fmla="*/ 103 h 354"/>
                  <a:gd name="T10" fmla="*/ 143 w 342"/>
                  <a:gd name="T11" fmla="*/ 209 h 354"/>
                  <a:gd name="T12" fmla="*/ 55 w 342"/>
                  <a:gd name="T13" fmla="*/ 225 h 354"/>
                  <a:gd name="T14" fmla="*/ 43 w 342"/>
                  <a:gd name="T15" fmla="*/ 229 h 354"/>
                  <a:gd name="T16" fmla="*/ 17 w 342"/>
                  <a:gd name="T17" fmla="*/ 227 h 354"/>
                  <a:gd name="T18" fmla="*/ 7 w 342"/>
                  <a:gd name="T19" fmla="*/ 242 h 354"/>
                  <a:gd name="T20" fmla="*/ 0 w 342"/>
                  <a:gd name="T21" fmla="*/ 261 h 354"/>
                  <a:gd name="T22" fmla="*/ 13 w 342"/>
                  <a:gd name="T23" fmla="*/ 282 h 354"/>
                  <a:gd name="T24" fmla="*/ 13 w 342"/>
                  <a:gd name="T25" fmla="*/ 298 h 354"/>
                  <a:gd name="T26" fmla="*/ 17 w 342"/>
                  <a:gd name="T27" fmla="*/ 307 h 354"/>
                  <a:gd name="T28" fmla="*/ 27 w 342"/>
                  <a:gd name="T29" fmla="*/ 305 h 354"/>
                  <a:gd name="T30" fmla="*/ 41 w 342"/>
                  <a:gd name="T31" fmla="*/ 312 h 354"/>
                  <a:gd name="T32" fmla="*/ 54 w 342"/>
                  <a:gd name="T33" fmla="*/ 304 h 354"/>
                  <a:gd name="T34" fmla="*/ 63 w 342"/>
                  <a:gd name="T35" fmla="*/ 302 h 354"/>
                  <a:gd name="T36" fmla="*/ 70 w 342"/>
                  <a:gd name="T37" fmla="*/ 313 h 354"/>
                  <a:gd name="T38" fmla="*/ 74 w 342"/>
                  <a:gd name="T39" fmla="*/ 329 h 354"/>
                  <a:gd name="T40" fmla="*/ 78 w 342"/>
                  <a:gd name="T41" fmla="*/ 335 h 354"/>
                  <a:gd name="T42" fmla="*/ 79 w 342"/>
                  <a:gd name="T43" fmla="*/ 345 h 354"/>
                  <a:gd name="T44" fmla="*/ 88 w 342"/>
                  <a:gd name="T45" fmla="*/ 349 h 354"/>
                  <a:gd name="T46" fmla="*/ 111 w 342"/>
                  <a:gd name="T47" fmla="*/ 353 h 354"/>
                  <a:gd name="T48" fmla="*/ 118 w 342"/>
                  <a:gd name="T49" fmla="*/ 347 h 354"/>
                  <a:gd name="T50" fmla="*/ 127 w 342"/>
                  <a:gd name="T51" fmla="*/ 354 h 354"/>
                  <a:gd name="T52" fmla="*/ 140 w 342"/>
                  <a:gd name="T53" fmla="*/ 348 h 354"/>
                  <a:gd name="T54" fmla="*/ 145 w 342"/>
                  <a:gd name="T55" fmla="*/ 324 h 354"/>
                  <a:gd name="T56" fmla="*/ 161 w 342"/>
                  <a:gd name="T57" fmla="*/ 296 h 354"/>
                  <a:gd name="T58" fmla="*/ 170 w 342"/>
                  <a:gd name="T59" fmla="*/ 274 h 354"/>
                  <a:gd name="T60" fmla="*/ 189 w 342"/>
                  <a:gd name="T61" fmla="*/ 272 h 354"/>
                  <a:gd name="T62" fmla="*/ 208 w 342"/>
                  <a:gd name="T63" fmla="*/ 255 h 354"/>
                  <a:gd name="T64" fmla="*/ 231 w 342"/>
                  <a:gd name="T65" fmla="*/ 239 h 354"/>
                  <a:gd name="T66" fmla="*/ 248 w 342"/>
                  <a:gd name="T67" fmla="*/ 240 h 354"/>
                  <a:gd name="T68" fmla="*/ 275 w 342"/>
                  <a:gd name="T69" fmla="*/ 239 h 354"/>
                  <a:gd name="T70" fmla="*/ 310 w 342"/>
                  <a:gd name="T71" fmla="*/ 227 h 354"/>
                  <a:gd name="T72" fmla="*/ 331 w 342"/>
                  <a:gd name="T73" fmla="*/ 210 h 354"/>
                  <a:gd name="T74" fmla="*/ 341 w 342"/>
                  <a:gd name="T75" fmla="*/ 139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42" h="354">
                    <a:moveTo>
                      <a:pt x="341" y="139"/>
                    </a:moveTo>
                    <a:lnTo>
                      <a:pt x="319" y="141"/>
                    </a:lnTo>
                    <a:lnTo>
                      <a:pt x="318" y="127"/>
                    </a:lnTo>
                    <a:lnTo>
                      <a:pt x="309" y="122"/>
                    </a:lnTo>
                    <a:lnTo>
                      <a:pt x="295" y="115"/>
                    </a:lnTo>
                    <a:lnTo>
                      <a:pt x="291" y="104"/>
                    </a:lnTo>
                    <a:lnTo>
                      <a:pt x="222" y="53"/>
                    </a:lnTo>
                    <a:lnTo>
                      <a:pt x="153" y="0"/>
                    </a:lnTo>
                    <a:lnTo>
                      <a:pt x="122" y="1"/>
                    </a:lnTo>
                    <a:lnTo>
                      <a:pt x="130" y="103"/>
                    </a:lnTo>
                    <a:lnTo>
                      <a:pt x="140" y="206"/>
                    </a:lnTo>
                    <a:lnTo>
                      <a:pt x="143" y="209"/>
                    </a:lnTo>
                    <a:lnTo>
                      <a:pt x="139" y="225"/>
                    </a:lnTo>
                    <a:lnTo>
                      <a:pt x="55" y="225"/>
                    </a:lnTo>
                    <a:lnTo>
                      <a:pt x="52" y="231"/>
                    </a:lnTo>
                    <a:lnTo>
                      <a:pt x="43" y="229"/>
                    </a:lnTo>
                    <a:lnTo>
                      <a:pt x="32" y="235"/>
                    </a:lnTo>
                    <a:lnTo>
                      <a:pt x="17" y="227"/>
                    </a:lnTo>
                    <a:lnTo>
                      <a:pt x="11" y="228"/>
                    </a:lnTo>
                    <a:lnTo>
                      <a:pt x="7" y="242"/>
                    </a:lnTo>
                    <a:lnTo>
                      <a:pt x="0" y="247"/>
                    </a:lnTo>
                    <a:lnTo>
                      <a:pt x="0" y="261"/>
                    </a:lnTo>
                    <a:lnTo>
                      <a:pt x="5" y="275"/>
                    </a:lnTo>
                    <a:lnTo>
                      <a:pt x="13" y="282"/>
                    </a:lnTo>
                    <a:lnTo>
                      <a:pt x="14" y="291"/>
                    </a:lnTo>
                    <a:lnTo>
                      <a:pt x="13" y="298"/>
                    </a:lnTo>
                    <a:lnTo>
                      <a:pt x="14" y="307"/>
                    </a:lnTo>
                    <a:lnTo>
                      <a:pt x="17" y="307"/>
                    </a:lnTo>
                    <a:lnTo>
                      <a:pt x="23" y="304"/>
                    </a:lnTo>
                    <a:lnTo>
                      <a:pt x="27" y="305"/>
                    </a:lnTo>
                    <a:lnTo>
                      <a:pt x="32" y="310"/>
                    </a:lnTo>
                    <a:lnTo>
                      <a:pt x="41" y="312"/>
                    </a:lnTo>
                    <a:lnTo>
                      <a:pt x="47" y="308"/>
                    </a:lnTo>
                    <a:lnTo>
                      <a:pt x="54" y="304"/>
                    </a:lnTo>
                    <a:lnTo>
                      <a:pt x="58" y="301"/>
                    </a:lnTo>
                    <a:lnTo>
                      <a:pt x="63" y="302"/>
                    </a:lnTo>
                    <a:lnTo>
                      <a:pt x="68" y="307"/>
                    </a:lnTo>
                    <a:lnTo>
                      <a:pt x="70" y="313"/>
                    </a:lnTo>
                    <a:lnTo>
                      <a:pt x="79" y="324"/>
                    </a:lnTo>
                    <a:lnTo>
                      <a:pt x="74" y="329"/>
                    </a:lnTo>
                    <a:lnTo>
                      <a:pt x="73" y="338"/>
                    </a:lnTo>
                    <a:lnTo>
                      <a:pt x="78" y="335"/>
                    </a:lnTo>
                    <a:lnTo>
                      <a:pt x="81" y="338"/>
                    </a:lnTo>
                    <a:lnTo>
                      <a:pt x="79" y="345"/>
                    </a:lnTo>
                    <a:lnTo>
                      <a:pt x="85" y="352"/>
                    </a:lnTo>
                    <a:lnTo>
                      <a:pt x="88" y="349"/>
                    </a:lnTo>
                    <a:lnTo>
                      <a:pt x="94" y="352"/>
                    </a:lnTo>
                    <a:lnTo>
                      <a:pt x="111" y="353"/>
                    </a:lnTo>
                    <a:lnTo>
                      <a:pt x="114" y="346"/>
                    </a:lnTo>
                    <a:lnTo>
                      <a:pt x="118" y="347"/>
                    </a:lnTo>
                    <a:lnTo>
                      <a:pt x="124" y="344"/>
                    </a:lnTo>
                    <a:lnTo>
                      <a:pt x="127" y="354"/>
                    </a:lnTo>
                    <a:lnTo>
                      <a:pt x="132" y="351"/>
                    </a:lnTo>
                    <a:lnTo>
                      <a:pt x="140" y="348"/>
                    </a:lnTo>
                    <a:lnTo>
                      <a:pt x="139" y="334"/>
                    </a:lnTo>
                    <a:lnTo>
                      <a:pt x="145" y="324"/>
                    </a:lnTo>
                    <a:lnTo>
                      <a:pt x="144" y="315"/>
                    </a:lnTo>
                    <a:lnTo>
                      <a:pt x="161" y="296"/>
                    </a:lnTo>
                    <a:lnTo>
                      <a:pt x="164" y="280"/>
                    </a:lnTo>
                    <a:lnTo>
                      <a:pt x="170" y="274"/>
                    </a:lnTo>
                    <a:lnTo>
                      <a:pt x="180" y="277"/>
                    </a:lnTo>
                    <a:lnTo>
                      <a:pt x="189" y="272"/>
                    </a:lnTo>
                    <a:lnTo>
                      <a:pt x="192" y="267"/>
                    </a:lnTo>
                    <a:lnTo>
                      <a:pt x="208" y="255"/>
                    </a:lnTo>
                    <a:lnTo>
                      <a:pt x="211" y="248"/>
                    </a:lnTo>
                    <a:lnTo>
                      <a:pt x="231" y="239"/>
                    </a:lnTo>
                    <a:lnTo>
                      <a:pt x="242" y="235"/>
                    </a:lnTo>
                    <a:lnTo>
                      <a:pt x="248" y="240"/>
                    </a:lnTo>
                    <a:lnTo>
                      <a:pt x="261" y="240"/>
                    </a:lnTo>
                    <a:lnTo>
                      <a:pt x="275" y="239"/>
                    </a:lnTo>
                    <a:lnTo>
                      <a:pt x="282" y="230"/>
                    </a:lnTo>
                    <a:lnTo>
                      <a:pt x="310" y="227"/>
                    </a:lnTo>
                    <a:lnTo>
                      <a:pt x="329" y="224"/>
                    </a:lnTo>
                    <a:lnTo>
                      <a:pt x="331" y="210"/>
                    </a:lnTo>
                    <a:lnTo>
                      <a:pt x="342" y="194"/>
                    </a:lnTo>
                    <a:lnTo>
                      <a:pt x="341" y="139"/>
                    </a:lnTo>
                    <a:lnTo>
                      <a:pt x="341" y="139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3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E2C3F83-7773-FF3E-7612-01CC5CE34B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7700" y="4872038"/>
                <a:ext cx="349250" cy="619125"/>
              </a:xfrm>
              <a:custGeom>
                <a:avLst/>
                <a:gdLst>
                  <a:gd name="T0" fmla="*/ 215 w 220"/>
                  <a:gd name="T1" fmla="*/ 0 h 390"/>
                  <a:gd name="T2" fmla="*/ 215 w 220"/>
                  <a:gd name="T3" fmla="*/ 0 h 390"/>
                  <a:gd name="T4" fmla="*/ 174 w 220"/>
                  <a:gd name="T5" fmla="*/ 23 h 390"/>
                  <a:gd name="T6" fmla="*/ 154 w 220"/>
                  <a:gd name="T7" fmla="*/ 30 h 390"/>
                  <a:gd name="T8" fmla="*/ 134 w 220"/>
                  <a:gd name="T9" fmla="*/ 34 h 390"/>
                  <a:gd name="T10" fmla="*/ 102 w 220"/>
                  <a:gd name="T11" fmla="*/ 28 h 390"/>
                  <a:gd name="T12" fmla="*/ 98 w 220"/>
                  <a:gd name="T13" fmla="*/ 77 h 390"/>
                  <a:gd name="T14" fmla="*/ 106 w 220"/>
                  <a:gd name="T15" fmla="*/ 85 h 390"/>
                  <a:gd name="T16" fmla="*/ 115 w 220"/>
                  <a:gd name="T17" fmla="*/ 133 h 390"/>
                  <a:gd name="T18" fmla="*/ 98 w 220"/>
                  <a:gd name="T19" fmla="*/ 154 h 390"/>
                  <a:gd name="T20" fmla="*/ 85 w 220"/>
                  <a:gd name="T21" fmla="*/ 122 h 390"/>
                  <a:gd name="T22" fmla="*/ 89 w 220"/>
                  <a:gd name="T23" fmla="*/ 102 h 390"/>
                  <a:gd name="T24" fmla="*/ 75 w 220"/>
                  <a:gd name="T25" fmla="*/ 98 h 390"/>
                  <a:gd name="T26" fmla="*/ 0 w 220"/>
                  <a:gd name="T27" fmla="*/ 106 h 390"/>
                  <a:gd name="T28" fmla="*/ 2 w 220"/>
                  <a:gd name="T29" fmla="*/ 133 h 390"/>
                  <a:gd name="T30" fmla="*/ 29 w 220"/>
                  <a:gd name="T31" fmla="*/ 137 h 390"/>
                  <a:gd name="T32" fmla="*/ 43 w 220"/>
                  <a:gd name="T33" fmla="*/ 145 h 390"/>
                  <a:gd name="T34" fmla="*/ 52 w 220"/>
                  <a:gd name="T35" fmla="*/ 182 h 390"/>
                  <a:gd name="T36" fmla="*/ 46 w 220"/>
                  <a:gd name="T37" fmla="*/ 217 h 390"/>
                  <a:gd name="T38" fmla="*/ 46 w 220"/>
                  <a:gd name="T39" fmla="*/ 237 h 390"/>
                  <a:gd name="T40" fmla="*/ 36 w 220"/>
                  <a:gd name="T41" fmla="*/ 257 h 390"/>
                  <a:gd name="T42" fmla="*/ 21 w 220"/>
                  <a:gd name="T43" fmla="*/ 317 h 390"/>
                  <a:gd name="T44" fmla="*/ 19 w 220"/>
                  <a:gd name="T45" fmla="*/ 360 h 390"/>
                  <a:gd name="T46" fmla="*/ 23 w 220"/>
                  <a:gd name="T47" fmla="*/ 380 h 390"/>
                  <a:gd name="T48" fmla="*/ 40 w 220"/>
                  <a:gd name="T49" fmla="*/ 390 h 390"/>
                  <a:gd name="T50" fmla="*/ 37 w 220"/>
                  <a:gd name="T51" fmla="*/ 376 h 390"/>
                  <a:gd name="T52" fmla="*/ 46 w 220"/>
                  <a:gd name="T53" fmla="*/ 358 h 390"/>
                  <a:gd name="T54" fmla="*/ 89 w 220"/>
                  <a:gd name="T55" fmla="*/ 337 h 390"/>
                  <a:gd name="T56" fmla="*/ 102 w 220"/>
                  <a:gd name="T57" fmla="*/ 318 h 390"/>
                  <a:gd name="T58" fmla="*/ 101 w 220"/>
                  <a:gd name="T59" fmla="*/ 303 h 390"/>
                  <a:gd name="T60" fmla="*/ 99 w 220"/>
                  <a:gd name="T61" fmla="*/ 281 h 390"/>
                  <a:gd name="T62" fmla="*/ 96 w 220"/>
                  <a:gd name="T63" fmla="*/ 260 h 390"/>
                  <a:gd name="T64" fmla="*/ 89 w 220"/>
                  <a:gd name="T65" fmla="*/ 225 h 390"/>
                  <a:gd name="T66" fmla="*/ 114 w 220"/>
                  <a:gd name="T67" fmla="*/ 203 h 390"/>
                  <a:gd name="T68" fmla="*/ 146 w 220"/>
                  <a:gd name="T69" fmla="*/ 173 h 390"/>
                  <a:gd name="T70" fmla="*/ 190 w 220"/>
                  <a:gd name="T71" fmla="*/ 152 h 390"/>
                  <a:gd name="T72" fmla="*/ 213 w 220"/>
                  <a:gd name="T73" fmla="*/ 121 h 390"/>
                  <a:gd name="T74" fmla="*/ 216 w 220"/>
                  <a:gd name="T75" fmla="*/ 92 h 390"/>
                  <a:gd name="T76" fmla="*/ 216 w 220"/>
                  <a:gd name="T77" fmla="*/ 34 h 390"/>
                  <a:gd name="T78" fmla="*/ 217 w 220"/>
                  <a:gd name="T79" fmla="*/ 11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0" h="390">
                    <a:moveTo>
                      <a:pt x="217" y="11"/>
                    </a:moveTo>
                    <a:lnTo>
                      <a:pt x="215" y="0"/>
                    </a:lnTo>
                    <a:lnTo>
                      <a:pt x="215" y="0"/>
                    </a:lnTo>
                    <a:lnTo>
                      <a:pt x="215" y="0"/>
                    </a:lnTo>
                    <a:lnTo>
                      <a:pt x="197" y="14"/>
                    </a:lnTo>
                    <a:lnTo>
                      <a:pt x="174" y="23"/>
                    </a:lnTo>
                    <a:lnTo>
                      <a:pt x="161" y="23"/>
                    </a:lnTo>
                    <a:lnTo>
                      <a:pt x="154" y="30"/>
                    </a:lnTo>
                    <a:lnTo>
                      <a:pt x="139" y="31"/>
                    </a:lnTo>
                    <a:lnTo>
                      <a:pt x="134" y="34"/>
                    </a:lnTo>
                    <a:lnTo>
                      <a:pt x="109" y="27"/>
                    </a:lnTo>
                    <a:lnTo>
                      <a:pt x="102" y="28"/>
                    </a:lnTo>
                    <a:lnTo>
                      <a:pt x="95" y="50"/>
                    </a:lnTo>
                    <a:lnTo>
                      <a:pt x="98" y="77"/>
                    </a:lnTo>
                    <a:lnTo>
                      <a:pt x="99" y="77"/>
                    </a:lnTo>
                    <a:lnTo>
                      <a:pt x="106" y="85"/>
                    </a:lnTo>
                    <a:lnTo>
                      <a:pt x="115" y="102"/>
                    </a:lnTo>
                    <a:lnTo>
                      <a:pt x="115" y="133"/>
                    </a:lnTo>
                    <a:lnTo>
                      <a:pt x="105" y="137"/>
                    </a:lnTo>
                    <a:lnTo>
                      <a:pt x="98" y="154"/>
                    </a:lnTo>
                    <a:lnTo>
                      <a:pt x="86" y="139"/>
                    </a:lnTo>
                    <a:lnTo>
                      <a:pt x="85" y="122"/>
                    </a:lnTo>
                    <a:lnTo>
                      <a:pt x="89" y="112"/>
                    </a:lnTo>
                    <a:lnTo>
                      <a:pt x="89" y="102"/>
                    </a:lnTo>
                    <a:lnTo>
                      <a:pt x="81" y="96"/>
                    </a:lnTo>
                    <a:lnTo>
                      <a:pt x="75" y="98"/>
                    </a:lnTo>
                    <a:lnTo>
                      <a:pt x="63" y="87"/>
                    </a:lnTo>
                    <a:lnTo>
                      <a:pt x="0" y="106"/>
                    </a:lnTo>
                    <a:lnTo>
                      <a:pt x="1" y="123"/>
                    </a:lnTo>
                    <a:lnTo>
                      <a:pt x="2" y="133"/>
                    </a:lnTo>
                    <a:lnTo>
                      <a:pt x="19" y="132"/>
                    </a:lnTo>
                    <a:lnTo>
                      <a:pt x="29" y="137"/>
                    </a:lnTo>
                    <a:lnTo>
                      <a:pt x="33" y="143"/>
                    </a:lnTo>
                    <a:lnTo>
                      <a:pt x="43" y="145"/>
                    </a:lnTo>
                    <a:lnTo>
                      <a:pt x="53" y="152"/>
                    </a:lnTo>
                    <a:lnTo>
                      <a:pt x="52" y="182"/>
                    </a:lnTo>
                    <a:lnTo>
                      <a:pt x="47" y="199"/>
                    </a:lnTo>
                    <a:lnTo>
                      <a:pt x="46" y="217"/>
                    </a:lnTo>
                    <a:lnTo>
                      <a:pt x="48" y="223"/>
                    </a:lnTo>
                    <a:lnTo>
                      <a:pt x="46" y="237"/>
                    </a:lnTo>
                    <a:lnTo>
                      <a:pt x="42" y="240"/>
                    </a:lnTo>
                    <a:lnTo>
                      <a:pt x="36" y="257"/>
                    </a:lnTo>
                    <a:lnTo>
                      <a:pt x="13" y="284"/>
                    </a:lnTo>
                    <a:lnTo>
                      <a:pt x="21" y="317"/>
                    </a:lnTo>
                    <a:lnTo>
                      <a:pt x="25" y="334"/>
                    </a:lnTo>
                    <a:lnTo>
                      <a:pt x="19" y="360"/>
                    </a:lnTo>
                    <a:lnTo>
                      <a:pt x="21" y="369"/>
                    </a:lnTo>
                    <a:lnTo>
                      <a:pt x="23" y="380"/>
                    </a:lnTo>
                    <a:lnTo>
                      <a:pt x="25" y="390"/>
                    </a:lnTo>
                    <a:lnTo>
                      <a:pt x="40" y="390"/>
                    </a:lnTo>
                    <a:lnTo>
                      <a:pt x="43" y="378"/>
                    </a:lnTo>
                    <a:lnTo>
                      <a:pt x="37" y="376"/>
                    </a:lnTo>
                    <a:lnTo>
                      <a:pt x="36" y="367"/>
                    </a:lnTo>
                    <a:lnTo>
                      <a:pt x="46" y="358"/>
                    </a:lnTo>
                    <a:lnTo>
                      <a:pt x="72" y="344"/>
                    </a:lnTo>
                    <a:lnTo>
                      <a:pt x="89" y="337"/>
                    </a:lnTo>
                    <a:lnTo>
                      <a:pt x="98" y="328"/>
                    </a:lnTo>
                    <a:lnTo>
                      <a:pt x="102" y="318"/>
                    </a:lnTo>
                    <a:lnTo>
                      <a:pt x="97" y="315"/>
                    </a:lnTo>
                    <a:lnTo>
                      <a:pt x="101" y="303"/>
                    </a:lnTo>
                    <a:lnTo>
                      <a:pt x="103" y="280"/>
                    </a:lnTo>
                    <a:lnTo>
                      <a:pt x="99" y="281"/>
                    </a:lnTo>
                    <a:lnTo>
                      <a:pt x="99" y="273"/>
                    </a:lnTo>
                    <a:lnTo>
                      <a:pt x="96" y="260"/>
                    </a:lnTo>
                    <a:lnTo>
                      <a:pt x="87" y="242"/>
                    </a:lnTo>
                    <a:lnTo>
                      <a:pt x="89" y="225"/>
                    </a:lnTo>
                    <a:lnTo>
                      <a:pt x="98" y="219"/>
                    </a:lnTo>
                    <a:lnTo>
                      <a:pt x="114" y="203"/>
                    </a:lnTo>
                    <a:lnTo>
                      <a:pt x="122" y="199"/>
                    </a:lnTo>
                    <a:lnTo>
                      <a:pt x="146" y="173"/>
                    </a:lnTo>
                    <a:lnTo>
                      <a:pt x="171" y="161"/>
                    </a:lnTo>
                    <a:lnTo>
                      <a:pt x="190" y="152"/>
                    </a:lnTo>
                    <a:lnTo>
                      <a:pt x="204" y="137"/>
                    </a:lnTo>
                    <a:lnTo>
                      <a:pt x="213" y="121"/>
                    </a:lnTo>
                    <a:lnTo>
                      <a:pt x="220" y="104"/>
                    </a:lnTo>
                    <a:lnTo>
                      <a:pt x="216" y="92"/>
                    </a:lnTo>
                    <a:lnTo>
                      <a:pt x="217" y="55"/>
                    </a:lnTo>
                    <a:lnTo>
                      <a:pt x="216" y="34"/>
                    </a:lnTo>
                    <a:lnTo>
                      <a:pt x="217" y="11"/>
                    </a:lnTo>
                    <a:lnTo>
                      <a:pt x="217" y="11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3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90E0D48-BF7D-4FD0-C19B-5317A1C247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449638"/>
                <a:ext cx="398462" cy="482600"/>
              </a:xfrm>
              <a:custGeom>
                <a:avLst/>
                <a:gdLst>
                  <a:gd name="T0" fmla="*/ 251 w 251"/>
                  <a:gd name="T1" fmla="*/ 57 h 304"/>
                  <a:gd name="T2" fmla="*/ 175 w 251"/>
                  <a:gd name="T3" fmla="*/ 0 h 304"/>
                  <a:gd name="T4" fmla="*/ 174 w 251"/>
                  <a:gd name="T5" fmla="*/ 36 h 304"/>
                  <a:gd name="T6" fmla="*/ 108 w 251"/>
                  <a:gd name="T7" fmla="*/ 35 h 304"/>
                  <a:gd name="T8" fmla="*/ 107 w 251"/>
                  <a:gd name="T9" fmla="*/ 96 h 304"/>
                  <a:gd name="T10" fmla="*/ 87 w 251"/>
                  <a:gd name="T11" fmla="*/ 98 h 304"/>
                  <a:gd name="T12" fmla="*/ 82 w 251"/>
                  <a:gd name="T13" fmla="*/ 110 h 304"/>
                  <a:gd name="T14" fmla="*/ 85 w 251"/>
                  <a:gd name="T15" fmla="*/ 144 h 304"/>
                  <a:gd name="T16" fmla="*/ 5 w 251"/>
                  <a:gd name="T17" fmla="*/ 144 h 304"/>
                  <a:gd name="T18" fmla="*/ 0 w 251"/>
                  <a:gd name="T19" fmla="*/ 152 h 304"/>
                  <a:gd name="T20" fmla="*/ 11 w 251"/>
                  <a:gd name="T21" fmla="*/ 162 h 304"/>
                  <a:gd name="T22" fmla="*/ 16 w 251"/>
                  <a:gd name="T23" fmla="*/ 173 h 304"/>
                  <a:gd name="T24" fmla="*/ 13 w 251"/>
                  <a:gd name="T25" fmla="*/ 185 h 304"/>
                  <a:gd name="T26" fmla="*/ 15 w 251"/>
                  <a:gd name="T27" fmla="*/ 198 h 304"/>
                  <a:gd name="T28" fmla="*/ 17 w 251"/>
                  <a:gd name="T29" fmla="*/ 221 h 304"/>
                  <a:gd name="T30" fmla="*/ 14 w 251"/>
                  <a:gd name="T31" fmla="*/ 243 h 304"/>
                  <a:gd name="T32" fmla="*/ 8 w 251"/>
                  <a:gd name="T33" fmla="*/ 254 h 304"/>
                  <a:gd name="T34" fmla="*/ 10 w 251"/>
                  <a:gd name="T35" fmla="*/ 268 h 304"/>
                  <a:gd name="T36" fmla="*/ 17 w 251"/>
                  <a:gd name="T37" fmla="*/ 260 h 304"/>
                  <a:gd name="T38" fmla="*/ 27 w 251"/>
                  <a:gd name="T39" fmla="*/ 262 h 304"/>
                  <a:gd name="T40" fmla="*/ 38 w 251"/>
                  <a:gd name="T41" fmla="*/ 256 h 304"/>
                  <a:gd name="T42" fmla="*/ 49 w 251"/>
                  <a:gd name="T43" fmla="*/ 256 h 304"/>
                  <a:gd name="T44" fmla="*/ 59 w 251"/>
                  <a:gd name="T45" fmla="*/ 264 h 304"/>
                  <a:gd name="T46" fmla="*/ 72 w 251"/>
                  <a:gd name="T47" fmla="*/ 269 h 304"/>
                  <a:gd name="T48" fmla="*/ 84 w 251"/>
                  <a:gd name="T49" fmla="*/ 287 h 304"/>
                  <a:gd name="T50" fmla="*/ 98 w 251"/>
                  <a:gd name="T51" fmla="*/ 304 h 304"/>
                  <a:gd name="T52" fmla="*/ 105 w 251"/>
                  <a:gd name="T53" fmla="*/ 299 h 304"/>
                  <a:gd name="T54" fmla="*/ 109 w 251"/>
                  <a:gd name="T55" fmla="*/ 285 h 304"/>
                  <a:gd name="T56" fmla="*/ 115 w 251"/>
                  <a:gd name="T57" fmla="*/ 284 h 304"/>
                  <a:gd name="T58" fmla="*/ 130 w 251"/>
                  <a:gd name="T59" fmla="*/ 292 h 304"/>
                  <a:gd name="T60" fmla="*/ 141 w 251"/>
                  <a:gd name="T61" fmla="*/ 286 h 304"/>
                  <a:gd name="T62" fmla="*/ 150 w 251"/>
                  <a:gd name="T63" fmla="*/ 288 h 304"/>
                  <a:gd name="T64" fmla="*/ 153 w 251"/>
                  <a:gd name="T65" fmla="*/ 282 h 304"/>
                  <a:gd name="T66" fmla="*/ 237 w 251"/>
                  <a:gd name="T67" fmla="*/ 282 h 304"/>
                  <a:gd name="T68" fmla="*/ 241 w 251"/>
                  <a:gd name="T69" fmla="*/ 266 h 304"/>
                  <a:gd name="T70" fmla="*/ 238 w 251"/>
                  <a:gd name="T71" fmla="*/ 263 h 304"/>
                  <a:gd name="T72" fmla="*/ 228 w 251"/>
                  <a:gd name="T73" fmla="*/ 160 h 304"/>
                  <a:gd name="T74" fmla="*/ 220 w 251"/>
                  <a:gd name="T75" fmla="*/ 58 h 304"/>
                  <a:gd name="T76" fmla="*/ 251 w 251"/>
                  <a:gd name="T77" fmla="*/ 57 h 304"/>
                  <a:gd name="T78" fmla="*/ 251 w 251"/>
                  <a:gd name="T79" fmla="*/ 57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51" h="304">
                    <a:moveTo>
                      <a:pt x="251" y="57"/>
                    </a:moveTo>
                    <a:lnTo>
                      <a:pt x="175" y="0"/>
                    </a:lnTo>
                    <a:lnTo>
                      <a:pt x="174" y="36"/>
                    </a:lnTo>
                    <a:lnTo>
                      <a:pt x="108" y="35"/>
                    </a:lnTo>
                    <a:lnTo>
                      <a:pt x="107" y="96"/>
                    </a:lnTo>
                    <a:lnTo>
                      <a:pt x="87" y="98"/>
                    </a:lnTo>
                    <a:lnTo>
                      <a:pt x="82" y="110"/>
                    </a:lnTo>
                    <a:lnTo>
                      <a:pt x="85" y="144"/>
                    </a:lnTo>
                    <a:lnTo>
                      <a:pt x="5" y="144"/>
                    </a:lnTo>
                    <a:lnTo>
                      <a:pt x="0" y="152"/>
                    </a:lnTo>
                    <a:lnTo>
                      <a:pt x="11" y="162"/>
                    </a:lnTo>
                    <a:lnTo>
                      <a:pt x="16" y="173"/>
                    </a:lnTo>
                    <a:lnTo>
                      <a:pt x="13" y="185"/>
                    </a:lnTo>
                    <a:lnTo>
                      <a:pt x="15" y="198"/>
                    </a:lnTo>
                    <a:lnTo>
                      <a:pt x="17" y="221"/>
                    </a:lnTo>
                    <a:lnTo>
                      <a:pt x="14" y="243"/>
                    </a:lnTo>
                    <a:lnTo>
                      <a:pt x="8" y="254"/>
                    </a:lnTo>
                    <a:lnTo>
                      <a:pt x="10" y="268"/>
                    </a:lnTo>
                    <a:lnTo>
                      <a:pt x="17" y="260"/>
                    </a:lnTo>
                    <a:lnTo>
                      <a:pt x="27" y="262"/>
                    </a:lnTo>
                    <a:lnTo>
                      <a:pt x="38" y="256"/>
                    </a:lnTo>
                    <a:lnTo>
                      <a:pt x="49" y="256"/>
                    </a:lnTo>
                    <a:lnTo>
                      <a:pt x="59" y="264"/>
                    </a:lnTo>
                    <a:lnTo>
                      <a:pt x="72" y="269"/>
                    </a:lnTo>
                    <a:lnTo>
                      <a:pt x="84" y="287"/>
                    </a:lnTo>
                    <a:lnTo>
                      <a:pt x="98" y="304"/>
                    </a:lnTo>
                    <a:lnTo>
                      <a:pt x="105" y="299"/>
                    </a:lnTo>
                    <a:lnTo>
                      <a:pt x="109" y="285"/>
                    </a:lnTo>
                    <a:lnTo>
                      <a:pt x="115" y="284"/>
                    </a:lnTo>
                    <a:lnTo>
                      <a:pt x="130" y="292"/>
                    </a:lnTo>
                    <a:lnTo>
                      <a:pt x="141" y="286"/>
                    </a:lnTo>
                    <a:lnTo>
                      <a:pt x="150" y="288"/>
                    </a:lnTo>
                    <a:lnTo>
                      <a:pt x="153" y="282"/>
                    </a:lnTo>
                    <a:lnTo>
                      <a:pt x="237" y="282"/>
                    </a:lnTo>
                    <a:lnTo>
                      <a:pt x="241" y="266"/>
                    </a:lnTo>
                    <a:lnTo>
                      <a:pt x="238" y="263"/>
                    </a:lnTo>
                    <a:lnTo>
                      <a:pt x="228" y="160"/>
                    </a:lnTo>
                    <a:lnTo>
                      <a:pt x="220" y="58"/>
                    </a:lnTo>
                    <a:lnTo>
                      <a:pt x="251" y="57"/>
                    </a:lnTo>
                    <a:lnTo>
                      <a:pt x="251" y="57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3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62327C5-3427-B9CA-E3FE-19656B197F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81837" y="4832351"/>
                <a:ext cx="98425" cy="284163"/>
              </a:xfrm>
              <a:custGeom>
                <a:avLst/>
                <a:gdLst>
                  <a:gd name="T0" fmla="*/ 38 w 62"/>
                  <a:gd name="T1" fmla="*/ 114 h 179"/>
                  <a:gd name="T2" fmla="*/ 38 w 62"/>
                  <a:gd name="T3" fmla="*/ 105 h 179"/>
                  <a:gd name="T4" fmla="*/ 34 w 62"/>
                  <a:gd name="T5" fmla="*/ 98 h 179"/>
                  <a:gd name="T6" fmla="*/ 35 w 62"/>
                  <a:gd name="T7" fmla="*/ 87 h 179"/>
                  <a:gd name="T8" fmla="*/ 29 w 62"/>
                  <a:gd name="T9" fmla="*/ 70 h 179"/>
                  <a:gd name="T10" fmla="*/ 36 w 62"/>
                  <a:gd name="T11" fmla="*/ 57 h 179"/>
                  <a:gd name="T12" fmla="*/ 35 w 62"/>
                  <a:gd name="T13" fmla="*/ 28 h 179"/>
                  <a:gd name="T14" fmla="*/ 28 w 62"/>
                  <a:gd name="T15" fmla="*/ 13 h 179"/>
                  <a:gd name="T16" fmla="*/ 28 w 62"/>
                  <a:gd name="T17" fmla="*/ 10 h 179"/>
                  <a:gd name="T18" fmla="*/ 28 w 62"/>
                  <a:gd name="T19" fmla="*/ 10 h 179"/>
                  <a:gd name="T20" fmla="*/ 24 w 62"/>
                  <a:gd name="T21" fmla="*/ 3 h 179"/>
                  <a:gd name="T22" fmla="*/ 4 w 62"/>
                  <a:gd name="T23" fmla="*/ 0 h 179"/>
                  <a:gd name="T24" fmla="*/ 14 w 62"/>
                  <a:gd name="T25" fmla="*/ 10 h 179"/>
                  <a:gd name="T26" fmla="*/ 19 w 62"/>
                  <a:gd name="T27" fmla="*/ 30 h 179"/>
                  <a:gd name="T28" fmla="*/ 15 w 62"/>
                  <a:gd name="T29" fmla="*/ 37 h 179"/>
                  <a:gd name="T30" fmla="*/ 10 w 62"/>
                  <a:gd name="T31" fmla="*/ 56 h 179"/>
                  <a:gd name="T32" fmla="*/ 13 w 62"/>
                  <a:gd name="T33" fmla="*/ 75 h 179"/>
                  <a:gd name="T34" fmla="*/ 7 w 62"/>
                  <a:gd name="T35" fmla="*/ 84 h 179"/>
                  <a:gd name="T36" fmla="*/ 0 w 62"/>
                  <a:gd name="T37" fmla="*/ 106 h 179"/>
                  <a:gd name="T38" fmla="*/ 10 w 62"/>
                  <a:gd name="T39" fmla="*/ 112 h 179"/>
                  <a:gd name="T40" fmla="*/ 22 w 62"/>
                  <a:gd name="T41" fmla="*/ 123 h 179"/>
                  <a:gd name="T42" fmla="*/ 28 w 62"/>
                  <a:gd name="T43" fmla="*/ 121 h 179"/>
                  <a:gd name="T44" fmla="*/ 36 w 62"/>
                  <a:gd name="T45" fmla="*/ 127 h 179"/>
                  <a:gd name="T46" fmla="*/ 36 w 62"/>
                  <a:gd name="T47" fmla="*/ 137 h 179"/>
                  <a:gd name="T48" fmla="*/ 32 w 62"/>
                  <a:gd name="T49" fmla="*/ 147 h 179"/>
                  <a:gd name="T50" fmla="*/ 33 w 62"/>
                  <a:gd name="T51" fmla="*/ 164 h 179"/>
                  <a:gd name="T52" fmla="*/ 45 w 62"/>
                  <a:gd name="T53" fmla="*/ 179 h 179"/>
                  <a:gd name="T54" fmla="*/ 52 w 62"/>
                  <a:gd name="T55" fmla="*/ 162 h 179"/>
                  <a:gd name="T56" fmla="*/ 62 w 62"/>
                  <a:gd name="T57" fmla="*/ 158 h 179"/>
                  <a:gd name="T58" fmla="*/ 62 w 62"/>
                  <a:gd name="T59" fmla="*/ 127 h 179"/>
                  <a:gd name="T60" fmla="*/ 53 w 62"/>
                  <a:gd name="T61" fmla="*/ 110 h 179"/>
                  <a:gd name="T62" fmla="*/ 46 w 62"/>
                  <a:gd name="T63" fmla="*/ 102 h 179"/>
                  <a:gd name="T64" fmla="*/ 45 w 62"/>
                  <a:gd name="T65" fmla="*/ 102 h 179"/>
                  <a:gd name="T66" fmla="*/ 45 w 62"/>
                  <a:gd name="T67" fmla="*/ 105 h 179"/>
                  <a:gd name="T68" fmla="*/ 49 w 62"/>
                  <a:gd name="T69" fmla="*/ 106 h 179"/>
                  <a:gd name="T70" fmla="*/ 52 w 62"/>
                  <a:gd name="T71" fmla="*/ 119 h 179"/>
                  <a:gd name="T72" fmla="*/ 52 w 62"/>
                  <a:gd name="T73" fmla="*/ 122 h 179"/>
                  <a:gd name="T74" fmla="*/ 45 w 62"/>
                  <a:gd name="T75" fmla="*/ 113 h 179"/>
                  <a:gd name="T76" fmla="*/ 41 w 62"/>
                  <a:gd name="T77" fmla="*/ 119 h 179"/>
                  <a:gd name="T78" fmla="*/ 38 w 62"/>
                  <a:gd name="T79" fmla="*/ 114 h 179"/>
                  <a:gd name="T80" fmla="*/ 38 w 62"/>
                  <a:gd name="T81" fmla="*/ 114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2" h="179">
                    <a:moveTo>
                      <a:pt x="38" y="114"/>
                    </a:moveTo>
                    <a:lnTo>
                      <a:pt x="38" y="105"/>
                    </a:lnTo>
                    <a:lnTo>
                      <a:pt x="34" y="98"/>
                    </a:lnTo>
                    <a:lnTo>
                      <a:pt x="35" y="87"/>
                    </a:lnTo>
                    <a:lnTo>
                      <a:pt x="29" y="70"/>
                    </a:lnTo>
                    <a:lnTo>
                      <a:pt x="36" y="57"/>
                    </a:lnTo>
                    <a:lnTo>
                      <a:pt x="35" y="28"/>
                    </a:lnTo>
                    <a:lnTo>
                      <a:pt x="28" y="13"/>
                    </a:lnTo>
                    <a:lnTo>
                      <a:pt x="28" y="10"/>
                    </a:lnTo>
                    <a:lnTo>
                      <a:pt x="28" y="10"/>
                    </a:lnTo>
                    <a:lnTo>
                      <a:pt x="24" y="3"/>
                    </a:lnTo>
                    <a:lnTo>
                      <a:pt x="4" y="0"/>
                    </a:lnTo>
                    <a:lnTo>
                      <a:pt x="14" y="10"/>
                    </a:lnTo>
                    <a:lnTo>
                      <a:pt x="19" y="30"/>
                    </a:lnTo>
                    <a:lnTo>
                      <a:pt x="15" y="37"/>
                    </a:lnTo>
                    <a:lnTo>
                      <a:pt x="10" y="56"/>
                    </a:lnTo>
                    <a:lnTo>
                      <a:pt x="13" y="75"/>
                    </a:lnTo>
                    <a:lnTo>
                      <a:pt x="7" y="84"/>
                    </a:lnTo>
                    <a:lnTo>
                      <a:pt x="0" y="106"/>
                    </a:lnTo>
                    <a:lnTo>
                      <a:pt x="10" y="112"/>
                    </a:lnTo>
                    <a:lnTo>
                      <a:pt x="22" y="123"/>
                    </a:lnTo>
                    <a:lnTo>
                      <a:pt x="28" y="121"/>
                    </a:lnTo>
                    <a:lnTo>
                      <a:pt x="36" y="127"/>
                    </a:lnTo>
                    <a:lnTo>
                      <a:pt x="36" y="137"/>
                    </a:lnTo>
                    <a:lnTo>
                      <a:pt x="32" y="147"/>
                    </a:lnTo>
                    <a:lnTo>
                      <a:pt x="33" y="164"/>
                    </a:lnTo>
                    <a:lnTo>
                      <a:pt x="45" y="179"/>
                    </a:lnTo>
                    <a:lnTo>
                      <a:pt x="52" y="162"/>
                    </a:lnTo>
                    <a:lnTo>
                      <a:pt x="62" y="158"/>
                    </a:lnTo>
                    <a:lnTo>
                      <a:pt x="62" y="127"/>
                    </a:lnTo>
                    <a:lnTo>
                      <a:pt x="53" y="110"/>
                    </a:lnTo>
                    <a:lnTo>
                      <a:pt x="46" y="102"/>
                    </a:lnTo>
                    <a:lnTo>
                      <a:pt x="45" y="102"/>
                    </a:lnTo>
                    <a:lnTo>
                      <a:pt x="45" y="105"/>
                    </a:lnTo>
                    <a:lnTo>
                      <a:pt x="49" y="106"/>
                    </a:lnTo>
                    <a:lnTo>
                      <a:pt x="52" y="119"/>
                    </a:lnTo>
                    <a:lnTo>
                      <a:pt x="52" y="122"/>
                    </a:lnTo>
                    <a:lnTo>
                      <a:pt x="45" y="113"/>
                    </a:lnTo>
                    <a:lnTo>
                      <a:pt x="41" y="119"/>
                    </a:lnTo>
                    <a:lnTo>
                      <a:pt x="38" y="114"/>
                    </a:lnTo>
                    <a:lnTo>
                      <a:pt x="38" y="114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3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E04DD39-317E-F2C4-F14E-E14B027CCE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86512" y="5122863"/>
                <a:ext cx="439737" cy="455613"/>
              </a:xfrm>
              <a:custGeom>
                <a:avLst/>
                <a:gdLst>
                  <a:gd name="T0" fmla="*/ 238 w 277"/>
                  <a:gd name="T1" fmla="*/ 14 h 287"/>
                  <a:gd name="T2" fmla="*/ 199 w 277"/>
                  <a:gd name="T3" fmla="*/ 23 h 287"/>
                  <a:gd name="T4" fmla="*/ 150 w 277"/>
                  <a:gd name="T5" fmla="*/ 19 h 287"/>
                  <a:gd name="T6" fmla="*/ 136 w 277"/>
                  <a:gd name="T7" fmla="*/ 8 h 287"/>
                  <a:gd name="T8" fmla="*/ 52 w 277"/>
                  <a:gd name="T9" fmla="*/ 9 h 287"/>
                  <a:gd name="T10" fmla="*/ 48 w 277"/>
                  <a:gd name="T11" fmla="*/ 11 h 287"/>
                  <a:gd name="T12" fmla="*/ 37 w 277"/>
                  <a:gd name="T13" fmla="*/ 0 h 287"/>
                  <a:gd name="T14" fmla="*/ 23 w 277"/>
                  <a:gd name="T15" fmla="*/ 0 h 287"/>
                  <a:gd name="T16" fmla="*/ 10 w 277"/>
                  <a:gd name="T17" fmla="*/ 3 h 287"/>
                  <a:gd name="T18" fmla="*/ 0 w 277"/>
                  <a:gd name="T19" fmla="*/ 8 h 287"/>
                  <a:gd name="T20" fmla="*/ 1 w 277"/>
                  <a:gd name="T21" fmla="*/ 26 h 287"/>
                  <a:gd name="T22" fmla="*/ 18 w 277"/>
                  <a:gd name="T23" fmla="*/ 49 h 287"/>
                  <a:gd name="T24" fmla="*/ 22 w 277"/>
                  <a:gd name="T25" fmla="*/ 64 h 287"/>
                  <a:gd name="T26" fmla="*/ 32 w 277"/>
                  <a:gd name="T27" fmla="*/ 93 h 287"/>
                  <a:gd name="T28" fmla="*/ 42 w 277"/>
                  <a:gd name="T29" fmla="*/ 113 h 287"/>
                  <a:gd name="T30" fmla="*/ 50 w 277"/>
                  <a:gd name="T31" fmla="*/ 122 h 287"/>
                  <a:gd name="T32" fmla="*/ 52 w 277"/>
                  <a:gd name="T33" fmla="*/ 135 h 287"/>
                  <a:gd name="T34" fmla="*/ 52 w 277"/>
                  <a:gd name="T35" fmla="*/ 164 h 287"/>
                  <a:gd name="T36" fmla="*/ 58 w 277"/>
                  <a:gd name="T37" fmla="*/ 200 h 287"/>
                  <a:gd name="T38" fmla="*/ 63 w 277"/>
                  <a:gd name="T39" fmla="*/ 217 h 287"/>
                  <a:gd name="T40" fmla="*/ 66 w 277"/>
                  <a:gd name="T41" fmla="*/ 241 h 287"/>
                  <a:gd name="T42" fmla="*/ 74 w 277"/>
                  <a:gd name="T43" fmla="*/ 258 h 287"/>
                  <a:gd name="T44" fmla="*/ 88 w 277"/>
                  <a:gd name="T45" fmla="*/ 276 h 287"/>
                  <a:gd name="T46" fmla="*/ 98 w 277"/>
                  <a:gd name="T47" fmla="*/ 264 h 287"/>
                  <a:gd name="T48" fmla="*/ 106 w 277"/>
                  <a:gd name="T49" fmla="*/ 270 h 287"/>
                  <a:gd name="T50" fmla="*/ 109 w 277"/>
                  <a:gd name="T51" fmla="*/ 281 h 287"/>
                  <a:gd name="T52" fmla="*/ 118 w 277"/>
                  <a:gd name="T53" fmla="*/ 283 h 287"/>
                  <a:gd name="T54" fmla="*/ 130 w 277"/>
                  <a:gd name="T55" fmla="*/ 287 h 287"/>
                  <a:gd name="T56" fmla="*/ 141 w 277"/>
                  <a:gd name="T57" fmla="*/ 285 h 287"/>
                  <a:gd name="T58" fmla="*/ 160 w 277"/>
                  <a:gd name="T59" fmla="*/ 273 h 287"/>
                  <a:gd name="T60" fmla="*/ 164 w 277"/>
                  <a:gd name="T61" fmla="*/ 186 h 287"/>
                  <a:gd name="T62" fmla="*/ 166 w 277"/>
                  <a:gd name="T63" fmla="*/ 116 h 287"/>
                  <a:gd name="T64" fmla="*/ 186 w 277"/>
                  <a:gd name="T65" fmla="*/ 115 h 287"/>
                  <a:gd name="T66" fmla="*/ 190 w 277"/>
                  <a:gd name="T67" fmla="*/ 31 h 287"/>
                  <a:gd name="T68" fmla="*/ 205 w 277"/>
                  <a:gd name="T69" fmla="*/ 30 h 287"/>
                  <a:gd name="T70" fmla="*/ 237 w 277"/>
                  <a:gd name="T71" fmla="*/ 22 h 287"/>
                  <a:gd name="T72" fmla="*/ 245 w 277"/>
                  <a:gd name="T73" fmla="*/ 31 h 287"/>
                  <a:gd name="T74" fmla="*/ 259 w 277"/>
                  <a:gd name="T75" fmla="*/ 22 h 287"/>
                  <a:gd name="T76" fmla="*/ 264 w 277"/>
                  <a:gd name="T77" fmla="*/ 22 h 287"/>
                  <a:gd name="T78" fmla="*/ 277 w 277"/>
                  <a:gd name="T79" fmla="*/ 17 h 287"/>
                  <a:gd name="T80" fmla="*/ 277 w 277"/>
                  <a:gd name="T81" fmla="*/ 15 h 287"/>
                  <a:gd name="T82" fmla="*/ 268 w 277"/>
                  <a:gd name="T83" fmla="*/ 9 h 287"/>
                  <a:gd name="T84" fmla="*/ 255 w 277"/>
                  <a:gd name="T85" fmla="*/ 8 h 287"/>
                  <a:gd name="T86" fmla="*/ 238 w 277"/>
                  <a:gd name="T87" fmla="*/ 14 h 287"/>
                  <a:gd name="T88" fmla="*/ 238 w 277"/>
                  <a:gd name="T89" fmla="*/ 14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77" h="287">
                    <a:moveTo>
                      <a:pt x="238" y="14"/>
                    </a:moveTo>
                    <a:lnTo>
                      <a:pt x="199" y="23"/>
                    </a:lnTo>
                    <a:lnTo>
                      <a:pt x="150" y="19"/>
                    </a:lnTo>
                    <a:lnTo>
                      <a:pt x="136" y="8"/>
                    </a:lnTo>
                    <a:lnTo>
                      <a:pt x="52" y="9"/>
                    </a:lnTo>
                    <a:lnTo>
                      <a:pt x="48" y="11"/>
                    </a:lnTo>
                    <a:lnTo>
                      <a:pt x="37" y="0"/>
                    </a:lnTo>
                    <a:lnTo>
                      <a:pt x="23" y="0"/>
                    </a:lnTo>
                    <a:lnTo>
                      <a:pt x="10" y="3"/>
                    </a:lnTo>
                    <a:lnTo>
                      <a:pt x="0" y="8"/>
                    </a:lnTo>
                    <a:lnTo>
                      <a:pt x="1" y="26"/>
                    </a:lnTo>
                    <a:lnTo>
                      <a:pt x="18" y="49"/>
                    </a:lnTo>
                    <a:lnTo>
                      <a:pt x="22" y="64"/>
                    </a:lnTo>
                    <a:lnTo>
                      <a:pt x="32" y="93"/>
                    </a:lnTo>
                    <a:lnTo>
                      <a:pt x="42" y="113"/>
                    </a:lnTo>
                    <a:lnTo>
                      <a:pt x="50" y="122"/>
                    </a:lnTo>
                    <a:lnTo>
                      <a:pt x="52" y="135"/>
                    </a:lnTo>
                    <a:lnTo>
                      <a:pt x="52" y="164"/>
                    </a:lnTo>
                    <a:lnTo>
                      <a:pt x="58" y="200"/>
                    </a:lnTo>
                    <a:lnTo>
                      <a:pt x="63" y="217"/>
                    </a:lnTo>
                    <a:lnTo>
                      <a:pt x="66" y="241"/>
                    </a:lnTo>
                    <a:lnTo>
                      <a:pt x="74" y="258"/>
                    </a:lnTo>
                    <a:lnTo>
                      <a:pt x="88" y="276"/>
                    </a:lnTo>
                    <a:lnTo>
                      <a:pt x="98" y="264"/>
                    </a:lnTo>
                    <a:lnTo>
                      <a:pt x="106" y="270"/>
                    </a:lnTo>
                    <a:lnTo>
                      <a:pt x="109" y="281"/>
                    </a:lnTo>
                    <a:lnTo>
                      <a:pt x="118" y="283"/>
                    </a:lnTo>
                    <a:lnTo>
                      <a:pt x="130" y="287"/>
                    </a:lnTo>
                    <a:lnTo>
                      <a:pt x="141" y="285"/>
                    </a:lnTo>
                    <a:lnTo>
                      <a:pt x="160" y="273"/>
                    </a:lnTo>
                    <a:lnTo>
                      <a:pt x="164" y="186"/>
                    </a:lnTo>
                    <a:lnTo>
                      <a:pt x="166" y="116"/>
                    </a:lnTo>
                    <a:lnTo>
                      <a:pt x="186" y="115"/>
                    </a:lnTo>
                    <a:lnTo>
                      <a:pt x="190" y="31"/>
                    </a:lnTo>
                    <a:lnTo>
                      <a:pt x="205" y="30"/>
                    </a:lnTo>
                    <a:lnTo>
                      <a:pt x="237" y="22"/>
                    </a:lnTo>
                    <a:lnTo>
                      <a:pt x="245" y="31"/>
                    </a:lnTo>
                    <a:lnTo>
                      <a:pt x="259" y="22"/>
                    </a:lnTo>
                    <a:lnTo>
                      <a:pt x="264" y="22"/>
                    </a:lnTo>
                    <a:lnTo>
                      <a:pt x="277" y="17"/>
                    </a:lnTo>
                    <a:lnTo>
                      <a:pt x="277" y="15"/>
                    </a:lnTo>
                    <a:lnTo>
                      <a:pt x="268" y="9"/>
                    </a:lnTo>
                    <a:lnTo>
                      <a:pt x="255" y="8"/>
                    </a:lnTo>
                    <a:lnTo>
                      <a:pt x="238" y="14"/>
                    </a:lnTo>
                    <a:lnTo>
                      <a:pt x="238" y="14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3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A4F1173-80CE-52EC-2158-82386DFDFF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0275" y="3597276"/>
                <a:ext cx="511175" cy="446088"/>
              </a:xfrm>
              <a:custGeom>
                <a:avLst/>
                <a:gdLst>
                  <a:gd name="T0" fmla="*/ 273 w 322"/>
                  <a:gd name="T1" fmla="*/ 10 h 281"/>
                  <a:gd name="T2" fmla="*/ 240 w 322"/>
                  <a:gd name="T3" fmla="*/ 0 h 281"/>
                  <a:gd name="T4" fmla="*/ 171 w 322"/>
                  <a:gd name="T5" fmla="*/ 46 h 281"/>
                  <a:gd name="T6" fmla="*/ 111 w 322"/>
                  <a:gd name="T7" fmla="*/ 92 h 281"/>
                  <a:gd name="T8" fmla="*/ 82 w 322"/>
                  <a:gd name="T9" fmla="*/ 103 h 281"/>
                  <a:gd name="T10" fmla="*/ 83 w 322"/>
                  <a:gd name="T11" fmla="*/ 158 h 281"/>
                  <a:gd name="T12" fmla="*/ 72 w 322"/>
                  <a:gd name="T13" fmla="*/ 174 h 281"/>
                  <a:gd name="T14" fmla="*/ 70 w 322"/>
                  <a:gd name="T15" fmla="*/ 188 h 281"/>
                  <a:gd name="T16" fmla="*/ 51 w 322"/>
                  <a:gd name="T17" fmla="*/ 191 h 281"/>
                  <a:gd name="T18" fmla="*/ 23 w 322"/>
                  <a:gd name="T19" fmla="*/ 194 h 281"/>
                  <a:gd name="T20" fmla="*/ 16 w 322"/>
                  <a:gd name="T21" fmla="*/ 203 h 281"/>
                  <a:gd name="T22" fmla="*/ 2 w 322"/>
                  <a:gd name="T23" fmla="*/ 204 h 281"/>
                  <a:gd name="T24" fmla="*/ 0 w 322"/>
                  <a:gd name="T25" fmla="*/ 215 h 281"/>
                  <a:gd name="T26" fmla="*/ 3 w 322"/>
                  <a:gd name="T27" fmla="*/ 226 h 281"/>
                  <a:gd name="T28" fmla="*/ 15 w 322"/>
                  <a:gd name="T29" fmla="*/ 241 h 281"/>
                  <a:gd name="T30" fmla="*/ 16 w 322"/>
                  <a:gd name="T31" fmla="*/ 253 h 281"/>
                  <a:gd name="T32" fmla="*/ 39 w 322"/>
                  <a:gd name="T33" fmla="*/ 258 h 281"/>
                  <a:gd name="T34" fmla="*/ 39 w 322"/>
                  <a:gd name="T35" fmla="*/ 274 h 281"/>
                  <a:gd name="T36" fmla="*/ 46 w 322"/>
                  <a:gd name="T37" fmla="*/ 267 h 281"/>
                  <a:gd name="T38" fmla="*/ 53 w 322"/>
                  <a:gd name="T39" fmla="*/ 267 h 281"/>
                  <a:gd name="T40" fmla="*/ 70 w 322"/>
                  <a:gd name="T41" fmla="*/ 281 h 281"/>
                  <a:gd name="T42" fmla="*/ 71 w 322"/>
                  <a:gd name="T43" fmla="*/ 260 h 281"/>
                  <a:gd name="T44" fmla="*/ 77 w 322"/>
                  <a:gd name="T45" fmla="*/ 250 h 281"/>
                  <a:gd name="T46" fmla="*/ 79 w 322"/>
                  <a:gd name="T47" fmla="*/ 236 h 281"/>
                  <a:gd name="T48" fmla="*/ 85 w 322"/>
                  <a:gd name="T49" fmla="*/ 232 h 281"/>
                  <a:gd name="T50" fmla="*/ 107 w 322"/>
                  <a:gd name="T51" fmla="*/ 229 h 281"/>
                  <a:gd name="T52" fmla="*/ 128 w 322"/>
                  <a:gd name="T53" fmla="*/ 237 h 281"/>
                  <a:gd name="T54" fmla="*/ 136 w 322"/>
                  <a:gd name="T55" fmla="*/ 246 h 281"/>
                  <a:gd name="T56" fmla="*/ 147 w 322"/>
                  <a:gd name="T57" fmla="*/ 246 h 281"/>
                  <a:gd name="T58" fmla="*/ 157 w 322"/>
                  <a:gd name="T59" fmla="*/ 241 h 281"/>
                  <a:gd name="T60" fmla="*/ 182 w 322"/>
                  <a:gd name="T61" fmla="*/ 253 h 281"/>
                  <a:gd name="T62" fmla="*/ 192 w 322"/>
                  <a:gd name="T63" fmla="*/ 253 h 281"/>
                  <a:gd name="T64" fmla="*/ 205 w 322"/>
                  <a:gd name="T65" fmla="*/ 243 h 281"/>
                  <a:gd name="T66" fmla="*/ 218 w 322"/>
                  <a:gd name="T67" fmla="*/ 244 h 281"/>
                  <a:gd name="T68" fmla="*/ 223 w 322"/>
                  <a:gd name="T69" fmla="*/ 240 h 281"/>
                  <a:gd name="T70" fmla="*/ 234 w 322"/>
                  <a:gd name="T71" fmla="*/ 242 h 281"/>
                  <a:gd name="T72" fmla="*/ 250 w 322"/>
                  <a:gd name="T73" fmla="*/ 248 h 281"/>
                  <a:gd name="T74" fmla="*/ 266 w 322"/>
                  <a:gd name="T75" fmla="*/ 235 h 281"/>
                  <a:gd name="T76" fmla="*/ 272 w 322"/>
                  <a:gd name="T77" fmla="*/ 236 h 281"/>
                  <a:gd name="T78" fmla="*/ 286 w 322"/>
                  <a:gd name="T79" fmla="*/ 262 h 281"/>
                  <a:gd name="T80" fmla="*/ 289 w 322"/>
                  <a:gd name="T81" fmla="*/ 261 h 281"/>
                  <a:gd name="T82" fmla="*/ 290 w 322"/>
                  <a:gd name="T83" fmla="*/ 254 h 281"/>
                  <a:gd name="T84" fmla="*/ 296 w 322"/>
                  <a:gd name="T85" fmla="*/ 252 h 281"/>
                  <a:gd name="T86" fmla="*/ 298 w 322"/>
                  <a:gd name="T87" fmla="*/ 242 h 281"/>
                  <a:gd name="T88" fmla="*/ 285 w 322"/>
                  <a:gd name="T89" fmla="*/ 241 h 281"/>
                  <a:gd name="T90" fmla="*/ 285 w 322"/>
                  <a:gd name="T91" fmla="*/ 225 h 281"/>
                  <a:gd name="T92" fmla="*/ 275 w 322"/>
                  <a:gd name="T93" fmla="*/ 217 h 281"/>
                  <a:gd name="T94" fmla="*/ 285 w 322"/>
                  <a:gd name="T95" fmla="*/ 186 h 281"/>
                  <a:gd name="T96" fmla="*/ 310 w 322"/>
                  <a:gd name="T97" fmla="*/ 163 h 281"/>
                  <a:gd name="T98" fmla="*/ 311 w 322"/>
                  <a:gd name="T99" fmla="*/ 132 h 281"/>
                  <a:gd name="T100" fmla="*/ 317 w 322"/>
                  <a:gd name="T101" fmla="*/ 84 h 281"/>
                  <a:gd name="T102" fmla="*/ 322 w 322"/>
                  <a:gd name="T103" fmla="*/ 74 h 281"/>
                  <a:gd name="T104" fmla="*/ 313 w 322"/>
                  <a:gd name="T105" fmla="*/ 65 h 281"/>
                  <a:gd name="T106" fmla="*/ 313 w 322"/>
                  <a:gd name="T107" fmla="*/ 58 h 281"/>
                  <a:gd name="T108" fmla="*/ 305 w 322"/>
                  <a:gd name="T109" fmla="*/ 51 h 281"/>
                  <a:gd name="T110" fmla="*/ 299 w 322"/>
                  <a:gd name="T111" fmla="*/ 15 h 281"/>
                  <a:gd name="T112" fmla="*/ 285 w 322"/>
                  <a:gd name="T113" fmla="*/ 23 h 281"/>
                  <a:gd name="T114" fmla="*/ 273 w 322"/>
                  <a:gd name="T115" fmla="*/ 10 h 281"/>
                  <a:gd name="T116" fmla="*/ 273 w 322"/>
                  <a:gd name="T117" fmla="*/ 10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22" h="281">
                    <a:moveTo>
                      <a:pt x="273" y="10"/>
                    </a:moveTo>
                    <a:lnTo>
                      <a:pt x="240" y="0"/>
                    </a:lnTo>
                    <a:lnTo>
                      <a:pt x="171" y="46"/>
                    </a:lnTo>
                    <a:lnTo>
                      <a:pt x="111" y="92"/>
                    </a:lnTo>
                    <a:lnTo>
                      <a:pt x="82" y="103"/>
                    </a:lnTo>
                    <a:lnTo>
                      <a:pt x="83" y="158"/>
                    </a:lnTo>
                    <a:lnTo>
                      <a:pt x="72" y="174"/>
                    </a:lnTo>
                    <a:lnTo>
                      <a:pt x="70" y="188"/>
                    </a:lnTo>
                    <a:lnTo>
                      <a:pt x="51" y="191"/>
                    </a:lnTo>
                    <a:lnTo>
                      <a:pt x="23" y="194"/>
                    </a:lnTo>
                    <a:lnTo>
                      <a:pt x="16" y="203"/>
                    </a:lnTo>
                    <a:lnTo>
                      <a:pt x="2" y="204"/>
                    </a:lnTo>
                    <a:lnTo>
                      <a:pt x="0" y="215"/>
                    </a:lnTo>
                    <a:lnTo>
                      <a:pt x="3" y="226"/>
                    </a:lnTo>
                    <a:lnTo>
                      <a:pt x="15" y="241"/>
                    </a:lnTo>
                    <a:lnTo>
                      <a:pt x="16" y="253"/>
                    </a:lnTo>
                    <a:lnTo>
                      <a:pt x="39" y="258"/>
                    </a:lnTo>
                    <a:lnTo>
                      <a:pt x="39" y="274"/>
                    </a:lnTo>
                    <a:lnTo>
                      <a:pt x="46" y="267"/>
                    </a:lnTo>
                    <a:lnTo>
                      <a:pt x="53" y="267"/>
                    </a:lnTo>
                    <a:lnTo>
                      <a:pt x="70" y="281"/>
                    </a:lnTo>
                    <a:lnTo>
                      <a:pt x="71" y="260"/>
                    </a:lnTo>
                    <a:lnTo>
                      <a:pt x="77" y="250"/>
                    </a:lnTo>
                    <a:lnTo>
                      <a:pt x="79" y="236"/>
                    </a:lnTo>
                    <a:lnTo>
                      <a:pt x="85" y="232"/>
                    </a:lnTo>
                    <a:lnTo>
                      <a:pt x="107" y="229"/>
                    </a:lnTo>
                    <a:lnTo>
                      <a:pt x="128" y="237"/>
                    </a:lnTo>
                    <a:lnTo>
                      <a:pt x="136" y="246"/>
                    </a:lnTo>
                    <a:lnTo>
                      <a:pt x="147" y="246"/>
                    </a:lnTo>
                    <a:lnTo>
                      <a:pt x="157" y="241"/>
                    </a:lnTo>
                    <a:lnTo>
                      <a:pt x="182" y="253"/>
                    </a:lnTo>
                    <a:lnTo>
                      <a:pt x="192" y="253"/>
                    </a:lnTo>
                    <a:lnTo>
                      <a:pt x="205" y="243"/>
                    </a:lnTo>
                    <a:lnTo>
                      <a:pt x="218" y="244"/>
                    </a:lnTo>
                    <a:lnTo>
                      <a:pt x="223" y="240"/>
                    </a:lnTo>
                    <a:lnTo>
                      <a:pt x="234" y="242"/>
                    </a:lnTo>
                    <a:lnTo>
                      <a:pt x="250" y="248"/>
                    </a:lnTo>
                    <a:lnTo>
                      <a:pt x="266" y="235"/>
                    </a:lnTo>
                    <a:lnTo>
                      <a:pt x="272" y="236"/>
                    </a:lnTo>
                    <a:lnTo>
                      <a:pt x="286" y="262"/>
                    </a:lnTo>
                    <a:lnTo>
                      <a:pt x="289" y="261"/>
                    </a:lnTo>
                    <a:lnTo>
                      <a:pt x="290" y="254"/>
                    </a:lnTo>
                    <a:lnTo>
                      <a:pt x="296" y="252"/>
                    </a:lnTo>
                    <a:lnTo>
                      <a:pt x="298" y="242"/>
                    </a:lnTo>
                    <a:lnTo>
                      <a:pt x="285" y="241"/>
                    </a:lnTo>
                    <a:lnTo>
                      <a:pt x="285" y="225"/>
                    </a:lnTo>
                    <a:lnTo>
                      <a:pt x="275" y="217"/>
                    </a:lnTo>
                    <a:lnTo>
                      <a:pt x="285" y="186"/>
                    </a:lnTo>
                    <a:lnTo>
                      <a:pt x="310" y="163"/>
                    </a:lnTo>
                    <a:lnTo>
                      <a:pt x="311" y="132"/>
                    </a:lnTo>
                    <a:lnTo>
                      <a:pt x="317" y="84"/>
                    </a:lnTo>
                    <a:lnTo>
                      <a:pt x="322" y="74"/>
                    </a:lnTo>
                    <a:lnTo>
                      <a:pt x="313" y="65"/>
                    </a:lnTo>
                    <a:lnTo>
                      <a:pt x="313" y="58"/>
                    </a:lnTo>
                    <a:lnTo>
                      <a:pt x="305" y="51"/>
                    </a:lnTo>
                    <a:lnTo>
                      <a:pt x="299" y="15"/>
                    </a:lnTo>
                    <a:lnTo>
                      <a:pt x="285" y="23"/>
                    </a:lnTo>
                    <a:lnTo>
                      <a:pt x="273" y="10"/>
                    </a:lnTo>
                    <a:lnTo>
                      <a:pt x="273" y="10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3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36BB52D-DD6C-7D26-7074-75666EDD0E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9650" y="3960813"/>
                <a:ext cx="393700" cy="361950"/>
              </a:xfrm>
              <a:custGeom>
                <a:avLst/>
                <a:gdLst>
                  <a:gd name="T0" fmla="*/ 239 w 248"/>
                  <a:gd name="T1" fmla="*/ 32 h 228"/>
                  <a:gd name="T2" fmla="*/ 236 w 248"/>
                  <a:gd name="T3" fmla="*/ 33 h 228"/>
                  <a:gd name="T4" fmla="*/ 222 w 248"/>
                  <a:gd name="T5" fmla="*/ 7 h 228"/>
                  <a:gd name="T6" fmla="*/ 216 w 248"/>
                  <a:gd name="T7" fmla="*/ 6 h 228"/>
                  <a:gd name="T8" fmla="*/ 200 w 248"/>
                  <a:gd name="T9" fmla="*/ 19 h 228"/>
                  <a:gd name="T10" fmla="*/ 184 w 248"/>
                  <a:gd name="T11" fmla="*/ 13 h 228"/>
                  <a:gd name="T12" fmla="*/ 173 w 248"/>
                  <a:gd name="T13" fmla="*/ 11 h 228"/>
                  <a:gd name="T14" fmla="*/ 168 w 248"/>
                  <a:gd name="T15" fmla="*/ 15 h 228"/>
                  <a:gd name="T16" fmla="*/ 155 w 248"/>
                  <a:gd name="T17" fmla="*/ 14 h 228"/>
                  <a:gd name="T18" fmla="*/ 142 w 248"/>
                  <a:gd name="T19" fmla="*/ 24 h 228"/>
                  <a:gd name="T20" fmla="*/ 132 w 248"/>
                  <a:gd name="T21" fmla="*/ 24 h 228"/>
                  <a:gd name="T22" fmla="*/ 107 w 248"/>
                  <a:gd name="T23" fmla="*/ 12 h 228"/>
                  <a:gd name="T24" fmla="*/ 97 w 248"/>
                  <a:gd name="T25" fmla="*/ 17 h 228"/>
                  <a:gd name="T26" fmla="*/ 86 w 248"/>
                  <a:gd name="T27" fmla="*/ 17 h 228"/>
                  <a:gd name="T28" fmla="*/ 78 w 248"/>
                  <a:gd name="T29" fmla="*/ 8 h 228"/>
                  <a:gd name="T30" fmla="*/ 57 w 248"/>
                  <a:gd name="T31" fmla="*/ 0 h 228"/>
                  <a:gd name="T32" fmla="*/ 35 w 248"/>
                  <a:gd name="T33" fmla="*/ 3 h 228"/>
                  <a:gd name="T34" fmla="*/ 29 w 248"/>
                  <a:gd name="T35" fmla="*/ 7 h 228"/>
                  <a:gd name="T36" fmla="*/ 27 w 248"/>
                  <a:gd name="T37" fmla="*/ 21 h 228"/>
                  <a:gd name="T38" fmla="*/ 21 w 248"/>
                  <a:gd name="T39" fmla="*/ 31 h 228"/>
                  <a:gd name="T40" fmla="*/ 20 w 248"/>
                  <a:gd name="T41" fmla="*/ 52 h 228"/>
                  <a:gd name="T42" fmla="*/ 19 w 248"/>
                  <a:gd name="T43" fmla="*/ 59 h 228"/>
                  <a:gd name="T44" fmla="*/ 24 w 248"/>
                  <a:gd name="T45" fmla="*/ 74 h 228"/>
                  <a:gd name="T46" fmla="*/ 19 w 248"/>
                  <a:gd name="T47" fmla="*/ 84 h 228"/>
                  <a:gd name="T48" fmla="*/ 22 w 248"/>
                  <a:gd name="T49" fmla="*/ 89 h 228"/>
                  <a:gd name="T50" fmla="*/ 12 w 248"/>
                  <a:gd name="T51" fmla="*/ 104 h 228"/>
                  <a:gd name="T52" fmla="*/ 5 w 248"/>
                  <a:gd name="T53" fmla="*/ 112 h 228"/>
                  <a:gd name="T54" fmla="*/ 1 w 248"/>
                  <a:gd name="T55" fmla="*/ 127 h 228"/>
                  <a:gd name="T56" fmla="*/ 1 w 248"/>
                  <a:gd name="T57" fmla="*/ 142 h 228"/>
                  <a:gd name="T58" fmla="*/ 0 w 248"/>
                  <a:gd name="T59" fmla="*/ 180 h 228"/>
                  <a:gd name="T60" fmla="*/ 19 w 248"/>
                  <a:gd name="T61" fmla="*/ 180 h 228"/>
                  <a:gd name="T62" fmla="*/ 35 w 248"/>
                  <a:gd name="T63" fmla="*/ 180 h 228"/>
                  <a:gd name="T64" fmla="*/ 50 w 248"/>
                  <a:gd name="T65" fmla="*/ 196 h 228"/>
                  <a:gd name="T66" fmla="*/ 56 w 248"/>
                  <a:gd name="T67" fmla="*/ 213 h 228"/>
                  <a:gd name="T68" fmla="*/ 68 w 248"/>
                  <a:gd name="T69" fmla="*/ 228 h 228"/>
                  <a:gd name="T70" fmla="*/ 84 w 248"/>
                  <a:gd name="T71" fmla="*/ 228 h 228"/>
                  <a:gd name="T72" fmla="*/ 93 w 248"/>
                  <a:gd name="T73" fmla="*/ 223 h 228"/>
                  <a:gd name="T74" fmla="*/ 100 w 248"/>
                  <a:gd name="T75" fmla="*/ 224 h 228"/>
                  <a:gd name="T76" fmla="*/ 123 w 248"/>
                  <a:gd name="T77" fmla="*/ 215 h 228"/>
                  <a:gd name="T78" fmla="*/ 127 w 248"/>
                  <a:gd name="T79" fmla="*/ 199 h 228"/>
                  <a:gd name="T80" fmla="*/ 138 w 248"/>
                  <a:gd name="T81" fmla="*/ 176 h 228"/>
                  <a:gd name="T82" fmla="*/ 143 w 248"/>
                  <a:gd name="T83" fmla="*/ 175 h 228"/>
                  <a:gd name="T84" fmla="*/ 156 w 248"/>
                  <a:gd name="T85" fmla="*/ 162 h 228"/>
                  <a:gd name="T86" fmla="*/ 164 w 248"/>
                  <a:gd name="T87" fmla="*/ 161 h 228"/>
                  <a:gd name="T88" fmla="*/ 176 w 248"/>
                  <a:gd name="T89" fmla="*/ 172 h 228"/>
                  <a:gd name="T90" fmla="*/ 190 w 248"/>
                  <a:gd name="T91" fmla="*/ 163 h 228"/>
                  <a:gd name="T92" fmla="*/ 192 w 248"/>
                  <a:gd name="T93" fmla="*/ 153 h 228"/>
                  <a:gd name="T94" fmla="*/ 197 w 248"/>
                  <a:gd name="T95" fmla="*/ 143 h 228"/>
                  <a:gd name="T96" fmla="*/ 199 w 248"/>
                  <a:gd name="T97" fmla="*/ 131 h 228"/>
                  <a:gd name="T98" fmla="*/ 211 w 248"/>
                  <a:gd name="T99" fmla="*/ 122 h 228"/>
                  <a:gd name="T100" fmla="*/ 215 w 248"/>
                  <a:gd name="T101" fmla="*/ 105 h 228"/>
                  <a:gd name="T102" fmla="*/ 220 w 248"/>
                  <a:gd name="T103" fmla="*/ 100 h 228"/>
                  <a:gd name="T104" fmla="*/ 222 w 248"/>
                  <a:gd name="T105" fmla="*/ 87 h 228"/>
                  <a:gd name="T106" fmla="*/ 227 w 248"/>
                  <a:gd name="T107" fmla="*/ 73 h 228"/>
                  <a:gd name="T108" fmla="*/ 245 w 248"/>
                  <a:gd name="T109" fmla="*/ 54 h 228"/>
                  <a:gd name="T110" fmla="*/ 246 w 248"/>
                  <a:gd name="T111" fmla="*/ 46 h 228"/>
                  <a:gd name="T112" fmla="*/ 248 w 248"/>
                  <a:gd name="T113" fmla="*/ 42 h 228"/>
                  <a:gd name="T114" fmla="*/ 239 w 248"/>
                  <a:gd name="T115" fmla="*/ 32 h 228"/>
                  <a:gd name="T116" fmla="*/ 239 w 248"/>
                  <a:gd name="T117" fmla="*/ 32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48" h="228">
                    <a:moveTo>
                      <a:pt x="239" y="32"/>
                    </a:moveTo>
                    <a:lnTo>
                      <a:pt x="236" y="33"/>
                    </a:lnTo>
                    <a:lnTo>
                      <a:pt x="222" y="7"/>
                    </a:lnTo>
                    <a:lnTo>
                      <a:pt x="216" y="6"/>
                    </a:lnTo>
                    <a:lnTo>
                      <a:pt x="200" y="19"/>
                    </a:lnTo>
                    <a:lnTo>
                      <a:pt x="184" y="13"/>
                    </a:lnTo>
                    <a:lnTo>
                      <a:pt x="173" y="11"/>
                    </a:lnTo>
                    <a:lnTo>
                      <a:pt x="168" y="15"/>
                    </a:lnTo>
                    <a:lnTo>
                      <a:pt x="155" y="14"/>
                    </a:lnTo>
                    <a:lnTo>
                      <a:pt x="142" y="24"/>
                    </a:lnTo>
                    <a:lnTo>
                      <a:pt x="132" y="24"/>
                    </a:lnTo>
                    <a:lnTo>
                      <a:pt x="107" y="12"/>
                    </a:lnTo>
                    <a:lnTo>
                      <a:pt x="97" y="17"/>
                    </a:lnTo>
                    <a:lnTo>
                      <a:pt x="86" y="17"/>
                    </a:lnTo>
                    <a:lnTo>
                      <a:pt x="78" y="8"/>
                    </a:lnTo>
                    <a:lnTo>
                      <a:pt x="57" y="0"/>
                    </a:lnTo>
                    <a:lnTo>
                      <a:pt x="35" y="3"/>
                    </a:lnTo>
                    <a:lnTo>
                      <a:pt x="29" y="7"/>
                    </a:lnTo>
                    <a:lnTo>
                      <a:pt x="27" y="21"/>
                    </a:lnTo>
                    <a:lnTo>
                      <a:pt x="21" y="31"/>
                    </a:lnTo>
                    <a:lnTo>
                      <a:pt x="20" y="52"/>
                    </a:lnTo>
                    <a:lnTo>
                      <a:pt x="19" y="59"/>
                    </a:lnTo>
                    <a:lnTo>
                      <a:pt x="24" y="74"/>
                    </a:lnTo>
                    <a:lnTo>
                      <a:pt x="19" y="84"/>
                    </a:lnTo>
                    <a:lnTo>
                      <a:pt x="22" y="89"/>
                    </a:lnTo>
                    <a:lnTo>
                      <a:pt x="12" y="104"/>
                    </a:lnTo>
                    <a:lnTo>
                      <a:pt x="5" y="112"/>
                    </a:lnTo>
                    <a:lnTo>
                      <a:pt x="1" y="127"/>
                    </a:lnTo>
                    <a:lnTo>
                      <a:pt x="1" y="142"/>
                    </a:lnTo>
                    <a:lnTo>
                      <a:pt x="0" y="180"/>
                    </a:lnTo>
                    <a:lnTo>
                      <a:pt x="19" y="180"/>
                    </a:lnTo>
                    <a:lnTo>
                      <a:pt x="35" y="180"/>
                    </a:lnTo>
                    <a:lnTo>
                      <a:pt x="50" y="196"/>
                    </a:lnTo>
                    <a:lnTo>
                      <a:pt x="56" y="213"/>
                    </a:lnTo>
                    <a:lnTo>
                      <a:pt x="68" y="228"/>
                    </a:lnTo>
                    <a:lnTo>
                      <a:pt x="84" y="228"/>
                    </a:lnTo>
                    <a:lnTo>
                      <a:pt x="93" y="223"/>
                    </a:lnTo>
                    <a:lnTo>
                      <a:pt x="100" y="224"/>
                    </a:lnTo>
                    <a:lnTo>
                      <a:pt x="123" y="215"/>
                    </a:lnTo>
                    <a:lnTo>
                      <a:pt x="127" y="199"/>
                    </a:lnTo>
                    <a:lnTo>
                      <a:pt x="138" y="176"/>
                    </a:lnTo>
                    <a:lnTo>
                      <a:pt x="143" y="175"/>
                    </a:lnTo>
                    <a:lnTo>
                      <a:pt x="156" y="162"/>
                    </a:lnTo>
                    <a:lnTo>
                      <a:pt x="164" y="161"/>
                    </a:lnTo>
                    <a:lnTo>
                      <a:pt x="176" y="172"/>
                    </a:lnTo>
                    <a:lnTo>
                      <a:pt x="190" y="163"/>
                    </a:lnTo>
                    <a:lnTo>
                      <a:pt x="192" y="153"/>
                    </a:lnTo>
                    <a:lnTo>
                      <a:pt x="197" y="143"/>
                    </a:lnTo>
                    <a:lnTo>
                      <a:pt x="199" y="131"/>
                    </a:lnTo>
                    <a:lnTo>
                      <a:pt x="211" y="122"/>
                    </a:lnTo>
                    <a:lnTo>
                      <a:pt x="215" y="105"/>
                    </a:lnTo>
                    <a:lnTo>
                      <a:pt x="220" y="100"/>
                    </a:lnTo>
                    <a:lnTo>
                      <a:pt x="222" y="87"/>
                    </a:lnTo>
                    <a:lnTo>
                      <a:pt x="227" y="73"/>
                    </a:lnTo>
                    <a:lnTo>
                      <a:pt x="245" y="54"/>
                    </a:lnTo>
                    <a:lnTo>
                      <a:pt x="246" y="46"/>
                    </a:lnTo>
                    <a:lnTo>
                      <a:pt x="248" y="42"/>
                    </a:lnTo>
                    <a:lnTo>
                      <a:pt x="239" y="32"/>
                    </a:lnTo>
                    <a:lnTo>
                      <a:pt x="239" y="32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4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87E63A4-E361-5C0C-DA06-B9941E6657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537" y="4525963"/>
                <a:ext cx="60325" cy="66675"/>
              </a:xfrm>
              <a:custGeom>
                <a:avLst/>
                <a:gdLst>
                  <a:gd name="T0" fmla="*/ 29 w 38"/>
                  <a:gd name="T1" fmla="*/ 0 h 42"/>
                  <a:gd name="T2" fmla="*/ 17 w 38"/>
                  <a:gd name="T3" fmla="*/ 7 h 42"/>
                  <a:gd name="T4" fmla="*/ 12 w 38"/>
                  <a:gd name="T5" fmla="*/ 5 h 42"/>
                  <a:gd name="T6" fmla="*/ 6 w 38"/>
                  <a:gd name="T7" fmla="*/ 12 h 42"/>
                  <a:gd name="T8" fmla="*/ 5 w 38"/>
                  <a:gd name="T9" fmla="*/ 26 h 42"/>
                  <a:gd name="T10" fmla="*/ 2 w 38"/>
                  <a:gd name="T11" fmla="*/ 27 h 42"/>
                  <a:gd name="T12" fmla="*/ 0 w 38"/>
                  <a:gd name="T13" fmla="*/ 41 h 42"/>
                  <a:gd name="T14" fmla="*/ 13 w 38"/>
                  <a:gd name="T15" fmla="*/ 42 h 42"/>
                  <a:gd name="T16" fmla="*/ 20 w 38"/>
                  <a:gd name="T17" fmla="*/ 28 h 42"/>
                  <a:gd name="T18" fmla="*/ 31 w 38"/>
                  <a:gd name="T19" fmla="*/ 30 h 42"/>
                  <a:gd name="T20" fmla="*/ 31 w 38"/>
                  <a:gd name="T21" fmla="*/ 30 h 42"/>
                  <a:gd name="T22" fmla="*/ 37 w 38"/>
                  <a:gd name="T23" fmla="*/ 27 h 42"/>
                  <a:gd name="T24" fmla="*/ 38 w 38"/>
                  <a:gd name="T25" fmla="*/ 13 h 42"/>
                  <a:gd name="T26" fmla="*/ 29 w 38"/>
                  <a:gd name="T27" fmla="*/ 0 h 42"/>
                  <a:gd name="T28" fmla="*/ 29 w 38"/>
                  <a:gd name="T2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8" h="42">
                    <a:moveTo>
                      <a:pt x="29" y="0"/>
                    </a:moveTo>
                    <a:lnTo>
                      <a:pt x="17" y="7"/>
                    </a:lnTo>
                    <a:lnTo>
                      <a:pt x="12" y="5"/>
                    </a:lnTo>
                    <a:lnTo>
                      <a:pt x="6" y="12"/>
                    </a:lnTo>
                    <a:lnTo>
                      <a:pt x="5" y="26"/>
                    </a:lnTo>
                    <a:lnTo>
                      <a:pt x="2" y="27"/>
                    </a:lnTo>
                    <a:lnTo>
                      <a:pt x="0" y="41"/>
                    </a:lnTo>
                    <a:lnTo>
                      <a:pt x="13" y="42"/>
                    </a:lnTo>
                    <a:lnTo>
                      <a:pt x="20" y="28"/>
                    </a:lnTo>
                    <a:lnTo>
                      <a:pt x="31" y="30"/>
                    </a:lnTo>
                    <a:lnTo>
                      <a:pt x="31" y="30"/>
                    </a:lnTo>
                    <a:lnTo>
                      <a:pt x="37" y="27"/>
                    </a:lnTo>
                    <a:lnTo>
                      <a:pt x="38" y="13"/>
                    </a:lnTo>
                    <a:lnTo>
                      <a:pt x="29" y="0"/>
                    </a:lnTo>
                    <a:lnTo>
                      <a:pt x="29" y="0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4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8FF9246-682C-B962-9E28-A3FBA8EF46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440114"/>
                <a:ext cx="277812" cy="250824"/>
              </a:xfrm>
              <a:custGeom>
                <a:avLst/>
                <a:gdLst>
                  <a:gd name="T0" fmla="*/ 175 w 175"/>
                  <a:gd name="T1" fmla="*/ 0 h 158"/>
                  <a:gd name="T2" fmla="*/ 172 w 175"/>
                  <a:gd name="T3" fmla="*/ 0 h 158"/>
                  <a:gd name="T4" fmla="*/ 172 w 175"/>
                  <a:gd name="T5" fmla="*/ 0 h 158"/>
                  <a:gd name="T6" fmla="*/ 173 w 175"/>
                  <a:gd name="T7" fmla="*/ 12 h 158"/>
                  <a:gd name="T8" fmla="*/ 160 w 175"/>
                  <a:gd name="T9" fmla="*/ 13 h 158"/>
                  <a:gd name="T10" fmla="*/ 154 w 175"/>
                  <a:gd name="T11" fmla="*/ 19 h 158"/>
                  <a:gd name="T12" fmla="*/ 144 w 175"/>
                  <a:gd name="T13" fmla="*/ 19 h 158"/>
                  <a:gd name="T14" fmla="*/ 137 w 175"/>
                  <a:gd name="T15" fmla="*/ 16 h 158"/>
                  <a:gd name="T16" fmla="*/ 120 w 175"/>
                  <a:gd name="T17" fmla="*/ 18 h 158"/>
                  <a:gd name="T18" fmla="*/ 112 w 175"/>
                  <a:gd name="T19" fmla="*/ 36 h 158"/>
                  <a:gd name="T20" fmla="*/ 106 w 175"/>
                  <a:gd name="T21" fmla="*/ 38 h 158"/>
                  <a:gd name="T22" fmla="*/ 96 w 175"/>
                  <a:gd name="T23" fmla="*/ 68 h 158"/>
                  <a:gd name="T24" fmla="*/ 67 w 175"/>
                  <a:gd name="T25" fmla="*/ 94 h 158"/>
                  <a:gd name="T26" fmla="*/ 59 w 175"/>
                  <a:gd name="T27" fmla="*/ 127 h 158"/>
                  <a:gd name="T28" fmla="*/ 51 w 175"/>
                  <a:gd name="T29" fmla="*/ 137 h 158"/>
                  <a:gd name="T30" fmla="*/ 48 w 175"/>
                  <a:gd name="T31" fmla="*/ 147 h 158"/>
                  <a:gd name="T32" fmla="*/ 1 w 175"/>
                  <a:gd name="T33" fmla="*/ 148 h 158"/>
                  <a:gd name="T34" fmla="*/ 1 w 175"/>
                  <a:gd name="T35" fmla="*/ 148 h 158"/>
                  <a:gd name="T36" fmla="*/ 0 w 175"/>
                  <a:gd name="T37" fmla="*/ 158 h 158"/>
                  <a:gd name="T38" fmla="*/ 5 w 175"/>
                  <a:gd name="T39" fmla="*/ 150 h 158"/>
                  <a:gd name="T40" fmla="*/ 85 w 175"/>
                  <a:gd name="T41" fmla="*/ 150 h 158"/>
                  <a:gd name="T42" fmla="*/ 82 w 175"/>
                  <a:gd name="T43" fmla="*/ 116 h 158"/>
                  <a:gd name="T44" fmla="*/ 87 w 175"/>
                  <a:gd name="T45" fmla="*/ 104 h 158"/>
                  <a:gd name="T46" fmla="*/ 107 w 175"/>
                  <a:gd name="T47" fmla="*/ 102 h 158"/>
                  <a:gd name="T48" fmla="*/ 108 w 175"/>
                  <a:gd name="T49" fmla="*/ 41 h 158"/>
                  <a:gd name="T50" fmla="*/ 174 w 175"/>
                  <a:gd name="T51" fmla="*/ 42 h 158"/>
                  <a:gd name="T52" fmla="*/ 175 w 175"/>
                  <a:gd name="T53" fmla="*/ 6 h 158"/>
                  <a:gd name="T54" fmla="*/ 175 w 175"/>
                  <a:gd name="T55" fmla="*/ 1 h 158"/>
                  <a:gd name="T56" fmla="*/ 175 w 175"/>
                  <a:gd name="T57" fmla="*/ 0 h 158"/>
                  <a:gd name="T58" fmla="*/ 175 w 175"/>
                  <a:gd name="T59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75" h="158">
                    <a:moveTo>
                      <a:pt x="175" y="0"/>
                    </a:moveTo>
                    <a:lnTo>
                      <a:pt x="172" y="0"/>
                    </a:lnTo>
                    <a:lnTo>
                      <a:pt x="172" y="0"/>
                    </a:lnTo>
                    <a:lnTo>
                      <a:pt x="173" y="12"/>
                    </a:lnTo>
                    <a:lnTo>
                      <a:pt x="160" y="13"/>
                    </a:lnTo>
                    <a:lnTo>
                      <a:pt x="154" y="19"/>
                    </a:lnTo>
                    <a:lnTo>
                      <a:pt x="144" y="19"/>
                    </a:lnTo>
                    <a:lnTo>
                      <a:pt x="137" y="16"/>
                    </a:lnTo>
                    <a:lnTo>
                      <a:pt x="120" y="18"/>
                    </a:lnTo>
                    <a:lnTo>
                      <a:pt x="112" y="36"/>
                    </a:lnTo>
                    <a:lnTo>
                      <a:pt x="106" y="38"/>
                    </a:lnTo>
                    <a:lnTo>
                      <a:pt x="96" y="68"/>
                    </a:lnTo>
                    <a:lnTo>
                      <a:pt x="67" y="94"/>
                    </a:lnTo>
                    <a:lnTo>
                      <a:pt x="59" y="127"/>
                    </a:lnTo>
                    <a:lnTo>
                      <a:pt x="51" y="137"/>
                    </a:lnTo>
                    <a:lnTo>
                      <a:pt x="48" y="147"/>
                    </a:lnTo>
                    <a:lnTo>
                      <a:pt x="1" y="148"/>
                    </a:lnTo>
                    <a:lnTo>
                      <a:pt x="1" y="148"/>
                    </a:lnTo>
                    <a:lnTo>
                      <a:pt x="0" y="158"/>
                    </a:lnTo>
                    <a:lnTo>
                      <a:pt x="5" y="150"/>
                    </a:lnTo>
                    <a:lnTo>
                      <a:pt x="85" y="150"/>
                    </a:lnTo>
                    <a:lnTo>
                      <a:pt x="82" y="116"/>
                    </a:lnTo>
                    <a:lnTo>
                      <a:pt x="87" y="104"/>
                    </a:lnTo>
                    <a:lnTo>
                      <a:pt x="107" y="102"/>
                    </a:lnTo>
                    <a:lnTo>
                      <a:pt x="108" y="41"/>
                    </a:lnTo>
                    <a:lnTo>
                      <a:pt x="174" y="42"/>
                    </a:lnTo>
                    <a:lnTo>
                      <a:pt x="175" y="6"/>
                    </a:lnTo>
                    <a:lnTo>
                      <a:pt x="175" y="1"/>
                    </a:lnTo>
                    <a:lnTo>
                      <a:pt x="175" y="0"/>
                    </a:lnTo>
                    <a:lnTo>
                      <a:pt x="175" y="0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4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E3C3102-54B3-A5E9-9E9F-C2D824A258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6237" y="3652838"/>
                <a:ext cx="536575" cy="504825"/>
              </a:xfrm>
              <a:custGeom>
                <a:avLst/>
                <a:gdLst>
                  <a:gd name="T0" fmla="*/ 307 w 338"/>
                  <a:gd name="T1" fmla="*/ 120 h 318"/>
                  <a:gd name="T2" fmla="*/ 328 w 338"/>
                  <a:gd name="T3" fmla="*/ 109 h 318"/>
                  <a:gd name="T4" fmla="*/ 326 w 338"/>
                  <a:gd name="T5" fmla="*/ 86 h 318"/>
                  <a:gd name="T6" fmla="*/ 308 w 338"/>
                  <a:gd name="T7" fmla="*/ 52 h 318"/>
                  <a:gd name="T8" fmla="*/ 308 w 338"/>
                  <a:gd name="T9" fmla="*/ 24 h 318"/>
                  <a:gd name="T10" fmla="*/ 219 w 338"/>
                  <a:gd name="T11" fmla="*/ 0 h 318"/>
                  <a:gd name="T12" fmla="*/ 57 w 338"/>
                  <a:gd name="T13" fmla="*/ 0 h 318"/>
                  <a:gd name="T14" fmla="*/ 35 w 338"/>
                  <a:gd name="T15" fmla="*/ 48 h 318"/>
                  <a:gd name="T16" fmla="*/ 39 w 338"/>
                  <a:gd name="T17" fmla="*/ 152 h 318"/>
                  <a:gd name="T18" fmla="*/ 12 w 338"/>
                  <a:gd name="T19" fmla="*/ 168 h 318"/>
                  <a:gd name="T20" fmla="*/ 11 w 338"/>
                  <a:gd name="T21" fmla="*/ 188 h 318"/>
                  <a:gd name="T22" fmla="*/ 7 w 338"/>
                  <a:gd name="T23" fmla="*/ 205 h 318"/>
                  <a:gd name="T24" fmla="*/ 0 w 338"/>
                  <a:gd name="T25" fmla="*/ 224 h 318"/>
                  <a:gd name="T26" fmla="*/ 12 w 338"/>
                  <a:gd name="T27" fmla="*/ 232 h 318"/>
                  <a:gd name="T28" fmla="*/ 21 w 338"/>
                  <a:gd name="T29" fmla="*/ 253 h 318"/>
                  <a:gd name="T30" fmla="*/ 23 w 338"/>
                  <a:gd name="T31" fmla="*/ 268 h 318"/>
                  <a:gd name="T32" fmla="*/ 35 w 338"/>
                  <a:gd name="T33" fmla="*/ 293 h 318"/>
                  <a:gd name="T34" fmla="*/ 34 w 338"/>
                  <a:gd name="T35" fmla="*/ 310 h 318"/>
                  <a:gd name="T36" fmla="*/ 43 w 338"/>
                  <a:gd name="T37" fmla="*/ 318 h 318"/>
                  <a:gd name="T38" fmla="*/ 56 w 338"/>
                  <a:gd name="T39" fmla="*/ 311 h 318"/>
                  <a:gd name="T40" fmla="*/ 67 w 338"/>
                  <a:gd name="T41" fmla="*/ 279 h 318"/>
                  <a:gd name="T42" fmla="*/ 86 w 338"/>
                  <a:gd name="T43" fmla="*/ 282 h 318"/>
                  <a:gd name="T44" fmla="*/ 103 w 338"/>
                  <a:gd name="T45" fmla="*/ 298 h 318"/>
                  <a:gd name="T46" fmla="*/ 125 w 338"/>
                  <a:gd name="T47" fmla="*/ 295 h 318"/>
                  <a:gd name="T48" fmla="*/ 148 w 338"/>
                  <a:gd name="T49" fmla="*/ 300 h 318"/>
                  <a:gd name="T50" fmla="*/ 161 w 338"/>
                  <a:gd name="T51" fmla="*/ 291 h 318"/>
                  <a:gd name="T52" fmla="*/ 170 w 338"/>
                  <a:gd name="T53" fmla="*/ 279 h 318"/>
                  <a:gd name="T54" fmla="*/ 198 w 338"/>
                  <a:gd name="T55" fmla="*/ 290 h 318"/>
                  <a:gd name="T56" fmla="*/ 219 w 338"/>
                  <a:gd name="T57" fmla="*/ 260 h 318"/>
                  <a:gd name="T58" fmla="*/ 212 w 338"/>
                  <a:gd name="T59" fmla="*/ 239 h 318"/>
                  <a:gd name="T60" fmla="*/ 226 w 338"/>
                  <a:gd name="T61" fmla="*/ 232 h 318"/>
                  <a:gd name="T62" fmla="*/ 233 w 338"/>
                  <a:gd name="T63" fmla="*/ 252 h 318"/>
                  <a:gd name="T64" fmla="*/ 247 w 338"/>
                  <a:gd name="T65" fmla="*/ 278 h 318"/>
                  <a:gd name="T66" fmla="*/ 250 w 338"/>
                  <a:gd name="T67" fmla="*/ 297 h 318"/>
                  <a:gd name="T68" fmla="*/ 253 w 338"/>
                  <a:gd name="T69" fmla="*/ 295 h 318"/>
                  <a:gd name="T70" fmla="*/ 268 w 338"/>
                  <a:gd name="T71" fmla="*/ 264 h 318"/>
                  <a:gd name="T72" fmla="*/ 278 w 338"/>
                  <a:gd name="T73" fmla="*/ 236 h 318"/>
                  <a:gd name="T74" fmla="*/ 299 w 338"/>
                  <a:gd name="T75" fmla="*/ 201 h 318"/>
                  <a:gd name="T76" fmla="*/ 299 w 338"/>
                  <a:gd name="T77" fmla="*/ 171 h 318"/>
                  <a:gd name="T78" fmla="*/ 305 w 338"/>
                  <a:gd name="T79" fmla="*/ 136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38" h="318">
                    <a:moveTo>
                      <a:pt x="305" y="136"/>
                    </a:moveTo>
                    <a:lnTo>
                      <a:pt x="307" y="120"/>
                    </a:lnTo>
                    <a:lnTo>
                      <a:pt x="313" y="112"/>
                    </a:lnTo>
                    <a:lnTo>
                      <a:pt x="328" y="109"/>
                    </a:lnTo>
                    <a:lnTo>
                      <a:pt x="338" y="96"/>
                    </a:lnTo>
                    <a:lnTo>
                      <a:pt x="326" y="86"/>
                    </a:lnTo>
                    <a:lnTo>
                      <a:pt x="317" y="81"/>
                    </a:lnTo>
                    <a:lnTo>
                      <a:pt x="308" y="52"/>
                    </a:lnTo>
                    <a:lnTo>
                      <a:pt x="304" y="28"/>
                    </a:lnTo>
                    <a:lnTo>
                      <a:pt x="308" y="24"/>
                    </a:lnTo>
                    <a:lnTo>
                      <a:pt x="301" y="0"/>
                    </a:lnTo>
                    <a:lnTo>
                      <a:pt x="219" y="0"/>
                    </a:lnTo>
                    <a:lnTo>
                      <a:pt x="139" y="0"/>
                    </a:lnTo>
                    <a:lnTo>
                      <a:pt x="57" y="0"/>
                    </a:lnTo>
                    <a:lnTo>
                      <a:pt x="59" y="48"/>
                    </a:lnTo>
                    <a:lnTo>
                      <a:pt x="35" y="48"/>
                    </a:lnTo>
                    <a:lnTo>
                      <a:pt x="35" y="57"/>
                    </a:lnTo>
                    <a:lnTo>
                      <a:pt x="39" y="152"/>
                    </a:lnTo>
                    <a:lnTo>
                      <a:pt x="21" y="151"/>
                    </a:lnTo>
                    <a:lnTo>
                      <a:pt x="12" y="168"/>
                    </a:lnTo>
                    <a:lnTo>
                      <a:pt x="7" y="183"/>
                    </a:lnTo>
                    <a:lnTo>
                      <a:pt x="11" y="188"/>
                    </a:lnTo>
                    <a:lnTo>
                      <a:pt x="5" y="196"/>
                    </a:lnTo>
                    <a:lnTo>
                      <a:pt x="7" y="205"/>
                    </a:lnTo>
                    <a:lnTo>
                      <a:pt x="2" y="215"/>
                    </a:lnTo>
                    <a:lnTo>
                      <a:pt x="0" y="224"/>
                    </a:lnTo>
                    <a:lnTo>
                      <a:pt x="7" y="223"/>
                    </a:lnTo>
                    <a:lnTo>
                      <a:pt x="12" y="232"/>
                    </a:lnTo>
                    <a:lnTo>
                      <a:pt x="13" y="246"/>
                    </a:lnTo>
                    <a:lnTo>
                      <a:pt x="21" y="253"/>
                    </a:lnTo>
                    <a:lnTo>
                      <a:pt x="21" y="258"/>
                    </a:lnTo>
                    <a:lnTo>
                      <a:pt x="23" y="268"/>
                    </a:lnTo>
                    <a:lnTo>
                      <a:pt x="35" y="283"/>
                    </a:lnTo>
                    <a:lnTo>
                      <a:pt x="35" y="293"/>
                    </a:lnTo>
                    <a:lnTo>
                      <a:pt x="33" y="303"/>
                    </a:lnTo>
                    <a:lnTo>
                      <a:pt x="34" y="310"/>
                    </a:lnTo>
                    <a:lnTo>
                      <a:pt x="41" y="317"/>
                    </a:lnTo>
                    <a:lnTo>
                      <a:pt x="43" y="318"/>
                    </a:lnTo>
                    <a:lnTo>
                      <a:pt x="49" y="315"/>
                    </a:lnTo>
                    <a:lnTo>
                      <a:pt x="56" y="311"/>
                    </a:lnTo>
                    <a:lnTo>
                      <a:pt x="62" y="290"/>
                    </a:lnTo>
                    <a:lnTo>
                      <a:pt x="67" y="279"/>
                    </a:lnTo>
                    <a:lnTo>
                      <a:pt x="82" y="276"/>
                    </a:lnTo>
                    <a:lnTo>
                      <a:pt x="86" y="282"/>
                    </a:lnTo>
                    <a:lnTo>
                      <a:pt x="97" y="296"/>
                    </a:lnTo>
                    <a:lnTo>
                      <a:pt x="103" y="298"/>
                    </a:lnTo>
                    <a:lnTo>
                      <a:pt x="110" y="294"/>
                    </a:lnTo>
                    <a:lnTo>
                      <a:pt x="125" y="295"/>
                    </a:lnTo>
                    <a:lnTo>
                      <a:pt x="128" y="300"/>
                    </a:lnTo>
                    <a:lnTo>
                      <a:pt x="148" y="300"/>
                    </a:lnTo>
                    <a:lnTo>
                      <a:pt x="149" y="295"/>
                    </a:lnTo>
                    <a:lnTo>
                      <a:pt x="161" y="291"/>
                    </a:lnTo>
                    <a:lnTo>
                      <a:pt x="162" y="283"/>
                    </a:lnTo>
                    <a:lnTo>
                      <a:pt x="170" y="279"/>
                    </a:lnTo>
                    <a:lnTo>
                      <a:pt x="188" y="293"/>
                    </a:lnTo>
                    <a:lnTo>
                      <a:pt x="198" y="290"/>
                    </a:lnTo>
                    <a:lnTo>
                      <a:pt x="208" y="273"/>
                    </a:lnTo>
                    <a:lnTo>
                      <a:pt x="219" y="260"/>
                    </a:lnTo>
                    <a:lnTo>
                      <a:pt x="218" y="245"/>
                    </a:lnTo>
                    <a:lnTo>
                      <a:pt x="212" y="239"/>
                    </a:lnTo>
                    <a:lnTo>
                      <a:pt x="225" y="238"/>
                    </a:lnTo>
                    <a:lnTo>
                      <a:pt x="226" y="232"/>
                    </a:lnTo>
                    <a:lnTo>
                      <a:pt x="235" y="234"/>
                    </a:lnTo>
                    <a:lnTo>
                      <a:pt x="233" y="252"/>
                    </a:lnTo>
                    <a:lnTo>
                      <a:pt x="237" y="268"/>
                    </a:lnTo>
                    <a:lnTo>
                      <a:pt x="247" y="278"/>
                    </a:lnTo>
                    <a:lnTo>
                      <a:pt x="250" y="286"/>
                    </a:lnTo>
                    <a:lnTo>
                      <a:pt x="250" y="297"/>
                    </a:lnTo>
                    <a:lnTo>
                      <a:pt x="253" y="298"/>
                    </a:lnTo>
                    <a:lnTo>
                      <a:pt x="253" y="295"/>
                    </a:lnTo>
                    <a:lnTo>
                      <a:pt x="259" y="270"/>
                    </a:lnTo>
                    <a:lnTo>
                      <a:pt x="268" y="264"/>
                    </a:lnTo>
                    <a:lnTo>
                      <a:pt x="270" y="253"/>
                    </a:lnTo>
                    <a:lnTo>
                      <a:pt x="278" y="236"/>
                    </a:lnTo>
                    <a:lnTo>
                      <a:pt x="290" y="224"/>
                    </a:lnTo>
                    <a:lnTo>
                      <a:pt x="299" y="201"/>
                    </a:lnTo>
                    <a:lnTo>
                      <a:pt x="301" y="181"/>
                    </a:lnTo>
                    <a:lnTo>
                      <a:pt x="299" y="171"/>
                    </a:lnTo>
                    <a:lnTo>
                      <a:pt x="305" y="136"/>
                    </a:lnTo>
                    <a:lnTo>
                      <a:pt x="305" y="136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4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FA53922-CB3C-2D66-3F7D-2D50676EA8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4500" y="4021138"/>
                <a:ext cx="381000" cy="328613"/>
              </a:xfrm>
              <a:custGeom>
                <a:avLst/>
                <a:gdLst>
                  <a:gd name="T0" fmla="*/ 204 w 240"/>
                  <a:gd name="T1" fmla="*/ 46 h 207"/>
                  <a:gd name="T2" fmla="*/ 190 w 240"/>
                  <a:gd name="T3" fmla="*/ 20 h 207"/>
                  <a:gd name="T4" fmla="*/ 183 w 240"/>
                  <a:gd name="T5" fmla="*/ 0 h 207"/>
                  <a:gd name="T6" fmla="*/ 169 w 240"/>
                  <a:gd name="T7" fmla="*/ 7 h 207"/>
                  <a:gd name="T8" fmla="*/ 176 w 240"/>
                  <a:gd name="T9" fmla="*/ 28 h 207"/>
                  <a:gd name="T10" fmla="*/ 155 w 240"/>
                  <a:gd name="T11" fmla="*/ 58 h 207"/>
                  <a:gd name="T12" fmla="*/ 127 w 240"/>
                  <a:gd name="T13" fmla="*/ 47 h 207"/>
                  <a:gd name="T14" fmla="*/ 118 w 240"/>
                  <a:gd name="T15" fmla="*/ 59 h 207"/>
                  <a:gd name="T16" fmla="*/ 105 w 240"/>
                  <a:gd name="T17" fmla="*/ 68 h 207"/>
                  <a:gd name="T18" fmla="*/ 82 w 240"/>
                  <a:gd name="T19" fmla="*/ 63 h 207"/>
                  <a:gd name="T20" fmla="*/ 60 w 240"/>
                  <a:gd name="T21" fmla="*/ 66 h 207"/>
                  <a:gd name="T22" fmla="*/ 43 w 240"/>
                  <a:gd name="T23" fmla="*/ 50 h 207"/>
                  <a:gd name="T24" fmla="*/ 24 w 240"/>
                  <a:gd name="T25" fmla="*/ 47 h 207"/>
                  <a:gd name="T26" fmla="*/ 13 w 240"/>
                  <a:gd name="T27" fmla="*/ 79 h 207"/>
                  <a:gd name="T28" fmla="*/ 0 w 240"/>
                  <a:gd name="T29" fmla="*/ 86 h 207"/>
                  <a:gd name="T30" fmla="*/ 26 w 240"/>
                  <a:gd name="T31" fmla="*/ 105 h 207"/>
                  <a:gd name="T32" fmla="*/ 40 w 240"/>
                  <a:gd name="T33" fmla="*/ 125 h 207"/>
                  <a:gd name="T34" fmla="*/ 55 w 240"/>
                  <a:gd name="T35" fmla="*/ 149 h 207"/>
                  <a:gd name="T36" fmla="*/ 74 w 240"/>
                  <a:gd name="T37" fmla="*/ 167 h 207"/>
                  <a:gd name="T38" fmla="*/ 96 w 240"/>
                  <a:gd name="T39" fmla="*/ 190 h 207"/>
                  <a:gd name="T40" fmla="*/ 112 w 240"/>
                  <a:gd name="T41" fmla="*/ 187 h 207"/>
                  <a:gd name="T42" fmla="*/ 129 w 240"/>
                  <a:gd name="T43" fmla="*/ 191 h 207"/>
                  <a:gd name="T44" fmla="*/ 147 w 240"/>
                  <a:gd name="T45" fmla="*/ 207 h 207"/>
                  <a:gd name="T46" fmla="*/ 169 w 240"/>
                  <a:gd name="T47" fmla="*/ 206 h 207"/>
                  <a:gd name="T48" fmla="*/ 201 w 240"/>
                  <a:gd name="T49" fmla="*/ 201 h 207"/>
                  <a:gd name="T50" fmla="*/ 226 w 240"/>
                  <a:gd name="T51" fmla="*/ 176 h 207"/>
                  <a:gd name="T52" fmla="*/ 227 w 240"/>
                  <a:gd name="T53" fmla="*/ 134 h 207"/>
                  <a:gd name="T54" fmla="*/ 214 w 240"/>
                  <a:gd name="T55" fmla="*/ 120 h 207"/>
                  <a:gd name="T56" fmla="*/ 190 w 240"/>
                  <a:gd name="T57" fmla="*/ 105 h 207"/>
                  <a:gd name="T58" fmla="*/ 208 w 240"/>
                  <a:gd name="T59" fmla="*/ 92 h 207"/>
                  <a:gd name="T60" fmla="*/ 210 w 240"/>
                  <a:gd name="T61" fmla="*/ 66 h 207"/>
                  <a:gd name="T62" fmla="*/ 207 w 240"/>
                  <a:gd name="T63" fmla="*/ 54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40" h="207">
                    <a:moveTo>
                      <a:pt x="207" y="54"/>
                    </a:moveTo>
                    <a:lnTo>
                      <a:pt x="204" y="46"/>
                    </a:lnTo>
                    <a:lnTo>
                      <a:pt x="194" y="36"/>
                    </a:lnTo>
                    <a:lnTo>
                      <a:pt x="190" y="20"/>
                    </a:lnTo>
                    <a:lnTo>
                      <a:pt x="192" y="2"/>
                    </a:lnTo>
                    <a:lnTo>
                      <a:pt x="183" y="0"/>
                    </a:lnTo>
                    <a:lnTo>
                      <a:pt x="182" y="6"/>
                    </a:lnTo>
                    <a:lnTo>
                      <a:pt x="169" y="7"/>
                    </a:lnTo>
                    <a:lnTo>
                      <a:pt x="175" y="13"/>
                    </a:lnTo>
                    <a:lnTo>
                      <a:pt x="176" y="28"/>
                    </a:lnTo>
                    <a:lnTo>
                      <a:pt x="165" y="41"/>
                    </a:lnTo>
                    <a:lnTo>
                      <a:pt x="155" y="58"/>
                    </a:lnTo>
                    <a:lnTo>
                      <a:pt x="145" y="61"/>
                    </a:lnTo>
                    <a:lnTo>
                      <a:pt x="127" y="47"/>
                    </a:lnTo>
                    <a:lnTo>
                      <a:pt x="119" y="51"/>
                    </a:lnTo>
                    <a:lnTo>
                      <a:pt x="118" y="59"/>
                    </a:lnTo>
                    <a:lnTo>
                      <a:pt x="106" y="63"/>
                    </a:lnTo>
                    <a:lnTo>
                      <a:pt x="105" y="68"/>
                    </a:lnTo>
                    <a:lnTo>
                      <a:pt x="85" y="68"/>
                    </a:lnTo>
                    <a:lnTo>
                      <a:pt x="82" y="63"/>
                    </a:lnTo>
                    <a:lnTo>
                      <a:pt x="67" y="62"/>
                    </a:lnTo>
                    <a:lnTo>
                      <a:pt x="60" y="66"/>
                    </a:lnTo>
                    <a:lnTo>
                      <a:pt x="54" y="64"/>
                    </a:lnTo>
                    <a:lnTo>
                      <a:pt x="43" y="50"/>
                    </a:lnTo>
                    <a:lnTo>
                      <a:pt x="39" y="44"/>
                    </a:lnTo>
                    <a:lnTo>
                      <a:pt x="24" y="47"/>
                    </a:lnTo>
                    <a:lnTo>
                      <a:pt x="19" y="58"/>
                    </a:lnTo>
                    <a:lnTo>
                      <a:pt x="13" y="79"/>
                    </a:lnTo>
                    <a:lnTo>
                      <a:pt x="6" y="83"/>
                    </a:lnTo>
                    <a:lnTo>
                      <a:pt x="0" y="86"/>
                    </a:lnTo>
                    <a:lnTo>
                      <a:pt x="14" y="95"/>
                    </a:lnTo>
                    <a:lnTo>
                      <a:pt x="26" y="105"/>
                    </a:lnTo>
                    <a:lnTo>
                      <a:pt x="26" y="113"/>
                    </a:lnTo>
                    <a:lnTo>
                      <a:pt x="40" y="125"/>
                    </a:lnTo>
                    <a:lnTo>
                      <a:pt x="49" y="135"/>
                    </a:lnTo>
                    <a:lnTo>
                      <a:pt x="55" y="149"/>
                    </a:lnTo>
                    <a:lnTo>
                      <a:pt x="71" y="159"/>
                    </a:lnTo>
                    <a:lnTo>
                      <a:pt x="74" y="167"/>
                    </a:lnTo>
                    <a:lnTo>
                      <a:pt x="87" y="186"/>
                    </a:lnTo>
                    <a:lnTo>
                      <a:pt x="96" y="190"/>
                    </a:lnTo>
                    <a:lnTo>
                      <a:pt x="102" y="185"/>
                    </a:lnTo>
                    <a:lnTo>
                      <a:pt x="112" y="187"/>
                    </a:lnTo>
                    <a:lnTo>
                      <a:pt x="123" y="182"/>
                    </a:lnTo>
                    <a:lnTo>
                      <a:pt x="129" y="191"/>
                    </a:lnTo>
                    <a:lnTo>
                      <a:pt x="147" y="207"/>
                    </a:lnTo>
                    <a:lnTo>
                      <a:pt x="147" y="207"/>
                    </a:lnTo>
                    <a:lnTo>
                      <a:pt x="156" y="201"/>
                    </a:lnTo>
                    <a:lnTo>
                      <a:pt x="169" y="206"/>
                    </a:lnTo>
                    <a:lnTo>
                      <a:pt x="186" y="201"/>
                    </a:lnTo>
                    <a:lnTo>
                      <a:pt x="201" y="201"/>
                    </a:lnTo>
                    <a:lnTo>
                      <a:pt x="213" y="190"/>
                    </a:lnTo>
                    <a:lnTo>
                      <a:pt x="226" y="176"/>
                    </a:lnTo>
                    <a:lnTo>
                      <a:pt x="240" y="160"/>
                    </a:lnTo>
                    <a:lnTo>
                      <a:pt x="227" y="134"/>
                    </a:lnTo>
                    <a:lnTo>
                      <a:pt x="217" y="129"/>
                    </a:lnTo>
                    <a:lnTo>
                      <a:pt x="214" y="120"/>
                    </a:lnTo>
                    <a:lnTo>
                      <a:pt x="203" y="107"/>
                    </a:lnTo>
                    <a:lnTo>
                      <a:pt x="190" y="105"/>
                    </a:lnTo>
                    <a:lnTo>
                      <a:pt x="197" y="92"/>
                    </a:lnTo>
                    <a:lnTo>
                      <a:pt x="208" y="92"/>
                    </a:lnTo>
                    <a:lnTo>
                      <a:pt x="211" y="85"/>
                    </a:lnTo>
                    <a:lnTo>
                      <a:pt x="210" y="66"/>
                    </a:lnTo>
                    <a:lnTo>
                      <a:pt x="207" y="65"/>
                    </a:lnTo>
                    <a:lnTo>
                      <a:pt x="207" y="54"/>
                    </a:lnTo>
                    <a:lnTo>
                      <a:pt x="207" y="54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4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7CA401-BC06-189A-9BE7-4F078DDAD4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9724" y="3856037"/>
                <a:ext cx="201612" cy="161924"/>
              </a:xfrm>
              <a:custGeom>
                <a:avLst/>
                <a:gdLst>
                  <a:gd name="T0" fmla="*/ 113 w 127"/>
                  <a:gd name="T1" fmla="*/ 48 h 102"/>
                  <a:gd name="T2" fmla="*/ 99 w 127"/>
                  <a:gd name="T3" fmla="*/ 31 h 102"/>
                  <a:gd name="T4" fmla="*/ 87 w 127"/>
                  <a:gd name="T5" fmla="*/ 13 h 102"/>
                  <a:gd name="T6" fmla="*/ 74 w 127"/>
                  <a:gd name="T7" fmla="*/ 8 h 102"/>
                  <a:gd name="T8" fmla="*/ 64 w 127"/>
                  <a:gd name="T9" fmla="*/ 0 h 102"/>
                  <a:gd name="T10" fmla="*/ 53 w 127"/>
                  <a:gd name="T11" fmla="*/ 0 h 102"/>
                  <a:gd name="T12" fmla="*/ 42 w 127"/>
                  <a:gd name="T13" fmla="*/ 6 h 102"/>
                  <a:gd name="T14" fmla="*/ 32 w 127"/>
                  <a:gd name="T15" fmla="*/ 4 h 102"/>
                  <a:gd name="T16" fmla="*/ 25 w 127"/>
                  <a:gd name="T17" fmla="*/ 12 h 102"/>
                  <a:gd name="T18" fmla="*/ 20 w 127"/>
                  <a:gd name="T19" fmla="*/ 24 h 102"/>
                  <a:gd name="T20" fmla="*/ 9 w 127"/>
                  <a:gd name="T21" fmla="*/ 41 h 102"/>
                  <a:gd name="T22" fmla="*/ 0 w 127"/>
                  <a:gd name="T23" fmla="*/ 45 h 102"/>
                  <a:gd name="T24" fmla="*/ 10 w 127"/>
                  <a:gd name="T25" fmla="*/ 54 h 102"/>
                  <a:gd name="T26" fmla="*/ 18 w 127"/>
                  <a:gd name="T27" fmla="*/ 72 h 102"/>
                  <a:gd name="T28" fmla="*/ 41 w 127"/>
                  <a:gd name="T29" fmla="*/ 71 h 102"/>
                  <a:gd name="T30" fmla="*/ 46 w 127"/>
                  <a:gd name="T31" fmla="*/ 66 h 102"/>
                  <a:gd name="T32" fmla="*/ 53 w 127"/>
                  <a:gd name="T33" fmla="*/ 66 h 102"/>
                  <a:gd name="T34" fmla="*/ 60 w 127"/>
                  <a:gd name="T35" fmla="*/ 71 h 102"/>
                  <a:gd name="T36" fmla="*/ 67 w 127"/>
                  <a:gd name="T37" fmla="*/ 71 h 102"/>
                  <a:gd name="T38" fmla="*/ 74 w 127"/>
                  <a:gd name="T39" fmla="*/ 68 h 102"/>
                  <a:gd name="T40" fmla="*/ 78 w 127"/>
                  <a:gd name="T41" fmla="*/ 74 h 102"/>
                  <a:gd name="T42" fmla="*/ 69 w 127"/>
                  <a:gd name="T43" fmla="*/ 80 h 102"/>
                  <a:gd name="T44" fmla="*/ 60 w 127"/>
                  <a:gd name="T45" fmla="*/ 79 h 102"/>
                  <a:gd name="T46" fmla="*/ 51 w 127"/>
                  <a:gd name="T47" fmla="*/ 74 h 102"/>
                  <a:gd name="T48" fmla="*/ 43 w 127"/>
                  <a:gd name="T49" fmla="*/ 80 h 102"/>
                  <a:gd name="T50" fmla="*/ 40 w 127"/>
                  <a:gd name="T51" fmla="*/ 80 h 102"/>
                  <a:gd name="T52" fmla="*/ 34 w 127"/>
                  <a:gd name="T53" fmla="*/ 83 h 102"/>
                  <a:gd name="T54" fmla="*/ 15 w 127"/>
                  <a:gd name="T55" fmla="*/ 83 h 102"/>
                  <a:gd name="T56" fmla="*/ 18 w 127"/>
                  <a:gd name="T57" fmla="*/ 101 h 102"/>
                  <a:gd name="T58" fmla="*/ 29 w 127"/>
                  <a:gd name="T59" fmla="*/ 97 h 102"/>
                  <a:gd name="T60" fmla="*/ 37 w 127"/>
                  <a:gd name="T61" fmla="*/ 97 h 102"/>
                  <a:gd name="T62" fmla="*/ 42 w 127"/>
                  <a:gd name="T63" fmla="*/ 95 h 102"/>
                  <a:gd name="T64" fmla="*/ 81 w 127"/>
                  <a:gd name="T65" fmla="*/ 96 h 102"/>
                  <a:gd name="T66" fmla="*/ 91 w 127"/>
                  <a:gd name="T67" fmla="*/ 97 h 102"/>
                  <a:gd name="T68" fmla="*/ 106 w 127"/>
                  <a:gd name="T69" fmla="*/ 102 h 102"/>
                  <a:gd name="T70" fmla="*/ 111 w 127"/>
                  <a:gd name="T71" fmla="*/ 101 h 102"/>
                  <a:gd name="T72" fmla="*/ 112 w 127"/>
                  <a:gd name="T73" fmla="*/ 99 h 102"/>
                  <a:gd name="T74" fmla="*/ 123 w 127"/>
                  <a:gd name="T75" fmla="*/ 101 h 102"/>
                  <a:gd name="T76" fmla="*/ 126 w 127"/>
                  <a:gd name="T77" fmla="*/ 99 h 102"/>
                  <a:gd name="T78" fmla="*/ 127 w 127"/>
                  <a:gd name="T79" fmla="*/ 92 h 102"/>
                  <a:gd name="T80" fmla="*/ 126 w 127"/>
                  <a:gd name="T81" fmla="*/ 83 h 102"/>
                  <a:gd name="T82" fmla="*/ 118 w 127"/>
                  <a:gd name="T83" fmla="*/ 76 h 102"/>
                  <a:gd name="T84" fmla="*/ 113 w 127"/>
                  <a:gd name="T85" fmla="*/ 62 h 102"/>
                  <a:gd name="T86" fmla="*/ 113 w 127"/>
                  <a:gd name="T87" fmla="*/ 48 h 102"/>
                  <a:gd name="T88" fmla="*/ 113 w 127"/>
                  <a:gd name="T89" fmla="*/ 4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7" h="102">
                    <a:moveTo>
                      <a:pt x="113" y="48"/>
                    </a:moveTo>
                    <a:lnTo>
                      <a:pt x="99" y="31"/>
                    </a:lnTo>
                    <a:lnTo>
                      <a:pt x="87" y="13"/>
                    </a:lnTo>
                    <a:lnTo>
                      <a:pt x="74" y="8"/>
                    </a:lnTo>
                    <a:lnTo>
                      <a:pt x="64" y="0"/>
                    </a:lnTo>
                    <a:lnTo>
                      <a:pt x="53" y="0"/>
                    </a:lnTo>
                    <a:lnTo>
                      <a:pt x="42" y="6"/>
                    </a:lnTo>
                    <a:lnTo>
                      <a:pt x="32" y="4"/>
                    </a:lnTo>
                    <a:lnTo>
                      <a:pt x="25" y="12"/>
                    </a:lnTo>
                    <a:lnTo>
                      <a:pt x="20" y="24"/>
                    </a:lnTo>
                    <a:lnTo>
                      <a:pt x="9" y="41"/>
                    </a:lnTo>
                    <a:lnTo>
                      <a:pt x="0" y="45"/>
                    </a:lnTo>
                    <a:lnTo>
                      <a:pt x="10" y="54"/>
                    </a:lnTo>
                    <a:lnTo>
                      <a:pt x="18" y="72"/>
                    </a:lnTo>
                    <a:lnTo>
                      <a:pt x="41" y="71"/>
                    </a:lnTo>
                    <a:lnTo>
                      <a:pt x="46" y="66"/>
                    </a:lnTo>
                    <a:lnTo>
                      <a:pt x="53" y="66"/>
                    </a:lnTo>
                    <a:lnTo>
                      <a:pt x="60" y="71"/>
                    </a:lnTo>
                    <a:lnTo>
                      <a:pt x="67" y="71"/>
                    </a:lnTo>
                    <a:lnTo>
                      <a:pt x="74" y="68"/>
                    </a:lnTo>
                    <a:lnTo>
                      <a:pt x="78" y="74"/>
                    </a:lnTo>
                    <a:lnTo>
                      <a:pt x="69" y="80"/>
                    </a:lnTo>
                    <a:lnTo>
                      <a:pt x="60" y="79"/>
                    </a:lnTo>
                    <a:lnTo>
                      <a:pt x="51" y="74"/>
                    </a:lnTo>
                    <a:lnTo>
                      <a:pt x="43" y="80"/>
                    </a:lnTo>
                    <a:lnTo>
                      <a:pt x="40" y="80"/>
                    </a:lnTo>
                    <a:lnTo>
                      <a:pt x="34" y="83"/>
                    </a:lnTo>
                    <a:lnTo>
                      <a:pt x="15" y="83"/>
                    </a:lnTo>
                    <a:lnTo>
                      <a:pt x="18" y="101"/>
                    </a:lnTo>
                    <a:lnTo>
                      <a:pt x="29" y="97"/>
                    </a:lnTo>
                    <a:lnTo>
                      <a:pt x="37" y="97"/>
                    </a:lnTo>
                    <a:lnTo>
                      <a:pt x="42" y="95"/>
                    </a:lnTo>
                    <a:lnTo>
                      <a:pt x="81" y="96"/>
                    </a:lnTo>
                    <a:lnTo>
                      <a:pt x="91" y="97"/>
                    </a:lnTo>
                    <a:lnTo>
                      <a:pt x="106" y="102"/>
                    </a:lnTo>
                    <a:lnTo>
                      <a:pt x="111" y="101"/>
                    </a:lnTo>
                    <a:lnTo>
                      <a:pt x="112" y="99"/>
                    </a:lnTo>
                    <a:lnTo>
                      <a:pt x="123" y="101"/>
                    </a:lnTo>
                    <a:lnTo>
                      <a:pt x="126" y="99"/>
                    </a:lnTo>
                    <a:lnTo>
                      <a:pt x="127" y="92"/>
                    </a:lnTo>
                    <a:lnTo>
                      <a:pt x="126" y="83"/>
                    </a:lnTo>
                    <a:lnTo>
                      <a:pt x="118" y="76"/>
                    </a:lnTo>
                    <a:lnTo>
                      <a:pt x="113" y="62"/>
                    </a:lnTo>
                    <a:lnTo>
                      <a:pt x="113" y="48"/>
                    </a:lnTo>
                    <a:lnTo>
                      <a:pt x="113" y="48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4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5E2F0DA-9F0D-1881-0CD4-802238A3F5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1012" y="4103688"/>
                <a:ext cx="101600" cy="123825"/>
              </a:xfrm>
              <a:custGeom>
                <a:avLst/>
                <a:gdLst>
                  <a:gd name="T0" fmla="*/ 64 w 64"/>
                  <a:gd name="T1" fmla="*/ 39 h 78"/>
                  <a:gd name="T2" fmla="*/ 58 w 64"/>
                  <a:gd name="T3" fmla="*/ 40 h 78"/>
                  <a:gd name="T4" fmla="*/ 58 w 64"/>
                  <a:gd name="T5" fmla="*/ 32 h 78"/>
                  <a:gd name="T6" fmla="*/ 54 w 64"/>
                  <a:gd name="T7" fmla="*/ 25 h 78"/>
                  <a:gd name="T8" fmla="*/ 55 w 64"/>
                  <a:gd name="T9" fmla="*/ 19 h 78"/>
                  <a:gd name="T10" fmla="*/ 51 w 64"/>
                  <a:gd name="T11" fmla="*/ 9 h 78"/>
                  <a:gd name="T12" fmla="*/ 45 w 64"/>
                  <a:gd name="T13" fmla="*/ 0 h 78"/>
                  <a:gd name="T14" fmla="*/ 28 w 64"/>
                  <a:gd name="T15" fmla="*/ 0 h 78"/>
                  <a:gd name="T16" fmla="*/ 23 w 64"/>
                  <a:gd name="T17" fmla="*/ 5 h 78"/>
                  <a:gd name="T18" fmla="*/ 18 w 64"/>
                  <a:gd name="T19" fmla="*/ 5 h 78"/>
                  <a:gd name="T20" fmla="*/ 14 w 64"/>
                  <a:gd name="T21" fmla="*/ 11 h 78"/>
                  <a:gd name="T22" fmla="*/ 11 w 64"/>
                  <a:gd name="T23" fmla="*/ 17 h 78"/>
                  <a:gd name="T24" fmla="*/ 0 w 64"/>
                  <a:gd name="T25" fmla="*/ 27 h 78"/>
                  <a:gd name="T26" fmla="*/ 3 w 64"/>
                  <a:gd name="T27" fmla="*/ 45 h 78"/>
                  <a:gd name="T28" fmla="*/ 6 w 64"/>
                  <a:gd name="T29" fmla="*/ 53 h 78"/>
                  <a:gd name="T30" fmla="*/ 17 w 64"/>
                  <a:gd name="T31" fmla="*/ 67 h 78"/>
                  <a:gd name="T32" fmla="*/ 32 w 64"/>
                  <a:gd name="T33" fmla="*/ 76 h 78"/>
                  <a:gd name="T34" fmla="*/ 37 w 64"/>
                  <a:gd name="T35" fmla="*/ 78 h 78"/>
                  <a:gd name="T36" fmla="*/ 43 w 64"/>
                  <a:gd name="T37" fmla="*/ 70 h 78"/>
                  <a:gd name="T38" fmla="*/ 44 w 64"/>
                  <a:gd name="T39" fmla="*/ 63 h 78"/>
                  <a:gd name="T40" fmla="*/ 53 w 64"/>
                  <a:gd name="T41" fmla="*/ 51 h 78"/>
                  <a:gd name="T42" fmla="*/ 64 w 64"/>
                  <a:gd name="T43" fmla="*/ 39 h 78"/>
                  <a:gd name="T44" fmla="*/ 64 w 64"/>
                  <a:gd name="T45" fmla="*/ 3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4" h="78">
                    <a:moveTo>
                      <a:pt x="64" y="39"/>
                    </a:moveTo>
                    <a:lnTo>
                      <a:pt x="58" y="40"/>
                    </a:lnTo>
                    <a:lnTo>
                      <a:pt x="58" y="32"/>
                    </a:lnTo>
                    <a:lnTo>
                      <a:pt x="54" y="25"/>
                    </a:lnTo>
                    <a:lnTo>
                      <a:pt x="55" y="19"/>
                    </a:lnTo>
                    <a:lnTo>
                      <a:pt x="51" y="9"/>
                    </a:lnTo>
                    <a:lnTo>
                      <a:pt x="45" y="0"/>
                    </a:lnTo>
                    <a:lnTo>
                      <a:pt x="28" y="0"/>
                    </a:lnTo>
                    <a:lnTo>
                      <a:pt x="23" y="5"/>
                    </a:lnTo>
                    <a:lnTo>
                      <a:pt x="18" y="5"/>
                    </a:lnTo>
                    <a:lnTo>
                      <a:pt x="14" y="11"/>
                    </a:lnTo>
                    <a:lnTo>
                      <a:pt x="11" y="17"/>
                    </a:lnTo>
                    <a:lnTo>
                      <a:pt x="0" y="27"/>
                    </a:lnTo>
                    <a:lnTo>
                      <a:pt x="3" y="45"/>
                    </a:lnTo>
                    <a:lnTo>
                      <a:pt x="6" y="53"/>
                    </a:lnTo>
                    <a:lnTo>
                      <a:pt x="17" y="67"/>
                    </a:lnTo>
                    <a:lnTo>
                      <a:pt x="32" y="76"/>
                    </a:lnTo>
                    <a:lnTo>
                      <a:pt x="37" y="78"/>
                    </a:lnTo>
                    <a:lnTo>
                      <a:pt x="43" y="70"/>
                    </a:lnTo>
                    <a:lnTo>
                      <a:pt x="44" y="63"/>
                    </a:lnTo>
                    <a:lnTo>
                      <a:pt x="53" y="51"/>
                    </a:lnTo>
                    <a:lnTo>
                      <a:pt x="64" y="39"/>
                    </a:lnTo>
                    <a:lnTo>
                      <a:pt x="64" y="39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4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BCF80DA-8686-D22A-8E8C-83AEEACC1E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1350" y="5451476"/>
                <a:ext cx="46037" cy="60325"/>
              </a:xfrm>
              <a:custGeom>
                <a:avLst/>
                <a:gdLst>
                  <a:gd name="T0" fmla="*/ 25 w 29"/>
                  <a:gd name="T1" fmla="*/ 4 h 38"/>
                  <a:gd name="T2" fmla="*/ 15 w 29"/>
                  <a:gd name="T3" fmla="*/ 0 h 38"/>
                  <a:gd name="T4" fmla="*/ 9 w 29"/>
                  <a:gd name="T5" fmla="*/ 2 h 38"/>
                  <a:gd name="T6" fmla="*/ 7 w 29"/>
                  <a:gd name="T7" fmla="*/ 8 h 38"/>
                  <a:gd name="T8" fmla="*/ 1 w 29"/>
                  <a:gd name="T9" fmla="*/ 17 h 38"/>
                  <a:gd name="T10" fmla="*/ 0 w 29"/>
                  <a:gd name="T11" fmla="*/ 25 h 38"/>
                  <a:gd name="T12" fmla="*/ 11 w 29"/>
                  <a:gd name="T13" fmla="*/ 38 h 38"/>
                  <a:gd name="T14" fmla="*/ 23 w 29"/>
                  <a:gd name="T15" fmla="*/ 35 h 38"/>
                  <a:gd name="T16" fmla="*/ 29 w 29"/>
                  <a:gd name="T17" fmla="*/ 25 h 38"/>
                  <a:gd name="T18" fmla="*/ 27 w 29"/>
                  <a:gd name="T19" fmla="*/ 15 h 38"/>
                  <a:gd name="T20" fmla="*/ 25 w 29"/>
                  <a:gd name="T21" fmla="*/ 4 h 38"/>
                  <a:gd name="T22" fmla="*/ 25 w 29"/>
                  <a:gd name="T23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" h="38">
                    <a:moveTo>
                      <a:pt x="25" y="4"/>
                    </a:moveTo>
                    <a:lnTo>
                      <a:pt x="15" y="0"/>
                    </a:lnTo>
                    <a:lnTo>
                      <a:pt x="9" y="2"/>
                    </a:lnTo>
                    <a:lnTo>
                      <a:pt x="7" y="8"/>
                    </a:lnTo>
                    <a:lnTo>
                      <a:pt x="1" y="17"/>
                    </a:lnTo>
                    <a:lnTo>
                      <a:pt x="0" y="25"/>
                    </a:lnTo>
                    <a:lnTo>
                      <a:pt x="11" y="38"/>
                    </a:lnTo>
                    <a:lnTo>
                      <a:pt x="23" y="35"/>
                    </a:lnTo>
                    <a:lnTo>
                      <a:pt x="29" y="25"/>
                    </a:lnTo>
                    <a:lnTo>
                      <a:pt x="27" y="15"/>
                    </a:lnTo>
                    <a:lnTo>
                      <a:pt x="25" y="4"/>
                    </a:lnTo>
                    <a:lnTo>
                      <a:pt x="25" y="4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4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D2C180C-CAD4-9D64-6B02-E31F83B418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46837" y="3600451"/>
                <a:ext cx="341312" cy="603250"/>
              </a:xfrm>
              <a:custGeom>
                <a:avLst/>
                <a:gdLst>
                  <a:gd name="T0" fmla="*/ 211 w 215"/>
                  <a:gd name="T1" fmla="*/ 90 h 380"/>
                  <a:gd name="T2" fmla="*/ 127 w 215"/>
                  <a:gd name="T3" fmla="*/ 46 h 380"/>
                  <a:gd name="T4" fmla="*/ 44 w 215"/>
                  <a:gd name="T5" fmla="*/ 0 h 380"/>
                  <a:gd name="T6" fmla="*/ 24 w 215"/>
                  <a:gd name="T7" fmla="*/ 13 h 380"/>
                  <a:gd name="T8" fmla="*/ 30 w 215"/>
                  <a:gd name="T9" fmla="*/ 49 h 380"/>
                  <a:gd name="T10" fmla="*/ 38 w 215"/>
                  <a:gd name="T11" fmla="*/ 56 h 380"/>
                  <a:gd name="T12" fmla="*/ 38 w 215"/>
                  <a:gd name="T13" fmla="*/ 63 h 380"/>
                  <a:gd name="T14" fmla="*/ 47 w 215"/>
                  <a:gd name="T15" fmla="*/ 72 h 380"/>
                  <a:gd name="T16" fmla="*/ 42 w 215"/>
                  <a:gd name="T17" fmla="*/ 82 h 380"/>
                  <a:gd name="T18" fmla="*/ 36 w 215"/>
                  <a:gd name="T19" fmla="*/ 130 h 380"/>
                  <a:gd name="T20" fmla="*/ 35 w 215"/>
                  <a:gd name="T21" fmla="*/ 161 h 380"/>
                  <a:gd name="T22" fmla="*/ 10 w 215"/>
                  <a:gd name="T23" fmla="*/ 184 h 380"/>
                  <a:gd name="T24" fmla="*/ 0 w 215"/>
                  <a:gd name="T25" fmla="*/ 215 h 380"/>
                  <a:gd name="T26" fmla="*/ 10 w 215"/>
                  <a:gd name="T27" fmla="*/ 223 h 380"/>
                  <a:gd name="T28" fmla="*/ 10 w 215"/>
                  <a:gd name="T29" fmla="*/ 239 h 380"/>
                  <a:gd name="T30" fmla="*/ 23 w 215"/>
                  <a:gd name="T31" fmla="*/ 240 h 380"/>
                  <a:gd name="T32" fmla="*/ 21 w 215"/>
                  <a:gd name="T33" fmla="*/ 250 h 380"/>
                  <a:gd name="T34" fmla="*/ 29 w 215"/>
                  <a:gd name="T35" fmla="*/ 266 h 380"/>
                  <a:gd name="T36" fmla="*/ 31 w 215"/>
                  <a:gd name="T37" fmla="*/ 281 h 380"/>
                  <a:gd name="T38" fmla="*/ 30 w 215"/>
                  <a:gd name="T39" fmla="*/ 298 h 380"/>
                  <a:gd name="T40" fmla="*/ 42 w 215"/>
                  <a:gd name="T41" fmla="*/ 319 h 380"/>
                  <a:gd name="T42" fmla="*/ 30 w 215"/>
                  <a:gd name="T43" fmla="*/ 318 h 380"/>
                  <a:gd name="T44" fmla="*/ 25 w 215"/>
                  <a:gd name="T45" fmla="*/ 320 h 380"/>
                  <a:gd name="T46" fmla="*/ 15 w 215"/>
                  <a:gd name="T47" fmla="*/ 318 h 380"/>
                  <a:gd name="T48" fmla="*/ 11 w 215"/>
                  <a:gd name="T49" fmla="*/ 329 h 380"/>
                  <a:gd name="T50" fmla="*/ 23 w 215"/>
                  <a:gd name="T51" fmla="*/ 342 h 380"/>
                  <a:gd name="T52" fmla="*/ 32 w 215"/>
                  <a:gd name="T53" fmla="*/ 347 h 380"/>
                  <a:gd name="T54" fmla="*/ 36 w 215"/>
                  <a:gd name="T55" fmla="*/ 356 h 380"/>
                  <a:gd name="T56" fmla="*/ 42 w 215"/>
                  <a:gd name="T57" fmla="*/ 373 h 380"/>
                  <a:gd name="T58" fmla="*/ 39 w 215"/>
                  <a:gd name="T59" fmla="*/ 380 h 380"/>
                  <a:gd name="T60" fmla="*/ 56 w 215"/>
                  <a:gd name="T61" fmla="*/ 378 h 380"/>
                  <a:gd name="T62" fmla="*/ 60 w 215"/>
                  <a:gd name="T63" fmla="*/ 371 h 380"/>
                  <a:gd name="T64" fmla="*/ 64 w 215"/>
                  <a:gd name="T65" fmla="*/ 372 h 380"/>
                  <a:gd name="T66" fmla="*/ 69 w 215"/>
                  <a:gd name="T67" fmla="*/ 378 h 380"/>
                  <a:gd name="T68" fmla="*/ 96 w 215"/>
                  <a:gd name="T69" fmla="*/ 369 h 380"/>
                  <a:gd name="T70" fmla="*/ 104 w 215"/>
                  <a:gd name="T71" fmla="*/ 359 h 380"/>
                  <a:gd name="T72" fmla="*/ 114 w 215"/>
                  <a:gd name="T73" fmla="*/ 351 h 380"/>
                  <a:gd name="T74" fmla="*/ 113 w 215"/>
                  <a:gd name="T75" fmla="*/ 342 h 380"/>
                  <a:gd name="T76" fmla="*/ 118 w 215"/>
                  <a:gd name="T77" fmla="*/ 341 h 380"/>
                  <a:gd name="T78" fmla="*/ 139 w 215"/>
                  <a:gd name="T79" fmla="*/ 342 h 380"/>
                  <a:gd name="T80" fmla="*/ 158 w 215"/>
                  <a:gd name="T81" fmla="*/ 331 h 380"/>
                  <a:gd name="T82" fmla="*/ 173 w 215"/>
                  <a:gd name="T83" fmla="*/ 305 h 380"/>
                  <a:gd name="T84" fmla="*/ 183 w 215"/>
                  <a:gd name="T85" fmla="*/ 296 h 380"/>
                  <a:gd name="T86" fmla="*/ 197 w 215"/>
                  <a:gd name="T87" fmla="*/ 291 h 380"/>
                  <a:gd name="T88" fmla="*/ 197 w 215"/>
                  <a:gd name="T89" fmla="*/ 286 h 380"/>
                  <a:gd name="T90" fmla="*/ 189 w 215"/>
                  <a:gd name="T91" fmla="*/ 279 h 380"/>
                  <a:gd name="T92" fmla="*/ 188 w 215"/>
                  <a:gd name="T93" fmla="*/ 265 h 380"/>
                  <a:gd name="T94" fmla="*/ 183 w 215"/>
                  <a:gd name="T95" fmla="*/ 256 h 380"/>
                  <a:gd name="T96" fmla="*/ 176 w 215"/>
                  <a:gd name="T97" fmla="*/ 257 h 380"/>
                  <a:gd name="T98" fmla="*/ 178 w 215"/>
                  <a:gd name="T99" fmla="*/ 248 h 380"/>
                  <a:gd name="T100" fmla="*/ 183 w 215"/>
                  <a:gd name="T101" fmla="*/ 238 h 380"/>
                  <a:gd name="T102" fmla="*/ 181 w 215"/>
                  <a:gd name="T103" fmla="*/ 229 h 380"/>
                  <a:gd name="T104" fmla="*/ 187 w 215"/>
                  <a:gd name="T105" fmla="*/ 221 h 380"/>
                  <a:gd name="T106" fmla="*/ 183 w 215"/>
                  <a:gd name="T107" fmla="*/ 216 h 380"/>
                  <a:gd name="T108" fmla="*/ 188 w 215"/>
                  <a:gd name="T109" fmla="*/ 201 h 380"/>
                  <a:gd name="T110" fmla="*/ 197 w 215"/>
                  <a:gd name="T111" fmla="*/ 184 h 380"/>
                  <a:gd name="T112" fmla="*/ 215 w 215"/>
                  <a:gd name="T113" fmla="*/ 185 h 380"/>
                  <a:gd name="T114" fmla="*/ 211 w 215"/>
                  <a:gd name="T115" fmla="*/ 90 h 380"/>
                  <a:gd name="T116" fmla="*/ 211 w 215"/>
                  <a:gd name="T117" fmla="*/ 90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5" h="380">
                    <a:moveTo>
                      <a:pt x="211" y="90"/>
                    </a:moveTo>
                    <a:lnTo>
                      <a:pt x="127" y="46"/>
                    </a:lnTo>
                    <a:lnTo>
                      <a:pt x="44" y="0"/>
                    </a:lnTo>
                    <a:lnTo>
                      <a:pt x="24" y="13"/>
                    </a:lnTo>
                    <a:lnTo>
                      <a:pt x="30" y="49"/>
                    </a:lnTo>
                    <a:lnTo>
                      <a:pt x="38" y="56"/>
                    </a:lnTo>
                    <a:lnTo>
                      <a:pt x="38" y="63"/>
                    </a:lnTo>
                    <a:lnTo>
                      <a:pt x="47" y="72"/>
                    </a:lnTo>
                    <a:lnTo>
                      <a:pt x="42" y="82"/>
                    </a:lnTo>
                    <a:lnTo>
                      <a:pt x="36" y="130"/>
                    </a:lnTo>
                    <a:lnTo>
                      <a:pt x="35" y="161"/>
                    </a:lnTo>
                    <a:lnTo>
                      <a:pt x="10" y="184"/>
                    </a:lnTo>
                    <a:lnTo>
                      <a:pt x="0" y="215"/>
                    </a:lnTo>
                    <a:lnTo>
                      <a:pt x="10" y="223"/>
                    </a:lnTo>
                    <a:lnTo>
                      <a:pt x="10" y="239"/>
                    </a:lnTo>
                    <a:lnTo>
                      <a:pt x="23" y="240"/>
                    </a:lnTo>
                    <a:lnTo>
                      <a:pt x="21" y="250"/>
                    </a:lnTo>
                    <a:lnTo>
                      <a:pt x="29" y="266"/>
                    </a:lnTo>
                    <a:lnTo>
                      <a:pt x="31" y="281"/>
                    </a:lnTo>
                    <a:lnTo>
                      <a:pt x="30" y="298"/>
                    </a:lnTo>
                    <a:lnTo>
                      <a:pt x="42" y="319"/>
                    </a:lnTo>
                    <a:lnTo>
                      <a:pt x="30" y="318"/>
                    </a:lnTo>
                    <a:lnTo>
                      <a:pt x="25" y="320"/>
                    </a:lnTo>
                    <a:lnTo>
                      <a:pt x="15" y="318"/>
                    </a:lnTo>
                    <a:lnTo>
                      <a:pt x="11" y="329"/>
                    </a:lnTo>
                    <a:lnTo>
                      <a:pt x="23" y="342"/>
                    </a:lnTo>
                    <a:lnTo>
                      <a:pt x="32" y="347"/>
                    </a:lnTo>
                    <a:lnTo>
                      <a:pt x="36" y="356"/>
                    </a:lnTo>
                    <a:lnTo>
                      <a:pt x="42" y="373"/>
                    </a:lnTo>
                    <a:lnTo>
                      <a:pt x="39" y="380"/>
                    </a:lnTo>
                    <a:lnTo>
                      <a:pt x="56" y="378"/>
                    </a:lnTo>
                    <a:lnTo>
                      <a:pt x="60" y="371"/>
                    </a:lnTo>
                    <a:lnTo>
                      <a:pt x="64" y="372"/>
                    </a:lnTo>
                    <a:lnTo>
                      <a:pt x="69" y="378"/>
                    </a:lnTo>
                    <a:lnTo>
                      <a:pt x="96" y="369"/>
                    </a:lnTo>
                    <a:lnTo>
                      <a:pt x="104" y="359"/>
                    </a:lnTo>
                    <a:lnTo>
                      <a:pt x="114" y="351"/>
                    </a:lnTo>
                    <a:lnTo>
                      <a:pt x="113" y="342"/>
                    </a:lnTo>
                    <a:lnTo>
                      <a:pt x="118" y="341"/>
                    </a:lnTo>
                    <a:lnTo>
                      <a:pt x="139" y="342"/>
                    </a:lnTo>
                    <a:lnTo>
                      <a:pt x="158" y="331"/>
                    </a:lnTo>
                    <a:lnTo>
                      <a:pt x="173" y="305"/>
                    </a:lnTo>
                    <a:lnTo>
                      <a:pt x="183" y="296"/>
                    </a:lnTo>
                    <a:lnTo>
                      <a:pt x="197" y="291"/>
                    </a:lnTo>
                    <a:lnTo>
                      <a:pt x="197" y="286"/>
                    </a:lnTo>
                    <a:lnTo>
                      <a:pt x="189" y="279"/>
                    </a:lnTo>
                    <a:lnTo>
                      <a:pt x="188" y="265"/>
                    </a:lnTo>
                    <a:lnTo>
                      <a:pt x="183" y="256"/>
                    </a:lnTo>
                    <a:lnTo>
                      <a:pt x="176" y="257"/>
                    </a:lnTo>
                    <a:lnTo>
                      <a:pt x="178" y="248"/>
                    </a:lnTo>
                    <a:lnTo>
                      <a:pt x="183" y="238"/>
                    </a:lnTo>
                    <a:lnTo>
                      <a:pt x="181" y="229"/>
                    </a:lnTo>
                    <a:lnTo>
                      <a:pt x="187" y="221"/>
                    </a:lnTo>
                    <a:lnTo>
                      <a:pt x="183" y="216"/>
                    </a:lnTo>
                    <a:lnTo>
                      <a:pt x="188" y="201"/>
                    </a:lnTo>
                    <a:lnTo>
                      <a:pt x="197" y="184"/>
                    </a:lnTo>
                    <a:lnTo>
                      <a:pt x="215" y="185"/>
                    </a:lnTo>
                    <a:lnTo>
                      <a:pt x="211" y="90"/>
                    </a:lnTo>
                    <a:lnTo>
                      <a:pt x="211" y="90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4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3CADEB1-4B7F-3752-4B69-ECE003DC84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0750" y="4067176"/>
                <a:ext cx="63500" cy="192088"/>
              </a:xfrm>
              <a:custGeom>
                <a:avLst/>
                <a:gdLst>
                  <a:gd name="T0" fmla="*/ 19 w 40"/>
                  <a:gd name="T1" fmla="*/ 1 h 121"/>
                  <a:gd name="T2" fmla="*/ 0 w 40"/>
                  <a:gd name="T3" fmla="*/ 0 h 121"/>
                  <a:gd name="T4" fmla="*/ 0 w 40"/>
                  <a:gd name="T5" fmla="*/ 7 h 121"/>
                  <a:gd name="T6" fmla="*/ 8 w 40"/>
                  <a:gd name="T7" fmla="*/ 20 h 121"/>
                  <a:gd name="T8" fmla="*/ 8 w 40"/>
                  <a:gd name="T9" fmla="*/ 37 h 121"/>
                  <a:gd name="T10" fmla="*/ 10 w 40"/>
                  <a:gd name="T11" fmla="*/ 56 h 121"/>
                  <a:gd name="T12" fmla="*/ 15 w 40"/>
                  <a:gd name="T13" fmla="*/ 64 h 121"/>
                  <a:gd name="T14" fmla="*/ 11 w 40"/>
                  <a:gd name="T15" fmla="*/ 86 h 121"/>
                  <a:gd name="T16" fmla="*/ 13 w 40"/>
                  <a:gd name="T17" fmla="*/ 98 h 121"/>
                  <a:gd name="T18" fmla="*/ 18 w 40"/>
                  <a:gd name="T19" fmla="*/ 113 h 121"/>
                  <a:gd name="T20" fmla="*/ 22 w 40"/>
                  <a:gd name="T21" fmla="*/ 121 h 121"/>
                  <a:gd name="T22" fmla="*/ 40 w 40"/>
                  <a:gd name="T23" fmla="*/ 116 h 121"/>
                  <a:gd name="T24" fmla="*/ 34 w 40"/>
                  <a:gd name="T25" fmla="*/ 100 h 121"/>
                  <a:gd name="T26" fmla="*/ 35 w 40"/>
                  <a:gd name="T27" fmla="*/ 45 h 121"/>
                  <a:gd name="T28" fmla="*/ 31 w 40"/>
                  <a:gd name="T29" fmla="*/ 40 h 121"/>
                  <a:gd name="T30" fmla="*/ 30 w 40"/>
                  <a:gd name="T31" fmla="*/ 29 h 121"/>
                  <a:gd name="T32" fmla="*/ 23 w 40"/>
                  <a:gd name="T33" fmla="*/ 20 h 121"/>
                  <a:gd name="T34" fmla="*/ 16 w 40"/>
                  <a:gd name="T35" fmla="*/ 13 h 121"/>
                  <a:gd name="T36" fmla="*/ 19 w 40"/>
                  <a:gd name="T37" fmla="*/ 1 h 121"/>
                  <a:gd name="T38" fmla="*/ 19 w 40"/>
                  <a:gd name="T39" fmla="*/ 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0" h="121">
                    <a:moveTo>
                      <a:pt x="19" y="1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8" y="20"/>
                    </a:lnTo>
                    <a:lnTo>
                      <a:pt x="8" y="37"/>
                    </a:lnTo>
                    <a:lnTo>
                      <a:pt x="10" y="56"/>
                    </a:lnTo>
                    <a:lnTo>
                      <a:pt x="15" y="64"/>
                    </a:lnTo>
                    <a:lnTo>
                      <a:pt x="11" y="86"/>
                    </a:lnTo>
                    <a:lnTo>
                      <a:pt x="13" y="98"/>
                    </a:lnTo>
                    <a:lnTo>
                      <a:pt x="18" y="113"/>
                    </a:lnTo>
                    <a:lnTo>
                      <a:pt x="22" y="121"/>
                    </a:lnTo>
                    <a:lnTo>
                      <a:pt x="40" y="116"/>
                    </a:lnTo>
                    <a:lnTo>
                      <a:pt x="34" y="100"/>
                    </a:lnTo>
                    <a:lnTo>
                      <a:pt x="35" y="45"/>
                    </a:lnTo>
                    <a:lnTo>
                      <a:pt x="31" y="40"/>
                    </a:lnTo>
                    <a:lnTo>
                      <a:pt x="30" y="29"/>
                    </a:lnTo>
                    <a:lnTo>
                      <a:pt x="23" y="20"/>
                    </a:lnTo>
                    <a:lnTo>
                      <a:pt x="16" y="13"/>
                    </a:lnTo>
                    <a:lnTo>
                      <a:pt x="19" y="1"/>
                    </a:lnTo>
                    <a:lnTo>
                      <a:pt x="19" y="1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4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2A17076-4824-2B11-3E07-E47C2398B1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8875" y="3073134"/>
                <a:ext cx="125412" cy="264059"/>
              </a:xfrm>
              <a:custGeom>
                <a:avLst/>
                <a:gdLst>
                  <a:gd name="T0" fmla="*/ 79 w 79"/>
                  <a:gd name="T1" fmla="*/ 102 h 168"/>
                  <a:gd name="T2" fmla="*/ 72 w 79"/>
                  <a:gd name="T3" fmla="*/ 98 h 168"/>
                  <a:gd name="T4" fmla="*/ 66 w 79"/>
                  <a:gd name="T5" fmla="*/ 87 h 168"/>
                  <a:gd name="T6" fmla="*/ 56 w 79"/>
                  <a:gd name="T7" fmla="*/ 86 h 168"/>
                  <a:gd name="T8" fmla="*/ 51 w 79"/>
                  <a:gd name="T9" fmla="*/ 73 h 168"/>
                  <a:gd name="T10" fmla="*/ 64 w 79"/>
                  <a:gd name="T11" fmla="*/ 61 h 168"/>
                  <a:gd name="T12" fmla="*/ 66 w 79"/>
                  <a:gd name="T13" fmla="*/ 41 h 168"/>
                  <a:gd name="T14" fmla="*/ 59 w 79"/>
                  <a:gd name="T15" fmla="*/ 35 h 168"/>
                  <a:gd name="T16" fmla="*/ 59 w 79"/>
                  <a:gd name="T17" fmla="*/ 24 h 168"/>
                  <a:gd name="T18" fmla="*/ 68 w 79"/>
                  <a:gd name="T19" fmla="*/ 12 h 168"/>
                  <a:gd name="T20" fmla="*/ 66 w 79"/>
                  <a:gd name="T21" fmla="*/ 7 h 168"/>
                  <a:gd name="T22" fmla="*/ 50 w 79"/>
                  <a:gd name="T23" fmla="*/ 15 h 168"/>
                  <a:gd name="T24" fmla="*/ 50 w 79"/>
                  <a:gd name="T25" fmla="*/ 3 h 168"/>
                  <a:gd name="T26" fmla="*/ 36 w 79"/>
                  <a:gd name="T27" fmla="*/ 0 h 168"/>
                  <a:gd name="T28" fmla="*/ 16 w 79"/>
                  <a:gd name="T29" fmla="*/ 11 h 168"/>
                  <a:gd name="T30" fmla="*/ 12 w 79"/>
                  <a:gd name="T31" fmla="*/ 23 h 168"/>
                  <a:gd name="T32" fmla="*/ 16 w 79"/>
                  <a:gd name="T33" fmla="*/ 46 h 168"/>
                  <a:gd name="T34" fmla="*/ 12 w 79"/>
                  <a:gd name="T35" fmla="*/ 66 h 168"/>
                  <a:gd name="T36" fmla="*/ 0 w 79"/>
                  <a:gd name="T37" fmla="*/ 79 h 168"/>
                  <a:gd name="T38" fmla="*/ 2 w 79"/>
                  <a:gd name="T39" fmla="*/ 97 h 168"/>
                  <a:gd name="T40" fmla="*/ 18 w 79"/>
                  <a:gd name="T41" fmla="*/ 112 h 168"/>
                  <a:gd name="T42" fmla="*/ 18 w 79"/>
                  <a:gd name="T43" fmla="*/ 117 h 168"/>
                  <a:gd name="T44" fmla="*/ 32 w 79"/>
                  <a:gd name="T45" fmla="*/ 126 h 168"/>
                  <a:gd name="T46" fmla="*/ 41 w 79"/>
                  <a:gd name="T47" fmla="*/ 168 h 168"/>
                  <a:gd name="T48" fmla="*/ 51 w 79"/>
                  <a:gd name="T49" fmla="*/ 164 h 168"/>
                  <a:gd name="T50" fmla="*/ 52 w 79"/>
                  <a:gd name="T51" fmla="*/ 154 h 168"/>
                  <a:gd name="T52" fmla="*/ 49 w 79"/>
                  <a:gd name="T53" fmla="*/ 143 h 168"/>
                  <a:gd name="T54" fmla="*/ 63 w 79"/>
                  <a:gd name="T55" fmla="*/ 134 h 168"/>
                  <a:gd name="T56" fmla="*/ 69 w 79"/>
                  <a:gd name="T57" fmla="*/ 126 h 168"/>
                  <a:gd name="T58" fmla="*/ 79 w 79"/>
                  <a:gd name="T59" fmla="*/ 120 h 168"/>
                  <a:gd name="T60" fmla="*/ 79 w 79"/>
                  <a:gd name="T61" fmla="*/ 102 h 168"/>
                  <a:gd name="T62" fmla="*/ 79 w 79"/>
                  <a:gd name="T63" fmla="*/ 10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9" h="168">
                    <a:moveTo>
                      <a:pt x="79" y="102"/>
                    </a:moveTo>
                    <a:lnTo>
                      <a:pt x="72" y="98"/>
                    </a:lnTo>
                    <a:lnTo>
                      <a:pt x="66" y="87"/>
                    </a:lnTo>
                    <a:lnTo>
                      <a:pt x="56" y="86"/>
                    </a:lnTo>
                    <a:lnTo>
                      <a:pt x="51" y="73"/>
                    </a:lnTo>
                    <a:lnTo>
                      <a:pt x="64" y="61"/>
                    </a:lnTo>
                    <a:lnTo>
                      <a:pt x="66" y="41"/>
                    </a:lnTo>
                    <a:lnTo>
                      <a:pt x="59" y="35"/>
                    </a:lnTo>
                    <a:lnTo>
                      <a:pt x="59" y="24"/>
                    </a:lnTo>
                    <a:lnTo>
                      <a:pt x="68" y="12"/>
                    </a:lnTo>
                    <a:lnTo>
                      <a:pt x="66" y="7"/>
                    </a:lnTo>
                    <a:lnTo>
                      <a:pt x="50" y="15"/>
                    </a:lnTo>
                    <a:lnTo>
                      <a:pt x="50" y="3"/>
                    </a:lnTo>
                    <a:lnTo>
                      <a:pt x="36" y="0"/>
                    </a:lnTo>
                    <a:lnTo>
                      <a:pt x="16" y="11"/>
                    </a:lnTo>
                    <a:lnTo>
                      <a:pt x="12" y="23"/>
                    </a:lnTo>
                    <a:lnTo>
                      <a:pt x="16" y="46"/>
                    </a:lnTo>
                    <a:lnTo>
                      <a:pt x="12" y="66"/>
                    </a:lnTo>
                    <a:lnTo>
                      <a:pt x="0" y="79"/>
                    </a:lnTo>
                    <a:lnTo>
                      <a:pt x="2" y="97"/>
                    </a:lnTo>
                    <a:lnTo>
                      <a:pt x="18" y="112"/>
                    </a:lnTo>
                    <a:lnTo>
                      <a:pt x="18" y="117"/>
                    </a:lnTo>
                    <a:lnTo>
                      <a:pt x="32" y="126"/>
                    </a:lnTo>
                    <a:lnTo>
                      <a:pt x="41" y="168"/>
                    </a:lnTo>
                    <a:lnTo>
                      <a:pt x="51" y="164"/>
                    </a:lnTo>
                    <a:lnTo>
                      <a:pt x="52" y="154"/>
                    </a:lnTo>
                    <a:lnTo>
                      <a:pt x="49" y="143"/>
                    </a:lnTo>
                    <a:lnTo>
                      <a:pt x="63" y="134"/>
                    </a:lnTo>
                    <a:lnTo>
                      <a:pt x="69" y="126"/>
                    </a:lnTo>
                    <a:lnTo>
                      <a:pt x="79" y="120"/>
                    </a:lnTo>
                    <a:lnTo>
                      <a:pt x="79" y="102"/>
                    </a:lnTo>
                    <a:lnTo>
                      <a:pt x="79" y="102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5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654DAC0-DD50-5A58-EDA0-F040F6C06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5000" y="4521201"/>
                <a:ext cx="354012" cy="404813"/>
              </a:xfrm>
              <a:custGeom>
                <a:avLst/>
                <a:gdLst>
                  <a:gd name="T0" fmla="*/ 18 w 223"/>
                  <a:gd name="T1" fmla="*/ 3 h 255"/>
                  <a:gd name="T2" fmla="*/ 26 w 223"/>
                  <a:gd name="T3" fmla="*/ 30 h 255"/>
                  <a:gd name="T4" fmla="*/ 20 w 223"/>
                  <a:gd name="T5" fmla="*/ 33 h 255"/>
                  <a:gd name="T6" fmla="*/ 26 w 223"/>
                  <a:gd name="T7" fmla="*/ 48 h 255"/>
                  <a:gd name="T8" fmla="*/ 20 w 223"/>
                  <a:gd name="T9" fmla="*/ 61 h 255"/>
                  <a:gd name="T10" fmla="*/ 4 w 223"/>
                  <a:gd name="T11" fmla="*/ 82 h 255"/>
                  <a:gd name="T12" fmla="*/ 0 w 223"/>
                  <a:gd name="T13" fmla="*/ 92 h 255"/>
                  <a:gd name="T14" fmla="*/ 4 w 223"/>
                  <a:gd name="T15" fmla="*/ 106 h 255"/>
                  <a:gd name="T16" fmla="*/ 3 w 223"/>
                  <a:gd name="T17" fmla="*/ 125 h 255"/>
                  <a:gd name="T18" fmla="*/ 21 w 223"/>
                  <a:gd name="T19" fmla="*/ 155 h 255"/>
                  <a:gd name="T20" fmla="*/ 31 w 223"/>
                  <a:gd name="T21" fmla="*/ 179 h 255"/>
                  <a:gd name="T22" fmla="*/ 41 w 223"/>
                  <a:gd name="T23" fmla="*/ 185 h 255"/>
                  <a:gd name="T24" fmla="*/ 65 w 223"/>
                  <a:gd name="T25" fmla="*/ 196 h 255"/>
                  <a:gd name="T26" fmla="*/ 89 w 223"/>
                  <a:gd name="T27" fmla="*/ 206 h 255"/>
                  <a:gd name="T28" fmla="*/ 91 w 223"/>
                  <a:gd name="T29" fmla="*/ 201 h 255"/>
                  <a:gd name="T30" fmla="*/ 102 w 223"/>
                  <a:gd name="T31" fmla="*/ 240 h 255"/>
                  <a:gd name="T32" fmla="*/ 110 w 223"/>
                  <a:gd name="T33" fmla="*/ 249 h 255"/>
                  <a:gd name="T34" fmla="*/ 142 w 223"/>
                  <a:gd name="T35" fmla="*/ 255 h 255"/>
                  <a:gd name="T36" fmla="*/ 162 w 223"/>
                  <a:gd name="T37" fmla="*/ 251 h 255"/>
                  <a:gd name="T38" fmla="*/ 182 w 223"/>
                  <a:gd name="T39" fmla="*/ 244 h 255"/>
                  <a:gd name="T40" fmla="*/ 223 w 223"/>
                  <a:gd name="T41" fmla="*/ 221 h 255"/>
                  <a:gd name="T42" fmla="*/ 215 w 223"/>
                  <a:gd name="T43" fmla="*/ 216 h 255"/>
                  <a:gd name="T44" fmla="*/ 200 w 223"/>
                  <a:gd name="T45" fmla="*/ 178 h 255"/>
                  <a:gd name="T46" fmla="*/ 200 w 223"/>
                  <a:gd name="T47" fmla="*/ 159 h 255"/>
                  <a:gd name="T48" fmla="*/ 206 w 223"/>
                  <a:gd name="T49" fmla="*/ 139 h 255"/>
                  <a:gd name="T50" fmla="*/ 192 w 223"/>
                  <a:gd name="T51" fmla="*/ 116 h 255"/>
                  <a:gd name="T52" fmla="*/ 172 w 223"/>
                  <a:gd name="T53" fmla="*/ 63 h 255"/>
                  <a:gd name="T54" fmla="*/ 96 w 223"/>
                  <a:gd name="T55" fmla="*/ 2 h 255"/>
                  <a:gd name="T56" fmla="*/ 85 w 223"/>
                  <a:gd name="T57" fmla="*/ 12 h 255"/>
                  <a:gd name="T58" fmla="*/ 86 w 223"/>
                  <a:gd name="T59" fmla="*/ 30 h 255"/>
                  <a:gd name="T60" fmla="*/ 71 w 223"/>
                  <a:gd name="T61" fmla="*/ 33 h 255"/>
                  <a:gd name="T62" fmla="*/ 50 w 223"/>
                  <a:gd name="T63" fmla="*/ 41 h 255"/>
                  <a:gd name="T64" fmla="*/ 48 w 223"/>
                  <a:gd name="T65" fmla="*/ 15 h 255"/>
                  <a:gd name="T66" fmla="*/ 49 w 223"/>
                  <a:gd name="T67" fmla="*/ 1 h 255"/>
                  <a:gd name="T68" fmla="*/ 26 w 223"/>
                  <a:gd name="T69" fmla="*/ 0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23" h="255">
                    <a:moveTo>
                      <a:pt x="26" y="0"/>
                    </a:moveTo>
                    <a:lnTo>
                      <a:pt x="18" y="3"/>
                    </a:lnTo>
                    <a:lnTo>
                      <a:pt x="27" y="16"/>
                    </a:lnTo>
                    <a:lnTo>
                      <a:pt x="26" y="30"/>
                    </a:lnTo>
                    <a:lnTo>
                      <a:pt x="20" y="33"/>
                    </a:lnTo>
                    <a:lnTo>
                      <a:pt x="20" y="33"/>
                    </a:lnTo>
                    <a:lnTo>
                      <a:pt x="21" y="43"/>
                    </a:lnTo>
                    <a:lnTo>
                      <a:pt x="26" y="48"/>
                    </a:lnTo>
                    <a:lnTo>
                      <a:pt x="26" y="56"/>
                    </a:lnTo>
                    <a:lnTo>
                      <a:pt x="20" y="61"/>
                    </a:lnTo>
                    <a:lnTo>
                      <a:pt x="12" y="73"/>
                    </a:lnTo>
                    <a:lnTo>
                      <a:pt x="4" y="82"/>
                    </a:lnTo>
                    <a:lnTo>
                      <a:pt x="1" y="82"/>
                    </a:lnTo>
                    <a:lnTo>
                      <a:pt x="0" y="92"/>
                    </a:lnTo>
                    <a:lnTo>
                      <a:pt x="5" y="96"/>
                    </a:lnTo>
                    <a:lnTo>
                      <a:pt x="4" y="106"/>
                    </a:lnTo>
                    <a:lnTo>
                      <a:pt x="8" y="115"/>
                    </a:lnTo>
                    <a:lnTo>
                      <a:pt x="3" y="125"/>
                    </a:lnTo>
                    <a:lnTo>
                      <a:pt x="20" y="141"/>
                    </a:lnTo>
                    <a:lnTo>
                      <a:pt x="21" y="155"/>
                    </a:lnTo>
                    <a:lnTo>
                      <a:pt x="31" y="179"/>
                    </a:lnTo>
                    <a:lnTo>
                      <a:pt x="31" y="179"/>
                    </a:lnTo>
                    <a:lnTo>
                      <a:pt x="32" y="180"/>
                    </a:lnTo>
                    <a:lnTo>
                      <a:pt x="41" y="185"/>
                    </a:lnTo>
                    <a:lnTo>
                      <a:pt x="54" y="188"/>
                    </a:lnTo>
                    <a:lnTo>
                      <a:pt x="65" y="196"/>
                    </a:lnTo>
                    <a:lnTo>
                      <a:pt x="85" y="199"/>
                    </a:lnTo>
                    <a:lnTo>
                      <a:pt x="89" y="206"/>
                    </a:lnTo>
                    <a:lnTo>
                      <a:pt x="89" y="206"/>
                    </a:lnTo>
                    <a:lnTo>
                      <a:pt x="91" y="201"/>
                    </a:lnTo>
                    <a:lnTo>
                      <a:pt x="101" y="214"/>
                    </a:lnTo>
                    <a:lnTo>
                      <a:pt x="102" y="240"/>
                    </a:lnTo>
                    <a:lnTo>
                      <a:pt x="110" y="248"/>
                    </a:lnTo>
                    <a:lnTo>
                      <a:pt x="110" y="249"/>
                    </a:lnTo>
                    <a:lnTo>
                      <a:pt x="117" y="248"/>
                    </a:lnTo>
                    <a:lnTo>
                      <a:pt x="142" y="255"/>
                    </a:lnTo>
                    <a:lnTo>
                      <a:pt x="147" y="252"/>
                    </a:lnTo>
                    <a:lnTo>
                      <a:pt x="162" y="251"/>
                    </a:lnTo>
                    <a:lnTo>
                      <a:pt x="169" y="244"/>
                    </a:lnTo>
                    <a:lnTo>
                      <a:pt x="182" y="244"/>
                    </a:lnTo>
                    <a:lnTo>
                      <a:pt x="205" y="235"/>
                    </a:lnTo>
                    <a:lnTo>
                      <a:pt x="223" y="221"/>
                    </a:lnTo>
                    <a:lnTo>
                      <a:pt x="223" y="221"/>
                    </a:lnTo>
                    <a:lnTo>
                      <a:pt x="215" y="216"/>
                    </a:lnTo>
                    <a:lnTo>
                      <a:pt x="207" y="192"/>
                    </a:lnTo>
                    <a:lnTo>
                      <a:pt x="200" y="178"/>
                    </a:lnTo>
                    <a:lnTo>
                      <a:pt x="201" y="166"/>
                    </a:lnTo>
                    <a:lnTo>
                      <a:pt x="200" y="159"/>
                    </a:lnTo>
                    <a:lnTo>
                      <a:pt x="207" y="144"/>
                    </a:lnTo>
                    <a:lnTo>
                      <a:pt x="206" y="139"/>
                    </a:lnTo>
                    <a:lnTo>
                      <a:pt x="193" y="130"/>
                    </a:lnTo>
                    <a:lnTo>
                      <a:pt x="192" y="116"/>
                    </a:lnTo>
                    <a:lnTo>
                      <a:pt x="202" y="87"/>
                    </a:lnTo>
                    <a:lnTo>
                      <a:pt x="172" y="63"/>
                    </a:lnTo>
                    <a:lnTo>
                      <a:pt x="171" y="5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85" y="12"/>
                    </a:lnTo>
                    <a:lnTo>
                      <a:pt x="78" y="22"/>
                    </a:lnTo>
                    <a:lnTo>
                      <a:pt x="86" y="30"/>
                    </a:lnTo>
                    <a:lnTo>
                      <a:pt x="74" y="37"/>
                    </a:lnTo>
                    <a:lnTo>
                      <a:pt x="71" y="33"/>
                    </a:lnTo>
                    <a:lnTo>
                      <a:pt x="59" y="35"/>
                    </a:lnTo>
                    <a:lnTo>
                      <a:pt x="50" y="41"/>
                    </a:lnTo>
                    <a:lnTo>
                      <a:pt x="44" y="31"/>
                    </a:lnTo>
                    <a:lnTo>
                      <a:pt x="48" y="15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26" y="0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5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D935FFD-A363-ECD0-A0C9-21C39E0869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6587" y="4322763"/>
                <a:ext cx="180975" cy="214313"/>
              </a:xfrm>
              <a:custGeom>
                <a:avLst/>
                <a:gdLst>
                  <a:gd name="T0" fmla="*/ 92 w 114"/>
                  <a:gd name="T1" fmla="*/ 0 h 135"/>
                  <a:gd name="T2" fmla="*/ 80 w 114"/>
                  <a:gd name="T3" fmla="*/ 11 h 135"/>
                  <a:gd name="T4" fmla="*/ 65 w 114"/>
                  <a:gd name="T5" fmla="*/ 11 h 135"/>
                  <a:gd name="T6" fmla="*/ 48 w 114"/>
                  <a:gd name="T7" fmla="*/ 16 h 135"/>
                  <a:gd name="T8" fmla="*/ 35 w 114"/>
                  <a:gd name="T9" fmla="*/ 11 h 135"/>
                  <a:gd name="T10" fmla="*/ 26 w 114"/>
                  <a:gd name="T11" fmla="*/ 17 h 135"/>
                  <a:gd name="T12" fmla="*/ 26 w 114"/>
                  <a:gd name="T13" fmla="*/ 17 h 135"/>
                  <a:gd name="T14" fmla="*/ 25 w 114"/>
                  <a:gd name="T15" fmla="*/ 45 h 135"/>
                  <a:gd name="T16" fmla="*/ 34 w 114"/>
                  <a:gd name="T17" fmla="*/ 48 h 135"/>
                  <a:gd name="T18" fmla="*/ 26 w 114"/>
                  <a:gd name="T19" fmla="*/ 57 h 135"/>
                  <a:gd name="T20" fmla="*/ 19 w 114"/>
                  <a:gd name="T21" fmla="*/ 63 h 135"/>
                  <a:gd name="T22" fmla="*/ 11 w 114"/>
                  <a:gd name="T23" fmla="*/ 76 h 135"/>
                  <a:gd name="T24" fmla="*/ 6 w 114"/>
                  <a:gd name="T25" fmla="*/ 87 h 135"/>
                  <a:gd name="T26" fmla="*/ 5 w 114"/>
                  <a:gd name="T27" fmla="*/ 106 h 135"/>
                  <a:gd name="T28" fmla="*/ 0 w 114"/>
                  <a:gd name="T29" fmla="*/ 115 h 135"/>
                  <a:gd name="T30" fmla="*/ 0 w 114"/>
                  <a:gd name="T31" fmla="*/ 133 h 135"/>
                  <a:gd name="T32" fmla="*/ 5 w 114"/>
                  <a:gd name="T33" fmla="*/ 135 h 135"/>
                  <a:gd name="T34" fmla="*/ 17 w 114"/>
                  <a:gd name="T35" fmla="*/ 128 h 135"/>
                  <a:gd name="T36" fmla="*/ 25 w 114"/>
                  <a:gd name="T37" fmla="*/ 125 h 135"/>
                  <a:gd name="T38" fmla="*/ 48 w 114"/>
                  <a:gd name="T39" fmla="*/ 126 h 135"/>
                  <a:gd name="T40" fmla="*/ 48 w 114"/>
                  <a:gd name="T41" fmla="*/ 126 h 135"/>
                  <a:gd name="T42" fmla="*/ 47 w 114"/>
                  <a:gd name="T43" fmla="*/ 116 h 135"/>
                  <a:gd name="T44" fmla="*/ 56 w 114"/>
                  <a:gd name="T45" fmla="*/ 102 h 135"/>
                  <a:gd name="T46" fmla="*/ 69 w 114"/>
                  <a:gd name="T47" fmla="*/ 98 h 135"/>
                  <a:gd name="T48" fmla="*/ 79 w 114"/>
                  <a:gd name="T49" fmla="*/ 93 h 135"/>
                  <a:gd name="T50" fmla="*/ 90 w 114"/>
                  <a:gd name="T51" fmla="*/ 98 h 135"/>
                  <a:gd name="T52" fmla="*/ 91 w 114"/>
                  <a:gd name="T53" fmla="*/ 99 h 135"/>
                  <a:gd name="T54" fmla="*/ 91 w 114"/>
                  <a:gd name="T55" fmla="*/ 98 h 135"/>
                  <a:gd name="T56" fmla="*/ 96 w 114"/>
                  <a:gd name="T57" fmla="*/ 89 h 135"/>
                  <a:gd name="T58" fmla="*/ 107 w 114"/>
                  <a:gd name="T59" fmla="*/ 73 h 135"/>
                  <a:gd name="T60" fmla="*/ 114 w 114"/>
                  <a:gd name="T61" fmla="*/ 56 h 135"/>
                  <a:gd name="T62" fmla="*/ 105 w 114"/>
                  <a:gd name="T63" fmla="*/ 28 h 135"/>
                  <a:gd name="T64" fmla="*/ 102 w 114"/>
                  <a:gd name="T65" fmla="*/ 16 h 135"/>
                  <a:gd name="T66" fmla="*/ 92 w 114"/>
                  <a:gd name="T67" fmla="*/ 0 h 135"/>
                  <a:gd name="T68" fmla="*/ 92 w 114"/>
                  <a:gd name="T69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35">
                    <a:moveTo>
                      <a:pt x="92" y="0"/>
                    </a:moveTo>
                    <a:lnTo>
                      <a:pt x="80" y="11"/>
                    </a:lnTo>
                    <a:lnTo>
                      <a:pt x="65" y="11"/>
                    </a:lnTo>
                    <a:lnTo>
                      <a:pt x="48" y="16"/>
                    </a:lnTo>
                    <a:lnTo>
                      <a:pt x="35" y="11"/>
                    </a:lnTo>
                    <a:lnTo>
                      <a:pt x="26" y="17"/>
                    </a:lnTo>
                    <a:lnTo>
                      <a:pt x="26" y="17"/>
                    </a:lnTo>
                    <a:lnTo>
                      <a:pt x="25" y="45"/>
                    </a:lnTo>
                    <a:lnTo>
                      <a:pt x="34" y="48"/>
                    </a:lnTo>
                    <a:lnTo>
                      <a:pt x="26" y="57"/>
                    </a:lnTo>
                    <a:lnTo>
                      <a:pt x="19" y="63"/>
                    </a:lnTo>
                    <a:lnTo>
                      <a:pt x="11" y="76"/>
                    </a:lnTo>
                    <a:lnTo>
                      <a:pt x="6" y="87"/>
                    </a:lnTo>
                    <a:lnTo>
                      <a:pt x="5" y="106"/>
                    </a:lnTo>
                    <a:lnTo>
                      <a:pt x="0" y="115"/>
                    </a:lnTo>
                    <a:lnTo>
                      <a:pt x="0" y="133"/>
                    </a:lnTo>
                    <a:lnTo>
                      <a:pt x="5" y="135"/>
                    </a:lnTo>
                    <a:lnTo>
                      <a:pt x="17" y="128"/>
                    </a:lnTo>
                    <a:lnTo>
                      <a:pt x="25" y="125"/>
                    </a:lnTo>
                    <a:lnTo>
                      <a:pt x="48" y="126"/>
                    </a:lnTo>
                    <a:lnTo>
                      <a:pt x="48" y="126"/>
                    </a:lnTo>
                    <a:lnTo>
                      <a:pt x="47" y="116"/>
                    </a:lnTo>
                    <a:lnTo>
                      <a:pt x="56" y="102"/>
                    </a:lnTo>
                    <a:lnTo>
                      <a:pt x="69" y="98"/>
                    </a:lnTo>
                    <a:lnTo>
                      <a:pt x="79" y="93"/>
                    </a:lnTo>
                    <a:lnTo>
                      <a:pt x="90" y="98"/>
                    </a:lnTo>
                    <a:lnTo>
                      <a:pt x="91" y="99"/>
                    </a:lnTo>
                    <a:lnTo>
                      <a:pt x="91" y="98"/>
                    </a:lnTo>
                    <a:lnTo>
                      <a:pt x="96" y="89"/>
                    </a:lnTo>
                    <a:lnTo>
                      <a:pt x="107" y="73"/>
                    </a:lnTo>
                    <a:lnTo>
                      <a:pt x="114" y="56"/>
                    </a:lnTo>
                    <a:lnTo>
                      <a:pt x="105" y="28"/>
                    </a:lnTo>
                    <a:lnTo>
                      <a:pt x="102" y="16"/>
                    </a:lnTo>
                    <a:lnTo>
                      <a:pt x="92" y="0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5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D0E96E4-25DE-CF2A-D0DD-E0FD22147AC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26212" y="5316538"/>
                <a:ext cx="534987" cy="481013"/>
              </a:xfrm>
              <a:custGeom>
                <a:avLst/>
                <a:gdLst>
                  <a:gd name="T0" fmla="*/ 299 w 337"/>
                  <a:gd name="T1" fmla="*/ 1 h 303"/>
                  <a:gd name="T2" fmla="*/ 282 w 337"/>
                  <a:gd name="T3" fmla="*/ 0 h 303"/>
                  <a:gd name="T4" fmla="*/ 244 w 337"/>
                  <a:gd name="T5" fmla="*/ 18 h 303"/>
                  <a:gd name="T6" fmla="*/ 217 w 337"/>
                  <a:gd name="T7" fmla="*/ 51 h 303"/>
                  <a:gd name="T8" fmla="*/ 200 w 337"/>
                  <a:gd name="T9" fmla="*/ 62 h 303"/>
                  <a:gd name="T10" fmla="*/ 193 w 337"/>
                  <a:gd name="T11" fmla="*/ 80 h 303"/>
                  <a:gd name="T12" fmla="*/ 163 w 337"/>
                  <a:gd name="T13" fmla="*/ 85 h 303"/>
                  <a:gd name="T14" fmla="*/ 145 w 337"/>
                  <a:gd name="T15" fmla="*/ 76 h 303"/>
                  <a:gd name="T16" fmla="*/ 130 w 337"/>
                  <a:gd name="T17" fmla="*/ 92 h 303"/>
                  <a:gd name="T18" fmla="*/ 109 w 337"/>
                  <a:gd name="T19" fmla="*/ 110 h 303"/>
                  <a:gd name="T20" fmla="*/ 90 w 337"/>
                  <a:gd name="T21" fmla="*/ 104 h 303"/>
                  <a:gd name="T22" fmla="*/ 81 w 337"/>
                  <a:gd name="T23" fmla="*/ 67 h 303"/>
                  <a:gd name="T24" fmla="*/ 72 w 337"/>
                  <a:gd name="T25" fmla="*/ 151 h 303"/>
                  <a:gd name="T26" fmla="*/ 42 w 337"/>
                  <a:gd name="T27" fmla="*/ 165 h 303"/>
                  <a:gd name="T28" fmla="*/ 21 w 337"/>
                  <a:gd name="T29" fmla="*/ 159 h 303"/>
                  <a:gd name="T30" fmla="*/ 10 w 337"/>
                  <a:gd name="T31" fmla="*/ 142 h 303"/>
                  <a:gd name="T32" fmla="*/ 13 w 337"/>
                  <a:gd name="T33" fmla="*/ 185 h 303"/>
                  <a:gd name="T34" fmla="*/ 22 w 337"/>
                  <a:gd name="T35" fmla="*/ 205 h 303"/>
                  <a:gd name="T36" fmla="*/ 34 w 337"/>
                  <a:gd name="T37" fmla="*/ 246 h 303"/>
                  <a:gd name="T38" fmla="*/ 33 w 337"/>
                  <a:gd name="T39" fmla="*/ 265 h 303"/>
                  <a:gd name="T40" fmla="*/ 34 w 337"/>
                  <a:gd name="T41" fmla="*/ 286 h 303"/>
                  <a:gd name="T42" fmla="*/ 43 w 337"/>
                  <a:gd name="T43" fmla="*/ 293 h 303"/>
                  <a:gd name="T44" fmla="*/ 58 w 337"/>
                  <a:gd name="T45" fmla="*/ 303 h 303"/>
                  <a:gd name="T46" fmla="*/ 79 w 337"/>
                  <a:gd name="T47" fmla="*/ 292 h 303"/>
                  <a:gd name="T48" fmla="*/ 118 w 337"/>
                  <a:gd name="T49" fmla="*/ 279 h 303"/>
                  <a:gd name="T50" fmla="*/ 138 w 337"/>
                  <a:gd name="T51" fmla="*/ 277 h 303"/>
                  <a:gd name="T52" fmla="*/ 170 w 337"/>
                  <a:gd name="T53" fmla="*/ 277 h 303"/>
                  <a:gd name="T54" fmla="*/ 185 w 337"/>
                  <a:gd name="T55" fmla="*/ 275 h 303"/>
                  <a:gd name="T56" fmla="*/ 217 w 337"/>
                  <a:gd name="T57" fmla="*/ 264 h 303"/>
                  <a:gd name="T58" fmla="*/ 247 w 337"/>
                  <a:gd name="T59" fmla="*/ 239 h 303"/>
                  <a:gd name="T60" fmla="*/ 286 w 337"/>
                  <a:gd name="T61" fmla="*/ 198 h 303"/>
                  <a:gd name="T62" fmla="*/ 302 w 337"/>
                  <a:gd name="T63" fmla="*/ 174 h 303"/>
                  <a:gd name="T64" fmla="*/ 320 w 337"/>
                  <a:gd name="T65" fmla="*/ 158 h 303"/>
                  <a:gd name="T66" fmla="*/ 330 w 337"/>
                  <a:gd name="T67" fmla="*/ 128 h 303"/>
                  <a:gd name="T68" fmla="*/ 322 w 337"/>
                  <a:gd name="T69" fmla="*/ 110 h 303"/>
                  <a:gd name="T70" fmla="*/ 304 w 337"/>
                  <a:gd name="T71" fmla="*/ 123 h 303"/>
                  <a:gd name="T72" fmla="*/ 294 w 337"/>
                  <a:gd name="T73" fmla="*/ 102 h 303"/>
                  <a:gd name="T74" fmla="*/ 302 w 337"/>
                  <a:gd name="T75" fmla="*/ 87 h 303"/>
                  <a:gd name="T76" fmla="*/ 318 w 337"/>
                  <a:gd name="T77" fmla="*/ 89 h 303"/>
                  <a:gd name="T78" fmla="*/ 322 w 337"/>
                  <a:gd name="T79" fmla="*/ 54 h 303"/>
                  <a:gd name="T80" fmla="*/ 310 w 337"/>
                  <a:gd name="T81" fmla="*/ 4 h 303"/>
                  <a:gd name="T82" fmla="*/ 234 w 337"/>
                  <a:gd name="T83" fmla="*/ 201 h 303"/>
                  <a:gd name="T84" fmla="*/ 214 w 337"/>
                  <a:gd name="T85" fmla="*/ 185 h 303"/>
                  <a:gd name="T86" fmla="*/ 237 w 337"/>
                  <a:gd name="T87" fmla="*/ 161 h 303"/>
                  <a:gd name="T88" fmla="*/ 255 w 337"/>
                  <a:gd name="T89" fmla="*/ 163 h 303"/>
                  <a:gd name="T90" fmla="*/ 255 w 337"/>
                  <a:gd name="T91" fmla="*/ 182 h 303"/>
                  <a:gd name="T92" fmla="*/ 239 w 337"/>
                  <a:gd name="T93" fmla="*/ 193 h 303"/>
                  <a:gd name="T94" fmla="*/ 234 w 337"/>
                  <a:gd name="T95" fmla="*/ 201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37" h="303">
                    <a:moveTo>
                      <a:pt x="310" y="4"/>
                    </a:moveTo>
                    <a:lnTo>
                      <a:pt x="299" y="1"/>
                    </a:lnTo>
                    <a:lnTo>
                      <a:pt x="292" y="5"/>
                    </a:lnTo>
                    <a:lnTo>
                      <a:pt x="282" y="0"/>
                    </a:lnTo>
                    <a:lnTo>
                      <a:pt x="274" y="0"/>
                    </a:lnTo>
                    <a:lnTo>
                      <a:pt x="244" y="18"/>
                    </a:lnTo>
                    <a:lnTo>
                      <a:pt x="225" y="35"/>
                    </a:lnTo>
                    <a:lnTo>
                      <a:pt x="217" y="51"/>
                    </a:lnTo>
                    <a:lnTo>
                      <a:pt x="211" y="60"/>
                    </a:lnTo>
                    <a:lnTo>
                      <a:pt x="200" y="62"/>
                    </a:lnTo>
                    <a:lnTo>
                      <a:pt x="195" y="73"/>
                    </a:lnTo>
                    <a:lnTo>
                      <a:pt x="193" y="80"/>
                    </a:lnTo>
                    <a:lnTo>
                      <a:pt x="179" y="86"/>
                    </a:lnTo>
                    <a:lnTo>
                      <a:pt x="163" y="85"/>
                    </a:lnTo>
                    <a:lnTo>
                      <a:pt x="154" y="78"/>
                    </a:lnTo>
                    <a:lnTo>
                      <a:pt x="145" y="76"/>
                    </a:lnTo>
                    <a:lnTo>
                      <a:pt x="135" y="81"/>
                    </a:lnTo>
                    <a:lnTo>
                      <a:pt x="130" y="92"/>
                    </a:lnTo>
                    <a:lnTo>
                      <a:pt x="119" y="100"/>
                    </a:lnTo>
                    <a:lnTo>
                      <a:pt x="109" y="110"/>
                    </a:lnTo>
                    <a:lnTo>
                      <a:pt x="94" y="113"/>
                    </a:lnTo>
                    <a:lnTo>
                      <a:pt x="90" y="104"/>
                    </a:lnTo>
                    <a:lnTo>
                      <a:pt x="92" y="90"/>
                    </a:lnTo>
                    <a:lnTo>
                      <a:pt x="81" y="67"/>
                    </a:lnTo>
                    <a:lnTo>
                      <a:pt x="76" y="64"/>
                    </a:lnTo>
                    <a:lnTo>
                      <a:pt x="72" y="151"/>
                    </a:lnTo>
                    <a:lnTo>
                      <a:pt x="53" y="163"/>
                    </a:lnTo>
                    <a:lnTo>
                      <a:pt x="42" y="165"/>
                    </a:lnTo>
                    <a:lnTo>
                      <a:pt x="30" y="161"/>
                    </a:lnTo>
                    <a:lnTo>
                      <a:pt x="21" y="159"/>
                    </a:lnTo>
                    <a:lnTo>
                      <a:pt x="18" y="148"/>
                    </a:lnTo>
                    <a:lnTo>
                      <a:pt x="10" y="142"/>
                    </a:lnTo>
                    <a:lnTo>
                      <a:pt x="0" y="154"/>
                    </a:lnTo>
                    <a:lnTo>
                      <a:pt x="13" y="185"/>
                    </a:lnTo>
                    <a:lnTo>
                      <a:pt x="13" y="185"/>
                    </a:lnTo>
                    <a:lnTo>
                      <a:pt x="22" y="205"/>
                    </a:lnTo>
                    <a:lnTo>
                      <a:pt x="34" y="227"/>
                    </a:lnTo>
                    <a:lnTo>
                      <a:pt x="34" y="246"/>
                    </a:lnTo>
                    <a:lnTo>
                      <a:pt x="27" y="249"/>
                    </a:lnTo>
                    <a:lnTo>
                      <a:pt x="33" y="265"/>
                    </a:lnTo>
                    <a:lnTo>
                      <a:pt x="32" y="279"/>
                    </a:lnTo>
                    <a:lnTo>
                      <a:pt x="34" y="286"/>
                    </a:lnTo>
                    <a:lnTo>
                      <a:pt x="35" y="283"/>
                    </a:lnTo>
                    <a:lnTo>
                      <a:pt x="43" y="293"/>
                    </a:lnTo>
                    <a:lnTo>
                      <a:pt x="49" y="294"/>
                    </a:lnTo>
                    <a:lnTo>
                      <a:pt x="58" y="303"/>
                    </a:lnTo>
                    <a:lnTo>
                      <a:pt x="66" y="302"/>
                    </a:lnTo>
                    <a:lnTo>
                      <a:pt x="79" y="292"/>
                    </a:lnTo>
                    <a:lnTo>
                      <a:pt x="97" y="289"/>
                    </a:lnTo>
                    <a:lnTo>
                      <a:pt x="118" y="279"/>
                    </a:lnTo>
                    <a:lnTo>
                      <a:pt x="126" y="281"/>
                    </a:lnTo>
                    <a:lnTo>
                      <a:pt x="138" y="277"/>
                    </a:lnTo>
                    <a:lnTo>
                      <a:pt x="160" y="282"/>
                    </a:lnTo>
                    <a:lnTo>
                      <a:pt x="170" y="277"/>
                    </a:lnTo>
                    <a:lnTo>
                      <a:pt x="182" y="281"/>
                    </a:lnTo>
                    <a:lnTo>
                      <a:pt x="185" y="275"/>
                    </a:lnTo>
                    <a:lnTo>
                      <a:pt x="195" y="274"/>
                    </a:lnTo>
                    <a:lnTo>
                      <a:pt x="217" y="264"/>
                    </a:lnTo>
                    <a:lnTo>
                      <a:pt x="232" y="253"/>
                    </a:lnTo>
                    <a:lnTo>
                      <a:pt x="247" y="239"/>
                    </a:lnTo>
                    <a:lnTo>
                      <a:pt x="273" y="215"/>
                    </a:lnTo>
                    <a:lnTo>
                      <a:pt x="286" y="198"/>
                    </a:lnTo>
                    <a:lnTo>
                      <a:pt x="292" y="186"/>
                    </a:lnTo>
                    <a:lnTo>
                      <a:pt x="302" y="174"/>
                    </a:lnTo>
                    <a:lnTo>
                      <a:pt x="306" y="170"/>
                    </a:lnTo>
                    <a:lnTo>
                      <a:pt x="320" y="158"/>
                    </a:lnTo>
                    <a:lnTo>
                      <a:pt x="327" y="148"/>
                    </a:lnTo>
                    <a:lnTo>
                      <a:pt x="330" y="128"/>
                    </a:lnTo>
                    <a:lnTo>
                      <a:pt x="337" y="110"/>
                    </a:lnTo>
                    <a:lnTo>
                      <a:pt x="322" y="110"/>
                    </a:lnTo>
                    <a:lnTo>
                      <a:pt x="316" y="120"/>
                    </a:lnTo>
                    <a:lnTo>
                      <a:pt x="304" y="123"/>
                    </a:lnTo>
                    <a:lnTo>
                      <a:pt x="293" y="110"/>
                    </a:lnTo>
                    <a:lnTo>
                      <a:pt x="294" y="102"/>
                    </a:lnTo>
                    <a:lnTo>
                      <a:pt x="300" y="93"/>
                    </a:lnTo>
                    <a:lnTo>
                      <a:pt x="302" y="87"/>
                    </a:lnTo>
                    <a:lnTo>
                      <a:pt x="308" y="85"/>
                    </a:lnTo>
                    <a:lnTo>
                      <a:pt x="318" y="89"/>
                    </a:lnTo>
                    <a:lnTo>
                      <a:pt x="316" y="80"/>
                    </a:lnTo>
                    <a:lnTo>
                      <a:pt x="322" y="54"/>
                    </a:lnTo>
                    <a:lnTo>
                      <a:pt x="318" y="37"/>
                    </a:lnTo>
                    <a:lnTo>
                      <a:pt x="310" y="4"/>
                    </a:lnTo>
                    <a:lnTo>
                      <a:pt x="310" y="4"/>
                    </a:lnTo>
                    <a:close/>
                    <a:moveTo>
                      <a:pt x="234" y="201"/>
                    </a:moveTo>
                    <a:lnTo>
                      <a:pt x="227" y="203"/>
                    </a:lnTo>
                    <a:lnTo>
                      <a:pt x="214" y="185"/>
                    </a:lnTo>
                    <a:lnTo>
                      <a:pt x="225" y="170"/>
                    </a:lnTo>
                    <a:lnTo>
                      <a:pt x="237" y="161"/>
                    </a:lnTo>
                    <a:lnTo>
                      <a:pt x="246" y="156"/>
                    </a:lnTo>
                    <a:lnTo>
                      <a:pt x="255" y="163"/>
                    </a:lnTo>
                    <a:lnTo>
                      <a:pt x="261" y="170"/>
                    </a:lnTo>
                    <a:lnTo>
                      <a:pt x="255" y="182"/>
                    </a:lnTo>
                    <a:lnTo>
                      <a:pt x="250" y="190"/>
                    </a:lnTo>
                    <a:lnTo>
                      <a:pt x="239" y="193"/>
                    </a:lnTo>
                    <a:lnTo>
                      <a:pt x="234" y="201"/>
                    </a:lnTo>
                    <a:lnTo>
                      <a:pt x="234" y="201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5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85354E7-8D25-0F1D-C56B-6D11D1F940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1475" y="4792663"/>
                <a:ext cx="390525" cy="368300"/>
              </a:xfrm>
              <a:custGeom>
                <a:avLst/>
                <a:gdLst>
                  <a:gd name="T0" fmla="*/ 183 w 246"/>
                  <a:gd name="T1" fmla="*/ 7 h 232"/>
                  <a:gd name="T2" fmla="*/ 181 w 246"/>
                  <a:gd name="T3" fmla="*/ 0 h 232"/>
                  <a:gd name="T4" fmla="*/ 147 w 246"/>
                  <a:gd name="T5" fmla="*/ 8 h 232"/>
                  <a:gd name="T6" fmla="*/ 146 w 246"/>
                  <a:gd name="T7" fmla="*/ 33 h 232"/>
                  <a:gd name="T8" fmla="*/ 138 w 246"/>
                  <a:gd name="T9" fmla="*/ 85 h 232"/>
                  <a:gd name="T10" fmla="*/ 158 w 246"/>
                  <a:gd name="T11" fmla="*/ 98 h 232"/>
                  <a:gd name="T12" fmla="*/ 165 w 246"/>
                  <a:gd name="T13" fmla="*/ 120 h 232"/>
                  <a:gd name="T14" fmla="*/ 141 w 246"/>
                  <a:gd name="T15" fmla="*/ 107 h 232"/>
                  <a:gd name="T16" fmla="*/ 117 w 246"/>
                  <a:gd name="T17" fmla="*/ 94 h 232"/>
                  <a:gd name="T18" fmla="*/ 100 w 246"/>
                  <a:gd name="T19" fmla="*/ 88 h 232"/>
                  <a:gd name="T20" fmla="*/ 77 w 246"/>
                  <a:gd name="T21" fmla="*/ 74 h 232"/>
                  <a:gd name="T22" fmla="*/ 53 w 246"/>
                  <a:gd name="T23" fmla="*/ 72 h 232"/>
                  <a:gd name="T24" fmla="*/ 46 w 246"/>
                  <a:gd name="T25" fmla="*/ 65 h 232"/>
                  <a:gd name="T26" fmla="*/ 45 w 246"/>
                  <a:gd name="T27" fmla="*/ 84 h 232"/>
                  <a:gd name="T28" fmla="*/ 45 w 246"/>
                  <a:gd name="T29" fmla="*/ 103 h 232"/>
                  <a:gd name="T30" fmla="*/ 3 w 246"/>
                  <a:gd name="T31" fmla="*/ 112 h 232"/>
                  <a:gd name="T32" fmla="*/ 14 w 246"/>
                  <a:gd name="T33" fmla="*/ 207 h 232"/>
                  <a:gd name="T34" fmla="*/ 44 w 246"/>
                  <a:gd name="T35" fmla="*/ 216 h 232"/>
                  <a:gd name="T36" fmla="*/ 66 w 246"/>
                  <a:gd name="T37" fmla="*/ 223 h 232"/>
                  <a:gd name="T38" fmla="*/ 69 w 246"/>
                  <a:gd name="T39" fmla="*/ 226 h 232"/>
                  <a:gd name="T40" fmla="*/ 98 w 246"/>
                  <a:gd name="T41" fmla="*/ 232 h 232"/>
                  <a:gd name="T42" fmla="*/ 118 w 246"/>
                  <a:gd name="T43" fmla="*/ 216 h 232"/>
                  <a:gd name="T44" fmla="*/ 144 w 246"/>
                  <a:gd name="T45" fmla="*/ 195 h 232"/>
                  <a:gd name="T46" fmla="*/ 159 w 246"/>
                  <a:gd name="T47" fmla="*/ 177 h 232"/>
                  <a:gd name="T48" fmla="*/ 174 w 246"/>
                  <a:gd name="T49" fmla="*/ 156 h 232"/>
                  <a:gd name="T50" fmla="*/ 227 w 246"/>
                  <a:gd name="T51" fmla="*/ 131 h 232"/>
                  <a:gd name="T52" fmla="*/ 240 w 246"/>
                  <a:gd name="T53" fmla="*/ 100 h 232"/>
                  <a:gd name="T54" fmla="*/ 242 w 246"/>
                  <a:gd name="T55" fmla="*/ 62 h 232"/>
                  <a:gd name="T56" fmla="*/ 241 w 246"/>
                  <a:gd name="T57" fmla="*/ 35 h 232"/>
                  <a:gd name="T58" fmla="*/ 220 w 246"/>
                  <a:gd name="T59" fmla="*/ 17 h 232"/>
                  <a:gd name="T60" fmla="*/ 198 w 246"/>
                  <a:gd name="T61" fmla="*/ 9 h 232"/>
                  <a:gd name="T62" fmla="*/ 197 w 246"/>
                  <a:gd name="T63" fmla="*/ 8 h 232"/>
                  <a:gd name="T64" fmla="*/ 195 w 246"/>
                  <a:gd name="T65" fmla="*/ 14 h 232"/>
                  <a:gd name="T66" fmla="*/ 191 w 246"/>
                  <a:gd name="T67" fmla="*/ 9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232">
                    <a:moveTo>
                      <a:pt x="191" y="9"/>
                    </a:moveTo>
                    <a:lnTo>
                      <a:pt x="183" y="7"/>
                    </a:lnTo>
                    <a:lnTo>
                      <a:pt x="185" y="2"/>
                    </a:lnTo>
                    <a:lnTo>
                      <a:pt x="181" y="0"/>
                    </a:lnTo>
                    <a:lnTo>
                      <a:pt x="153" y="5"/>
                    </a:lnTo>
                    <a:lnTo>
                      <a:pt x="147" y="8"/>
                    </a:lnTo>
                    <a:lnTo>
                      <a:pt x="141" y="23"/>
                    </a:lnTo>
                    <a:lnTo>
                      <a:pt x="146" y="33"/>
                    </a:lnTo>
                    <a:lnTo>
                      <a:pt x="141" y="61"/>
                    </a:lnTo>
                    <a:lnTo>
                      <a:pt x="138" y="85"/>
                    </a:lnTo>
                    <a:lnTo>
                      <a:pt x="143" y="89"/>
                    </a:lnTo>
                    <a:lnTo>
                      <a:pt x="158" y="98"/>
                    </a:lnTo>
                    <a:lnTo>
                      <a:pt x="164" y="94"/>
                    </a:lnTo>
                    <a:lnTo>
                      <a:pt x="165" y="120"/>
                    </a:lnTo>
                    <a:lnTo>
                      <a:pt x="149" y="120"/>
                    </a:lnTo>
                    <a:lnTo>
                      <a:pt x="141" y="107"/>
                    </a:lnTo>
                    <a:lnTo>
                      <a:pt x="134" y="97"/>
                    </a:lnTo>
                    <a:lnTo>
                      <a:pt x="117" y="94"/>
                    </a:lnTo>
                    <a:lnTo>
                      <a:pt x="113" y="81"/>
                    </a:lnTo>
                    <a:lnTo>
                      <a:pt x="100" y="88"/>
                    </a:lnTo>
                    <a:lnTo>
                      <a:pt x="83" y="84"/>
                    </a:lnTo>
                    <a:lnTo>
                      <a:pt x="77" y="74"/>
                    </a:lnTo>
                    <a:lnTo>
                      <a:pt x="64" y="72"/>
                    </a:lnTo>
                    <a:lnTo>
                      <a:pt x="53" y="72"/>
                    </a:lnTo>
                    <a:lnTo>
                      <a:pt x="52" y="65"/>
                    </a:lnTo>
                    <a:lnTo>
                      <a:pt x="46" y="65"/>
                    </a:lnTo>
                    <a:lnTo>
                      <a:pt x="48" y="72"/>
                    </a:lnTo>
                    <a:lnTo>
                      <a:pt x="45" y="84"/>
                    </a:lnTo>
                    <a:lnTo>
                      <a:pt x="48" y="95"/>
                    </a:lnTo>
                    <a:lnTo>
                      <a:pt x="45" y="103"/>
                    </a:lnTo>
                    <a:lnTo>
                      <a:pt x="47" y="112"/>
                    </a:lnTo>
                    <a:lnTo>
                      <a:pt x="3" y="112"/>
                    </a:lnTo>
                    <a:lnTo>
                      <a:pt x="0" y="187"/>
                    </a:lnTo>
                    <a:lnTo>
                      <a:pt x="14" y="207"/>
                    </a:lnTo>
                    <a:lnTo>
                      <a:pt x="27" y="222"/>
                    </a:lnTo>
                    <a:lnTo>
                      <a:pt x="44" y="216"/>
                    </a:lnTo>
                    <a:lnTo>
                      <a:pt x="57" y="217"/>
                    </a:lnTo>
                    <a:lnTo>
                      <a:pt x="66" y="223"/>
                    </a:lnTo>
                    <a:lnTo>
                      <a:pt x="66" y="225"/>
                    </a:lnTo>
                    <a:lnTo>
                      <a:pt x="69" y="226"/>
                    </a:lnTo>
                    <a:lnTo>
                      <a:pt x="93" y="229"/>
                    </a:lnTo>
                    <a:lnTo>
                      <a:pt x="98" y="232"/>
                    </a:lnTo>
                    <a:lnTo>
                      <a:pt x="106" y="231"/>
                    </a:lnTo>
                    <a:lnTo>
                      <a:pt x="118" y="216"/>
                    </a:lnTo>
                    <a:lnTo>
                      <a:pt x="137" y="197"/>
                    </a:lnTo>
                    <a:lnTo>
                      <a:pt x="144" y="195"/>
                    </a:lnTo>
                    <a:lnTo>
                      <a:pt x="147" y="186"/>
                    </a:lnTo>
                    <a:lnTo>
                      <a:pt x="159" y="177"/>
                    </a:lnTo>
                    <a:lnTo>
                      <a:pt x="175" y="173"/>
                    </a:lnTo>
                    <a:lnTo>
                      <a:pt x="174" y="156"/>
                    </a:lnTo>
                    <a:lnTo>
                      <a:pt x="237" y="137"/>
                    </a:lnTo>
                    <a:lnTo>
                      <a:pt x="227" y="131"/>
                    </a:lnTo>
                    <a:lnTo>
                      <a:pt x="234" y="109"/>
                    </a:lnTo>
                    <a:lnTo>
                      <a:pt x="240" y="100"/>
                    </a:lnTo>
                    <a:lnTo>
                      <a:pt x="237" y="81"/>
                    </a:lnTo>
                    <a:lnTo>
                      <a:pt x="242" y="62"/>
                    </a:lnTo>
                    <a:lnTo>
                      <a:pt x="246" y="55"/>
                    </a:lnTo>
                    <a:lnTo>
                      <a:pt x="241" y="35"/>
                    </a:lnTo>
                    <a:lnTo>
                      <a:pt x="231" y="25"/>
                    </a:lnTo>
                    <a:lnTo>
                      <a:pt x="220" y="17"/>
                    </a:lnTo>
                    <a:lnTo>
                      <a:pt x="207" y="14"/>
                    </a:lnTo>
                    <a:lnTo>
                      <a:pt x="198" y="9"/>
                    </a:lnTo>
                    <a:lnTo>
                      <a:pt x="197" y="8"/>
                    </a:lnTo>
                    <a:lnTo>
                      <a:pt x="197" y="8"/>
                    </a:lnTo>
                    <a:lnTo>
                      <a:pt x="199" y="13"/>
                    </a:lnTo>
                    <a:lnTo>
                      <a:pt x="195" y="14"/>
                    </a:lnTo>
                    <a:lnTo>
                      <a:pt x="191" y="9"/>
                    </a:lnTo>
                    <a:lnTo>
                      <a:pt x="191" y="9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5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BC00E99-250E-84AE-9139-F764E9DD4A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31012" y="5067301"/>
                <a:ext cx="250825" cy="257175"/>
              </a:xfrm>
              <a:custGeom>
                <a:avLst/>
                <a:gdLst>
                  <a:gd name="T0" fmla="*/ 118 w 158"/>
                  <a:gd name="T1" fmla="*/ 161 h 162"/>
                  <a:gd name="T2" fmla="*/ 141 w 158"/>
                  <a:gd name="T3" fmla="*/ 134 h 162"/>
                  <a:gd name="T4" fmla="*/ 147 w 158"/>
                  <a:gd name="T5" fmla="*/ 117 h 162"/>
                  <a:gd name="T6" fmla="*/ 151 w 158"/>
                  <a:gd name="T7" fmla="*/ 114 h 162"/>
                  <a:gd name="T8" fmla="*/ 153 w 158"/>
                  <a:gd name="T9" fmla="*/ 100 h 162"/>
                  <a:gd name="T10" fmla="*/ 151 w 158"/>
                  <a:gd name="T11" fmla="*/ 94 h 162"/>
                  <a:gd name="T12" fmla="*/ 152 w 158"/>
                  <a:gd name="T13" fmla="*/ 76 h 162"/>
                  <a:gd name="T14" fmla="*/ 157 w 158"/>
                  <a:gd name="T15" fmla="*/ 59 h 162"/>
                  <a:gd name="T16" fmla="*/ 158 w 158"/>
                  <a:gd name="T17" fmla="*/ 29 h 162"/>
                  <a:gd name="T18" fmla="*/ 148 w 158"/>
                  <a:gd name="T19" fmla="*/ 22 h 162"/>
                  <a:gd name="T20" fmla="*/ 138 w 158"/>
                  <a:gd name="T21" fmla="*/ 20 h 162"/>
                  <a:gd name="T22" fmla="*/ 134 w 158"/>
                  <a:gd name="T23" fmla="*/ 14 h 162"/>
                  <a:gd name="T24" fmla="*/ 124 w 158"/>
                  <a:gd name="T25" fmla="*/ 9 h 162"/>
                  <a:gd name="T26" fmla="*/ 107 w 158"/>
                  <a:gd name="T27" fmla="*/ 10 h 162"/>
                  <a:gd name="T28" fmla="*/ 106 w 158"/>
                  <a:gd name="T29" fmla="*/ 0 h 162"/>
                  <a:gd name="T30" fmla="*/ 90 w 158"/>
                  <a:gd name="T31" fmla="*/ 4 h 162"/>
                  <a:gd name="T32" fmla="*/ 78 w 158"/>
                  <a:gd name="T33" fmla="*/ 13 h 162"/>
                  <a:gd name="T34" fmla="*/ 75 w 158"/>
                  <a:gd name="T35" fmla="*/ 22 h 162"/>
                  <a:gd name="T36" fmla="*/ 68 w 158"/>
                  <a:gd name="T37" fmla="*/ 24 h 162"/>
                  <a:gd name="T38" fmla="*/ 49 w 158"/>
                  <a:gd name="T39" fmla="*/ 43 h 162"/>
                  <a:gd name="T40" fmla="*/ 37 w 158"/>
                  <a:gd name="T41" fmla="*/ 58 h 162"/>
                  <a:gd name="T42" fmla="*/ 29 w 158"/>
                  <a:gd name="T43" fmla="*/ 59 h 162"/>
                  <a:gd name="T44" fmla="*/ 24 w 158"/>
                  <a:gd name="T45" fmla="*/ 56 h 162"/>
                  <a:gd name="T46" fmla="*/ 0 w 158"/>
                  <a:gd name="T47" fmla="*/ 53 h 162"/>
                  <a:gd name="T48" fmla="*/ 7 w 158"/>
                  <a:gd name="T49" fmla="*/ 72 h 162"/>
                  <a:gd name="T50" fmla="*/ 11 w 158"/>
                  <a:gd name="T51" fmla="*/ 77 h 162"/>
                  <a:gd name="T52" fmla="*/ 17 w 158"/>
                  <a:gd name="T53" fmla="*/ 91 h 162"/>
                  <a:gd name="T54" fmla="*/ 40 w 158"/>
                  <a:gd name="T55" fmla="*/ 117 h 162"/>
                  <a:gd name="T56" fmla="*/ 48 w 158"/>
                  <a:gd name="T57" fmla="*/ 119 h 162"/>
                  <a:gd name="T58" fmla="*/ 48 w 158"/>
                  <a:gd name="T59" fmla="*/ 127 h 162"/>
                  <a:gd name="T60" fmla="*/ 54 w 158"/>
                  <a:gd name="T61" fmla="*/ 143 h 162"/>
                  <a:gd name="T62" fmla="*/ 69 w 158"/>
                  <a:gd name="T63" fmla="*/ 146 h 162"/>
                  <a:gd name="T64" fmla="*/ 82 w 158"/>
                  <a:gd name="T65" fmla="*/ 157 h 162"/>
                  <a:gd name="T66" fmla="*/ 90 w 158"/>
                  <a:gd name="T67" fmla="*/ 157 h 162"/>
                  <a:gd name="T68" fmla="*/ 100 w 158"/>
                  <a:gd name="T69" fmla="*/ 162 h 162"/>
                  <a:gd name="T70" fmla="*/ 107 w 158"/>
                  <a:gd name="T71" fmla="*/ 158 h 162"/>
                  <a:gd name="T72" fmla="*/ 118 w 158"/>
                  <a:gd name="T73" fmla="*/ 161 h 162"/>
                  <a:gd name="T74" fmla="*/ 118 w 158"/>
                  <a:gd name="T75" fmla="*/ 161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58" h="162">
                    <a:moveTo>
                      <a:pt x="118" y="161"/>
                    </a:moveTo>
                    <a:lnTo>
                      <a:pt x="141" y="134"/>
                    </a:lnTo>
                    <a:lnTo>
                      <a:pt x="147" y="117"/>
                    </a:lnTo>
                    <a:lnTo>
                      <a:pt x="151" y="114"/>
                    </a:lnTo>
                    <a:lnTo>
                      <a:pt x="153" y="100"/>
                    </a:lnTo>
                    <a:lnTo>
                      <a:pt x="151" y="94"/>
                    </a:lnTo>
                    <a:lnTo>
                      <a:pt x="152" y="76"/>
                    </a:lnTo>
                    <a:lnTo>
                      <a:pt x="157" y="59"/>
                    </a:lnTo>
                    <a:lnTo>
                      <a:pt x="158" y="29"/>
                    </a:lnTo>
                    <a:lnTo>
                      <a:pt x="148" y="22"/>
                    </a:lnTo>
                    <a:lnTo>
                      <a:pt x="138" y="20"/>
                    </a:lnTo>
                    <a:lnTo>
                      <a:pt x="134" y="14"/>
                    </a:lnTo>
                    <a:lnTo>
                      <a:pt x="124" y="9"/>
                    </a:lnTo>
                    <a:lnTo>
                      <a:pt x="107" y="10"/>
                    </a:lnTo>
                    <a:lnTo>
                      <a:pt x="106" y="0"/>
                    </a:lnTo>
                    <a:lnTo>
                      <a:pt x="90" y="4"/>
                    </a:lnTo>
                    <a:lnTo>
                      <a:pt x="78" y="13"/>
                    </a:lnTo>
                    <a:lnTo>
                      <a:pt x="75" y="22"/>
                    </a:lnTo>
                    <a:lnTo>
                      <a:pt x="68" y="24"/>
                    </a:lnTo>
                    <a:lnTo>
                      <a:pt x="49" y="43"/>
                    </a:lnTo>
                    <a:lnTo>
                      <a:pt x="37" y="58"/>
                    </a:lnTo>
                    <a:lnTo>
                      <a:pt x="29" y="59"/>
                    </a:lnTo>
                    <a:lnTo>
                      <a:pt x="24" y="56"/>
                    </a:lnTo>
                    <a:lnTo>
                      <a:pt x="0" y="53"/>
                    </a:lnTo>
                    <a:lnTo>
                      <a:pt x="7" y="72"/>
                    </a:lnTo>
                    <a:lnTo>
                      <a:pt x="11" y="77"/>
                    </a:lnTo>
                    <a:lnTo>
                      <a:pt x="17" y="91"/>
                    </a:lnTo>
                    <a:lnTo>
                      <a:pt x="40" y="117"/>
                    </a:lnTo>
                    <a:lnTo>
                      <a:pt x="48" y="119"/>
                    </a:lnTo>
                    <a:lnTo>
                      <a:pt x="48" y="127"/>
                    </a:lnTo>
                    <a:lnTo>
                      <a:pt x="54" y="143"/>
                    </a:lnTo>
                    <a:lnTo>
                      <a:pt x="69" y="146"/>
                    </a:lnTo>
                    <a:lnTo>
                      <a:pt x="82" y="157"/>
                    </a:lnTo>
                    <a:lnTo>
                      <a:pt x="90" y="157"/>
                    </a:lnTo>
                    <a:lnTo>
                      <a:pt x="100" y="162"/>
                    </a:lnTo>
                    <a:lnTo>
                      <a:pt x="107" y="158"/>
                    </a:lnTo>
                    <a:lnTo>
                      <a:pt x="118" y="161"/>
                    </a:lnTo>
                    <a:lnTo>
                      <a:pt x="118" y="161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5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AF82DB1-8437-8A38-C073-35D8F5511D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66000" y="4030663"/>
                <a:ext cx="328612" cy="515938"/>
              </a:xfrm>
              <a:custGeom>
                <a:avLst/>
                <a:gdLst>
                  <a:gd name="T0" fmla="*/ 62 w 207"/>
                  <a:gd name="T1" fmla="*/ 37 h 325"/>
                  <a:gd name="T2" fmla="*/ 52 w 207"/>
                  <a:gd name="T3" fmla="*/ 27 h 325"/>
                  <a:gd name="T4" fmla="*/ 47 w 207"/>
                  <a:gd name="T5" fmla="*/ 17 h 325"/>
                  <a:gd name="T6" fmla="*/ 40 w 207"/>
                  <a:gd name="T7" fmla="*/ 13 h 325"/>
                  <a:gd name="T8" fmla="*/ 33 w 207"/>
                  <a:gd name="T9" fmla="*/ 25 h 325"/>
                  <a:gd name="T10" fmla="*/ 29 w 207"/>
                  <a:gd name="T11" fmla="*/ 34 h 325"/>
                  <a:gd name="T12" fmla="*/ 38 w 207"/>
                  <a:gd name="T13" fmla="*/ 47 h 325"/>
                  <a:gd name="T14" fmla="*/ 45 w 207"/>
                  <a:gd name="T15" fmla="*/ 58 h 325"/>
                  <a:gd name="T16" fmla="*/ 54 w 207"/>
                  <a:gd name="T17" fmla="*/ 67 h 325"/>
                  <a:gd name="T18" fmla="*/ 123 w 207"/>
                  <a:gd name="T19" fmla="*/ 95 h 325"/>
                  <a:gd name="T20" fmla="*/ 140 w 207"/>
                  <a:gd name="T21" fmla="*/ 95 h 325"/>
                  <a:gd name="T22" fmla="*/ 83 w 207"/>
                  <a:gd name="T23" fmla="*/ 166 h 325"/>
                  <a:gd name="T24" fmla="*/ 55 w 207"/>
                  <a:gd name="T25" fmla="*/ 167 h 325"/>
                  <a:gd name="T26" fmla="*/ 37 w 207"/>
                  <a:gd name="T27" fmla="*/ 184 h 325"/>
                  <a:gd name="T28" fmla="*/ 24 w 207"/>
                  <a:gd name="T29" fmla="*/ 184 h 325"/>
                  <a:gd name="T30" fmla="*/ 18 w 207"/>
                  <a:gd name="T31" fmla="*/ 192 h 325"/>
                  <a:gd name="T32" fmla="*/ 0 w 207"/>
                  <a:gd name="T33" fmla="*/ 219 h 325"/>
                  <a:gd name="T34" fmla="*/ 0 w 207"/>
                  <a:gd name="T35" fmla="*/ 305 h 325"/>
                  <a:gd name="T36" fmla="*/ 13 w 207"/>
                  <a:gd name="T37" fmla="*/ 325 h 325"/>
                  <a:gd name="T38" fmla="*/ 18 w 207"/>
                  <a:gd name="T39" fmla="*/ 320 h 325"/>
                  <a:gd name="T40" fmla="*/ 23 w 207"/>
                  <a:gd name="T41" fmla="*/ 307 h 325"/>
                  <a:gd name="T42" fmla="*/ 45 w 207"/>
                  <a:gd name="T43" fmla="*/ 278 h 325"/>
                  <a:gd name="T44" fmla="*/ 66 w 207"/>
                  <a:gd name="T45" fmla="*/ 260 h 325"/>
                  <a:gd name="T46" fmla="*/ 97 w 207"/>
                  <a:gd name="T47" fmla="*/ 236 h 325"/>
                  <a:gd name="T48" fmla="*/ 117 w 207"/>
                  <a:gd name="T49" fmla="*/ 217 h 325"/>
                  <a:gd name="T50" fmla="*/ 141 w 207"/>
                  <a:gd name="T51" fmla="*/ 184 h 325"/>
                  <a:gd name="T52" fmla="*/ 159 w 207"/>
                  <a:gd name="T53" fmla="*/ 158 h 325"/>
                  <a:gd name="T54" fmla="*/ 176 w 207"/>
                  <a:gd name="T55" fmla="*/ 124 h 325"/>
                  <a:gd name="T56" fmla="*/ 188 w 207"/>
                  <a:gd name="T57" fmla="*/ 93 h 325"/>
                  <a:gd name="T58" fmla="*/ 197 w 207"/>
                  <a:gd name="T59" fmla="*/ 66 h 325"/>
                  <a:gd name="T60" fmla="*/ 202 w 207"/>
                  <a:gd name="T61" fmla="*/ 41 h 325"/>
                  <a:gd name="T62" fmla="*/ 206 w 207"/>
                  <a:gd name="T63" fmla="*/ 32 h 325"/>
                  <a:gd name="T64" fmla="*/ 206 w 207"/>
                  <a:gd name="T65" fmla="*/ 19 h 325"/>
                  <a:gd name="T66" fmla="*/ 207 w 207"/>
                  <a:gd name="T67" fmla="*/ 6 h 325"/>
                  <a:gd name="T68" fmla="*/ 206 w 207"/>
                  <a:gd name="T69" fmla="*/ 0 h 325"/>
                  <a:gd name="T70" fmla="*/ 198 w 207"/>
                  <a:gd name="T71" fmla="*/ 0 h 325"/>
                  <a:gd name="T72" fmla="*/ 189 w 207"/>
                  <a:gd name="T73" fmla="*/ 8 h 325"/>
                  <a:gd name="T74" fmla="*/ 178 w 207"/>
                  <a:gd name="T75" fmla="*/ 10 h 325"/>
                  <a:gd name="T76" fmla="*/ 168 w 207"/>
                  <a:gd name="T77" fmla="*/ 14 h 325"/>
                  <a:gd name="T78" fmla="*/ 162 w 207"/>
                  <a:gd name="T79" fmla="*/ 14 h 325"/>
                  <a:gd name="T80" fmla="*/ 162 w 207"/>
                  <a:gd name="T81" fmla="*/ 14 h 325"/>
                  <a:gd name="T82" fmla="*/ 150 w 207"/>
                  <a:gd name="T83" fmla="*/ 15 h 325"/>
                  <a:gd name="T84" fmla="*/ 142 w 207"/>
                  <a:gd name="T85" fmla="*/ 19 h 325"/>
                  <a:gd name="T86" fmla="*/ 132 w 207"/>
                  <a:gd name="T87" fmla="*/ 21 h 325"/>
                  <a:gd name="T88" fmla="*/ 114 w 207"/>
                  <a:gd name="T89" fmla="*/ 28 h 325"/>
                  <a:gd name="T90" fmla="*/ 92 w 207"/>
                  <a:gd name="T91" fmla="*/ 30 h 325"/>
                  <a:gd name="T92" fmla="*/ 72 w 207"/>
                  <a:gd name="T93" fmla="*/ 37 h 325"/>
                  <a:gd name="T94" fmla="*/ 62 w 207"/>
                  <a:gd name="T95" fmla="*/ 37 h 325"/>
                  <a:gd name="T96" fmla="*/ 62 w 207"/>
                  <a:gd name="T97" fmla="*/ 37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07" h="325">
                    <a:moveTo>
                      <a:pt x="62" y="37"/>
                    </a:moveTo>
                    <a:lnTo>
                      <a:pt x="52" y="27"/>
                    </a:lnTo>
                    <a:lnTo>
                      <a:pt x="47" y="17"/>
                    </a:lnTo>
                    <a:lnTo>
                      <a:pt x="40" y="13"/>
                    </a:lnTo>
                    <a:lnTo>
                      <a:pt x="33" y="25"/>
                    </a:lnTo>
                    <a:lnTo>
                      <a:pt x="29" y="34"/>
                    </a:lnTo>
                    <a:lnTo>
                      <a:pt x="38" y="47"/>
                    </a:lnTo>
                    <a:lnTo>
                      <a:pt x="45" y="58"/>
                    </a:lnTo>
                    <a:lnTo>
                      <a:pt x="54" y="67"/>
                    </a:lnTo>
                    <a:lnTo>
                      <a:pt x="123" y="95"/>
                    </a:lnTo>
                    <a:lnTo>
                      <a:pt x="140" y="95"/>
                    </a:lnTo>
                    <a:lnTo>
                      <a:pt x="83" y="166"/>
                    </a:lnTo>
                    <a:lnTo>
                      <a:pt x="55" y="167"/>
                    </a:lnTo>
                    <a:lnTo>
                      <a:pt x="37" y="184"/>
                    </a:lnTo>
                    <a:lnTo>
                      <a:pt x="24" y="184"/>
                    </a:lnTo>
                    <a:lnTo>
                      <a:pt x="18" y="192"/>
                    </a:lnTo>
                    <a:lnTo>
                      <a:pt x="0" y="219"/>
                    </a:lnTo>
                    <a:lnTo>
                      <a:pt x="0" y="305"/>
                    </a:lnTo>
                    <a:lnTo>
                      <a:pt x="13" y="325"/>
                    </a:lnTo>
                    <a:lnTo>
                      <a:pt x="18" y="320"/>
                    </a:lnTo>
                    <a:lnTo>
                      <a:pt x="23" y="307"/>
                    </a:lnTo>
                    <a:lnTo>
                      <a:pt x="45" y="278"/>
                    </a:lnTo>
                    <a:lnTo>
                      <a:pt x="66" y="260"/>
                    </a:lnTo>
                    <a:lnTo>
                      <a:pt x="97" y="236"/>
                    </a:lnTo>
                    <a:lnTo>
                      <a:pt x="117" y="217"/>
                    </a:lnTo>
                    <a:lnTo>
                      <a:pt x="141" y="184"/>
                    </a:lnTo>
                    <a:lnTo>
                      <a:pt x="159" y="158"/>
                    </a:lnTo>
                    <a:lnTo>
                      <a:pt x="176" y="124"/>
                    </a:lnTo>
                    <a:lnTo>
                      <a:pt x="188" y="93"/>
                    </a:lnTo>
                    <a:lnTo>
                      <a:pt x="197" y="66"/>
                    </a:lnTo>
                    <a:lnTo>
                      <a:pt x="202" y="41"/>
                    </a:lnTo>
                    <a:lnTo>
                      <a:pt x="206" y="32"/>
                    </a:lnTo>
                    <a:lnTo>
                      <a:pt x="206" y="19"/>
                    </a:lnTo>
                    <a:lnTo>
                      <a:pt x="207" y="6"/>
                    </a:lnTo>
                    <a:lnTo>
                      <a:pt x="206" y="0"/>
                    </a:lnTo>
                    <a:lnTo>
                      <a:pt x="198" y="0"/>
                    </a:lnTo>
                    <a:lnTo>
                      <a:pt x="189" y="8"/>
                    </a:lnTo>
                    <a:lnTo>
                      <a:pt x="178" y="10"/>
                    </a:lnTo>
                    <a:lnTo>
                      <a:pt x="168" y="14"/>
                    </a:lnTo>
                    <a:lnTo>
                      <a:pt x="162" y="14"/>
                    </a:lnTo>
                    <a:lnTo>
                      <a:pt x="162" y="14"/>
                    </a:lnTo>
                    <a:lnTo>
                      <a:pt x="150" y="15"/>
                    </a:lnTo>
                    <a:lnTo>
                      <a:pt x="142" y="19"/>
                    </a:lnTo>
                    <a:lnTo>
                      <a:pt x="132" y="21"/>
                    </a:lnTo>
                    <a:lnTo>
                      <a:pt x="114" y="28"/>
                    </a:lnTo>
                    <a:lnTo>
                      <a:pt x="92" y="30"/>
                    </a:lnTo>
                    <a:lnTo>
                      <a:pt x="72" y="37"/>
                    </a:lnTo>
                    <a:lnTo>
                      <a:pt x="62" y="37"/>
                    </a:lnTo>
                    <a:lnTo>
                      <a:pt x="62" y="37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5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8ECE837-5A2F-E303-1222-E450F8D68CF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31087" y="4911726"/>
                <a:ext cx="42862" cy="38100"/>
              </a:xfrm>
              <a:custGeom>
                <a:avLst/>
                <a:gdLst>
                  <a:gd name="T0" fmla="*/ 12 w 27"/>
                  <a:gd name="T1" fmla="*/ 23 h 24"/>
                  <a:gd name="T2" fmla="*/ 11 w 27"/>
                  <a:gd name="T3" fmla="*/ 21 h 24"/>
                  <a:gd name="T4" fmla="*/ 9 w 27"/>
                  <a:gd name="T5" fmla="*/ 21 h 24"/>
                  <a:gd name="T6" fmla="*/ 9 w 27"/>
                  <a:gd name="T7" fmla="*/ 22 h 24"/>
                  <a:gd name="T8" fmla="*/ 10 w 27"/>
                  <a:gd name="T9" fmla="*/ 23 h 24"/>
                  <a:gd name="T10" fmla="*/ 13 w 27"/>
                  <a:gd name="T11" fmla="*/ 24 h 24"/>
                  <a:gd name="T12" fmla="*/ 12 w 27"/>
                  <a:gd name="T13" fmla="*/ 23 h 24"/>
                  <a:gd name="T14" fmla="*/ 12 w 27"/>
                  <a:gd name="T15" fmla="*/ 23 h 24"/>
                  <a:gd name="T16" fmla="*/ 27 w 27"/>
                  <a:gd name="T17" fmla="*/ 17 h 24"/>
                  <a:gd name="T18" fmla="*/ 27 w 27"/>
                  <a:gd name="T19" fmla="*/ 17 h 24"/>
                  <a:gd name="T20" fmla="*/ 26 w 27"/>
                  <a:gd name="T21" fmla="*/ 17 h 24"/>
                  <a:gd name="T22" fmla="*/ 25 w 27"/>
                  <a:gd name="T23" fmla="*/ 18 h 24"/>
                  <a:gd name="T24" fmla="*/ 25 w 27"/>
                  <a:gd name="T25" fmla="*/ 19 h 24"/>
                  <a:gd name="T26" fmla="*/ 24 w 27"/>
                  <a:gd name="T27" fmla="*/ 19 h 24"/>
                  <a:gd name="T28" fmla="*/ 23 w 27"/>
                  <a:gd name="T29" fmla="*/ 19 h 24"/>
                  <a:gd name="T30" fmla="*/ 21 w 27"/>
                  <a:gd name="T31" fmla="*/ 19 h 24"/>
                  <a:gd name="T32" fmla="*/ 25 w 27"/>
                  <a:gd name="T33" fmla="*/ 21 h 24"/>
                  <a:gd name="T34" fmla="*/ 27 w 27"/>
                  <a:gd name="T35" fmla="*/ 23 h 24"/>
                  <a:gd name="T36" fmla="*/ 27 w 27"/>
                  <a:gd name="T37" fmla="*/ 23 h 24"/>
                  <a:gd name="T38" fmla="*/ 27 w 27"/>
                  <a:gd name="T39" fmla="*/ 23 h 24"/>
                  <a:gd name="T40" fmla="*/ 27 w 27"/>
                  <a:gd name="T41" fmla="*/ 21 h 24"/>
                  <a:gd name="T42" fmla="*/ 27 w 27"/>
                  <a:gd name="T43" fmla="*/ 17 h 24"/>
                  <a:gd name="T44" fmla="*/ 27 w 27"/>
                  <a:gd name="T45" fmla="*/ 17 h 24"/>
                  <a:gd name="T46" fmla="*/ 6 w 27"/>
                  <a:gd name="T47" fmla="*/ 13 h 24"/>
                  <a:gd name="T48" fmla="*/ 6 w 27"/>
                  <a:gd name="T49" fmla="*/ 11 h 24"/>
                  <a:gd name="T50" fmla="*/ 6 w 27"/>
                  <a:gd name="T51" fmla="*/ 9 h 24"/>
                  <a:gd name="T52" fmla="*/ 4 w 27"/>
                  <a:gd name="T53" fmla="*/ 6 h 24"/>
                  <a:gd name="T54" fmla="*/ 4 w 27"/>
                  <a:gd name="T55" fmla="*/ 1 h 24"/>
                  <a:gd name="T56" fmla="*/ 4 w 27"/>
                  <a:gd name="T57" fmla="*/ 0 h 24"/>
                  <a:gd name="T58" fmla="*/ 2 w 27"/>
                  <a:gd name="T59" fmla="*/ 0 h 24"/>
                  <a:gd name="T60" fmla="*/ 2 w 27"/>
                  <a:gd name="T61" fmla="*/ 0 h 24"/>
                  <a:gd name="T62" fmla="*/ 2 w 27"/>
                  <a:gd name="T63" fmla="*/ 2 h 24"/>
                  <a:gd name="T64" fmla="*/ 0 w 27"/>
                  <a:gd name="T65" fmla="*/ 9 h 24"/>
                  <a:gd name="T66" fmla="*/ 2 w 27"/>
                  <a:gd name="T67" fmla="*/ 11 h 24"/>
                  <a:gd name="T68" fmla="*/ 3 w 27"/>
                  <a:gd name="T69" fmla="*/ 11 h 24"/>
                  <a:gd name="T70" fmla="*/ 5 w 27"/>
                  <a:gd name="T71" fmla="*/ 13 h 24"/>
                  <a:gd name="T72" fmla="*/ 6 w 27"/>
                  <a:gd name="T73" fmla="*/ 13 h 24"/>
                  <a:gd name="T74" fmla="*/ 6 w 27"/>
                  <a:gd name="T75" fmla="*/ 1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" h="24">
                    <a:moveTo>
                      <a:pt x="12" y="23"/>
                    </a:moveTo>
                    <a:lnTo>
                      <a:pt x="11" y="21"/>
                    </a:lnTo>
                    <a:lnTo>
                      <a:pt x="9" y="21"/>
                    </a:lnTo>
                    <a:lnTo>
                      <a:pt x="9" y="22"/>
                    </a:lnTo>
                    <a:lnTo>
                      <a:pt x="10" y="23"/>
                    </a:lnTo>
                    <a:lnTo>
                      <a:pt x="13" y="24"/>
                    </a:lnTo>
                    <a:lnTo>
                      <a:pt x="12" y="23"/>
                    </a:lnTo>
                    <a:lnTo>
                      <a:pt x="12" y="23"/>
                    </a:lnTo>
                    <a:close/>
                    <a:moveTo>
                      <a:pt x="27" y="17"/>
                    </a:moveTo>
                    <a:lnTo>
                      <a:pt x="27" y="17"/>
                    </a:lnTo>
                    <a:lnTo>
                      <a:pt x="26" y="17"/>
                    </a:lnTo>
                    <a:lnTo>
                      <a:pt x="25" y="18"/>
                    </a:lnTo>
                    <a:lnTo>
                      <a:pt x="25" y="19"/>
                    </a:lnTo>
                    <a:lnTo>
                      <a:pt x="24" y="19"/>
                    </a:lnTo>
                    <a:lnTo>
                      <a:pt x="23" y="19"/>
                    </a:lnTo>
                    <a:lnTo>
                      <a:pt x="21" y="19"/>
                    </a:lnTo>
                    <a:lnTo>
                      <a:pt x="25" y="21"/>
                    </a:lnTo>
                    <a:lnTo>
                      <a:pt x="27" y="23"/>
                    </a:lnTo>
                    <a:lnTo>
                      <a:pt x="27" y="23"/>
                    </a:lnTo>
                    <a:lnTo>
                      <a:pt x="27" y="23"/>
                    </a:lnTo>
                    <a:lnTo>
                      <a:pt x="27" y="21"/>
                    </a:lnTo>
                    <a:lnTo>
                      <a:pt x="27" y="17"/>
                    </a:lnTo>
                    <a:lnTo>
                      <a:pt x="27" y="17"/>
                    </a:lnTo>
                    <a:close/>
                    <a:moveTo>
                      <a:pt x="6" y="13"/>
                    </a:moveTo>
                    <a:lnTo>
                      <a:pt x="6" y="11"/>
                    </a:lnTo>
                    <a:lnTo>
                      <a:pt x="6" y="9"/>
                    </a:lnTo>
                    <a:lnTo>
                      <a:pt x="4" y="6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0" y="9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5" y="13"/>
                    </a:lnTo>
                    <a:lnTo>
                      <a:pt x="6" y="13"/>
                    </a:lnTo>
                    <a:lnTo>
                      <a:pt x="6" y="13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5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4CB9A3E-ADCA-AFFD-3CF4-9543BEBF34C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45250" y="3121026"/>
                <a:ext cx="11112" cy="11113"/>
              </a:xfrm>
              <a:custGeom>
                <a:avLst/>
                <a:gdLst>
                  <a:gd name="T0" fmla="*/ 7 w 7"/>
                  <a:gd name="T1" fmla="*/ 6 h 7"/>
                  <a:gd name="T2" fmla="*/ 7 w 7"/>
                  <a:gd name="T3" fmla="*/ 5 h 7"/>
                  <a:gd name="T4" fmla="*/ 5 w 7"/>
                  <a:gd name="T5" fmla="*/ 3 h 7"/>
                  <a:gd name="T6" fmla="*/ 3 w 7"/>
                  <a:gd name="T7" fmla="*/ 3 h 7"/>
                  <a:gd name="T8" fmla="*/ 3 w 7"/>
                  <a:gd name="T9" fmla="*/ 5 h 7"/>
                  <a:gd name="T10" fmla="*/ 5 w 7"/>
                  <a:gd name="T11" fmla="*/ 7 h 7"/>
                  <a:gd name="T12" fmla="*/ 7 w 7"/>
                  <a:gd name="T13" fmla="*/ 7 h 7"/>
                  <a:gd name="T14" fmla="*/ 7 w 7"/>
                  <a:gd name="T15" fmla="*/ 6 h 7"/>
                  <a:gd name="T16" fmla="*/ 7 w 7"/>
                  <a:gd name="T17" fmla="*/ 6 h 7"/>
                  <a:gd name="T18" fmla="*/ 2 w 7"/>
                  <a:gd name="T19" fmla="*/ 1 h 7"/>
                  <a:gd name="T20" fmla="*/ 2 w 7"/>
                  <a:gd name="T21" fmla="*/ 1 h 7"/>
                  <a:gd name="T22" fmla="*/ 2 w 7"/>
                  <a:gd name="T23" fmla="*/ 0 h 7"/>
                  <a:gd name="T24" fmla="*/ 1 w 7"/>
                  <a:gd name="T25" fmla="*/ 0 h 7"/>
                  <a:gd name="T26" fmla="*/ 0 w 7"/>
                  <a:gd name="T27" fmla="*/ 0 h 7"/>
                  <a:gd name="T28" fmla="*/ 0 w 7"/>
                  <a:gd name="T29" fmla="*/ 1 h 7"/>
                  <a:gd name="T30" fmla="*/ 1 w 7"/>
                  <a:gd name="T31" fmla="*/ 2 h 7"/>
                  <a:gd name="T32" fmla="*/ 2 w 7"/>
                  <a:gd name="T33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" h="7">
                    <a:moveTo>
                      <a:pt x="7" y="6"/>
                    </a:moveTo>
                    <a:lnTo>
                      <a:pt x="7" y="5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5" y="7"/>
                    </a:lnTo>
                    <a:lnTo>
                      <a:pt x="7" y="7"/>
                    </a:lnTo>
                    <a:lnTo>
                      <a:pt x="7" y="6"/>
                    </a:lnTo>
                    <a:lnTo>
                      <a:pt x="7" y="6"/>
                    </a:lnTo>
                    <a:close/>
                    <a:moveTo>
                      <a:pt x="2" y="1"/>
                    </a:moveTo>
                    <a:lnTo>
                      <a:pt x="2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5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A2C773-AC35-6244-AC8A-50F0DEFE7D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7175" y="5237163"/>
                <a:ext cx="14287" cy="20638"/>
              </a:xfrm>
              <a:custGeom>
                <a:avLst/>
                <a:gdLst>
                  <a:gd name="T0" fmla="*/ 6 w 9"/>
                  <a:gd name="T1" fmla="*/ 12 h 13"/>
                  <a:gd name="T2" fmla="*/ 7 w 9"/>
                  <a:gd name="T3" fmla="*/ 11 h 13"/>
                  <a:gd name="T4" fmla="*/ 8 w 9"/>
                  <a:gd name="T5" fmla="*/ 9 h 13"/>
                  <a:gd name="T6" fmla="*/ 9 w 9"/>
                  <a:gd name="T7" fmla="*/ 8 h 13"/>
                  <a:gd name="T8" fmla="*/ 9 w 9"/>
                  <a:gd name="T9" fmla="*/ 5 h 13"/>
                  <a:gd name="T10" fmla="*/ 9 w 9"/>
                  <a:gd name="T11" fmla="*/ 2 h 13"/>
                  <a:gd name="T12" fmla="*/ 7 w 9"/>
                  <a:gd name="T13" fmla="*/ 0 h 13"/>
                  <a:gd name="T14" fmla="*/ 5 w 9"/>
                  <a:gd name="T15" fmla="*/ 1 h 13"/>
                  <a:gd name="T16" fmla="*/ 4 w 9"/>
                  <a:gd name="T17" fmla="*/ 1 h 13"/>
                  <a:gd name="T18" fmla="*/ 3 w 9"/>
                  <a:gd name="T19" fmla="*/ 3 h 13"/>
                  <a:gd name="T20" fmla="*/ 1 w 9"/>
                  <a:gd name="T21" fmla="*/ 4 h 13"/>
                  <a:gd name="T22" fmla="*/ 1 w 9"/>
                  <a:gd name="T23" fmla="*/ 6 h 13"/>
                  <a:gd name="T24" fmla="*/ 0 w 9"/>
                  <a:gd name="T25" fmla="*/ 8 h 13"/>
                  <a:gd name="T26" fmla="*/ 0 w 9"/>
                  <a:gd name="T27" fmla="*/ 10 h 13"/>
                  <a:gd name="T28" fmla="*/ 0 w 9"/>
                  <a:gd name="T29" fmla="*/ 10 h 13"/>
                  <a:gd name="T30" fmla="*/ 0 w 9"/>
                  <a:gd name="T31" fmla="*/ 11 h 13"/>
                  <a:gd name="T32" fmla="*/ 0 w 9"/>
                  <a:gd name="T33" fmla="*/ 12 h 13"/>
                  <a:gd name="T34" fmla="*/ 3 w 9"/>
                  <a:gd name="T35" fmla="*/ 13 h 13"/>
                  <a:gd name="T36" fmla="*/ 6 w 9"/>
                  <a:gd name="T37" fmla="*/ 12 h 13"/>
                  <a:gd name="T38" fmla="*/ 6 w 9"/>
                  <a:gd name="T3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13">
                    <a:moveTo>
                      <a:pt x="6" y="12"/>
                    </a:moveTo>
                    <a:lnTo>
                      <a:pt x="7" y="11"/>
                    </a:lnTo>
                    <a:lnTo>
                      <a:pt x="8" y="9"/>
                    </a:lnTo>
                    <a:lnTo>
                      <a:pt x="9" y="8"/>
                    </a:lnTo>
                    <a:lnTo>
                      <a:pt x="9" y="5"/>
                    </a:lnTo>
                    <a:lnTo>
                      <a:pt x="9" y="2"/>
                    </a:lnTo>
                    <a:lnTo>
                      <a:pt x="7" y="0"/>
                    </a:lnTo>
                    <a:lnTo>
                      <a:pt x="5" y="1"/>
                    </a:lnTo>
                    <a:lnTo>
                      <a:pt x="4" y="1"/>
                    </a:lnTo>
                    <a:lnTo>
                      <a:pt x="3" y="3"/>
                    </a:lnTo>
                    <a:lnTo>
                      <a:pt x="1" y="4"/>
                    </a:lnTo>
                    <a:lnTo>
                      <a:pt x="1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1"/>
                    </a:lnTo>
                    <a:lnTo>
                      <a:pt x="0" y="12"/>
                    </a:lnTo>
                    <a:lnTo>
                      <a:pt x="3" y="13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5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5FADAE7-ECD9-4334-47D5-92AA2555778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16650" y="4419601"/>
                <a:ext cx="31750" cy="61913"/>
              </a:xfrm>
              <a:custGeom>
                <a:avLst/>
                <a:gdLst>
                  <a:gd name="T0" fmla="*/ 4 w 20"/>
                  <a:gd name="T1" fmla="*/ 37 h 39"/>
                  <a:gd name="T2" fmla="*/ 5 w 20"/>
                  <a:gd name="T3" fmla="*/ 34 h 39"/>
                  <a:gd name="T4" fmla="*/ 5 w 20"/>
                  <a:gd name="T5" fmla="*/ 32 h 39"/>
                  <a:gd name="T6" fmla="*/ 4 w 20"/>
                  <a:gd name="T7" fmla="*/ 30 h 39"/>
                  <a:gd name="T8" fmla="*/ 4 w 20"/>
                  <a:gd name="T9" fmla="*/ 30 h 39"/>
                  <a:gd name="T10" fmla="*/ 2 w 20"/>
                  <a:gd name="T11" fmla="*/ 32 h 39"/>
                  <a:gd name="T12" fmla="*/ 0 w 20"/>
                  <a:gd name="T13" fmla="*/ 34 h 39"/>
                  <a:gd name="T14" fmla="*/ 0 w 20"/>
                  <a:gd name="T15" fmla="*/ 35 h 39"/>
                  <a:gd name="T16" fmla="*/ 1 w 20"/>
                  <a:gd name="T17" fmla="*/ 37 h 39"/>
                  <a:gd name="T18" fmla="*/ 1 w 20"/>
                  <a:gd name="T19" fmla="*/ 38 h 39"/>
                  <a:gd name="T20" fmla="*/ 2 w 20"/>
                  <a:gd name="T21" fmla="*/ 39 h 39"/>
                  <a:gd name="T22" fmla="*/ 4 w 20"/>
                  <a:gd name="T23" fmla="*/ 37 h 39"/>
                  <a:gd name="T24" fmla="*/ 4 w 20"/>
                  <a:gd name="T25" fmla="*/ 37 h 39"/>
                  <a:gd name="T26" fmla="*/ 20 w 20"/>
                  <a:gd name="T27" fmla="*/ 3 h 39"/>
                  <a:gd name="T28" fmla="*/ 20 w 20"/>
                  <a:gd name="T29" fmla="*/ 1 h 39"/>
                  <a:gd name="T30" fmla="*/ 20 w 20"/>
                  <a:gd name="T31" fmla="*/ 0 h 39"/>
                  <a:gd name="T32" fmla="*/ 20 w 20"/>
                  <a:gd name="T33" fmla="*/ 0 h 39"/>
                  <a:gd name="T34" fmla="*/ 20 w 20"/>
                  <a:gd name="T35" fmla="*/ 0 h 39"/>
                  <a:gd name="T36" fmla="*/ 19 w 20"/>
                  <a:gd name="T37" fmla="*/ 0 h 39"/>
                  <a:gd name="T38" fmla="*/ 18 w 20"/>
                  <a:gd name="T39" fmla="*/ 2 h 39"/>
                  <a:gd name="T40" fmla="*/ 18 w 20"/>
                  <a:gd name="T41" fmla="*/ 3 h 39"/>
                  <a:gd name="T42" fmla="*/ 19 w 20"/>
                  <a:gd name="T43" fmla="*/ 4 h 39"/>
                  <a:gd name="T44" fmla="*/ 20 w 20"/>
                  <a:gd name="T45" fmla="*/ 3 h 39"/>
                  <a:gd name="T46" fmla="*/ 20 w 20"/>
                  <a:gd name="T47" fmla="*/ 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" h="39">
                    <a:moveTo>
                      <a:pt x="4" y="37"/>
                    </a:moveTo>
                    <a:lnTo>
                      <a:pt x="5" y="34"/>
                    </a:lnTo>
                    <a:lnTo>
                      <a:pt x="5" y="32"/>
                    </a:lnTo>
                    <a:lnTo>
                      <a:pt x="4" y="30"/>
                    </a:lnTo>
                    <a:lnTo>
                      <a:pt x="4" y="30"/>
                    </a:lnTo>
                    <a:lnTo>
                      <a:pt x="2" y="32"/>
                    </a:lnTo>
                    <a:lnTo>
                      <a:pt x="0" y="34"/>
                    </a:lnTo>
                    <a:lnTo>
                      <a:pt x="0" y="35"/>
                    </a:lnTo>
                    <a:lnTo>
                      <a:pt x="1" y="37"/>
                    </a:lnTo>
                    <a:lnTo>
                      <a:pt x="1" y="38"/>
                    </a:lnTo>
                    <a:lnTo>
                      <a:pt x="2" y="39"/>
                    </a:lnTo>
                    <a:lnTo>
                      <a:pt x="4" y="37"/>
                    </a:lnTo>
                    <a:lnTo>
                      <a:pt x="4" y="37"/>
                    </a:lnTo>
                    <a:close/>
                    <a:moveTo>
                      <a:pt x="20" y="3"/>
                    </a:moveTo>
                    <a:lnTo>
                      <a:pt x="20" y="1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19" y="0"/>
                    </a:lnTo>
                    <a:lnTo>
                      <a:pt x="18" y="2"/>
                    </a:lnTo>
                    <a:lnTo>
                      <a:pt x="18" y="3"/>
                    </a:lnTo>
                    <a:lnTo>
                      <a:pt x="19" y="4"/>
                    </a:lnTo>
                    <a:lnTo>
                      <a:pt x="20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6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BECB1E2-2AF0-CCFF-B51D-954BDBC3D6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43837" y="4656138"/>
                <a:ext cx="6350" cy="6350"/>
              </a:xfrm>
              <a:custGeom>
                <a:avLst/>
                <a:gdLst>
                  <a:gd name="T0" fmla="*/ 4 w 4"/>
                  <a:gd name="T1" fmla="*/ 2 h 4"/>
                  <a:gd name="T2" fmla="*/ 2 w 4"/>
                  <a:gd name="T3" fmla="*/ 0 h 4"/>
                  <a:gd name="T4" fmla="*/ 0 w 4"/>
                  <a:gd name="T5" fmla="*/ 1 h 4"/>
                  <a:gd name="T6" fmla="*/ 1 w 4"/>
                  <a:gd name="T7" fmla="*/ 1 h 4"/>
                  <a:gd name="T8" fmla="*/ 2 w 4"/>
                  <a:gd name="T9" fmla="*/ 2 h 4"/>
                  <a:gd name="T10" fmla="*/ 3 w 4"/>
                  <a:gd name="T11" fmla="*/ 4 h 4"/>
                  <a:gd name="T12" fmla="*/ 4 w 4"/>
                  <a:gd name="T13" fmla="*/ 4 h 4"/>
                  <a:gd name="T14" fmla="*/ 4 w 4"/>
                  <a:gd name="T15" fmla="*/ 2 h 4"/>
                  <a:gd name="T16" fmla="*/ 4 w 4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lnTo>
                      <a:pt x="2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2"/>
                    </a:lnTo>
                    <a:lnTo>
                      <a:pt x="3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6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78F309F-7832-94D3-395E-7EF1D6984B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1413" y="4960938"/>
                <a:ext cx="6350" cy="11113"/>
              </a:xfrm>
              <a:custGeom>
                <a:avLst/>
                <a:gdLst>
                  <a:gd name="T0" fmla="*/ 3 w 4"/>
                  <a:gd name="T1" fmla="*/ 7 h 7"/>
                  <a:gd name="T2" fmla="*/ 3 w 4"/>
                  <a:gd name="T3" fmla="*/ 6 h 7"/>
                  <a:gd name="T4" fmla="*/ 4 w 4"/>
                  <a:gd name="T5" fmla="*/ 5 h 7"/>
                  <a:gd name="T6" fmla="*/ 4 w 4"/>
                  <a:gd name="T7" fmla="*/ 4 h 7"/>
                  <a:gd name="T8" fmla="*/ 4 w 4"/>
                  <a:gd name="T9" fmla="*/ 2 h 7"/>
                  <a:gd name="T10" fmla="*/ 3 w 4"/>
                  <a:gd name="T11" fmla="*/ 1 h 7"/>
                  <a:gd name="T12" fmla="*/ 2 w 4"/>
                  <a:gd name="T13" fmla="*/ 1 h 7"/>
                  <a:gd name="T14" fmla="*/ 1 w 4"/>
                  <a:gd name="T15" fmla="*/ 0 h 7"/>
                  <a:gd name="T16" fmla="*/ 0 w 4"/>
                  <a:gd name="T17" fmla="*/ 1 h 7"/>
                  <a:gd name="T18" fmla="*/ 1 w 4"/>
                  <a:gd name="T19" fmla="*/ 3 h 7"/>
                  <a:gd name="T20" fmla="*/ 1 w 4"/>
                  <a:gd name="T21" fmla="*/ 4 h 7"/>
                  <a:gd name="T22" fmla="*/ 0 w 4"/>
                  <a:gd name="T23" fmla="*/ 6 h 7"/>
                  <a:gd name="T24" fmla="*/ 1 w 4"/>
                  <a:gd name="T25" fmla="*/ 6 h 7"/>
                  <a:gd name="T26" fmla="*/ 2 w 4"/>
                  <a:gd name="T27" fmla="*/ 7 h 7"/>
                  <a:gd name="T28" fmla="*/ 3 w 4"/>
                  <a:gd name="T29" fmla="*/ 7 h 7"/>
                  <a:gd name="T30" fmla="*/ 3 w 4"/>
                  <a:gd name="T3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" h="7">
                    <a:moveTo>
                      <a:pt x="3" y="7"/>
                    </a:moveTo>
                    <a:lnTo>
                      <a:pt x="3" y="6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1" y="3"/>
                    </a:lnTo>
                    <a:lnTo>
                      <a:pt x="1" y="4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3" y="7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6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C11E6D7-02E6-F4F3-8E93-B905EECE2E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5738" y="5270501"/>
                <a:ext cx="19050" cy="17463"/>
              </a:xfrm>
              <a:custGeom>
                <a:avLst/>
                <a:gdLst>
                  <a:gd name="T0" fmla="*/ 11 w 12"/>
                  <a:gd name="T1" fmla="*/ 11 h 11"/>
                  <a:gd name="T2" fmla="*/ 12 w 12"/>
                  <a:gd name="T3" fmla="*/ 9 h 11"/>
                  <a:gd name="T4" fmla="*/ 12 w 12"/>
                  <a:gd name="T5" fmla="*/ 7 h 11"/>
                  <a:gd name="T6" fmla="*/ 11 w 12"/>
                  <a:gd name="T7" fmla="*/ 4 h 11"/>
                  <a:gd name="T8" fmla="*/ 9 w 12"/>
                  <a:gd name="T9" fmla="*/ 1 h 11"/>
                  <a:gd name="T10" fmla="*/ 7 w 12"/>
                  <a:gd name="T11" fmla="*/ 0 h 11"/>
                  <a:gd name="T12" fmla="*/ 4 w 12"/>
                  <a:gd name="T13" fmla="*/ 0 h 11"/>
                  <a:gd name="T14" fmla="*/ 2 w 12"/>
                  <a:gd name="T15" fmla="*/ 1 h 11"/>
                  <a:gd name="T16" fmla="*/ 1 w 12"/>
                  <a:gd name="T17" fmla="*/ 3 h 11"/>
                  <a:gd name="T18" fmla="*/ 0 w 12"/>
                  <a:gd name="T19" fmla="*/ 4 h 11"/>
                  <a:gd name="T20" fmla="*/ 2 w 12"/>
                  <a:gd name="T21" fmla="*/ 8 h 11"/>
                  <a:gd name="T22" fmla="*/ 2 w 12"/>
                  <a:gd name="T23" fmla="*/ 9 h 11"/>
                  <a:gd name="T24" fmla="*/ 6 w 12"/>
                  <a:gd name="T25" fmla="*/ 11 h 11"/>
                  <a:gd name="T26" fmla="*/ 8 w 12"/>
                  <a:gd name="T27" fmla="*/ 11 h 11"/>
                  <a:gd name="T28" fmla="*/ 11 w 12"/>
                  <a:gd name="T29" fmla="*/ 11 h 11"/>
                  <a:gd name="T30" fmla="*/ 11 w 12"/>
                  <a:gd name="T31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" h="11">
                    <a:moveTo>
                      <a:pt x="11" y="11"/>
                    </a:moveTo>
                    <a:lnTo>
                      <a:pt x="12" y="9"/>
                    </a:lnTo>
                    <a:lnTo>
                      <a:pt x="12" y="7"/>
                    </a:lnTo>
                    <a:lnTo>
                      <a:pt x="11" y="4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4"/>
                    </a:lnTo>
                    <a:lnTo>
                      <a:pt x="2" y="8"/>
                    </a:lnTo>
                    <a:lnTo>
                      <a:pt x="2" y="9"/>
                    </a:lnTo>
                    <a:lnTo>
                      <a:pt x="6" y="11"/>
                    </a:lnTo>
                    <a:lnTo>
                      <a:pt x="8" y="11"/>
                    </a:lnTo>
                    <a:lnTo>
                      <a:pt x="11" y="11"/>
                    </a:lnTo>
                    <a:lnTo>
                      <a:pt x="11" y="11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6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0E02EB2-AC17-5998-8A2A-6BB1017B405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16550" y="3379788"/>
                <a:ext cx="153987" cy="60325"/>
              </a:xfrm>
              <a:custGeom>
                <a:avLst/>
                <a:gdLst>
                  <a:gd name="T0" fmla="*/ 5 w 97"/>
                  <a:gd name="T1" fmla="*/ 33 h 38"/>
                  <a:gd name="T2" fmla="*/ 0 w 97"/>
                  <a:gd name="T3" fmla="*/ 35 h 38"/>
                  <a:gd name="T4" fmla="*/ 1 w 97"/>
                  <a:gd name="T5" fmla="*/ 37 h 38"/>
                  <a:gd name="T6" fmla="*/ 5 w 97"/>
                  <a:gd name="T7" fmla="*/ 34 h 38"/>
                  <a:gd name="T8" fmla="*/ 56 w 97"/>
                  <a:gd name="T9" fmla="*/ 26 h 38"/>
                  <a:gd name="T10" fmla="*/ 56 w 97"/>
                  <a:gd name="T11" fmla="*/ 26 h 38"/>
                  <a:gd name="T12" fmla="*/ 50 w 97"/>
                  <a:gd name="T13" fmla="*/ 26 h 38"/>
                  <a:gd name="T14" fmla="*/ 48 w 97"/>
                  <a:gd name="T15" fmla="*/ 30 h 38"/>
                  <a:gd name="T16" fmla="*/ 50 w 97"/>
                  <a:gd name="T17" fmla="*/ 35 h 38"/>
                  <a:gd name="T18" fmla="*/ 53 w 97"/>
                  <a:gd name="T19" fmla="*/ 35 h 38"/>
                  <a:gd name="T20" fmla="*/ 56 w 97"/>
                  <a:gd name="T21" fmla="*/ 32 h 38"/>
                  <a:gd name="T22" fmla="*/ 56 w 97"/>
                  <a:gd name="T23" fmla="*/ 28 h 38"/>
                  <a:gd name="T24" fmla="*/ 56 w 97"/>
                  <a:gd name="T25" fmla="*/ 26 h 38"/>
                  <a:gd name="T26" fmla="*/ 22 w 97"/>
                  <a:gd name="T27" fmla="*/ 28 h 38"/>
                  <a:gd name="T28" fmla="*/ 21 w 97"/>
                  <a:gd name="T29" fmla="*/ 26 h 38"/>
                  <a:gd name="T30" fmla="*/ 18 w 97"/>
                  <a:gd name="T31" fmla="*/ 25 h 38"/>
                  <a:gd name="T32" fmla="*/ 17 w 97"/>
                  <a:gd name="T33" fmla="*/ 27 h 38"/>
                  <a:gd name="T34" fmla="*/ 19 w 97"/>
                  <a:gd name="T35" fmla="*/ 30 h 38"/>
                  <a:gd name="T36" fmla="*/ 20 w 97"/>
                  <a:gd name="T37" fmla="*/ 30 h 38"/>
                  <a:gd name="T38" fmla="*/ 42 w 97"/>
                  <a:gd name="T39" fmla="*/ 17 h 38"/>
                  <a:gd name="T40" fmla="*/ 38 w 97"/>
                  <a:gd name="T41" fmla="*/ 17 h 38"/>
                  <a:gd name="T42" fmla="*/ 33 w 97"/>
                  <a:gd name="T43" fmla="*/ 20 h 38"/>
                  <a:gd name="T44" fmla="*/ 28 w 97"/>
                  <a:gd name="T45" fmla="*/ 20 h 38"/>
                  <a:gd name="T46" fmla="*/ 27 w 97"/>
                  <a:gd name="T47" fmla="*/ 22 h 38"/>
                  <a:gd name="T48" fmla="*/ 30 w 97"/>
                  <a:gd name="T49" fmla="*/ 30 h 38"/>
                  <a:gd name="T50" fmla="*/ 34 w 97"/>
                  <a:gd name="T51" fmla="*/ 28 h 38"/>
                  <a:gd name="T52" fmla="*/ 37 w 97"/>
                  <a:gd name="T53" fmla="*/ 20 h 38"/>
                  <a:gd name="T54" fmla="*/ 81 w 97"/>
                  <a:gd name="T55" fmla="*/ 26 h 38"/>
                  <a:gd name="T56" fmla="*/ 87 w 97"/>
                  <a:gd name="T57" fmla="*/ 20 h 38"/>
                  <a:gd name="T58" fmla="*/ 88 w 97"/>
                  <a:gd name="T59" fmla="*/ 13 h 38"/>
                  <a:gd name="T60" fmla="*/ 87 w 97"/>
                  <a:gd name="T61" fmla="*/ 12 h 38"/>
                  <a:gd name="T62" fmla="*/ 85 w 97"/>
                  <a:gd name="T63" fmla="*/ 13 h 38"/>
                  <a:gd name="T64" fmla="*/ 82 w 97"/>
                  <a:gd name="T65" fmla="*/ 20 h 38"/>
                  <a:gd name="T66" fmla="*/ 77 w 97"/>
                  <a:gd name="T67" fmla="*/ 27 h 38"/>
                  <a:gd name="T68" fmla="*/ 75 w 97"/>
                  <a:gd name="T69" fmla="*/ 28 h 38"/>
                  <a:gd name="T70" fmla="*/ 81 w 97"/>
                  <a:gd name="T71" fmla="*/ 26 h 38"/>
                  <a:gd name="T72" fmla="*/ 7 w 97"/>
                  <a:gd name="T73" fmla="*/ 18 h 38"/>
                  <a:gd name="T74" fmla="*/ 9 w 97"/>
                  <a:gd name="T75" fmla="*/ 15 h 38"/>
                  <a:gd name="T76" fmla="*/ 10 w 97"/>
                  <a:gd name="T77" fmla="*/ 13 h 38"/>
                  <a:gd name="T78" fmla="*/ 8 w 97"/>
                  <a:gd name="T79" fmla="*/ 9 h 38"/>
                  <a:gd name="T80" fmla="*/ 4 w 97"/>
                  <a:gd name="T81" fmla="*/ 12 h 38"/>
                  <a:gd name="T82" fmla="*/ 7 w 97"/>
                  <a:gd name="T83" fmla="*/ 18 h 38"/>
                  <a:gd name="T84" fmla="*/ 7 w 97"/>
                  <a:gd name="T85" fmla="*/ 18 h 38"/>
                  <a:gd name="T86" fmla="*/ 94 w 97"/>
                  <a:gd name="T87" fmla="*/ 7 h 38"/>
                  <a:gd name="T88" fmla="*/ 97 w 97"/>
                  <a:gd name="T89" fmla="*/ 3 h 38"/>
                  <a:gd name="T90" fmla="*/ 97 w 97"/>
                  <a:gd name="T91" fmla="*/ 0 h 38"/>
                  <a:gd name="T92" fmla="*/ 95 w 97"/>
                  <a:gd name="T93" fmla="*/ 3 h 38"/>
                  <a:gd name="T94" fmla="*/ 89 w 97"/>
                  <a:gd name="T95" fmla="*/ 4 h 38"/>
                  <a:gd name="T96" fmla="*/ 88 w 97"/>
                  <a:gd name="T97" fmla="*/ 9 h 38"/>
                  <a:gd name="T98" fmla="*/ 91 w 97"/>
                  <a:gd name="T99" fmla="*/ 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97" h="38">
                    <a:moveTo>
                      <a:pt x="5" y="34"/>
                    </a:moveTo>
                    <a:lnTo>
                      <a:pt x="5" y="33"/>
                    </a:lnTo>
                    <a:lnTo>
                      <a:pt x="2" y="35"/>
                    </a:lnTo>
                    <a:lnTo>
                      <a:pt x="0" y="35"/>
                    </a:lnTo>
                    <a:lnTo>
                      <a:pt x="1" y="36"/>
                    </a:lnTo>
                    <a:lnTo>
                      <a:pt x="1" y="37"/>
                    </a:lnTo>
                    <a:lnTo>
                      <a:pt x="3" y="38"/>
                    </a:lnTo>
                    <a:lnTo>
                      <a:pt x="5" y="34"/>
                    </a:lnTo>
                    <a:lnTo>
                      <a:pt x="5" y="34"/>
                    </a:lnTo>
                    <a:close/>
                    <a:moveTo>
                      <a:pt x="56" y="26"/>
                    </a:moveTo>
                    <a:lnTo>
                      <a:pt x="56" y="26"/>
                    </a:lnTo>
                    <a:lnTo>
                      <a:pt x="56" y="26"/>
                    </a:lnTo>
                    <a:lnTo>
                      <a:pt x="56" y="26"/>
                    </a:lnTo>
                    <a:lnTo>
                      <a:pt x="50" y="26"/>
                    </a:lnTo>
                    <a:lnTo>
                      <a:pt x="50" y="28"/>
                    </a:lnTo>
                    <a:lnTo>
                      <a:pt x="48" y="30"/>
                    </a:lnTo>
                    <a:lnTo>
                      <a:pt x="48" y="32"/>
                    </a:lnTo>
                    <a:lnTo>
                      <a:pt x="50" y="35"/>
                    </a:lnTo>
                    <a:lnTo>
                      <a:pt x="51" y="35"/>
                    </a:lnTo>
                    <a:lnTo>
                      <a:pt x="53" y="35"/>
                    </a:lnTo>
                    <a:lnTo>
                      <a:pt x="56" y="34"/>
                    </a:lnTo>
                    <a:lnTo>
                      <a:pt x="56" y="32"/>
                    </a:lnTo>
                    <a:lnTo>
                      <a:pt x="57" y="30"/>
                    </a:lnTo>
                    <a:lnTo>
                      <a:pt x="56" y="28"/>
                    </a:lnTo>
                    <a:lnTo>
                      <a:pt x="56" y="26"/>
                    </a:lnTo>
                    <a:lnTo>
                      <a:pt x="56" y="26"/>
                    </a:lnTo>
                    <a:close/>
                    <a:moveTo>
                      <a:pt x="20" y="30"/>
                    </a:moveTo>
                    <a:lnTo>
                      <a:pt x="22" y="28"/>
                    </a:lnTo>
                    <a:lnTo>
                      <a:pt x="22" y="27"/>
                    </a:lnTo>
                    <a:lnTo>
                      <a:pt x="21" y="26"/>
                    </a:lnTo>
                    <a:lnTo>
                      <a:pt x="19" y="25"/>
                    </a:lnTo>
                    <a:lnTo>
                      <a:pt x="18" y="25"/>
                    </a:lnTo>
                    <a:lnTo>
                      <a:pt x="18" y="26"/>
                    </a:lnTo>
                    <a:lnTo>
                      <a:pt x="17" y="27"/>
                    </a:lnTo>
                    <a:lnTo>
                      <a:pt x="18" y="29"/>
                    </a:lnTo>
                    <a:lnTo>
                      <a:pt x="19" y="30"/>
                    </a:lnTo>
                    <a:lnTo>
                      <a:pt x="20" y="30"/>
                    </a:lnTo>
                    <a:lnTo>
                      <a:pt x="20" y="30"/>
                    </a:lnTo>
                    <a:close/>
                    <a:moveTo>
                      <a:pt x="37" y="20"/>
                    </a:moveTo>
                    <a:lnTo>
                      <a:pt x="42" y="17"/>
                    </a:lnTo>
                    <a:lnTo>
                      <a:pt x="42" y="16"/>
                    </a:lnTo>
                    <a:lnTo>
                      <a:pt x="38" y="17"/>
                    </a:lnTo>
                    <a:lnTo>
                      <a:pt x="34" y="20"/>
                    </a:lnTo>
                    <a:lnTo>
                      <a:pt x="33" y="20"/>
                    </a:lnTo>
                    <a:lnTo>
                      <a:pt x="30" y="20"/>
                    </a:lnTo>
                    <a:lnTo>
                      <a:pt x="28" y="20"/>
                    </a:lnTo>
                    <a:lnTo>
                      <a:pt x="26" y="21"/>
                    </a:lnTo>
                    <a:lnTo>
                      <a:pt x="27" y="22"/>
                    </a:lnTo>
                    <a:lnTo>
                      <a:pt x="28" y="26"/>
                    </a:lnTo>
                    <a:lnTo>
                      <a:pt x="30" y="30"/>
                    </a:lnTo>
                    <a:lnTo>
                      <a:pt x="33" y="29"/>
                    </a:lnTo>
                    <a:lnTo>
                      <a:pt x="34" y="28"/>
                    </a:lnTo>
                    <a:lnTo>
                      <a:pt x="35" y="26"/>
                    </a:lnTo>
                    <a:lnTo>
                      <a:pt x="37" y="20"/>
                    </a:lnTo>
                    <a:lnTo>
                      <a:pt x="37" y="20"/>
                    </a:lnTo>
                    <a:close/>
                    <a:moveTo>
                      <a:pt x="81" y="26"/>
                    </a:moveTo>
                    <a:lnTo>
                      <a:pt x="86" y="24"/>
                    </a:lnTo>
                    <a:lnTo>
                      <a:pt x="87" y="20"/>
                    </a:lnTo>
                    <a:lnTo>
                      <a:pt x="88" y="16"/>
                    </a:lnTo>
                    <a:lnTo>
                      <a:pt x="88" y="13"/>
                    </a:lnTo>
                    <a:lnTo>
                      <a:pt x="87" y="12"/>
                    </a:lnTo>
                    <a:lnTo>
                      <a:pt x="87" y="12"/>
                    </a:lnTo>
                    <a:lnTo>
                      <a:pt x="86" y="12"/>
                    </a:lnTo>
                    <a:lnTo>
                      <a:pt x="85" y="13"/>
                    </a:lnTo>
                    <a:lnTo>
                      <a:pt x="85" y="15"/>
                    </a:lnTo>
                    <a:lnTo>
                      <a:pt x="82" y="20"/>
                    </a:lnTo>
                    <a:lnTo>
                      <a:pt x="80" y="24"/>
                    </a:lnTo>
                    <a:lnTo>
                      <a:pt x="77" y="27"/>
                    </a:lnTo>
                    <a:lnTo>
                      <a:pt x="74" y="28"/>
                    </a:lnTo>
                    <a:lnTo>
                      <a:pt x="75" y="28"/>
                    </a:lnTo>
                    <a:lnTo>
                      <a:pt x="78" y="28"/>
                    </a:lnTo>
                    <a:lnTo>
                      <a:pt x="81" y="26"/>
                    </a:lnTo>
                    <a:lnTo>
                      <a:pt x="81" y="26"/>
                    </a:lnTo>
                    <a:close/>
                    <a:moveTo>
                      <a:pt x="7" y="18"/>
                    </a:moveTo>
                    <a:lnTo>
                      <a:pt x="9" y="17"/>
                    </a:lnTo>
                    <a:lnTo>
                      <a:pt x="9" y="15"/>
                    </a:lnTo>
                    <a:lnTo>
                      <a:pt x="9" y="13"/>
                    </a:lnTo>
                    <a:lnTo>
                      <a:pt x="10" y="13"/>
                    </a:lnTo>
                    <a:lnTo>
                      <a:pt x="9" y="11"/>
                    </a:lnTo>
                    <a:lnTo>
                      <a:pt x="8" y="9"/>
                    </a:lnTo>
                    <a:lnTo>
                      <a:pt x="5" y="9"/>
                    </a:lnTo>
                    <a:lnTo>
                      <a:pt x="4" y="12"/>
                    </a:lnTo>
                    <a:lnTo>
                      <a:pt x="6" y="17"/>
                    </a:lnTo>
                    <a:lnTo>
                      <a:pt x="7" y="18"/>
                    </a:lnTo>
                    <a:lnTo>
                      <a:pt x="7" y="18"/>
                    </a:lnTo>
                    <a:lnTo>
                      <a:pt x="7" y="18"/>
                    </a:lnTo>
                    <a:close/>
                    <a:moveTo>
                      <a:pt x="91" y="8"/>
                    </a:moveTo>
                    <a:lnTo>
                      <a:pt x="94" y="7"/>
                    </a:lnTo>
                    <a:lnTo>
                      <a:pt x="96" y="5"/>
                    </a:lnTo>
                    <a:lnTo>
                      <a:pt x="97" y="3"/>
                    </a:lnTo>
                    <a:lnTo>
                      <a:pt x="97" y="2"/>
                    </a:lnTo>
                    <a:lnTo>
                      <a:pt x="97" y="0"/>
                    </a:lnTo>
                    <a:lnTo>
                      <a:pt x="96" y="1"/>
                    </a:lnTo>
                    <a:lnTo>
                      <a:pt x="95" y="3"/>
                    </a:lnTo>
                    <a:lnTo>
                      <a:pt x="93" y="3"/>
                    </a:lnTo>
                    <a:lnTo>
                      <a:pt x="89" y="4"/>
                    </a:lnTo>
                    <a:lnTo>
                      <a:pt x="89" y="5"/>
                    </a:lnTo>
                    <a:lnTo>
                      <a:pt x="88" y="9"/>
                    </a:lnTo>
                    <a:lnTo>
                      <a:pt x="89" y="9"/>
                    </a:lnTo>
                    <a:lnTo>
                      <a:pt x="91" y="8"/>
                    </a:lnTo>
                    <a:lnTo>
                      <a:pt x="91" y="8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</p:grpSp>
        <p:grpSp>
          <p:nvGrpSpPr>
            <p:cNvPr id="60" name="Europe">
              <a:extLst>
                <a:ext uri="{FF2B5EF4-FFF2-40B4-BE49-F238E27FC236}">
                  <a16:creationId xmlns:a16="http://schemas.microsoft.com/office/drawing/2014/main" id="{FF991B9F-4E55-2B4E-5222-80B5D1C65079}"/>
                </a:ext>
              </a:extLst>
            </p:cNvPr>
            <p:cNvGrpSpPr/>
            <p:nvPr/>
          </p:nvGrpSpPr>
          <p:grpSpPr>
            <a:xfrm>
              <a:off x="5500312" y="1625722"/>
              <a:ext cx="1621807" cy="1432113"/>
              <a:chOff x="5389562" y="1609726"/>
              <a:chExt cx="1778000" cy="1570037"/>
            </a:xfrm>
            <a:grpFill/>
          </p:grpSpPr>
          <p:sp>
            <p:nvSpPr>
              <p:cNvPr id="6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21A096-A216-F084-9A0F-C9F6FB9961E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21462" y="2905126"/>
                <a:ext cx="204787" cy="260350"/>
              </a:xfrm>
              <a:custGeom>
                <a:avLst/>
                <a:gdLst>
                  <a:gd name="T0" fmla="*/ 77 w 129"/>
                  <a:gd name="T1" fmla="*/ 146 h 164"/>
                  <a:gd name="T2" fmla="*/ 73 w 129"/>
                  <a:gd name="T3" fmla="*/ 156 h 164"/>
                  <a:gd name="T4" fmla="*/ 99 w 129"/>
                  <a:gd name="T5" fmla="*/ 161 h 164"/>
                  <a:gd name="T6" fmla="*/ 99 w 129"/>
                  <a:gd name="T7" fmla="*/ 164 h 164"/>
                  <a:gd name="T8" fmla="*/ 127 w 129"/>
                  <a:gd name="T9" fmla="*/ 162 h 164"/>
                  <a:gd name="T10" fmla="*/ 129 w 129"/>
                  <a:gd name="T11" fmla="*/ 155 h 164"/>
                  <a:gd name="T12" fmla="*/ 118 w 129"/>
                  <a:gd name="T13" fmla="*/ 158 h 164"/>
                  <a:gd name="T14" fmla="*/ 118 w 129"/>
                  <a:gd name="T15" fmla="*/ 154 h 164"/>
                  <a:gd name="T16" fmla="*/ 103 w 129"/>
                  <a:gd name="T17" fmla="*/ 152 h 164"/>
                  <a:gd name="T18" fmla="*/ 88 w 129"/>
                  <a:gd name="T19" fmla="*/ 153 h 164"/>
                  <a:gd name="T20" fmla="*/ 77 w 129"/>
                  <a:gd name="T21" fmla="*/ 146 h 164"/>
                  <a:gd name="T22" fmla="*/ 77 w 129"/>
                  <a:gd name="T23" fmla="*/ 146 h 164"/>
                  <a:gd name="T24" fmla="*/ 120 w 129"/>
                  <a:gd name="T25" fmla="*/ 6 h 164"/>
                  <a:gd name="T26" fmla="*/ 110 w 129"/>
                  <a:gd name="T27" fmla="*/ 0 h 164"/>
                  <a:gd name="T28" fmla="*/ 111 w 129"/>
                  <a:gd name="T29" fmla="*/ 11 h 164"/>
                  <a:gd name="T30" fmla="*/ 94 w 129"/>
                  <a:gd name="T31" fmla="*/ 13 h 164"/>
                  <a:gd name="T32" fmla="*/ 79 w 129"/>
                  <a:gd name="T33" fmla="*/ 6 h 164"/>
                  <a:gd name="T34" fmla="*/ 64 w 129"/>
                  <a:gd name="T35" fmla="*/ 11 h 164"/>
                  <a:gd name="T36" fmla="*/ 50 w 129"/>
                  <a:gd name="T37" fmla="*/ 11 h 164"/>
                  <a:gd name="T38" fmla="*/ 46 w 129"/>
                  <a:gd name="T39" fmla="*/ 11 h 164"/>
                  <a:gd name="T40" fmla="*/ 44 w 129"/>
                  <a:gd name="T41" fmla="*/ 16 h 164"/>
                  <a:gd name="T42" fmla="*/ 33 w 129"/>
                  <a:gd name="T43" fmla="*/ 15 h 164"/>
                  <a:gd name="T44" fmla="*/ 27 w 129"/>
                  <a:gd name="T45" fmla="*/ 20 h 164"/>
                  <a:gd name="T46" fmla="*/ 14 w 129"/>
                  <a:gd name="T47" fmla="*/ 22 h 164"/>
                  <a:gd name="T48" fmla="*/ 14 w 129"/>
                  <a:gd name="T49" fmla="*/ 28 h 164"/>
                  <a:gd name="T50" fmla="*/ 8 w 129"/>
                  <a:gd name="T51" fmla="*/ 32 h 164"/>
                  <a:gd name="T52" fmla="*/ 8 w 129"/>
                  <a:gd name="T53" fmla="*/ 39 h 164"/>
                  <a:gd name="T54" fmla="*/ 0 w 129"/>
                  <a:gd name="T55" fmla="*/ 50 h 164"/>
                  <a:gd name="T56" fmla="*/ 2 w 129"/>
                  <a:gd name="T57" fmla="*/ 58 h 164"/>
                  <a:gd name="T58" fmla="*/ 13 w 129"/>
                  <a:gd name="T59" fmla="*/ 71 h 164"/>
                  <a:gd name="T60" fmla="*/ 21 w 129"/>
                  <a:gd name="T61" fmla="*/ 82 h 164"/>
                  <a:gd name="T62" fmla="*/ 26 w 129"/>
                  <a:gd name="T63" fmla="*/ 99 h 164"/>
                  <a:gd name="T64" fmla="*/ 34 w 129"/>
                  <a:gd name="T65" fmla="*/ 118 h 164"/>
                  <a:gd name="T66" fmla="*/ 52 w 129"/>
                  <a:gd name="T67" fmla="*/ 129 h 164"/>
                  <a:gd name="T68" fmla="*/ 64 w 129"/>
                  <a:gd name="T69" fmla="*/ 128 h 164"/>
                  <a:gd name="T70" fmla="*/ 56 w 129"/>
                  <a:gd name="T71" fmla="*/ 106 h 164"/>
                  <a:gd name="T72" fmla="*/ 68 w 129"/>
                  <a:gd name="T73" fmla="*/ 105 h 164"/>
                  <a:gd name="T74" fmla="*/ 60 w 129"/>
                  <a:gd name="T75" fmla="*/ 91 h 164"/>
                  <a:gd name="T76" fmla="*/ 79 w 129"/>
                  <a:gd name="T77" fmla="*/ 98 h 164"/>
                  <a:gd name="T78" fmla="*/ 78 w 129"/>
                  <a:gd name="T79" fmla="*/ 84 h 164"/>
                  <a:gd name="T80" fmla="*/ 68 w 129"/>
                  <a:gd name="T81" fmla="*/ 77 h 164"/>
                  <a:gd name="T82" fmla="*/ 56 w 129"/>
                  <a:gd name="T83" fmla="*/ 66 h 164"/>
                  <a:gd name="T84" fmla="*/ 62 w 129"/>
                  <a:gd name="T85" fmla="*/ 62 h 164"/>
                  <a:gd name="T86" fmla="*/ 52 w 129"/>
                  <a:gd name="T87" fmla="*/ 50 h 164"/>
                  <a:gd name="T88" fmla="*/ 46 w 129"/>
                  <a:gd name="T89" fmla="*/ 35 h 164"/>
                  <a:gd name="T90" fmla="*/ 49 w 129"/>
                  <a:gd name="T91" fmla="*/ 31 h 164"/>
                  <a:gd name="T92" fmla="*/ 60 w 129"/>
                  <a:gd name="T93" fmla="*/ 43 h 164"/>
                  <a:gd name="T94" fmla="*/ 72 w 129"/>
                  <a:gd name="T95" fmla="*/ 43 h 164"/>
                  <a:gd name="T96" fmla="*/ 81 w 129"/>
                  <a:gd name="T97" fmla="*/ 39 h 164"/>
                  <a:gd name="T98" fmla="*/ 66 w 129"/>
                  <a:gd name="T99" fmla="*/ 26 h 164"/>
                  <a:gd name="T100" fmla="*/ 89 w 129"/>
                  <a:gd name="T101" fmla="*/ 20 h 164"/>
                  <a:gd name="T102" fmla="*/ 100 w 129"/>
                  <a:gd name="T103" fmla="*/ 22 h 164"/>
                  <a:gd name="T104" fmla="*/ 111 w 129"/>
                  <a:gd name="T105" fmla="*/ 22 h 164"/>
                  <a:gd name="T106" fmla="*/ 115 w 129"/>
                  <a:gd name="T107" fmla="*/ 20 h 164"/>
                  <a:gd name="T108" fmla="*/ 120 w 129"/>
                  <a:gd name="T109" fmla="*/ 6 h 164"/>
                  <a:gd name="T110" fmla="*/ 120 w 129"/>
                  <a:gd name="T111" fmla="*/ 6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29" h="164">
                    <a:moveTo>
                      <a:pt x="77" y="146"/>
                    </a:moveTo>
                    <a:lnTo>
                      <a:pt x="73" y="156"/>
                    </a:lnTo>
                    <a:lnTo>
                      <a:pt x="99" y="161"/>
                    </a:lnTo>
                    <a:lnTo>
                      <a:pt x="99" y="164"/>
                    </a:lnTo>
                    <a:lnTo>
                      <a:pt x="127" y="162"/>
                    </a:lnTo>
                    <a:lnTo>
                      <a:pt x="129" y="155"/>
                    </a:lnTo>
                    <a:lnTo>
                      <a:pt x="118" y="158"/>
                    </a:lnTo>
                    <a:lnTo>
                      <a:pt x="118" y="154"/>
                    </a:lnTo>
                    <a:lnTo>
                      <a:pt x="103" y="152"/>
                    </a:lnTo>
                    <a:lnTo>
                      <a:pt x="88" y="153"/>
                    </a:lnTo>
                    <a:lnTo>
                      <a:pt x="77" y="146"/>
                    </a:lnTo>
                    <a:lnTo>
                      <a:pt x="77" y="146"/>
                    </a:lnTo>
                    <a:close/>
                    <a:moveTo>
                      <a:pt x="120" y="6"/>
                    </a:moveTo>
                    <a:lnTo>
                      <a:pt x="110" y="0"/>
                    </a:lnTo>
                    <a:lnTo>
                      <a:pt x="111" y="11"/>
                    </a:lnTo>
                    <a:lnTo>
                      <a:pt x="94" y="13"/>
                    </a:lnTo>
                    <a:lnTo>
                      <a:pt x="79" y="6"/>
                    </a:lnTo>
                    <a:lnTo>
                      <a:pt x="64" y="11"/>
                    </a:lnTo>
                    <a:lnTo>
                      <a:pt x="50" y="11"/>
                    </a:lnTo>
                    <a:lnTo>
                      <a:pt x="46" y="11"/>
                    </a:lnTo>
                    <a:lnTo>
                      <a:pt x="44" y="16"/>
                    </a:lnTo>
                    <a:lnTo>
                      <a:pt x="33" y="15"/>
                    </a:lnTo>
                    <a:lnTo>
                      <a:pt x="27" y="20"/>
                    </a:lnTo>
                    <a:lnTo>
                      <a:pt x="14" y="22"/>
                    </a:lnTo>
                    <a:lnTo>
                      <a:pt x="14" y="28"/>
                    </a:lnTo>
                    <a:lnTo>
                      <a:pt x="8" y="32"/>
                    </a:lnTo>
                    <a:lnTo>
                      <a:pt x="8" y="39"/>
                    </a:lnTo>
                    <a:lnTo>
                      <a:pt x="0" y="50"/>
                    </a:lnTo>
                    <a:lnTo>
                      <a:pt x="2" y="58"/>
                    </a:lnTo>
                    <a:lnTo>
                      <a:pt x="13" y="71"/>
                    </a:lnTo>
                    <a:lnTo>
                      <a:pt x="21" y="82"/>
                    </a:lnTo>
                    <a:lnTo>
                      <a:pt x="26" y="99"/>
                    </a:lnTo>
                    <a:lnTo>
                      <a:pt x="34" y="118"/>
                    </a:lnTo>
                    <a:lnTo>
                      <a:pt x="52" y="129"/>
                    </a:lnTo>
                    <a:lnTo>
                      <a:pt x="64" y="128"/>
                    </a:lnTo>
                    <a:lnTo>
                      <a:pt x="56" y="106"/>
                    </a:lnTo>
                    <a:lnTo>
                      <a:pt x="68" y="105"/>
                    </a:lnTo>
                    <a:lnTo>
                      <a:pt x="60" y="91"/>
                    </a:lnTo>
                    <a:lnTo>
                      <a:pt x="79" y="98"/>
                    </a:lnTo>
                    <a:lnTo>
                      <a:pt x="78" y="84"/>
                    </a:lnTo>
                    <a:lnTo>
                      <a:pt x="68" y="77"/>
                    </a:lnTo>
                    <a:lnTo>
                      <a:pt x="56" y="66"/>
                    </a:lnTo>
                    <a:lnTo>
                      <a:pt x="62" y="62"/>
                    </a:lnTo>
                    <a:lnTo>
                      <a:pt x="52" y="50"/>
                    </a:lnTo>
                    <a:lnTo>
                      <a:pt x="46" y="35"/>
                    </a:lnTo>
                    <a:lnTo>
                      <a:pt x="49" y="31"/>
                    </a:lnTo>
                    <a:lnTo>
                      <a:pt x="60" y="43"/>
                    </a:lnTo>
                    <a:lnTo>
                      <a:pt x="72" y="43"/>
                    </a:lnTo>
                    <a:lnTo>
                      <a:pt x="81" y="39"/>
                    </a:lnTo>
                    <a:lnTo>
                      <a:pt x="66" y="26"/>
                    </a:lnTo>
                    <a:lnTo>
                      <a:pt x="89" y="20"/>
                    </a:lnTo>
                    <a:lnTo>
                      <a:pt x="100" y="22"/>
                    </a:lnTo>
                    <a:lnTo>
                      <a:pt x="111" y="22"/>
                    </a:lnTo>
                    <a:lnTo>
                      <a:pt x="115" y="20"/>
                    </a:lnTo>
                    <a:lnTo>
                      <a:pt x="120" y="6"/>
                    </a:lnTo>
                    <a:lnTo>
                      <a:pt x="120" y="6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6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0FADA57-49C2-5D07-85E2-89FE4CE708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6862" y="2519363"/>
                <a:ext cx="520700" cy="292100"/>
              </a:xfrm>
              <a:custGeom>
                <a:avLst/>
                <a:gdLst>
                  <a:gd name="T0" fmla="*/ 180 w 328"/>
                  <a:gd name="T1" fmla="*/ 2 h 184"/>
                  <a:gd name="T2" fmla="*/ 170 w 328"/>
                  <a:gd name="T3" fmla="*/ 6 h 184"/>
                  <a:gd name="T4" fmla="*/ 164 w 328"/>
                  <a:gd name="T5" fmla="*/ 6 h 184"/>
                  <a:gd name="T6" fmla="*/ 143 w 328"/>
                  <a:gd name="T7" fmla="*/ 11 h 184"/>
                  <a:gd name="T8" fmla="*/ 137 w 328"/>
                  <a:gd name="T9" fmla="*/ 21 h 184"/>
                  <a:gd name="T10" fmla="*/ 115 w 328"/>
                  <a:gd name="T11" fmla="*/ 17 h 184"/>
                  <a:gd name="T12" fmla="*/ 102 w 328"/>
                  <a:gd name="T13" fmla="*/ 17 h 184"/>
                  <a:gd name="T14" fmla="*/ 67 w 328"/>
                  <a:gd name="T15" fmla="*/ 11 h 184"/>
                  <a:gd name="T16" fmla="*/ 34 w 328"/>
                  <a:gd name="T17" fmla="*/ 10 h 184"/>
                  <a:gd name="T18" fmla="*/ 17 w 328"/>
                  <a:gd name="T19" fmla="*/ 17 h 184"/>
                  <a:gd name="T20" fmla="*/ 28 w 328"/>
                  <a:gd name="T21" fmla="*/ 44 h 184"/>
                  <a:gd name="T22" fmla="*/ 5 w 328"/>
                  <a:gd name="T23" fmla="*/ 66 h 184"/>
                  <a:gd name="T24" fmla="*/ 7 w 328"/>
                  <a:gd name="T25" fmla="*/ 75 h 184"/>
                  <a:gd name="T26" fmla="*/ 0 w 328"/>
                  <a:gd name="T27" fmla="*/ 90 h 184"/>
                  <a:gd name="T28" fmla="*/ 13 w 328"/>
                  <a:gd name="T29" fmla="*/ 103 h 184"/>
                  <a:gd name="T30" fmla="*/ 32 w 328"/>
                  <a:gd name="T31" fmla="*/ 100 h 184"/>
                  <a:gd name="T32" fmla="*/ 53 w 328"/>
                  <a:gd name="T33" fmla="*/ 106 h 184"/>
                  <a:gd name="T34" fmla="*/ 72 w 328"/>
                  <a:gd name="T35" fmla="*/ 100 h 184"/>
                  <a:gd name="T36" fmla="*/ 84 w 328"/>
                  <a:gd name="T37" fmla="*/ 94 h 184"/>
                  <a:gd name="T38" fmla="*/ 100 w 328"/>
                  <a:gd name="T39" fmla="*/ 89 h 184"/>
                  <a:gd name="T40" fmla="*/ 122 w 328"/>
                  <a:gd name="T41" fmla="*/ 97 h 184"/>
                  <a:gd name="T42" fmla="*/ 131 w 328"/>
                  <a:gd name="T43" fmla="*/ 111 h 184"/>
                  <a:gd name="T44" fmla="*/ 142 w 328"/>
                  <a:gd name="T45" fmla="*/ 125 h 184"/>
                  <a:gd name="T46" fmla="*/ 149 w 328"/>
                  <a:gd name="T47" fmla="*/ 135 h 184"/>
                  <a:gd name="T48" fmla="*/ 149 w 328"/>
                  <a:gd name="T49" fmla="*/ 138 h 184"/>
                  <a:gd name="T50" fmla="*/ 135 w 328"/>
                  <a:gd name="T51" fmla="*/ 135 h 184"/>
                  <a:gd name="T52" fmla="*/ 133 w 328"/>
                  <a:gd name="T53" fmla="*/ 140 h 184"/>
                  <a:gd name="T54" fmla="*/ 127 w 328"/>
                  <a:gd name="T55" fmla="*/ 155 h 184"/>
                  <a:gd name="T56" fmla="*/ 132 w 328"/>
                  <a:gd name="T57" fmla="*/ 163 h 184"/>
                  <a:gd name="T58" fmla="*/ 149 w 328"/>
                  <a:gd name="T59" fmla="*/ 163 h 184"/>
                  <a:gd name="T60" fmla="*/ 166 w 328"/>
                  <a:gd name="T61" fmla="*/ 133 h 184"/>
                  <a:gd name="T62" fmla="*/ 185 w 328"/>
                  <a:gd name="T63" fmla="*/ 138 h 184"/>
                  <a:gd name="T64" fmla="*/ 222 w 328"/>
                  <a:gd name="T65" fmla="*/ 150 h 184"/>
                  <a:gd name="T66" fmla="*/ 202 w 328"/>
                  <a:gd name="T67" fmla="*/ 162 h 184"/>
                  <a:gd name="T68" fmla="*/ 222 w 328"/>
                  <a:gd name="T69" fmla="*/ 179 h 184"/>
                  <a:gd name="T70" fmla="*/ 256 w 328"/>
                  <a:gd name="T71" fmla="*/ 171 h 184"/>
                  <a:gd name="T72" fmla="*/ 279 w 328"/>
                  <a:gd name="T73" fmla="*/ 159 h 184"/>
                  <a:gd name="T74" fmla="*/ 250 w 328"/>
                  <a:gd name="T75" fmla="*/ 154 h 184"/>
                  <a:gd name="T76" fmla="*/ 260 w 328"/>
                  <a:gd name="T77" fmla="*/ 131 h 184"/>
                  <a:gd name="T78" fmla="*/ 289 w 328"/>
                  <a:gd name="T79" fmla="*/ 122 h 184"/>
                  <a:gd name="T80" fmla="*/ 302 w 328"/>
                  <a:gd name="T81" fmla="*/ 110 h 184"/>
                  <a:gd name="T82" fmla="*/ 327 w 328"/>
                  <a:gd name="T83" fmla="*/ 102 h 184"/>
                  <a:gd name="T84" fmla="*/ 322 w 328"/>
                  <a:gd name="T85" fmla="*/ 81 h 184"/>
                  <a:gd name="T86" fmla="*/ 325 w 328"/>
                  <a:gd name="T87" fmla="*/ 63 h 184"/>
                  <a:gd name="T88" fmla="*/ 286 w 328"/>
                  <a:gd name="T89" fmla="*/ 55 h 184"/>
                  <a:gd name="T90" fmla="*/ 259 w 328"/>
                  <a:gd name="T91" fmla="*/ 49 h 184"/>
                  <a:gd name="T92" fmla="*/ 234 w 328"/>
                  <a:gd name="T93" fmla="*/ 36 h 184"/>
                  <a:gd name="T94" fmla="*/ 211 w 328"/>
                  <a:gd name="T95" fmla="*/ 24 h 184"/>
                  <a:gd name="T96" fmla="*/ 212 w 328"/>
                  <a:gd name="T97" fmla="*/ 13 h 184"/>
                  <a:gd name="T98" fmla="*/ 198 w 328"/>
                  <a:gd name="T99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28" h="184">
                    <a:moveTo>
                      <a:pt x="198" y="0"/>
                    </a:moveTo>
                    <a:lnTo>
                      <a:pt x="180" y="2"/>
                    </a:lnTo>
                    <a:lnTo>
                      <a:pt x="174" y="1"/>
                    </a:lnTo>
                    <a:lnTo>
                      <a:pt x="170" y="6"/>
                    </a:lnTo>
                    <a:lnTo>
                      <a:pt x="164" y="6"/>
                    </a:lnTo>
                    <a:lnTo>
                      <a:pt x="164" y="6"/>
                    </a:lnTo>
                    <a:lnTo>
                      <a:pt x="148" y="7"/>
                    </a:lnTo>
                    <a:lnTo>
                      <a:pt x="143" y="11"/>
                    </a:lnTo>
                    <a:lnTo>
                      <a:pt x="144" y="24"/>
                    </a:lnTo>
                    <a:lnTo>
                      <a:pt x="137" y="21"/>
                    </a:lnTo>
                    <a:lnTo>
                      <a:pt x="121" y="23"/>
                    </a:lnTo>
                    <a:lnTo>
                      <a:pt x="115" y="17"/>
                    </a:lnTo>
                    <a:lnTo>
                      <a:pt x="110" y="21"/>
                    </a:lnTo>
                    <a:lnTo>
                      <a:pt x="102" y="17"/>
                    </a:lnTo>
                    <a:lnTo>
                      <a:pt x="87" y="17"/>
                    </a:lnTo>
                    <a:lnTo>
                      <a:pt x="67" y="11"/>
                    </a:lnTo>
                    <a:lnTo>
                      <a:pt x="48" y="10"/>
                    </a:lnTo>
                    <a:lnTo>
                      <a:pt x="34" y="10"/>
                    </a:lnTo>
                    <a:lnTo>
                      <a:pt x="26" y="16"/>
                    </a:lnTo>
                    <a:lnTo>
                      <a:pt x="17" y="17"/>
                    </a:lnTo>
                    <a:lnTo>
                      <a:pt x="29" y="38"/>
                    </a:lnTo>
                    <a:lnTo>
                      <a:pt x="28" y="44"/>
                    </a:lnTo>
                    <a:lnTo>
                      <a:pt x="19" y="47"/>
                    </a:lnTo>
                    <a:lnTo>
                      <a:pt x="5" y="66"/>
                    </a:lnTo>
                    <a:lnTo>
                      <a:pt x="11" y="76"/>
                    </a:lnTo>
                    <a:lnTo>
                      <a:pt x="7" y="75"/>
                    </a:lnTo>
                    <a:lnTo>
                      <a:pt x="2" y="80"/>
                    </a:lnTo>
                    <a:lnTo>
                      <a:pt x="0" y="90"/>
                    </a:lnTo>
                    <a:lnTo>
                      <a:pt x="11" y="96"/>
                    </a:lnTo>
                    <a:lnTo>
                      <a:pt x="13" y="103"/>
                    </a:lnTo>
                    <a:lnTo>
                      <a:pt x="20" y="97"/>
                    </a:lnTo>
                    <a:lnTo>
                      <a:pt x="32" y="100"/>
                    </a:lnTo>
                    <a:lnTo>
                      <a:pt x="44" y="100"/>
                    </a:lnTo>
                    <a:lnTo>
                      <a:pt x="53" y="106"/>
                    </a:lnTo>
                    <a:lnTo>
                      <a:pt x="59" y="103"/>
                    </a:lnTo>
                    <a:lnTo>
                      <a:pt x="72" y="100"/>
                    </a:lnTo>
                    <a:lnTo>
                      <a:pt x="76" y="94"/>
                    </a:lnTo>
                    <a:lnTo>
                      <a:pt x="84" y="94"/>
                    </a:lnTo>
                    <a:lnTo>
                      <a:pt x="88" y="92"/>
                    </a:lnTo>
                    <a:lnTo>
                      <a:pt x="100" y="89"/>
                    </a:lnTo>
                    <a:lnTo>
                      <a:pt x="114" y="96"/>
                    </a:lnTo>
                    <a:lnTo>
                      <a:pt x="122" y="97"/>
                    </a:lnTo>
                    <a:lnTo>
                      <a:pt x="131" y="103"/>
                    </a:lnTo>
                    <a:lnTo>
                      <a:pt x="131" y="111"/>
                    </a:lnTo>
                    <a:lnTo>
                      <a:pt x="139" y="115"/>
                    </a:lnTo>
                    <a:lnTo>
                      <a:pt x="142" y="125"/>
                    </a:lnTo>
                    <a:lnTo>
                      <a:pt x="150" y="131"/>
                    </a:lnTo>
                    <a:lnTo>
                      <a:pt x="149" y="135"/>
                    </a:lnTo>
                    <a:lnTo>
                      <a:pt x="153" y="136"/>
                    </a:lnTo>
                    <a:lnTo>
                      <a:pt x="149" y="138"/>
                    </a:lnTo>
                    <a:lnTo>
                      <a:pt x="138" y="137"/>
                    </a:lnTo>
                    <a:lnTo>
                      <a:pt x="135" y="135"/>
                    </a:lnTo>
                    <a:lnTo>
                      <a:pt x="131" y="136"/>
                    </a:lnTo>
                    <a:lnTo>
                      <a:pt x="133" y="140"/>
                    </a:lnTo>
                    <a:lnTo>
                      <a:pt x="129" y="148"/>
                    </a:lnTo>
                    <a:lnTo>
                      <a:pt x="127" y="155"/>
                    </a:lnTo>
                    <a:lnTo>
                      <a:pt x="123" y="158"/>
                    </a:lnTo>
                    <a:lnTo>
                      <a:pt x="132" y="163"/>
                    </a:lnTo>
                    <a:lnTo>
                      <a:pt x="140" y="159"/>
                    </a:lnTo>
                    <a:lnTo>
                      <a:pt x="149" y="163"/>
                    </a:lnTo>
                    <a:lnTo>
                      <a:pt x="161" y="146"/>
                    </a:lnTo>
                    <a:lnTo>
                      <a:pt x="166" y="133"/>
                    </a:lnTo>
                    <a:lnTo>
                      <a:pt x="183" y="130"/>
                    </a:lnTo>
                    <a:lnTo>
                      <a:pt x="185" y="138"/>
                    </a:lnTo>
                    <a:lnTo>
                      <a:pt x="215" y="144"/>
                    </a:lnTo>
                    <a:lnTo>
                      <a:pt x="222" y="150"/>
                    </a:lnTo>
                    <a:lnTo>
                      <a:pt x="205" y="157"/>
                    </a:lnTo>
                    <a:lnTo>
                      <a:pt x="202" y="162"/>
                    </a:lnTo>
                    <a:lnTo>
                      <a:pt x="224" y="168"/>
                    </a:lnTo>
                    <a:lnTo>
                      <a:pt x="222" y="179"/>
                    </a:lnTo>
                    <a:lnTo>
                      <a:pt x="233" y="184"/>
                    </a:lnTo>
                    <a:lnTo>
                      <a:pt x="256" y="171"/>
                    </a:lnTo>
                    <a:lnTo>
                      <a:pt x="276" y="166"/>
                    </a:lnTo>
                    <a:lnTo>
                      <a:pt x="279" y="159"/>
                    </a:lnTo>
                    <a:lnTo>
                      <a:pt x="259" y="160"/>
                    </a:lnTo>
                    <a:lnTo>
                      <a:pt x="250" y="154"/>
                    </a:lnTo>
                    <a:lnTo>
                      <a:pt x="246" y="140"/>
                    </a:lnTo>
                    <a:lnTo>
                      <a:pt x="260" y="131"/>
                    </a:lnTo>
                    <a:lnTo>
                      <a:pt x="278" y="130"/>
                    </a:lnTo>
                    <a:lnTo>
                      <a:pt x="289" y="122"/>
                    </a:lnTo>
                    <a:lnTo>
                      <a:pt x="303" y="121"/>
                    </a:lnTo>
                    <a:lnTo>
                      <a:pt x="302" y="110"/>
                    </a:lnTo>
                    <a:lnTo>
                      <a:pt x="310" y="104"/>
                    </a:lnTo>
                    <a:lnTo>
                      <a:pt x="327" y="102"/>
                    </a:lnTo>
                    <a:lnTo>
                      <a:pt x="328" y="94"/>
                    </a:lnTo>
                    <a:lnTo>
                      <a:pt x="322" y="81"/>
                    </a:lnTo>
                    <a:lnTo>
                      <a:pt x="326" y="69"/>
                    </a:lnTo>
                    <a:lnTo>
                      <a:pt x="325" y="63"/>
                    </a:lnTo>
                    <a:lnTo>
                      <a:pt x="296" y="55"/>
                    </a:lnTo>
                    <a:lnTo>
                      <a:pt x="286" y="55"/>
                    </a:lnTo>
                    <a:lnTo>
                      <a:pt x="272" y="45"/>
                    </a:lnTo>
                    <a:lnTo>
                      <a:pt x="259" y="49"/>
                    </a:lnTo>
                    <a:lnTo>
                      <a:pt x="235" y="40"/>
                    </a:lnTo>
                    <a:lnTo>
                      <a:pt x="234" y="36"/>
                    </a:lnTo>
                    <a:lnTo>
                      <a:pt x="226" y="25"/>
                    </a:lnTo>
                    <a:lnTo>
                      <a:pt x="211" y="24"/>
                    </a:lnTo>
                    <a:lnTo>
                      <a:pt x="209" y="18"/>
                    </a:lnTo>
                    <a:lnTo>
                      <a:pt x="212" y="13"/>
                    </a:lnTo>
                    <a:lnTo>
                      <a:pt x="198" y="0"/>
                    </a:lnTo>
                    <a:lnTo>
                      <a:pt x="198" y="0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6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9F085A1-175D-D595-0D6B-A4247B9E10A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16587" y="2833688"/>
                <a:ext cx="417512" cy="293688"/>
              </a:xfrm>
              <a:custGeom>
                <a:avLst/>
                <a:gdLst>
                  <a:gd name="T0" fmla="*/ 210 w 263"/>
                  <a:gd name="T1" fmla="*/ 118 h 185"/>
                  <a:gd name="T2" fmla="*/ 207 w 263"/>
                  <a:gd name="T3" fmla="*/ 116 h 185"/>
                  <a:gd name="T4" fmla="*/ 207 w 263"/>
                  <a:gd name="T5" fmla="*/ 118 h 185"/>
                  <a:gd name="T6" fmla="*/ 208 w 263"/>
                  <a:gd name="T7" fmla="*/ 119 h 185"/>
                  <a:gd name="T8" fmla="*/ 210 w 263"/>
                  <a:gd name="T9" fmla="*/ 119 h 185"/>
                  <a:gd name="T10" fmla="*/ 207 w 263"/>
                  <a:gd name="T11" fmla="*/ 112 h 185"/>
                  <a:gd name="T12" fmla="*/ 210 w 263"/>
                  <a:gd name="T13" fmla="*/ 110 h 185"/>
                  <a:gd name="T14" fmla="*/ 209 w 263"/>
                  <a:gd name="T15" fmla="*/ 108 h 185"/>
                  <a:gd name="T16" fmla="*/ 205 w 263"/>
                  <a:gd name="T17" fmla="*/ 110 h 185"/>
                  <a:gd name="T18" fmla="*/ 204 w 263"/>
                  <a:gd name="T19" fmla="*/ 111 h 185"/>
                  <a:gd name="T20" fmla="*/ 204 w 263"/>
                  <a:gd name="T21" fmla="*/ 114 h 185"/>
                  <a:gd name="T22" fmla="*/ 207 w 263"/>
                  <a:gd name="T23" fmla="*/ 112 h 185"/>
                  <a:gd name="T24" fmla="*/ 112 w 263"/>
                  <a:gd name="T25" fmla="*/ 7 h 185"/>
                  <a:gd name="T26" fmla="*/ 77 w 263"/>
                  <a:gd name="T27" fmla="*/ 4 h 185"/>
                  <a:gd name="T28" fmla="*/ 28 w 263"/>
                  <a:gd name="T29" fmla="*/ 0 h 185"/>
                  <a:gd name="T30" fmla="*/ 8 w 263"/>
                  <a:gd name="T31" fmla="*/ 26 h 185"/>
                  <a:gd name="T32" fmla="*/ 13 w 263"/>
                  <a:gd name="T33" fmla="*/ 37 h 185"/>
                  <a:gd name="T34" fmla="*/ 25 w 263"/>
                  <a:gd name="T35" fmla="*/ 45 h 185"/>
                  <a:gd name="T36" fmla="*/ 40 w 263"/>
                  <a:gd name="T37" fmla="*/ 42 h 185"/>
                  <a:gd name="T38" fmla="*/ 56 w 263"/>
                  <a:gd name="T39" fmla="*/ 54 h 185"/>
                  <a:gd name="T40" fmla="*/ 47 w 263"/>
                  <a:gd name="T41" fmla="*/ 79 h 185"/>
                  <a:gd name="T42" fmla="*/ 42 w 263"/>
                  <a:gd name="T43" fmla="*/ 93 h 185"/>
                  <a:gd name="T44" fmla="*/ 41 w 263"/>
                  <a:gd name="T45" fmla="*/ 110 h 185"/>
                  <a:gd name="T46" fmla="*/ 42 w 263"/>
                  <a:gd name="T47" fmla="*/ 133 h 185"/>
                  <a:gd name="T48" fmla="*/ 32 w 263"/>
                  <a:gd name="T49" fmla="*/ 149 h 185"/>
                  <a:gd name="T50" fmla="*/ 52 w 263"/>
                  <a:gd name="T51" fmla="*/ 161 h 185"/>
                  <a:gd name="T52" fmla="*/ 64 w 263"/>
                  <a:gd name="T53" fmla="*/ 182 h 185"/>
                  <a:gd name="T54" fmla="*/ 81 w 263"/>
                  <a:gd name="T55" fmla="*/ 176 h 185"/>
                  <a:gd name="T56" fmla="*/ 112 w 263"/>
                  <a:gd name="T57" fmla="*/ 167 h 185"/>
                  <a:gd name="T58" fmla="*/ 151 w 263"/>
                  <a:gd name="T59" fmla="*/ 149 h 185"/>
                  <a:gd name="T60" fmla="*/ 170 w 263"/>
                  <a:gd name="T61" fmla="*/ 128 h 185"/>
                  <a:gd name="T62" fmla="*/ 174 w 263"/>
                  <a:gd name="T63" fmla="*/ 103 h 185"/>
                  <a:gd name="T64" fmla="*/ 193 w 263"/>
                  <a:gd name="T65" fmla="*/ 71 h 185"/>
                  <a:gd name="T66" fmla="*/ 220 w 263"/>
                  <a:gd name="T67" fmla="*/ 58 h 185"/>
                  <a:gd name="T68" fmla="*/ 236 w 263"/>
                  <a:gd name="T69" fmla="*/ 30 h 185"/>
                  <a:gd name="T70" fmla="*/ 193 w 263"/>
                  <a:gd name="T71" fmla="*/ 23 h 185"/>
                  <a:gd name="T72" fmla="*/ 150 w 263"/>
                  <a:gd name="T73" fmla="*/ 17 h 185"/>
                  <a:gd name="T74" fmla="*/ 143 w 263"/>
                  <a:gd name="T75" fmla="*/ 8 h 185"/>
                  <a:gd name="T76" fmla="*/ 240 w 263"/>
                  <a:gd name="T77" fmla="*/ 91 h 185"/>
                  <a:gd name="T78" fmla="*/ 241 w 263"/>
                  <a:gd name="T79" fmla="*/ 90 h 185"/>
                  <a:gd name="T80" fmla="*/ 240 w 263"/>
                  <a:gd name="T81" fmla="*/ 89 h 185"/>
                  <a:gd name="T82" fmla="*/ 240 w 263"/>
                  <a:gd name="T83" fmla="*/ 88 h 185"/>
                  <a:gd name="T84" fmla="*/ 233 w 263"/>
                  <a:gd name="T85" fmla="*/ 91 h 185"/>
                  <a:gd name="T86" fmla="*/ 225 w 263"/>
                  <a:gd name="T87" fmla="*/ 97 h 185"/>
                  <a:gd name="T88" fmla="*/ 227 w 263"/>
                  <a:gd name="T89" fmla="*/ 98 h 185"/>
                  <a:gd name="T90" fmla="*/ 229 w 263"/>
                  <a:gd name="T91" fmla="*/ 98 h 185"/>
                  <a:gd name="T92" fmla="*/ 232 w 263"/>
                  <a:gd name="T93" fmla="*/ 98 h 185"/>
                  <a:gd name="T94" fmla="*/ 233 w 263"/>
                  <a:gd name="T95" fmla="*/ 101 h 185"/>
                  <a:gd name="T96" fmla="*/ 235 w 263"/>
                  <a:gd name="T97" fmla="*/ 102 h 185"/>
                  <a:gd name="T98" fmla="*/ 240 w 263"/>
                  <a:gd name="T99" fmla="*/ 103 h 185"/>
                  <a:gd name="T100" fmla="*/ 243 w 263"/>
                  <a:gd name="T101" fmla="*/ 99 h 185"/>
                  <a:gd name="T102" fmla="*/ 246 w 263"/>
                  <a:gd name="T103" fmla="*/ 95 h 185"/>
                  <a:gd name="T104" fmla="*/ 246 w 263"/>
                  <a:gd name="T105" fmla="*/ 93 h 185"/>
                  <a:gd name="T106" fmla="*/ 244 w 263"/>
                  <a:gd name="T107" fmla="*/ 92 h 185"/>
                  <a:gd name="T108" fmla="*/ 240 w 263"/>
                  <a:gd name="T109" fmla="*/ 92 h 185"/>
                  <a:gd name="T110" fmla="*/ 263 w 263"/>
                  <a:gd name="T111" fmla="*/ 91 h 185"/>
                  <a:gd name="T112" fmla="*/ 263 w 263"/>
                  <a:gd name="T113" fmla="*/ 89 h 185"/>
                  <a:gd name="T114" fmla="*/ 258 w 263"/>
                  <a:gd name="T115" fmla="*/ 85 h 185"/>
                  <a:gd name="T116" fmla="*/ 253 w 263"/>
                  <a:gd name="T117" fmla="*/ 86 h 185"/>
                  <a:gd name="T118" fmla="*/ 254 w 263"/>
                  <a:gd name="T119" fmla="*/ 88 h 185"/>
                  <a:gd name="T120" fmla="*/ 263 w 263"/>
                  <a:gd name="T121" fmla="*/ 91 h 185"/>
                  <a:gd name="T122" fmla="*/ 263 w 263"/>
                  <a:gd name="T123" fmla="*/ 91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63" h="185">
                    <a:moveTo>
                      <a:pt x="210" y="119"/>
                    </a:moveTo>
                    <a:lnTo>
                      <a:pt x="210" y="118"/>
                    </a:lnTo>
                    <a:lnTo>
                      <a:pt x="208" y="118"/>
                    </a:lnTo>
                    <a:lnTo>
                      <a:pt x="207" y="116"/>
                    </a:lnTo>
                    <a:lnTo>
                      <a:pt x="207" y="117"/>
                    </a:lnTo>
                    <a:lnTo>
                      <a:pt x="207" y="118"/>
                    </a:lnTo>
                    <a:lnTo>
                      <a:pt x="207" y="119"/>
                    </a:lnTo>
                    <a:lnTo>
                      <a:pt x="208" y="119"/>
                    </a:lnTo>
                    <a:lnTo>
                      <a:pt x="210" y="119"/>
                    </a:lnTo>
                    <a:lnTo>
                      <a:pt x="210" y="119"/>
                    </a:lnTo>
                    <a:lnTo>
                      <a:pt x="210" y="119"/>
                    </a:lnTo>
                    <a:close/>
                    <a:moveTo>
                      <a:pt x="207" y="112"/>
                    </a:moveTo>
                    <a:lnTo>
                      <a:pt x="208" y="112"/>
                    </a:lnTo>
                    <a:lnTo>
                      <a:pt x="210" y="110"/>
                    </a:lnTo>
                    <a:lnTo>
                      <a:pt x="210" y="108"/>
                    </a:lnTo>
                    <a:lnTo>
                      <a:pt x="209" y="108"/>
                    </a:lnTo>
                    <a:lnTo>
                      <a:pt x="206" y="108"/>
                    </a:lnTo>
                    <a:lnTo>
                      <a:pt x="205" y="110"/>
                    </a:lnTo>
                    <a:lnTo>
                      <a:pt x="205" y="111"/>
                    </a:lnTo>
                    <a:lnTo>
                      <a:pt x="204" y="111"/>
                    </a:lnTo>
                    <a:lnTo>
                      <a:pt x="203" y="113"/>
                    </a:lnTo>
                    <a:lnTo>
                      <a:pt x="204" y="114"/>
                    </a:lnTo>
                    <a:lnTo>
                      <a:pt x="207" y="114"/>
                    </a:lnTo>
                    <a:lnTo>
                      <a:pt x="207" y="112"/>
                    </a:lnTo>
                    <a:close/>
                    <a:moveTo>
                      <a:pt x="143" y="8"/>
                    </a:moveTo>
                    <a:lnTo>
                      <a:pt x="112" y="7"/>
                    </a:lnTo>
                    <a:lnTo>
                      <a:pt x="96" y="8"/>
                    </a:lnTo>
                    <a:lnTo>
                      <a:pt x="77" y="4"/>
                    </a:lnTo>
                    <a:lnTo>
                      <a:pt x="52" y="4"/>
                    </a:lnTo>
                    <a:lnTo>
                      <a:pt x="28" y="0"/>
                    </a:lnTo>
                    <a:lnTo>
                      <a:pt x="0" y="17"/>
                    </a:lnTo>
                    <a:lnTo>
                      <a:pt x="8" y="26"/>
                    </a:lnTo>
                    <a:lnTo>
                      <a:pt x="7" y="43"/>
                    </a:lnTo>
                    <a:lnTo>
                      <a:pt x="13" y="37"/>
                    </a:lnTo>
                    <a:lnTo>
                      <a:pt x="22" y="34"/>
                    </a:lnTo>
                    <a:lnTo>
                      <a:pt x="25" y="45"/>
                    </a:lnTo>
                    <a:lnTo>
                      <a:pt x="37" y="45"/>
                    </a:lnTo>
                    <a:lnTo>
                      <a:pt x="40" y="42"/>
                    </a:lnTo>
                    <a:lnTo>
                      <a:pt x="52" y="43"/>
                    </a:lnTo>
                    <a:lnTo>
                      <a:pt x="56" y="54"/>
                    </a:lnTo>
                    <a:lnTo>
                      <a:pt x="48" y="61"/>
                    </a:lnTo>
                    <a:lnTo>
                      <a:pt x="47" y="79"/>
                    </a:lnTo>
                    <a:lnTo>
                      <a:pt x="43" y="82"/>
                    </a:lnTo>
                    <a:lnTo>
                      <a:pt x="42" y="93"/>
                    </a:lnTo>
                    <a:lnTo>
                      <a:pt x="34" y="95"/>
                    </a:lnTo>
                    <a:lnTo>
                      <a:pt x="41" y="110"/>
                    </a:lnTo>
                    <a:lnTo>
                      <a:pt x="36" y="126"/>
                    </a:lnTo>
                    <a:lnTo>
                      <a:pt x="42" y="133"/>
                    </a:lnTo>
                    <a:lnTo>
                      <a:pt x="39" y="139"/>
                    </a:lnTo>
                    <a:lnTo>
                      <a:pt x="32" y="149"/>
                    </a:lnTo>
                    <a:lnTo>
                      <a:pt x="33" y="157"/>
                    </a:lnTo>
                    <a:lnTo>
                      <a:pt x="52" y="161"/>
                    </a:lnTo>
                    <a:lnTo>
                      <a:pt x="56" y="174"/>
                    </a:lnTo>
                    <a:lnTo>
                      <a:pt x="64" y="182"/>
                    </a:lnTo>
                    <a:lnTo>
                      <a:pt x="73" y="185"/>
                    </a:lnTo>
                    <a:lnTo>
                      <a:pt x="81" y="176"/>
                    </a:lnTo>
                    <a:lnTo>
                      <a:pt x="94" y="166"/>
                    </a:lnTo>
                    <a:lnTo>
                      <a:pt x="112" y="167"/>
                    </a:lnTo>
                    <a:lnTo>
                      <a:pt x="137" y="167"/>
                    </a:lnTo>
                    <a:lnTo>
                      <a:pt x="151" y="149"/>
                    </a:lnTo>
                    <a:lnTo>
                      <a:pt x="165" y="144"/>
                    </a:lnTo>
                    <a:lnTo>
                      <a:pt x="170" y="128"/>
                    </a:lnTo>
                    <a:lnTo>
                      <a:pt x="181" y="117"/>
                    </a:lnTo>
                    <a:lnTo>
                      <a:pt x="174" y="103"/>
                    </a:lnTo>
                    <a:lnTo>
                      <a:pt x="181" y="84"/>
                    </a:lnTo>
                    <a:lnTo>
                      <a:pt x="193" y="71"/>
                    </a:lnTo>
                    <a:lnTo>
                      <a:pt x="195" y="64"/>
                    </a:lnTo>
                    <a:lnTo>
                      <a:pt x="220" y="58"/>
                    </a:lnTo>
                    <a:lnTo>
                      <a:pt x="237" y="43"/>
                    </a:lnTo>
                    <a:lnTo>
                      <a:pt x="236" y="30"/>
                    </a:lnTo>
                    <a:lnTo>
                      <a:pt x="214" y="33"/>
                    </a:lnTo>
                    <a:lnTo>
                      <a:pt x="193" y="23"/>
                    </a:lnTo>
                    <a:lnTo>
                      <a:pt x="186" y="27"/>
                    </a:lnTo>
                    <a:lnTo>
                      <a:pt x="150" y="17"/>
                    </a:lnTo>
                    <a:lnTo>
                      <a:pt x="143" y="8"/>
                    </a:lnTo>
                    <a:lnTo>
                      <a:pt x="143" y="8"/>
                    </a:lnTo>
                    <a:close/>
                    <a:moveTo>
                      <a:pt x="240" y="92"/>
                    </a:moveTo>
                    <a:lnTo>
                      <a:pt x="240" y="91"/>
                    </a:lnTo>
                    <a:lnTo>
                      <a:pt x="241" y="90"/>
                    </a:lnTo>
                    <a:lnTo>
                      <a:pt x="241" y="90"/>
                    </a:lnTo>
                    <a:lnTo>
                      <a:pt x="240" y="89"/>
                    </a:lnTo>
                    <a:lnTo>
                      <a:pt x="240" y="89"/>
                    </a:lnTo>
                    <a:lnTo>
                      <a:pt x="241" y="88"/>
                    </a:lnTo>
                    <a:lnTo>
                      <a:pt x="240" y="88"/>
                    </a:lnTo>
                    <a:lnTo>
                      <a:pt x="235" y="89"/>
                    </a:lnTo>
                    <a:lnTo>
                      <a:pt x="233" y="91"/>
                    </a:lnTo>
                    <a:lnTo>
                      <a:pt x="225" y="96"/>
                    </a:lnTo>
                    <a:lnTo>
                      <a:pt x="225" y="97"/>
                    </a:lnTo>
                    <a:lnTo>
                      <a:pt x="225" y="98"/>
                    </a:lnTo>
                    <a:lnTo>
                      <a:pt x="227" y="98"/>
                    </a:lnTo>
                    <a:lnTo>
                      <a:pt x="228" y="99"/>
                    </a:lnTo>
                    <a:lnTo>
                      <a:pt x="229" y="98"/>
                    </a:lnTo>
                    <a:lnTo>
                      <a:pt x="231" y="97"/>
                    </a:lnTo>
                    <a:lnTo>
                      <a:pt x="232" y="98"/>
                    </a:lnTo>
                    <a:lnTo>
                      <a:pt x="233" y="99"/>
                    </a:lnTo>
                    <a:lnTo>
                      <a:pt x="233" y="101"/>
                    </a:lnTo>
                    <a:lnTo>
                      <a:pt x="234" y="102"/>
                    </a:lnTo>
                    <a:lnTo>
                      <a:pt x="235" y="102"/>
                    </a:lnTo>
                    <a:lnTo>
                      <a:pt x="239" y="104"/>
                    </a:lnTo>
                    <a:lnTo>
                      <a:pt x="240" y="103"/>
                    </a:lnTo>
                    <a:lnTo>
                      <a:pt x="242" y="102"/>
                    </a:lnTo>
                    <a:lnTo>
                      <a:pt x="243" y="99"/>
                    </a:lnTo>
                    <a:lnTo>
                      <a:pt x="244" y="97"/>
                    </a:lnTo>
                    <a:lnTo>
                      <a:pt x="246" y="95"/>
                    </a:lnTo>
                    <a:lnTo>
                      <a:pt x="247" y="94"/>
                    </a:lnTo>
                    <a:lnTo>
                      <a:pt x="246" y="93"/>
                    </a:lnTo>
                    <a:lnTo>
                      <a:pt x="245" y="93"/>
                    </a:lnTo>
                    <a:lnTo>
                      <a:pt x="244" y="92"/>
                    </a:lnTo>
                    <a:lnTo>
                      <a:pt x="242" y="93"/>
                    </a:lnTo>
                    <a:lnTo>
                      <a:pt x="240" y="92"/>
                    </a:lnTo>
                    <a:lnTo>
                      <a:pt x="240" y="92"/>
                    </a:lnTo>
                    <a:close/>
                    <a:moveTo>
                      <a:pt x="263" y="91"/>
                    </a:moveTo>
                    <a:lnTo>
                      <a:pt x="263" y="90"/>
                    </a:lnTo>
                    <a:lnTo>
                      <a:pt x="263" y="89"/>
                    </a:lnTo>
                    <a:lnTo>
                      <a:pt x="261" y="86"/>
                    </a:lnTo>
                    <a:lnTo>
                      <a:pt x="258" y="85"/>
                    </a:lnTo>
                    <a:lnTo>
                      <a:pt x="254" y="86"/>
                    </a:lnTo>
                    <a:lnTo>
                      <a:pt x="253" y="86"/>
                    </a:lnTo>
                    <a:lnTo>
                      <a:pt x="253" y="88"/>
                    </a:lnTo>
                    <a:lnTo>
                      <a:pt x="254" y="88"/>
                    </a:lnTo>
                    <a:lnTo>
                      <a:pt x="256" y="88"/>
                    </a:lnTo>
                    <a:lnTo>
                      <a:pt x="263" y="91"/>
                    </a:lnTo>
                    <a:lnTo>
                      <a:pt x="263" y="91"/>
                    </a:lnTo>
                    <a:lnTo>
                      <a:pt x="263" y="91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6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08D6799-BCA0-4C6A-52DB-2670C473B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6537" y="2871788"/>
                <a:ext cx="57150" cy="112713"/>
              </a:xfrm>
              <a:custGeom>
                <a:avLst/>
                <a:gdLst>
                  <a:gd name="T0" fmla="*/ 8 w 36"/>
                  <a:gd name="T1" fmla="*/ 0 h 71"/>
                  <a:gd name="T2" fmla="*/ 0 w 36"/>
                  <a:gd name="T3" fmla="*/ 12 h 71"/>
                  <a:gd name="T4" fmla="*/ 2 w 36"/>
                  <a:gd name="T5" fmla="*/ 19 h 71"/>
                  <a:gd name="T6" fmla="*/ 2 w 36"/>
                  <a:gd name="T7" fmla="*/ 19 h 71"/>
                  <a:gd name="T8" fmla="*/ 6 w 36"/>
                  <a:gd name="T9" fmla="*/ 23 h 71"/>
                  <a:gd name="T10" fmla="*/ 4 w 36"/>
                  <a:gd name="T11" fmla="*/ 30 h 71"/>
                  <a:gd name="T12" fmla="*/ 4 w 36"/>
                  <a:gd name="T13" fmla="*/ 46 h 71"/>
                  <a:gd name="T14" fmla="*/ 6 w 36"/>
                  <a:gd name="T15" fmla="*/ 57 h 71"/>
                  <a:gd name="T16" fmla="*/ 17 w 36"/>
                  <a:gd name="T17" fmla="*/ 65 h 71"/>
                  <a:gd name="T18" fmla="*/ 18 w 36"/>
                  <a:gd name="T19" fmla="*/ 70 h 71"/>
                  <a:gd name="T20" fmla="*/ 22 w 36"/>
                  <a:gd name="T21" fmla="*/ 71 h 71"/>
                  <a:gd name="T22" fmla="*/ 30 w 36"/>
                  <a:gd name="T23" fmla="*/ 60 h 71"/>
                  <a:gd name="T24" fmla="*/ 30 w 36"/>
                  <a:gd name="T25" fmla="*/ 53 h 71"/>
                  <a:gd name="T26" fmla="*/ 36 w 36"/>
                  <a:gd name="T27" fmla="*/ 49 h 71"/>
                  <a:gd name="T28" fmla="*/ 36 w 36"/>
                  <a:gd name="T29" fmla="*/ 43 h 71"/>
                  <a:gd name="T30" fmla="*/ 27 w 36"/>
                  <a:gd name="T31" fmla="*/ 38 h 71"/>
                  <a:gd name="T32" fmla="*/ 25 w 36"/>
                  <a:gd name="T33" fmla="*/ 27 h 71"/>
                  <a:gd name="T34" fmla="*/ 25 w 36"/>
                  <a:gd name="T35" fmla="*/ 20 h 71"/>
                  <a:gd name="T36" fmla="*/ 25 w 36"/>
                  <a:gd name="T37" fmla="*/ 20 h 71"/>
                  <a:gd name="T38" fmla="*/ 24 w 36"/>
                  <a:gd name="T39" fmla="*/ 12 h 71"/>
                  <a:gd name="T40" fmla="*/ 19 w 36"/>
                  <a:gd name="T41" fmla="*/ 9 h 71"/>
                  <a:gd name="T42" fmla="*/ 14 w 36"/>
                  <a:gd name="T43" fmla="*/ 3 h 71"/>
                  <a:gd name="T44" fmla="*/ 10 w 36"/>
                  <a:gd name="T45" fmla="*/ 5 h 71"/>
                  <a:gd name="T46" fmla="*/ 8 w 36"/>
                  <a:gd name="T47" fmla="*/ 0 h 71"/>
                  <a:gd name="T48" fmla="*/ 8 w 36"/>
                  <a:gd name="T4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6" h="71">
                    <a:moveTo>
                      <a:pt x="8" y="0"/>
                    </a:moveTo>
                    <a:lnTo>
                      <a:pt x="0" y="12"/>
                    </a:lnTo>
                    <a:lnTo>
                      <a:pt x="2" y="19"/>
                    </a:lnTo>
                    <a:lnTo>
                      <a:pt x="2" y="19"/>
                    </a:lnTo>
                    <a:lnTo>
                      <a:pt x="6" y="23"/>
                    </a:lnTo>
                    <a:lnTo>
                      <a:pt x="4" y="30"/>
                    </a:lnTo>
                    <a:lnTo>
                      <a:pt x="4" y="46"/>
                    </a:lnTo>
                    <a:lnTo>
                      <a:pt x="6" y="57"/>
                    </a:lnTo>
                    <a:lnTo>
                      <a:pt x="17" y="65"/>
                    </a:lnTo>
                    <a:lnTo>
                      <a:pt x="18" y="70"/>
                    </a:lnTo>
                    <a:lnTo>
                      <a:pt x="22" y="71"/>
                    </a:lnTo>
                    <a:lnTo>
                      <a:pt x="30" y="60"/>
                    </a:lnTo>
                    <a:lnTo>
                      <a:pt x="30" y="53"/>
                    </a:lnTo>
                    <a:lnTo>
                      <a:pt x="36" y="49"/>
                    </a:lnTo>
                    <a:lnTo>
                      <a:pt x="36" y="43"/>
                    </a:lnTo>
                    <a:lnTo>
                      <a:pt x="27" y="38"/>
                    </a:lnTo>
                    <a:lnTo>
                      <a:pt x="25" y="27"/>
                    </a:lnTo>
                    <a:lnTo>
                      <a:pt x="25" y="20"/>
                    </a:lnTo>
                    <a:lnTo>
                      <a:pt x="25" y="20"/>
                    </a:lnTo>
                    <a:lnTo>
                      <a:pt x="24" y="12"/>
                    </a:lnTo>
                    <a:lnTo>
                      <a:pt x="19" y="9"/>
                    </a:lnTo>
                    <a:lnTo>
                      <a:pt x="14" y="3"/>
                    </a:lnTo>
                    <a:lnTo>
                      <a:pt x="10" y="5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6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C7B21FF-5E96-5D5F-6D1B-733A975193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0150" y="2640013"/>
                <a:ext cx="217487" cy="95250"/>
              </a:xfrm>
              <a:custGeom>
                <a:avLst/>
                <a:gdLst>
                  <a:gd name="T0" fmla="*/ 136 w 137"/>
                  <a:gd name="T1" fmla="*/ 10 h 60"/>
                  <a:gd name="T2" fmla="*/ 128 w 137"/>
                  <a:gd name="T3" fmla="*/ 5 h 60"/>
                  <a:gd name="T4" fmla="*/ 119 w 137"/>
                  <a:gd name="T5" fmla="*/ 6 h 60"/>
                  <a:gd name="T6" fmla="*/ 104 w 137"/>
                  <a:gd name="T7" fmla="*/ 0 h 60"/>
                  <a:gd name="T8" fmla="*/ 98 w 137"/>
                  <a:gd name="T9" fmla="*/ 2 h 60"/>
                  <a:gd name="T10" fmla="*/ 88 w 137"/>
                  <a:gd name="T11" fmla="*/ 11 h 60"/>
                  <a:gd name="T12" fmla="*/ 74 w 137"/>
                  <a:gd name="T13" fmla="*/ 4 h 60"/>
                  <a:gd name="T14" fmla="*/ 68 w 137"/>
                  <a:gd name="T15" fmla="*/ 14 h 60"/>
                  <a:gd name="T16" fmla="*/ 62 w 137"/>
                  <a:gd name="T17" fmla="*/ 18 h 60"/>
                  <a:gd name="T18" fmla="*/ 65 w 137"/>
                  <a:gd name="T19" fmla="*/ 32 h 60"/>
                  <a:gd name="T20" fmla="*/ 64 w 137"/>
                  <a:gd name="T21" fmla="*/ 36 h 60"/>
                  <a:gd name="T22" fmla="*/ 58 w 137"/>
                  <a:gd name="T23" fmla="*/ 32 h 60"/>
                  <a:gd name="T24" fmla="*/ 49 w 137"/>
                  <a:gd name="T25" fmla="*/ 31 h 60"/>
                  <a:gd name="T26" fmla="*/ 36 w 137"/>
                  <a:gd name="T27" fmla="*/ 35 h 60"/>
                  <a:gd name="T28" fmla="*/ 20 w 137"/>
                  <a:gd name="T29" fmla="*/ 34 h 60"/>
                  <a:gd name="T30" fmla="*/ 18 w 137"/>
                  <a:gd name="T31" fmla="*/ 40 h 60"/>
                  <a:gd name="T32" fmla="*/ 7 w 137"/>
                  <a:gd name="T33" fmla="*/ 33 h 60"/>
                  <a:gd name="T34" fmla="*/ 2 w 137"/>
                  <a:gd name="T35" fmla="*/ 34 h 60"/>
                  <a:gd name="T36" fmla="*/ 3 w 137"/>
                  <a:gd name="T37" fmla="*/ 39 h 60"/>
                  <a:gd name="T38" fmla="*/ 0 w 137"/>
                  <a:gd name="T39" fmla="*/ 45 h 60"/>
                  <a:gd name="T40" fmla="*/ 8 w 137"/>
                  <a:gd name="T41" fmla="*/ 49 h 60"/>
                  <a:gd name="T42" fmla="*/ 19 w 137"/>
                  <a:gd name="T43" fmla="*/ 49 h 60"/>
                  <a:gd name="T44" fmla="*/ 30 w 137"/>
                  <a:gd name="T45" fmla="*/ 53 h 60"/>
                  <a:gd name="T46" fmla="*/ 32 w 137"/>
                  <a:gd name="T47" fmla="*/ 48 h 60"/>
                  <a:gd name="T48" fmla="*/ 49 w 137"/>
                  <a:gd name="T49" fmla="*/ 45 h 60"/>
                  <a:gd name="T50" fmla="*/ 55 w 137"/>
                  <a:gd name="T51" fmla="*/ 53 h 60"/>
                  <a:gd name="T52" fmla="*/ 81 w 137"/>
                  <a:gd name="T53" fmla="*/ 59 h 60"/>
                  <a:gd name="T54" fmla="*/ 97 w 137"/>
                  <a:gd name="T55" fmla="*/ 60 h 60"/>
                  <a:gd name="T56" fmla="*/ 106 w 137"/>
                  <a:gd name="T57" fmla="*/ 55 h 60"/>
                  <a:gd name="T58" fmla="*/ 122 w 137"/>
                  <a:gd name="T59" fmla="*/ 55 h 60"/>
                  <a:gd name="T60" fmla="*/ 126 w 137"/>
                  <a:gd name="T61" fmla="*/ 50 h 60"/>
                  <a:gd name="T62" fmla="*/ 131 w 137"/>
                  <a:gd name="T63" fmla="*/ 35 h 60"/>
                  <a:gd name="T64" fmla="*/ 126 w 137"/>
                  <a:gd name="T65" fmla="*/ 31 h 60"/>
                  <a:gd name="T66" fmla="*/ 137 w 137"/>
                  <a:gd name="T67" fmla="*/ 31 h 60"/>
                  <a:gd name="T68" fmla="*/ 137 w 137"/>
                  <a:gd name="T69" fmla="*/ 21 h 60"/>
                  <a:gd name="T70" fmla="*/ 135 w 137"/>
                  <a:gd name="T71" fmla="*/ 13 h 60"/>
                  <a:gd name="T72" fmla="*/ 136 w 137"/>
                  <a:gd name="T73" fmla="*/ 10 h 60"/>
                  <a:gd name="T74" fmla="*/ 136 w 137"/>
                  <a:gd name="T75" fmla="*/ 1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7" h="60">
                    <a:moveTo>
                      <a:pt x="136" y="10"/>
                    </a:moveTo>
                    <a:lnTo>
                      <a:pt x="128" y="5"/>
                    </a:lnTo>
                    <a:lnTo>
                      <a:pt x="119" y="6"/>
                    </a:lnTo>
                    <a:lnTo>
                      <a:pt x="104" y="0"/>
                    </a:lnTo>
                    <a:lnTo>
                      <a:pt x="98" y="2"/>
                    </a:lnTo>
                    <a:lnTo>
                      <a:pt x="88" y="11"/>
                    </a:lnTo>
                    <a:lnTo>
                      <a:pt x="74" y="4"/>
                    </a:lnTo>
                    <a:lnTo>
                      <a:pt x="68" y="14"/>
                    </a:lnTo>
                    <a:lnTo>
                      <a:pt x="62" y="18"/>
                    </a:lnTo>
                    <a:lnTo>
                      <a:pt x="65" y="32"/>
                    </a:lnTo>
                    <a:lnTo>
                      <a:pt x="64" y="36"/>
                    </a:lnTo>
                    <a:lnTo>
                      <a:pt x="58" y="32"/>
                    </a:lnTo>
                    <a:lnTo>
                      <a:pt x="49" y="31"/>
                    </a:lnTo>
                    <a:lnTo>
                      <a:pt x="36" y="35"/>
                    </a:lnTo>
                    <a:lnTo>
                      <a:pt x="20" y="34"/>
                    </a:lnTo>
                    <a:lnTo>
                      <a:pt x="18" y="40"/>
                    </a:lnTo>
                    <a:lnTo>
                      <a:pt x="7" y="33"/>
                    </a:lnTo>
                    <a:lnTo>
                      <a:pt x="2" y="34"/>
                    </a:lnTo>
                    <a:lnTo>
                      <a:pt x="3" y="39"/>
                    </a:lnTo>
                    <a:lnTo>
                      <a:pt x="0" y="45"/>
                    </a:lnTo>
                    <a:lnTo>
                      <a:pt x="8" y="49"/>
                    </a:lnTo>
                    <a:lnTo>
                      <a:pt x="19" y="49"/>
                    </a:lnTo>
                    <a:lnTo>
                      <a:pt x="30" y="53"/>
                    </a:lnTo>
                    <a:lnTo>
                      <a:pt x="32" y="48"/>
                    </a:lnTo>
                    <a:lnTo>
                      <a:pt x="49" y="45"/>
                    </a:lnTo>
                    <a:lnTo>
                      <a:pt x="55" y="53"/>
                    </a:lnTo>
                    <a:lnTo>
                      <a:pt x="81" y="59"/>
                    </a:lnTo>
                    <a:lnTo>
                      <a:pt x="97" y="60"/>
                    </a:lnTo>
                    <a:lnTo>
                      <a:pt x="106" y="55"/>
                    </a:lnTo>
                    <a:lnTo>
                      <a:pt x="122" y="55"/>
                    </a:lnTo>
                    <a:lnTo>
                      <a:pt x="126" y="50"/>
                    </a:lnTo>
                    <a:lnTo>
                      <a:pt x="131" y="35"/>
                    </a:lnTo>
                    <a:lnTo>
                      <a:pt x="126" y="31"/>
                    </a:lnTo>
                    <a:lnTo>
                      <a:pt x="137" y="31"/>
                    </a:lnTo>
                    <a:lnTo>
                      <a:pt x="137" y="21"/>
                    </a:lnTo>
                    <a:lnTo>
                      <a:pt x="135" y="13"/>
                    </a:lnTo>
                    <a:lnTo>
                      <a:pt x="136" y="10"/>
                    </a:lnTo>
                    <a:lnTo>
                      <a:pt x="136" y="10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6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E98832E-1C4B-9040-5A25-3DE459CB38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3775" y="2551113"/>
                <a:ext cx="104775" cy="71438"/>
              </a:xfrm>
              <a:custGeom>
                <a:avLst/>
                <a:gdLst>
                  <a:gd name="T0" fmla="*/ 44 w 66"/>
                  <a:gd name="T1" fmla="*/ 0 h 45"/>
                  <a:gd name="T2" fmla="*/ 27 w 66"/>
                  <a:gd name="T3" fmla="*/ 4 h 45"/>
                  <a:gd name="T4" fmla="*/ 14 w 66"/>
                  <a:gd name="T5" fmla="*/ 3 h 45"/>
                  <a:gd name="T6" fmla="*/ 14 w 66"/>
                  <a:gd name="T7" fmla="*/ 3 h 45"/>
                  <a:gd name="T8" fmla="*/ 0 w 66"/>
                  <a:gd name="T9" fmla="*/ 7 h 45"/>
                  <a:gd name="T10" fmla="*/ 2 w 66"/>
                  <a:gd name="T11" fmla="*/ 16 h 45"/>
                  <a:gd name="T12" fmla="*/ 10 w 66"/>
                  <a:gd name="T13" fmla="*/ 16 h 45"/>
                  <a:gd name="T14" fmla="*/ 20 w 66"/>
                  <a:gd name="T15" fmla="*/ 25 h 45"/>
                  <a:gd name="T16" fmla="*/ 32 w 66"/>
                  <a:gd name="T17" fmla="*/ 35 h 45"/>
                  <a:gd name="T18" fmla="*/ 41 w 66"/>
                  <a:gd name="T19" fmla="*/ 34 h 45"/>
                  <a:gd name="T20" fmla="*/ 58 w 66"/>
                  <a:gd name="T21" fmla="*/ 45 h 45"/>
                  <a:gd name="T22" fmla="*/ 60 w 66"/>
                  <a:gd name="T23" fmla="*/ 32 h 45"/>
                  <a:gd name="T24" fmla="*/ 65 w 66"/>
                  <a:gd name="T25" fmla="*/ 31 h 45"/>
                  <a:gd name="T26" fmla="*/ 66 w 66"/>
                  <a:gd name="T27" fmla="*/ 15 h 45"/>
                  <a:gd name="T28" fmla="*/ 55 w 66"/>
                  <a:gd name="T29" fmla="*/ 10 h 45"/>
                  <a:gd name="T30" fmla="*/ 44 w 66"/>
                  <a:gd name="T31" fmla="*/ 0 h 45"/>
                  <a:gd name="T32" fmla="*/ 44 w 66"/>
                  <a:gd name="T3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" h="45">
                    <a:moveTo>
                      <a:pt x="44" y="0"/>
                    </a:moveTo>
                    <a:lnTo>
                      <a:pt x="27" y="4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0" y="7"/>
                    </a:lnTo>
                    <a:lnTo>
                      <a:pt x="2" y="16"/>
                    </a:lnTo>
                    <a:lnTo>
                      <a:pt x="10" y="16"/>
                    </a:lnTo>
                    <a:lnTo>
                      <a:pt x="20" y="25"/>
                    </a:lnTo>
                    <a:lnTo>
                      <a:pt x="32" y="35"/>
                    </a:lnTo>
                    <a:lnTo>
                      <a:pt x="41" y="34"/>
                    </a:lnTo>
                    <a:lnTo>
                      <a:pt x="58" y="45"/>
                    </a:lnTo>
                    <a:lnTo>
                      <a:pt x="60" y="32"/>
                    </a:lnTo>
                    <a:lnTo>
                      <a:pt x="65" y="31"/>
                    </a:lnTo>
                    <a:lnTo>
                      <a:pt x="66" y="15"/>
                    </a:lnTo>
                    <a:lnTo>
                      <a:pt x="55" y="10"/>
                    </a:lnTo>
                    <a:lnTo>
                      <a:pt x="44" y="0"/>
                    </a:lnTo>
                    <a:lnTo>
                      <a:pt x="44" y="0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6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1F394FD-2508-A85B-360E-D2B348B3CE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73850" y="2816226"/>
                <a:ext cx="185737" cy="109538"/>
              </a:xfrm>
              <a:custGeom>
                <a:avLst/>
                <a:gdLst>
                  <a:gd name="T0" fmla="*/ 117 w 117"/>
                  <a:gd name="T1" fmla="*/ 12 h 69"/>
                  <a:gd name="T2" fmla="*/ 106 w 117"/>
                  <a:gd name="T3" fmla="*/ 9 h 69"/>
                  <a:gd name="T4" fmla="*/ 91 w 117"/>
                  <a:gd name="T5" fmla="*/ 2 h 69"/>
                  <a:gd name="T6" fmla="*/ 69 w 117"/>
                  <a:gd name="T7" fmla="*/ 6 h 69"/>
                  <a:gd name="T8" fmla="*/ 61 w 117"/>
                  <a:gd name="T9" fmla="*/ 13 h 69"/>
                  <a:gd name="T10" fmla="*/ 33 w 117"/>
                  <a:gd name="T11" fmla="*/ 11 h 69"/>
                  <a:gd name="T12" fmla="*/ 18 w 117"/>
                  <a:gd name="T13" fmla="*/ 7 h 69"/>
                  <a:gd name="T14" fmla="*/ 11 w 117"/>
                  <a:gd name="T15" fmla="*/ 9 h 69"/>
                  <a:gd name="T16" fmla="*/ 4 w 117"/>
                  <a:gd name="T17" fmla="*/ 0 h 69"/>
                  <a:gd name="T18" fmla="*/ 0 w 117"/>
                  <a:gd name="T19" fmla="*/ 6 h 69"/>
                  <a:gd name="T20" fmla="*/ 3 w 117"/>
                  <a:gd name="T21" fmla="*/ 14 h 69"/>
                  <a:gd name="T22" fmla="*/ 13 w 117"/>
                  <a:gd name="T23" fmla="*/ 23 h 69"/>
                  <a:gd name="T24" fmla="*/ 7 w 117"/>
                  <a:gd name="T25" fmla="*/ 31 h 69"/>
                  <a:gd name="T26" fmla="*/ 4 w 117"/>
                  <a:gd name="T27" fmla="*/ 38 h 69"/>
                  <a:gd name="T28" fmla="*/ 7 w 117"/>
                  <a:gd name="T29" fmla="*/ 41 h 69"/>
                  <a:gd name="T30" fmla="*/ 4 w 117"/>
                  <a:gd name="T31" fmla="*/ 44 h 69"/>
                  <a:gd name="T32" fmla="*/ 14 w 117"/>
                  <a:gd name="T33" fmla="*/ 51 h 69"/>
                  <a:gd name="T34" fmla="*/ 17 w 117"/>
                  <a:gd name="T35" fmla="*/ 67 h 69"/>
                  <a:gd name="T36" fmla="*/ 31 w 117"/>
                  <a:gd name="T37" fmla="*/ 67 h 69"/>
                  <a:gd name="T38" fmla="*/ 46 w 117"/>
                  <a:gd name="T39" fmla="*/ 62 h 69"/>
                  <a:gd name="T40" fmla="*/ 61 w 117"/>
                  <a:gd name="T41" fmla="*/ 69 h 69"/>
                  <a:gd name="T42" fmla="*/ 78 w 117"/>
                  <a:gd name="T43" fmla="*/ 67 h 69"/>
                  <a:gd name="T44" fmla="*/ 77 w 117"/>
                  <a:gd name="T45" fmla="*/ 56 h 69"/>
                  <a:gd name="T46" fmla="*/ 96 w 117"/>
                  <a:gd name="T47" fmla="*/ 48 h 69"/>
                  <a:gd name="T48" fmla="*/ 112 w 117"/>
                  <a:gd name="T49" fmla="*/ 51 h 69"/>
                  <a:gd name="T50" fmla="*/ 104 w 117"/>
                  <a:gd name="T51" fmla="*/ 38 h 69"/>
                  <a:gd name="T52" fmla="*/ 110 w 117"/>
                  <a:gd name="T53" fmla="*/ 21 h 69"/>
                  <a:gd name="T54" fmla="*/ 117 w 117"/>
                  <a:gd name="T55" fmla="*/ 12 h 69"/>
                  <a:gd name="T56" fmla="*/ 117 w 117"/>
                  <a:gd name="T57" fmla="*/ 1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7" h="69">
                    <a:moveTo>
                      <a:pt x="117" y="12"/>
                    </a:moveTo>
                    <a:lnTo>
                      <a:pt x="106" y="9"/>
                    </a:lnTo>
                    <a:lnTo>
                      <a:pt x="91" y="2"/>
                    </a:lnTo>
                    <a:lnTo>
                      <a:pt x="69" y="6"/>
                    </a:lnTo>
                    <a:lnTo>
                      <a:pt x="61" y="13"/>
                    </a:lnTo>
                    <a:lnTo>
                      <a:pt x="33" y="11"/>
                    </a:lnTo>
                    <a:lnTo>
                      <a:pt x="18" y="7"/>
                    </a:lnTo>
                    <a:lnTo>
                      <a:pt x="11" y="9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3" y="14"/>
                    </a:lnTo>
                    <a:lnTo>
                      <a:pt x="13" y="23"/>
                    </a:lnTo>
                    <a:lnTo>
                      <a:pt x="7" y="31"/>
                    </a:lnTo>
                    <a:lnTo>
                      <a:pt x="4" y="38"/>
                    </a:lnTo>
                    <a:lnTo>
                      <a:pt x="7" y="41"/>
                    </a:lnTo>
                    <a:lnTo>
                      <a:pt x="4" y="44"/>
                    </a:lnTo>
                    <a:lnTo>
                      <a:pt x="14" y="51"/>
                    </a:lnTo>
                    <a:lnTo>
                      <a:pt x="17" y="67"/>
                    </a:lnTo>
                    <a:lnTo>
                      <a:pt x="31" y="67"/>
                    </a:lnTo>
                    <a:lnTo>
                      <a:pt x="46" y="62"/>
                    </a:lnTo>
                    <a:lnTo>
                      <a:pt x="61" y="69"/>
                    </a:lnTo>
                    <a:lnTo>
                      <a:pt x="78" y="67"/>
                    </a:lnTo>
                    <a:lnTo>
                      <a:pt x="77" y="56"/>
                    </a:lnTo>
                    <a:lnTo>
                      <a:pt x="96" y="48"/>
                    </a:lnTo>
                    <a:lnTo>
                      <a:pt x="112" y="51"/>
                    </a:lnTo>
                    <a:lnTo>
                      <a:pt x="104" y="38"/>
                    </a:lnTo>
                    <a:lnTo>
                      <a:pt x="110" y="21"/>
                    </a:lnTo>
                    <a:lnTo>
                      <a:pt x="117" y="12"/>
                    </a:lnTo>
                    <a:lnTo>
                      <a:pt x="117" y="12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6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2487711-E2E8-BF13-CCDD-493F74F182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0650" y="2781301"/>
                <a:ext cx="119062" cy="92075"/>
              </a:xfrm>
              <a:custGeom>
                <a:avLst/>
                <a:gdLst>
                  <a:gd name="T0" fmla="*/ 24 w 75"/>
                  <a:gd name="T1" fmla="*/ 0 h 58"/>
                  <a:gd name="T2" fmla="*/ 15 w 75"/>
                  <a:gd name="T3" fmla="*/ 0 h 58"/>
                  <a:gd name="T4" fmla="*/ 12 w 75"/>
                  <a:gd name="T5" fmla="*/ 4 h 58"/>
                  <a:gd name="T6" fmla="*/ 4 w 75"/>
                  <a:gd name="T7" fmla="*/ 0 h 58"/>
                  <a:gd name="T8" fmla="*/ 0 w 75"/>
                  <a:gd name="T9" fmla="*/ 9 h 58"/>
                  <a:gd name="T10" fmla="*/ 11 w 75"/>
                  <a:gd name="T11" fmla="*/ 19 h 58"/>
                  <a:gd name="T12" fmla="*/ 15 w 75"/>
                  <a:gd name="T13" fmla="*/ 27 h 58"/>
                  <a:gd name="T14" fmla="*/ 25 w 75"/>
                  <a:gd name="T15" fmla="*/ 35 h 58"/>
                  <a:gd name="T16" fmla="*/ 32 w 75"/>
                  <a:gd name="T17" fmla="*/ 41 h 58"/>
                  <a:gd name="T18" fmla="*/ 41 w 75"/>
                  <a:gd name="T19" fmla="*/ 50 h 58"/>
                  <a:gd name="T20" fmla="*/ 58 w 75"/>
                  <a:gd name="T21" fmla="*/ 58 h 58"/>
                  <a:gd name="T22" fmla="*/ 60 w 75"/>
                  <a:gd name="T23" fmla="*/ 46 h 58"/>
                  <a:gd name="T24" fmla="*/ 66 w 75"/>
                  <a:gd name="T25" fmla="*/ 41 h 58"/>
                  <a:gd name="T26" fmla="*/ 69 w 75"/>
                  <a:gd name="T27" fmla="*/ 39 h 58"/>
                  <a:gd name="T28" fmla="*/ 73 w 75"/>
                  <a:gd name="T29" fmla="*/ 37 h 58"/>
                  <a:gd name="T30" fmla="*/ 75 w 75"/>
                  <a:gd name="T31" fmla="*/ 27 h 58"/>
                  <a:gd name="T32" fmla="*/ 65 w 75"/>
                  <a:gd name="T33" fmla="*/ 18 h 58"/>
                  <a:gd name="T34" fmla="*/ 69 w 75"/>
                  <a:gd name="T35" fmla="*/ 8 h 58"/>
                  <a:gd name="T36" fmla="*/ 62 w 75"/>
                  <a:gd name="T37" fmla="*/ 8 h 58"/>
                  <a:gd name="T38" fmla="*/ 62 w 75"/>
                  <a:gd name="T39" fmla="*/ 8 h 58"/>
                  <a:gd name="T40" fmla="*/ 53 w 75"/>
                  <a:gd name="T41" fmla="*/ 2 h 58"/>
                  <a:gd name="T42" fmla="*/ 40 w 75"/>
                  <a:gd name="T43" fmla="*/ 3 h 58"/>
                  <a:gd name="T44" fmla="*/ 24 w 75"/>
                  <a:gd name="T45" fmla="*/ 0 h 58"/>
                  <a:gd name="T46" fmla="*/ 24 w 75"/>
                  <a:gd name="T47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5" h="58">
                    <a:moveTo>
                      <a:pt x="24" y="0"/>
                    </a:moveTo>
                    <a:lnTo>
                      <a:pt x="15" y="0"/>
                    </a:lnTo>
                    <a:lnTo>
                      <a:pt x="12" y="4"/>
                    </a:lnTo>
                    <a:lnTo>
                      <a:pt x="4" y="0"/>
                    </a:lnTo>
                    <a:lnTo>
                      <a:pt x="0" y="9"/>
                    </a:lnTo>
                    <a:lnTo>
                      <a:pt x="11" y="19"/>
                    </a:lnTo>
                    <a:lnTo>
                      <a:pt x="15" y="27"/>
                    </a:lnTo>
                    <a:lnTo>
                      <a:pt x="25" y="35"/>
                    </a:lnTo>
                    <a:lnTo>
                      <a:pt x="32" y="41"/>
                    </a:lnTo>
                    <a:lnTo>
                      <a:pt x="41" y="50"/>
                    </a:lnTo>
                    <a:lnTo>
                      <a:pt x="58" y="58"/>
                    </a:lnTo>
                    <a:lnTo>
                      <a:pt x="60" y="46"/>
                    </a:lnTo>
                    <a:lnTo>
                      <a:pt x="66" y="41"/>
                    </a:lnTo>
                    <a:lnTo>
                      <a:pt x="69" y="39"/>
                    </a:lnTo>
                    <a:lnTo>
                      <a:pt x="73" y="37"/>
                    </a:lnTo>
                    <a:lnTo>
                      <a:pt x="75" y="27"/>
                    </a:lnTo>
                    <a:lnTo>
                      <a:pt x="65" y="18"/>
                    </a:lnTo>
                    <a:lnTo>
                      <a:pt x="69" y="8"/>
                    </a:lnTo>
                    <a:lnTo>
                      <a:pt x="62" y="8"/>
                    </a:lnTo>
                    <a:lnTo>
                      <a:pt x="62" y="8"/>
                    </a:lnTo>
                    <a:lnTo>
                      <a:pt x="53" y="2"/>
                    </a:lnTo>
                    <a:lnTo>
                      <a:pt x="40" y="3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6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E176DB6-2126-1480-4C3A-13C5003651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59562" y="2382838"/>
                <a:ext cx="263525" cy="174625"/>
              </a:xfrm>
              <a:custGeom>
                <a:avLst/>
                <a:gdLst>
                  <a:gd name="T0" fmla="*/ 93 w 166"/>
                  <a:gd name="T1" fmla="*/ 6 h 110"/>
                  <a:gd name="T2" fmla="*/ 74 w 166"/>
                  <a:gd name="T3" fmla="*/ 0 h 110"/>
                  <a:gd name="T4" fmla="*/ 57 w 166"/>
                  <a:gd name="T5" fmla="*/ 9 h 110"/>
                  <a:gd name="T6" fmla="*/ 48 w 166"/>
                  <a:gd name="T7" fmla="*/ 12 h 110"/>
                  <a:gd name="T8" fmla="*/ 50 w 166"/>
                  <a:gd name="T9" fmla="*/ 22 h 110"/>
                  <a:gd name="T10" fmla="*/ 37 w 166"/>
                  <a:gd name="T11" fmla="*/ 29 h 110"/>
                  <a:gd name="T12" fmla="*/ 35 w 166"/>
                  <a:gd name="T13" fmla="*/ 42 h 110"/>
                  <a:gd name="T14" fmla="*/ 18 w 166"/>
                  <a:gd name="T15" fmla="*/ 51 h 110"/>
                  <a:gd name="T16" fmla="*/ 1 w 166"/>
                  <a:gd name="T17" fmla="*/ 51 h 110"/>
                  <a:gd name="T18" fmla="*/ 3 w 166"/>
                  <a:gd name="T19" fmla="*/ 60 h 110"/>
                  <a:gd name="T20" fmla="*/ 9 w 166"/>
                  <a:gd name="T21" fmla="*/ 69 h 110"/>
                  <a:gd name="T22" fmla="*/ 10 w 166"/>
                  <a:gd name="T23" fmla="*/ 78 h 110"/>
                  <a:gd name="T24" fmla="*/ 0 w 166"/>
                  <a:gd name="T25" fmla="*/ 82 h 110"/>
                  <a:gd name="T26" fmla="*/ 7 w 166"/>
                  <a:gd name="T27" fmla="*/ 94 h 110"/>
                  <a:gd name="T28" fmla="*/ 9 w 166"/>
                  <a:gd name="T29" fmla="*/ 103 h 110"/>
                  <a:gd name="T30" fmla="*/ 18 w 166"/>
                  <a:gd name="T31" fmla="*/ 102 h 110"/>
                  <a:gd name="T32" fmla="*/ 26 w 166"/>
                  <a:gd name="T33" fmla="*/ 96 h 110"/>
                  <a:gd name="T34" fmla="*/ 40 w 166"/>
                  <a:gd name="T35" fmla="*/ 96 h 110"/>
                  <a:gd name="T36" fmla="*/ 59 w 166"/>
                  <a:gd name="T37" fmla="*/ 97 h 110"/>
                  <a:gd name="T38" fmla="*/ 79 w 166"/>
                  <a:gd name="T39" fmla="*/ 103 h 110"/>
                  <a:gd name="T40" fmla="*/ 94 w 166"/>
                  <a:gd name="T41" fmla="*/ 103 h 110"/>
                  <a:gd name="T42" fmla="*/ 102 w 166"/>
                  <a:gd name="T43" fmla="*/ 107 h 110"/>
                  <a:gd name="T44" fmla="*/ 107 w 166"/>
                  <a:gd name="T45" fmla="*/ 103 h 110"/>
                  <a:gd name="T46" fmla="*/ 113 w 166"/>
                  <a:gd name="T47" fmla="*/ 109 h 110"/>
                  <a:gd name="T48" fmla="*/ 129 w 166"/>
                  <a:gd name="T49" fmla="*/ 107 h 110"/>
                  <a:gd name="T50" fmla="*/ 136 w 166"/>
                  <a:gd name="T51" fmla="*/ 110 h 110"/>
                  <a:gd name="T52" fmla="*/ 135 w 166"/>
                  <a:gd name="T53" fmla="*/ 97 h 110"/>
                  <a:gd name="T54" fmla="*/ 140 w 166"/>
                  <a:gd name="T55" fmla="*/ 93 h 110"/>
                  <a:gd name="T56" fmla="*/ 156 w 166"/>
                  <a:gd name="T57" fmla="*/ 92 h 110"/>
                  <a:gd name="T58" fmla="*/ 156 w 166"/>
                  <a:gd name="T59" fmla="*/ 92 h 110"/>
                  <a:gd name="T60" fmla="*/ 148 w 166"/>
                  <a:gd name="T61" fmla="*/ 77 h 110"/>
                  <a:gd name="T62" fmla="*/ 143 w 166"/>
                  <a:gd name="T63" fmla="*/ 69 h 110"/>
                  <a:gd name="T64" fmla="*/ 146 w 166"/>
                  <a:gd name="T65" fmla="*/ 68 h 110"/>
                  <a:gd name="T66" fmla="*/ 160 w 166"/>
                  <a:gd name="T67" fmla="*/ 68 h 110"/>
                  <a:gd name="T68" fmla="*/ 166 w 166"/>
                  <a:gd name="T69" fmla="*/ 63 h 110"/>
                  <a:gd name="T70" fmla="*/ 160 w 166"/>
                  <a:gd name="T71" fmla="*/ 57 h 110"/>
                  <a:gd name="T72" fmla="*/ 147 w 166"/>
                  <a:gd name="T73" fmla="*/ 53 h 110"/>
                  <a:gd name="T74" fmla="*/ 148 w 166"/>
                  <a:gd name="T75" fmla="*/ 49 h 110"/>
                  <a:gd name="T76" fmla="*/ 139 w 166"/>
                  <a:gd name="T77" fmla="*/ 45 h 110"/>
                  <a:gd name="T78" fmla="*/ 125 w 166"/>
                  <a:gd name="T79" fmla="*/ 30 h 110"/>
                  <a:gd name="T80" fmla="*/ 128 w 166"/>
                  <a:gd name="T81" fmla="*/ 25 h 110"/>
                  <a:gd name="T82" fmla="*/ 124 w 166"/>
                  <a:gd name="T83" fmla="*/ 13 h 110"/>
                  <a:gd name="T84" fmla="*/ 105 w 166"/>
                  <a:gd name="T85" fmla="*/ 8 h 110"/>
                  <a:gd name="T86" fmla="*/ 97 w 166"/>
                  <a:gd name="T87" fmla="*/ 11 h 110"/>
                  <a:gd name="T88" fmla="*/ 93 w 166"/>
                  <a:gd name="T89" fmla="*/ 6 h 110"/>
                  <a:gd name="T90" fmla="*/ 93 w 166"/>
                  <a:gd name="T91" fmla="*/ 6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6" h="110">
                    <a:moveTo>
                      <a:pt x="93" y="6"/>
                    </a:moveTo>
                    <a:lnTo>
                      <a:pt x="74" y="0"/>
                    </a:lnTo>
                    <a:lnTo>
                      <a:pt x="57" y="9"/>
                    </a:lnTo>
                    <a:lnTo>
                      <a:pt x="48" y="12"/>
                    </a:lnTo>
                    <a:lnTo>
                      <a:pt x="50" y="22"/>
                    </a:lnTo>
                    <a:lnTo>
                      <a:pt x="37" y="29"/>
                    </a:lnTo>
                    <a:lnTo>
                      <a:pt x="35" y="42"/>
                    </a:lnTo>
                    <a:lnTo>
                      <a:pt x="18" y="51"/>
                    </a:lnTo>
                    <a:lnTo>
                      <a:pt x="1" y="51"/>
                    </a:lnTo>
                    <a:lnTo>
                      <a:pt x="3" y="60"/>
                    </a:lnTo>
                    <a:lnTo>
                      <a:pt x="9" y="69"/>
                    </a:lnTo>
                    <a:lnTo>
                      <a:pt x="10" y="78"/>
                    </a:lnTo>
                    <a:lnTo>
                      <a:pt x="0" y="82"/>
                    </a:lnTo>
                    <a:lnTo>
                      <a:pt x="7" y="94"/>
                    </a:lnTo>
                    <a:lnTo>
                      <a:pt x="9" y="103"/>
                    </a:lnTo>
                    <a:lnTo>
                      <a:pt x="18" y="102"/>
                    </a:lnTo>
                    <a:lnTo>
                      <a:pt x="26" y="96"/>
                    </a:lnTo>
                    <a:lnTo>
                      <a:pt x="40" y="96"/>
                    </a:lnTo>
                    <a:lnTo>
                      <a:pt x="59" y="97"/>
                    </a:lnTo>
                    <a:lnTo>
                      <a:pt x="79" y="103"/>
                    </a:lnTo>
                    <a:lnTo>
                      <a:pt x="94" y="103"/>
                    </a:lnTo>
                    <a:lnTo>
                      <a:pt x="102" y="107"/>
                    </a:lnTo>
                    <a:lnTo>
                      <a:pt x="107" y="103"/>
                    </a:lnTo>
                    <a:lnTo>
                      <a:pt x="113" y="109"/>
                    </a:lnTo>
                    <a:lnTo>
                      <a:pt x="129" y="107"/>
                    </a:lnTo>
                    <a:lnTo>
                      <a:pt x="136" y="110"/>
                    </a:lnTo>
                    <a:lnTo>
                      <a:pt x="135" y="97"/>
                    </a:lnTo>
                    <a:lnTo>
                      <a:pt x="140" y="93"/>
                    </a:lnTo>
                    <a:lnTo>
                      <a:pt x="156" y="92"/>
                    </a:lnTo>
                    <a:lnTo>
                      <a:pt x="156" y="92"/>
                    </a:lnTo>
                    <a:lnTo>
                      <a:pt x="148" y="77"/>
                    </a:lnTo>
                    <a:lnTo>
                      <a:pt x="143" y="69"/>
                    </a:lnTo>
                    <a:lnTo>
                      <a:pt x="146" y="68"/>
                    </a:lnTo>
                    <a:lnTo>
                      <a:pt x="160" y="68"/>
                    </a:lnTo>
                    <a:lnTo>
                      <a:pt x="166" y="63"/>
                    </a:lnTo>
                    <a:lnTo>
                      <a:pt x="160" y="57"/>
                    </a:lnTo>
                    <a:lnTo>
                      <a:pt x="147" y="53"/>
                    </a:lnTo>
                    <a:lnTo>
                      <a:pt x="148" y="49"/>
                    </a:lnTo>
                    <a:lnTo>
                      <a:pt x="139" y="45"/>
                    </a:lnTo>
                    <a:lnTo>
                      <a:pt x="125" y="30"/>
                    </a:lnTo>
                    <a:lnTo>
                      <a:pt x="128" y="25"/>
                    </a:lnTo>
                    <a:lnTo>
                      <a:pt x="124" y="13"/>
                    </a:lnTo>
                    <a:lnTo>
                      <a:pt x="105" y="8"/>
                    </a:lnTo>
                    <a:lnTo>
                      <a:pt x="97" y="11"/>
                    </a:lnTo>
                    <a:lnTo>
                      <a:pt x="93" y="6"/>
                    </a:lnTo>
                    <a:lnTo>
                      <a:pt x="93" y="6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7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418D671-645D-26A5-F5AE-35DA51774E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8550" y="2684463"/>
                <a:ext cx="131762" cy="74613"/>
              </a:xfrm>
              <a:custGeom>
                <a:avLst/>
                <a:gdLst>
                  <a:gd name="T0" fmla="*/ 66 w 83"/>
                  <a:gd name="T1" fmla="*/ 6 h 47"/>
                  <a:gd name="T2" fmla="*/ 46 w 83"/>
                  <a:gd name="T3" fmla="*/ 0 h 47"/>
                  <a:gd name="T4" fmla="*/ 42 w 83"/>
                  <a:gd name="T5" fmla="*/ 4 h 47"/>
                  <a:gd name="T6" fmla="*/ 27 w 83"/>
                  <a:gd name="T7" fmla="*/ 4 h 47"/>
                  <a:gd name="T8" fmla="*/ 22 w 83"/>
                  <a:gd name="T9" fmla="*/ 8 h 47"/>
                  <a:gd name="T10" fmla="*/ 13 w 83"/>
                  <a:gd name="T11" fmla="*/ 6 h 47"/>
                  <a:gd name="T12" fmla="*/ 14 w 83"/>
                  <a:gd name="T13" fmla="*/ 12 h 47"/>
                  <a:gd name="T14" fmla="*/ 0 w 83"/>
                  <a:gd name="T15" fmla="*/ 25 h 47"/>
                  <a:gd name="T16" fmla="*/ 0 w 83"/>
                  <a:gd name="T17" fmla="*/ 36 h 47"/>
                  <a:gd name="T18" fmla="*/ 10 w 83"/>
                  <a:gd name="T19" fmla="*/ 32 h 47"/>
                  <a:gd name="T20" fmla="*/ 16 w 83"/>
                  <a:gd name="T21" fmla="*/ 43 h 47"/>
                  <a:gd name="T22" fmla="*/ 25 w 83"/>
                  <a:gd name="T23" fmla="*/ 47 h 47"/>
                  <a:gd name="T24" fmla="*/ 33 w 83"/>
                  <a:gd name="T25" fmla="*/ 46 h 47"/>
                  <a:gd name="T26" fmla="*/ 43 w 83"/>
                  <a:gd name="T27" fmla="*/ 38 h 47"/>
                  <a:gd name="T28" fmla="*/ 47 w 83"/>
                  <a:gd name="T29" fmla="*/ 42 h 47"/>
                  <a:gd name="T30" fmla="*/ 56 w 83"/>
                  <a:gd name="T31" fmla="*/ 42 h 47"/>
                  <a:gd name="T32" fmla="*/ 59 w 83"/>
                  <a:gd name="T33" fmla="*/ 32 h 47"/>
                  <a:gd name="T34" fmla="*/ 73 w 83"/>
                  <a:gd name="T35" fmla="*/ 35 h 47"/>
                  <a:gd name="T36" fmla="*/ 82 w 83"/>
                  <a:gd name="T37" fmla="*/ 31 h 47"/>
                  <a:gd name="T38" fmla="*/ 83 w 83"/>
                  <a:gd name="T39" fmla="*/ 21 h 47"/>
                  <a:gd name="T40" fmla="*/ 72 w 83"/>
                  <a:gd name="T41" fmla="*/ 21 h 47"/>
                  <a:gd name="T42" fmla="*/ 64 w 83"/>
                  <a:gd name="T43" fmla="*/ 17 h 47"/>
                  <a:gd name="T44" fmla="*/ 67 w 83"/>
                  <a:gd name="T45" fmla="*/ 11 h 47"/>
                  <a:gd name="T46" fmla="*/ 66 w 83"/>
                  <a:gd name="T47" fmla="*/ 6 h 47"/>
                  <a:gd name="T48" fmla="*/ 66 w 83"/>
                  <a:gd name="T49" fmla="*/ 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3" h="47">
                    <a:moveTo>
                      <a:pt x="66" y="6"/>
                    </a:moveTo>
                    <a:lnTo>
                      <a:pt x="46" y="0"/>
                    </a:lnTo>
                    <a:lnTo>
                      <a:pt x="42" y="4"/>
                    </a:lnTo>
                    <a:lnTo>
                      <a:pt x="27" y="4"/>
                    </a:lnTo>
                    <a:lnTo>
                      <a:pt x="22" y="8"/>
                    </a:lnTo>
                    <a:lnTo>
                      <a:pt x="13" y="6"/>
                    </a:lnTo>
                    <a:lnTo>
                      <a:pt x="14" y="12"/>
                    </a:lnTo>
                    <a:lnTo>
                      <a:pt x="0" y="25"/>
                    </a:lnTo>
                    <a:lnTo>
                      <a:pt x="0" y="36"/>
                    </a:lnTo>
                    <a:lnTo>
                      <a:pt x="10" y="32"/>
                    </a:lnTo>
                    <a:lnTo>
                      <a:pt x="16" y="43"/>
                    </a:lnTo>
                    <a:lnTo>
                      <a:pt x="25" y="47"/>
                    </a:lnTo>
                    <a:lnTo>
                      <a:pt x="33" y="46"/>
                    </a:lnTo>
                    <a:lnTo>
                      <a:pt x="43" y="38"/>
                    </a:lnTo>
                    <a:lnTo>
                      <a:pt x="47" y="42"/>
                    </a:lnTo>
                    <a:lnTo>
                      <a:pt x="56" y="42"/>
                    </a:lnTo>
                    <a:lnTo>
                      <a:pt x="59" y="32"/>
                    </a:lnTo>
                    <a:lnTo>
                      <a:pt x="73" y="35"/>
                    </a:lnTo>
                    <a:lnTo>
                      <a:pt x="82" y="31"/>
                    </a:lnTo>
                    <a:lnTo>
                      <a:pt x="83" y="21"/>
                    </a:lnTo>
                    <a:lnTo>
                      <a:pt x="72" y="21"/>
                    </a:lnTo>
                    <a:lnTo>
                      <a:pt x="64" y="17"/>
                    </a:lnTo>
                    <a:lnTo>
                      <a:pt x="67" y="11"/>
                    </a:lnTo>
                    <a:lnTo>
                      <a:pt x="66" y="6"/>
                    </a:lnTo>
                    <a:lnTo>
                      <a:pt x="66" y="6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7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464AA49-39A1-6E67-A7CA-AFEC2E8D0E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4762" y="2563813"/>
                <a:ext cx="193675" cy="93663"/>
              </a:xfrm>
              <a:custGeom>
                <a:avLst/>
                <a:gdLst>
                  <a:gd name="T0" fmla="*/ 49 w 122"/>
                  <a:gd name="T1" fmla="*/ 0 h 59"/>
                  <a:gd name="T2" fmla="*/ 41 w 122"/>
                  <a:gd name="T3" fmla="*/ 2 h 59"/>
                  <a:gd name="T4" fmla="*/ 36 w 122"/>
                  <a:gd name="T5" fmla="*/ 0 h 59"/>
                  <a:gd name="T6" fmla="*/ 31 w 122"/>
                  <a:gd name="T7" fmla="*/ 4 h 59"/>
                  <a:gd name="T8" fmla="*/ 19 w 122"/>
                  <a:gd name="T9" fmla="*/ 9 h 59"/>
                  <a:gd name="T10" fmla="*/ 13 w 122"/>
                  <a:gd name="T11" fmla="*/ 14 h 59"/>
                  <a:gd name="T12" fmla="*/ 0 w 122"/>
                  <a:gd name="T13" fmla="*/ 19 h 59"/>
                  <a:gd name="T14" fmla="*/ 3 w 122"/>
                  <a:gd name="T15" fmla="*/ 26 h 59"/>
                  <a:gd name="T16" fmla="*/ 6 w 122"/>
                  <a:gd name="T17" fmla="*/ 36 h 59"/>
                  <a:gd name="T18" fmla="*/ 16 w 122"/>
                  <a:gd name="T19" fmla="*/ 41 h 59"/>
                  <a:gd name="T20" fmla="*/ 27 w 122"/>
                  <a:gd name="T21" fmla="*/ 52 h 59"/>
                  <a:gd name="T22" fmla="*/ 41 w 122"/>
                  <a:gd name="T23" fmla="*/ 59 h 59"/>
                  <a:gd name="T24" fmla="*/ 51 w 122"/>
                  <a:gd name="T25" fmla="*/ 50 h 59"/>
                  <a:gd name="T26" fmla="*/ 57 w 122"/>
                  <a:gd name="T27" fmla="*/ 48 h 59"/>
                  <a:gd name="T28" fmla="*/ 72 w 122"/>
                  <a:gd name="T29" fmla="*/ 54 h 59"/>
                  <a:gd name="T30" fmla="*/ 81 w 122"/>
                  <a:gd name="T31" fmla="*/ 53 h 59"/>
                  <a:gd name="T32" fmla="*/ 89 w 122"/>
                  <a:gd name="T33" fmla="*/ 58 h 59"/>
                  <a:gd name="T34" fmla="*/ 91 w 122"/>
                  <a:gd name="T35" fmla="*/ 52 h 59"/>
                  <a:gd name="T36" fmla="*/ 100 w 122"/>
                  <a:gd name="T37" fmla="*/ 53 h 59"/>
                  <a:gd name="T38" fmla="*/ 105 w 122"/>
                  <a:gd name="T39" fmla="*/ 51 h 59"/>
                  <a:gd name="T40" fmla="*/ 106 w 122"/>
                  <a:gd name="T41" fmla="*/ 49 h 59"/>
                  <a:gd name="T42" fmla="*/ 109 w 122"/>
                  <a:gd name="T43" fmla="*/ 48 h 59"/>
                  <a:gd name="T44" fmla="*/ 110 w 122"/>
                  <a:gd name="T45" fmla="*/ 42 h 59"/>
                  <a:gd name="T46" fmla="*/ 114 w 122"/>
                  <a:gd name="T47" fmla="*/ 41 h 59"/>
                  <a:gd name="T48" fmla="*/ 116 w 122"/>
                  <a:gd name="T49" fmla="*/ 38 h 59"/>
                  <a:gd name="T50" fmla="*/ 122 w 122"/>
                  <a:gd name="T51" fmla="*/ 38 h 59"/>
                  <a:gd name="T52" fmla="*/ 113 w 122"/>
                  <a:gd name="T53" fmla="*/ 25 h 59"/>
                  <a:gd name="T54" fmla="*/ 99 w 122"/>
                  <a:gd name="T55" fmla="*/ 24 h 59"/>
                  <a:gd name="T56" fmla="*/ 96 w 122"/>
                  <a:gd name="T57" fmla="*/ 17 h 59"/>
                  <a:gd name="T58" fmla="*/ 84 w 122"/>
                  <a:gd name="T59" fmla="*/ 15 h 59"/>
                  <a:gd name="T60" fmla="*/ 81 w 122"/>
                  <a:gd name="T61" fmla="*/ 21 h 59"/>
                  <a:gd name="T62" fmla="*/ 72 w 122"/>
                  <a:gd name="T63" fmla="*/ 16 h 59"/>
                  <a:gd name="T64" fmla="*/ 72 w 122"/>
                  <a:gd name="T65" fmla="*/ 10 h 59"/>
                  <a:gd name="T66" fmla="*/ 58 w 122"/>
                  <a:gd name="T67" fmla="*/ 8 h 59"/>
                  <a:gd name="T68" fmla="*/ 49 w 122"/>
                  <a:gd name="T69" fmla="*/ 0 h 59"/>
                  <a:gd name="T70" fmla="*/ 49 w 122"/>
                  <a:gd name="T7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22" h="59">
                    <a:moveTo>
                      <a:pt x="49" y="0"/>
                    </a:moveTo>
                    <a:lnTo>
                      <a:pt x="41" y="2"/>
                    </a:lnTo>
                    <a:lnTo>
                      <a:pt x="36" y="0"/>
                    </a:lnTo>
                    <a:lnTo>
                      <a:pt x="31" y="4"/>
                    </a:lnTo>
                    <a:lnTo>
                      <a:pt x="19" y="9"/>
                    </a:lnTo>
                    <a:lnTo>
                      <a:pt x="13" y="14"/>
                    </a:lnTo>
                    <a:lnTo>
                      <a:pt x="0" y="19"/>
                    </a:lnTo>
                    <a:lnTo>
                      <a:pt x="3" y="26"/>
                    </a:lnTo>
                    <a:lnTo>
                      <a:pt x="6" y="36"/>
                    </a:lnTo>
                    <a:lnTo>
                      <a:pt x="16" y="41"/>
                    </a:lnTo>
                    <a:lnTo>
                      <a:pt x="27" y="52"/>
                    </a:lnTo>
                    <a:lnTo>
                      <a:pt x="41" y="59"/>
                    </a:lnTo>
                    <a:lnTo>
                      <a:pt x="51" y="50"/>
                    </a:lnTo>
                    <a:lnTo>
                      <a:pt x="57" y="48"/>
                    </a:lnTo>
                    <a:lnTo>
                      <a:pt x="72" y="54"/>
                    </a:lnTo>
                    <a:lnTo>
                      <a:pt x="81" y="53"/>
                    </a:lnTo>
                    <a:lnTo>
                      <a:pt x="89" y="58"/>
                    </a:lnTo>
                    <a:lnTo>
                      <a:pt x="91" y="52"/>
                    </a:lnTo>
                    <a:lnTo>
                      <a:pt x="100" y="53"/>
                    </a:lnTo>
                    <a:lnTo>
                      <a:pt x="105" y="51"/>
                    </a:lnTo>
                    <a:lnTo>
                      <a:pt x="106" y="49"/>
                    </a:lnTo>
                    <a:lnTo>
                      <a:pt x="109" y="48"/>
                    </a:lnTo>
                    <a:lnTo>
                      <a:pt x="110" y="42"/>
                    </a:lnTo>
                    <a:lnTo>
                      <a:pt x="114" y="41"/>
                    </a:lnTo>
                    <a:lnTo>
                      <a:pt x="116" y="38"/>
                    </a:lnTo>
                    <a:lnTo>
                      <a:pt x="122" y="38"/>
                    </a:lnTo>
                    <a:lnTo>
                      <a:pt x="113" y="25"/>
                    </a:lnTo>
                    <a:lnTo>
                      <a:pt x="99" y="24"/>
                    </a:lnTo>
                    <a:lnTo>
                      <a:pt x="96" y="17"/>
                    </a:lnTo>
                    <a:lnTo>
                      <a:pt x="84" y="15"/>
                    </a:lnTo>
                    <a:lnTo>
                      <a:pt x="81" y="21"/>
                    </a:lnTo>
                    <a:lnTo>
                      <a:pt x="72" y="16"/>
                    </a:lnTo>
                    <a:lnTo>
                      <a:pt x="72" y="10"/>
                    </a:lnTo>
                    <a:lnTo>
                      <a:pt x="58" y="8"/>
                    </a:lnTo>
                    <a:lnTo>
                      <a:pt x="49" y="0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7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B1FC51F-47F5-D96E-8F6B-F60908EA80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2200" y="2424113"/>
                <a:ext cx="260350" cy="279400"/>
              </a:xfrm>
              <a:custGeom>
                <a:avLst/>
                <a:gdLst>
                  <a:gd name="T0" fmla="*/ 142 w 164"/>
                  <a:gd name="T1" fmla="*/ 27 h 176"/>
                  <a:gd name="T2" fmla="*/ 133 w 164"/>
                  <a:gd name="T3" fmla="*/ 21 h 176"/>
                  <a:gd name="T4" fmla="*/ 113 w 164"/>
                  <a:gd name="T5" fmla="*/ 12 h 176"/>
                  <a:gd name="T6" fmla="*/ 103 w 164"/>
                  <a:gd name="T7" fmla="*/ 18 h 176"/>
                  <a:gd name="T8" fmla="*/ 86 w 164"/>
                  <a:gd name="T9" fmla="*/ 22 h 176"/>
                  <a:gd name="T10" fmla="*/ 86 w 164"/>
                  <a:gd name="T11" fmla="*/ 14 h 176"/>
                  <a:gd name="T12" fmla="*/ 67 w 164"/>
                  <a:gd name="T13" fmla="*/ 9 h 176"/>
                  <a:gd name="T14" fmla="*/ 66 w 164"/>
                  <a:gd name="T15" fmla="*/ 0 h 176"/>
                  <a:gd name="T16" fmla="*/ 55 w 164"/>
                  <a:gd name="T17" fmla="*/ 4 h 176"/>
                  <a:gd name="T18" fmla="*/ 42 w 164"/>
                  <a:gd name="T19" fmla="*/ 0 h 176"/>
                  <a:gd name="T20" fmla="*/ 43 w 164"/>
                  <a:gd name="T21" fmla="*/ 13 h 176"/>
                  <a:gd name="T22" fmla="*/ 47 w 164"/>
                  <a:gd name="T23" fmla="*/ 22 h 176"/>
                  <a:gd name="T24" fmla="*/ 36 w 164"/>
                  <a:gd name="T25" fmla="*/ 33 h 176"/>
                  <a:gd name="T26" fmla="*/ 32 w 164"/>
                  <a:gd name="T27" fmla="*/ 28 h 176"/>
                  <a:gd name="T28" fmla="*/ 18 w 164"/>
                  <a:gd name="T29" fmla="*/ 29 h 176"/>
                  <a:gd name="T30" fmla="*/ 15 w 164"/>
                  <a:gd name="T31" fmla="*/ 34 h 176"/>
                  <a:gd name="T32" fmla="*/ 18 w 164"/>
                  <a:gd name="T33" fmla="*/ 42 h 176"/>
                  <a:gd name="T34" fmla="*/ 15 w 164"/>
                  <a:gd name="T35" fmla="*/ 62 h 176"/>
                  <a:gd name="T36" fmla="*/ 11 w 164"/>
                  <a:gd name="T37" fmla="*/ 71 h 176"/>
                  <a:gd name="T38" fmla="*/ 0 w 164"/>
                  <a:gd name="T39" fmla="*/ 71 h 176"/>
                  <a:gd name="T40" fmla="*/ 4 w 164"/>
                  <a:gd name="T41" fmla="*/ 95 h 176"/>
                  <a:gd name="T42" fmla="*/ 3 w 164"/>
                  <a:gd name="T43" fmla="*/ 111 h 176"/>
                  <a:gd name="T44" fmla="*/ 6 w 164"/>
                  <a:gd name="T45" fmla="*/ 116 h 176"/>
                  <a:gd name="T46" fmla="*/ 5 w 164"/>
                  <a:gd name="T47" fmla="*/ 126 h 176"/>
                  <a:gd name="T48" fmla="*/ 15 w 164"/>
                  <a:gd name="T49" fmla="*/ 132 h 176"/>
                  <a:gd name="T50" fmla="*/ 41 w 164"/>
                  <a:gd name="T51" fmla="*/ 137 h 176"/>
                  <a:gd name="T52" fmla="*/ 32 w 164"/>
                  <a:gd name="T53" fmla="*/ 152 h 176"/>
                  <a:gd name="T54" fmla="*/ 31 w 164"/>
                  <a:gd name="T55" fmla="*/ 168 h 176"/>
                  <a:gd name="T56" fmla="*/ 46 w 164"/>
                  <a:gd name="T57" fmla="*/ 168 h 176"/>
                  <a:gd name="T58" fmla="*/ 50 w 164"/>
                  <a:gd name="T59" fmla="*/ 164 h 176"/>
                  <a:gd name="T60" fmla="*/ 70 w 164"/>
                  <a:gd name="T61" fmla="*/ 170 h 176"/>
                  <a:gd name="T62" fmla="*/ 75 w 164"/>
                  <a:gd name="T63" fmla="*/ 169 h 176"/>
                  <a:gd name="T64" fmla="*/ 86 w 164"/>
                  <a:gd name="T65" fmla="*/ 176 h 176"/>
                  <a:gd name="T66" fmla="*/ 88 w 164"/>
                  <a:gd name="T67" fmla="*/ 170 h 176"/>
                  <a:gd name="T68" fmla="*/ 104 w 164"/>
                  <a:gd name="T69" fmla="*/ 171 h 176"/>
                  <a:gd name="T70" fmla="*/ 117 w 164"/>
                  <a:gd name="T71" fmla="*/ 167 h 176"/>
                  <a:gd name="T72" fmla="*/ 126 w 164"/>
                  <a:gd name="T73" fmla="*/ 168 h 176"/>
                  <a:gd name="T74" fmla="*/ 132 w 164"/>
                  <a:gd name="T75" fmla="*/ 172 h 176"/>
                  <a:gd name="T76" fmla="*/ 133 w 164"/>
                  <a:gd name="T77" fmla="*/ 168 h 176"/>
                  <a:gd name="T78" fmla="*/ 130 w 164"/>
                  <a:gd name="T79" fmla="*/ 154 h 176"/>
                  <a:gd name="T80" fmla="*/ 136 w 164"/>
                  <a:gd name="T81" fmla="*/ 150 h 176"/>
                  <a:gd name="T82" fmla="*/ 142 w 164"/>
                  <a:gd name="T83" fmla="*/ 140 h 176"/>
                  <a:gd name="T84" fmla="*/ 131 w 164"/>
                  <a:gd name="T85" fmla="*/ 129 h 176"/>
                  <a:gd name="T86" fmla="*/ 121 w 164"/>
                  <a:gd name="T87" fmla="*/ 124 h 176"/>
                  <a:gd name="T88" fmla="*/ 118 w 164"/>
                  <a:gd name="T89" fmla="*/ 114 h 176"/>
                  <a:gd name="T90" fmla="*/ 115 w 164"/>
                  <a:gd name="T91" fmla="*/ 107 h 176"/>
                  <a:gd name="T92" fmla="*/ 128 w 164"/>
                  <a:gd name="T93" fmla="*/ 102 h 176"/>
                  <a:gd name="T94" fmla="*/ 134 w 164"/>
                  <a:gd name="T95" fmla="*/ 97 h 176"/>
                  <a:gd name="T96" fmla="*/ 146 w 164"/>
                  <a:gd name="T97" fmla="*/ 92 h 176"/>
                  <a:gd name="T98" fmla="*/ 151 w 164"/>
                  <a:gd name="T99" fmla="*/ 88 h 176"/>
                  <a:gd name="T100" fmla="*/ 156 w 164"/>
                  <a:gd name="T101" fmla="*/ 90 h 176"/>
                  <a:gd name="T102" fmla="*/ 164 w 164"/>
                  <a:gd name="T103" fmla="*/ 88 h 176"/>
                  <a:gd name="T104" fmla="*/ 155 w 164"/>
                  <a:gd name="T105" fmla="*/ 73 h 176"/>
                  <a:gd name="T106" fmla="*/ 156 w 164"/>
                  <a:gd name="T107" fmla="*/ 66 h 176"/>
                  <a:gd name="T108" fmla="*/ 150 w 164"/>
                  <a:gd name="T109" fmla="*/ 54 h 176"/>
                  <a:gd name="T110" fmla="*/ 143 w 164"/>
                  <a:gd name="T111" fmla="*/ 45 h 176"/>
                  <a:gd name="T112" fmla="*/ 147 w 164"/>
                  <a:gd name="T113" fmla="*/ 40 h 176"/>
                  <a:gd name="T114" fmla="*/ 142 w 164"/>
                  <a:gd name="T115" fmla="*/ 27 h 176"/>
                  <a:gd name="T116" fmla="*/ 142 w 164"/>
                  <a:gd name="T117" fmla="*/ 2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64" h="176">
                    <a:moveTo>
                      <a:pt x="142" y="27"/>
                    </a:moveTo>
                    <a:lnTo>
                      <a:pt x="133" y="21"/>
                    </a:lnTo>
                    <a:lnTo>
                      <a:pt x="113" y="12"/>
                    </a:lnTo>
                    <a:lnTo>
                      <a:pt x="103" y="18"/>
                    </a:lnTo>
                    <a:lnTo>
                      <a:pt x="86" y="22"/>
                    </a:lnTo>
                    <a:lnTo>
                      <a:pt x="86" y="14"/>
                    </a:lnTo>
                    <a:lnTo>
                      <a:pt x="67" y="9"/>
                    </a:lnTo>
                    <a:lnTo>
                      <a:pt x="66" y="0"/>
                    </a:lnTo>
                    <a:lnTo>
                      <a:pt x="55" y="4"/>
                    </a:lnTo>
                    <a:lnTo>
                      <a:pt x="42" y="0"/>
                    </a:lnTo>
                    <a:lnTo>
                      <a:pt x="43" y="13"/>
                    </a:lnTo>
                    <a:lnTo>
                      <a:pt x="47" y="22"/>
                    </a:lnTo>
                    <a:lnTo>
                      <a:pt x="36" y="33"/>
                    </a:lnTo>
                    <a:lnTo>
                      <a:pt x="32" y="28"/>
                    </a:lnTo>
                    <a:lnTo>
                      <a:pt x="18" y="29"/>
                    </a:lnTo>
                    <a:lnTo>
                      <a:pt x="15" y="34"/>
                    </a:lnTo>
                    <a:lnTo>
                      <a:pt x="18" y="42"/>
                    </a:lnTo>
                    <a:lnTo>
                      <a:pt x="15" y="62"/>
                    </a:lnTo>
                    <a:lnTo>
                      <a:pt x="11" y="71"/>
                    </a:lnTo>
                    <a:lnTo>
                      <a:pt x="0" y="71"/>
                    </a:lnTo>
                    <a:lnTo>
                      <a:pt x="4" y="95"/>
                    </a:lnTo>
                    <a:lnTo>
                      <a:pt x="3" y="111"/>
                    </a:lnTo>
                    <a:lnTo>
                      <a:pt x="6" y="116"/>
                    </a:lnTo>
                    <a:lnTo>
                      <a:pt x="5" y="126"/>
                    </a:lnTo>
                    <a:lnTo>
                      <a:pt x="15" y="132"/>
                    </a:lnTo>
                    <a:lnTo>
                      <a:pt x="41" y="137"/>
                    </a:lnTo>
                    <a:lnTo>
                      <a:pt x="32" y="152"/>
                    </a:lnTo>
                    <a:lnTo>
                      <a:pt x="31" y="168"/>
                    </a:lnTo>
                    <a:lnTo>
                      <a:pt x="46" y="168"/>
                    </a:lnTo>
                    <a:lnTo>
                      <a:pt x="50" y="164"/>
                    </a:lnTo>
                    <a:lnTo>
                      <a:pt x="70" y="170"/>
                    </a:lnTo>
                    <a:lnTo>
                      <a:pt x="75" y="169"/>
                    </a:lnTo>
                    <a:lnTo>
                      <a:pt x="86" y="176"/>
                    </a:lnTo>
                    <a:lnTo>
                      <a:pt x="88" y="170"/>
                    </a:lnTo>
                    <a:lnTo>
                      <a:pt x="104" y="171"/>
                    </a:lnTo>
                    <a:lnTo>
                      <a:pt x="117" y="167"/>
                    </a:lnTo>
                    <a:lnTo>
                      <a:pt x="126" y="168"/>
                    </a:lnTo>
                    <a:lnTo>
                      <a:pt x="132" y="172"/>
                    </a:lnTo>
                    <a:lnTo>
                      <a:pt x="133" y="168"/>
                    </a:lnTo>
                    <a:lnTo>
                      <a:pt x="130" y="154"/>
                    </a:lnTo>
                    <a:lnTo>
                      <a:pt x="136" y="150"/>
                    </a:lnTo>
                    <a:lnTo>
                      <a:pt x="142" y="140"/>
                    </a:lnTo>
                    <a:lnTo>
                      <a:pt x="131" y="129"/>
                    </a:lnTo>
                    <a:lnTo>
                      <a:pt x="121" y="124"/>
                    </a:lnTo>
                    <a:lnTo>
                      <a:pt x="118" y="114"/>
                    </a:lnTo>
                    <a:lnTo>
                      <a:pt x="115" y="107"/>
                    </a:lnTo>
                    <a:lnTo>
                      <a:pt x="128" y="102"/>
                    </a:lnTo>
                    <a:lnTo>
                      <a:pt x="134" y="97"/>
                    </a:lnTo>
                    <a:lnTo>
                      <a:pt x="146" y="92"/>
                    </a:lnTo>
                    <a:lnTo>
                      <a:pt x="151" y="88"/>
                    </a:lnTo>
                    <a:lnTo>
                      <a:pt x="156" y="90"/>
                    </a:lnTo>
                    <a:lnTo>
                      <a:pt x="164" y="88"/>
                    </a:lnTo>
                    <a:lnTo>
                      <a:pt x="155" y="73"/>
                    </a:lnTo>
                    <a:lnTo>
                      <a:pt x="156" y="66"/>
                    </a:lnTo>
                    <a:lnTo>
                      <a:pt x="150" y="54"/>
                    </a:lnTo>
                    <a:lnTo>
                      <a:pt x="143" y="45"/>
                    </a:lnTo>
                    <a:lnTo>
                      <a:pt x="147" y="40"/>
                    </a:lnTo>
                    <a:lnTo>
                      <a:pt x="142" y="27"/>
                    </a:lnTo>
                    <a:lnTo>
                      <a:pt x="142" y="27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7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B26D388-B349-1276-A186-E5D1D5FD259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23000" y="2327276"/>
                <a:ext cx="130175" cy="103188"/>
              </a:xfrm>
              <a:custGeom>
                <a:avLst/>
                <a:gdLst>
                  <a:gd name="T0" fmla="*/ 82 w 82"/>
                  <a:gd name="T1" fmla="*/ 47 h 65"/>
                  <a:gd name="T2" fmla="*/ 75 w 82"/>
                  <a:gd name="T3" fmla="*/ 36 h 65"/>
                  <a:gd name="T4" fmla="*/ 50 w 82"/>
                  <a:gd name="T5" fmla="*/ 44 h 65"/>
                  <a:gd name="T6" fmla="*/ 54 w 82"/>
                  <a:gd name="T7" fmla="*/ 53 h 65"/>
                  <a:gd name="T8" fmla="*/ 72 w 82"/>
                  <a:gd name="T9" fmla="*/ 65 h 65"/>
                  <a:gd name="T10" fmla="*/ 82 w 82"/>
                  <a:gd name="T11" fmla="*/ 47 h 65"/>
                  <a:gd name="T12" fmla="*/ 82 w 82"/>
                  <a:gd name="T13" fmla="*/ 47 h 65"/>
                  <a:gd name="T14" fmla="*/ 49 w 82"/>
                  <a:gd name="T15" fmla="*/ 28 h 65"/>
                  <a:gd name="T16" fmla="*/ 40 w 82"/>
                  <a:gd name="T17" fmla="*/ 25 h 65"/>
                  <a:gd name="T18" fmla="*/ 37 w 82"/>
                  <a:gd name="T19" fmla="*/ 18 h 65"/>
                  <a:gd name="T20" fmla="*/ 42 w 82"/>
                  <a:gd name="T21" fmla="*/ 11 h 65"/>
                  <a:gd name="T22" fmla="*/ 42 w 82"/>
                  <a:gd name="T23" fmla="*/ 0 h 65"/>
                  <a:gd name="T24" fmla="*/ 28 w 82"/>
                  <a:gd name="T25" fmla="*/ 6 h 65"/>
                  <a:gd name="T26" fmla="*/ 22 w 82"/>
                  <a:gd name="T27" fmla="*/ 13 h 65"/>
                  <a:gd name="T28" fmla="*/ 7 w 82"/>
                  <a:gd name="T29" fmla="*/ 14 h 65"/>
                  <a:gd name="T30" fmla="*/ 3 w 82"/>
                  <a:gd name="T31" fmla="*/ 20 h 65"/>
                  <a:gd name="T32" fmla="*/ 0 w 82"/>
                  <a:gd name="T33" fmla="*/ 26 h 65"/>
                  <a:gd name="T34" fmla="*/ 1 w 82"/>
                  <a:gd name="T35" fmla="*/ 49 h 65"/>
                  <a:gd name="T36" fmla="*/ 10 w 82"/>
                  <a:gd name="T37" fmla="*/ 61 h 65"/>
                  <a:gd name="T38" fmla="*/ 23 w 82"/>
                  <a:gd name="T39" fmla="*/ 65 h 65"/>
                  <a:gd name="T40" fmla="*/ 34 w 82"/>
                  <a:gd name="T41" fmla="*/ 61 h 65"/>
                  <a:gd name="T42" fmla="*/ 28 w 82"/>
                  <a:gd name="T43" fmla="*/ 50 h 65"/>
                  <a:gd name="T44" fmla="*/ 41 w 82"/>
                  <a:gd name="T45" fmla="*/ 34 h 65"/>
                  <a:gd name="T46" fmla="*/ 45 w 82"/>
                  <a:gd name="T47" fmla="*/ 37 h 65"/>
                  <a:gd name="T48" fmla="*/ 49 w 82"/>
                  <a:gd name="T49" fmla="*/ 28 h 65"/>
                  <a:gd name="T50" fmla="*/ 49 w 82"/>
                  <a:gd name="T51" fmla="*/ 2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65">
                    <a:moveTo>
                      <a:pt x="82" y="47"/>
                    </a:moveTo>
                    <a:lnTo>
                      <a:pt x="75" y="36"/>
                    </a:lnTo>
                    <a:lnTo>
                      <a:pt x="50" y="44"/>
                    </a:lnTo>
                    <a:lnTo>
                      <a:pt x="54" y="53"/>
                    </a:lnTo>
                    <a:lnTo>
                      <a:pt x="72" y="65"/>
                    </a:lnTo>
                    <a:lnTo>
                      <a:pt x="82" y="47"/>
                    </a:lnTo>
                    <a:lnTo>
                      <a:pt x="82" y="47"/>
                    </a:lnTo>
                    <a:close/>
                    <a:moveTo>
                      <a:pt x="49" y="28"/>
                    </a:moveTo>
                    <a:lnTo>
                      <a:pt x="40" y="25"/>
                    </a:lnTo>
                    <a:lnTo>
                      <a:pt x="37" y="18"/>
                    </a:lnTo>
                    <a:lnTo>
                      <a:pt x="42" y="11"/>
                    </a:lnTo>
                    <a:lnTo>
                      <a:pt x="42" y="0"/>
                    </a:lnTo>
                    <a:lnTo>
                      <a:pt x="28" y="6"/>
                    </a:lnTo>
                    <a:lnTo>
                      <a:pt x="22" y="13"/>
                    </a:lnTo>
                    <a:lnTo>
                      <a:pt x="7" y="14"/>
                    </a:lnTo>
                    <a:lnTo>
                      <a:pt x="3" y="20"/>
                    </a:lnTo>
                    <a:lnTo>
                      <a:pt x="0" y="26"/>
                    </a:lnTo>
                    <a:lnTo>
                      <a:pt x="1" y="49"/>
                    </a:lnTo>
                    <a:lnTo>
                      <a:pt x="10" y="61"/>
                    </a:lnTo>
                    <a:lnTo>
                      <a:pt x="23" y="65"/>
                    </a:lnTo>
                    <a:lnTo>
                      <a:pt x="34" y="61"/>
                    </a:lnTo>
                    <a:lnTo>
                      <a:pt x="28" y="50"/>
                    </a:lnTo>
                    <a:lnTo>
                      <a:pt x="41" y="34"/>
                    </a:lnTo>
                    <a:lnTo>
                      <a:pt x="45" y="37"/>
                    </a:lnTo>
                    <a:lnTo>
                      <a:pt x="49" y="28"/>
                    </a:lnTo>
                    <a:lnTo>
                      <a:pt x="49" y="28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7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5673483-8F07-CE7C-20E2-B36FFFD58F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6225" y="2262188"/>
                <a:ext cx="128587" cy="73025"/>
              </a:xfrm>
              <a:custGeom>
                <a:avLst/>
                <a:gdLst>
                  <a:gd name="T0" fmla="*/ 42 w 81"/>
                  <a:gd name="T1" fmla="*/ 0 h 46"/>
                  <a:gd name="T2" fmla="*/ 21 w 81"/>
                  <a:gd name="T3" fmla="*/ 3 h 46"/>
                  <a:gd name="T4" fmla="*/ 0 w 81"/>
                  <a:gd name="T5" fmla="*/ 9 h 46"/>
                  <a:gd name="T6" fmla="*/ 4 w 81"/>
                  <a:gd name="T7" fmla="*/ 22 h 46"/>
                  <a:gd name="T8" fmla="*/ 16 w 81"/>
                  <a:gd name="T9" fmla="*/ 30 h 46"/>
                  <a:gd name="T10" fmla="*/ 22 w 81"/>
                  <a:gd name="T11" fmla="*/ 27 h 46"/>
                  <a:gd name="T12" fmla="*/ 22 w 81"/>
                  <a:gd name="T13" fmla="*/ 40 h 46"/>
                  <a:gd name="T14" fmla="*/ 36 w 81"/>
                  <a:gd name="T15" fmla="*/ 36 h 46"/>
                  <a:gd name="T16" fmla="*/ 44 w 81"/>
                  <a:gd name="T17" fmla="*/ 39 h 46"/>
                  <a:gd name="T18" fmla="*/ 60 w 81"/>
                  <a:gd name="T19" fmla="*/ 46 h 46"/>
                  <a:gd name="T20" fmla="*/ 74 w 81"/>
                  <a:gd name="T21" fmla="*/ 46 h 46"/>
                  <a:gd name="T22" fmla="*/ 81 w 81"/>
                  <a:gd name="T23" fmla="*/ 40 h 46"/>
                  <a:gd name="T24" fmla="*/ 71 w 81"/>
                  <a:gd name="T25" fmla="*/ 19 h 46"/>
                  <a:gd name="T26" fmla="*/ 81 w 81"/>
                  <a:gd name="T27" fmla="*/ 6 h 46"/>
                  <a:gd name="T28" fmla="*/ 78 w 81"/>
                  <a:gd name="T29" fmla="*/ 3 h 46"/>
                  <a:gd name="T30" fmla="*/ 78 w 81"/>
                  <a:gd name="T31" fmla="*/ 3 h 46"/>
                  <a:gd name="T32" fmla="*/ 60 w 81"/>
                  <a:gd name="T33" fmla="*/ 3 h 46"/>
                  <a:gd name="T34" fmla="*/ 42 w 81"/>
                  <a:gd name="T35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1" h="46">
                    <a:moveTo>
                      <a:pt x="42" y="0"/>
                    </a:moveTo>
                    <a:lnTo>
                      <a:pt x="21" y="3"/>
                    </a:lnTo>
                    <a:lnTo>
                      <a:pt x="0" y="9"/>
                    </a:lnTo>
                    <a:lnTo>
                      <a:pt x="4" y="22"/>
                    </a:lnTo>
                    <a:lnTo>
                      <a:pt x="16" y="30"/>
                    </a:lnTo>
                    <a:lnTo>
                      <a:pt x="22" y="27"/>
                    </a:lnTo>
                    <a:lnTo>
                      <a:pt x="22" y="40"/>
                    </a:lnTo>
                    <a:lnTo>
                      <a:pt x="36" y="36"/>
                    </a:lnTo>
                    <a:lnTo>
                      <a:pt x="44" y="39"/>
                    </a:lnTo>
                    <a:lnTo>
                      <a:pt x="60" y="46"/>
                    </a:lnTo>
                    <a:lnTo>
                      <a:pt x="74" y="46"/>
                    </a:lnTo>
                    <a:lnTo>
                      <a:pt x="81" y="40"/>
                    </a:lnTo>
                    <a:lnTo>
                      <a:pt x="71" y="19"/>
                    </a:lnTo>
                    <a:lnTo>
                      <a:pt x="81" y="6"/>
                    </a:lnTo>
                    <a:lnTo>
                      <a:pt x="78" y="3"/>
                    </a:lnTo>
                    <a:lnTo>
                      <a:pt x="78" y="3"/>
                    </a:lnTo>
                    <a:lnTo>
                      <a:pt x="60" y="3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7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998AE7D-0F8B-986D-BD28-29A7213B42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0812" y="1911351"/>
                <a:ext cx="315912" cy="341313"/>
              </a:xfrm>
              <a:custGeom>
                <a:avLst/>
                <a:gdLst>
                  <a:gd name="T0" fmla="*/ 121 w 199"/>
                  <a:gd name="T1" fmla="*/ 23 h 215"/>
                  <a:gd name="T2" fmla="*/ 124 w 199"/>
                  <a:gd name="T3" fmla="*/ 8 h 215"/>
                  <a:gd name="T4" fmla="*/ 103 w 199"/>
                  <a:gd name="T5" fmla="*/ 0 h 215"/>
                  <a:gd name="T6" fmla="*/ 81 w 199"/>
                  <a:gd name="T7" fmla="*/ 7 h 215"/>
                  <a:gd name="T8" fmla="*/ 77 w 199"/>
                  <a:gd name="T9" fmla="*/ 22 h 215"/>
                  <a:gd name="T10" fmla="*/ 65 w 199"/>
                  <a:gd name="T11" fmla="*/ 30 h 215"/>
                  <a:gd name="T12" fmla="*/ 47 w 199"/>
                  <a:gd name="T13" fmla="*/ 26 h 215"/>
                  <a:gd name="T14" fmla="*/ 27 w 199"/>
                  <a:gd name="T15" fmla="*/ 27 h 215"/>
                  <a:gd name="T16" fmla="*/ 8 w 199"/>
                  <a:gd name="T17" fmla="*/ 16 h 215"/>
                  <a:gd name="T18" fmla="*/ 0 w 199"/>
                  <a:gd name="T19" fmla="*/ 21 h 215"/>
                  <a:gd name="T20" fmla="*/ 22 w 199"/>
                  <a:gd name="T21" fmla="*/ 31 h 215"/>
                  <a:gd name="T22" fmla="*/ 49 w 199"/>
                  <a:gd name="T23" fmla="*/ 45 h 215"/>
                  <a:gd name="T24" fmla="*/ 55 w 199"/>
                  <a:gd name="T25" fmla="*/ 77 h 215"/>
                  <a:gd name="T26" fmla="*/ 63 w 199"/>
                  <a:gd name="T27" fmla="*/ 84 h 215"/>
                  <a:gd name="T28" fmla="*/ 86 w 199"/>
                  <a:gd name="T29" fmla="*/ 95 h 215"/>
                  <a:gd name="T30" fmla="*/ 90 w 199"/>
                  <a:gd name="T31" fmla="*/ 103 h 215"/>
                  <a:gd name="T32" fmla="*/ 80 w 199"/>
                  <a:gd name="T33" fmla="*/ 108 h 215"/>
                  <a:gd name="T34" fmla="*/ 48 w 199"/>
                  <a:gd name="T35" fmla="*/ 130 h 215"/>
                  <a:gd name="T36" fmla="*/ 36 w 199"/>
                  <a:gd name="T37" fmla="*/ 144 h 215"/>
                  <a:gd name="T38" fmla="*/ 30 w 199"/>
                  <a:gd name="T39" fmla="*/ 156 h 215"/>
                  <a:gd name="T40" fmla="*/ 40 w 199"/>
                  <a:gd name="T41" fmla="*/ 176 h 215"/>
                  <a:gd name="T42" fmla="*/ 40 w 199"/>
                  <a:gd name="T43" fmla="*/ 196 h 215"/>
                  <a:gd name="T44" fmla="*/ 58 w 199"/>
                  <a:gd name="T45" fmla="*/ 204 h 215"/>
                  <a:gd name="T46" fmla="*/ 69 w 199"/>
                  <a:gd name="T47" fmla="*/ 215 h 215"/>
                  <a:gd name="T48" fmla="*/ 95 w 199"/>
                  <a:gd name="T49" fmla="*/ 211 h 215"/>
                  <a:gd name="T50" fmla="*/ 123 w 199"/>
                  <a:gd name="T51" fmla="*/ 203 h 215"/>
                  <a:gd name="T52" fmla="*/ 153 w 199"/>
                  <a:gd name="T53" fmla="*/ 201 h 215"/>
                  <a:gd name="T54" fmla="*/ 153 w 199"/>
                  <a:gd name="T55" fmla="*/ 201 h 215"/>
                  <a:gd name="T56" fmla="*/ 183 w 199"/>
                  <a:gd name="T57" fmla="*/ 174 h 215"/>
                  <a:gd name="T58" fmla="*/ 195 w 199"/>
                  <a:gd name="T59" fmla="*/ 161 h 215"/>
                  <a:gd name="T60" fmla="*/ 199 w 199"/>
                  <a:gd name="T61" fmla="*/ 151 h 215"/>
                  <a:gd name="T62" fmla="*/ 172 w 199"/>
                  <a:gd name="T63" fmla="*/ 136 h 215"/>
                  <a:gd name="T64" fmla="*/ 175 w 199"/>
                  <a:gd name="T65" fmla="*/ 122 h 215"/>
                  <a:gd name="T66" fmla="*/ 157 w 199"/>
                  <a:gd name="T67" fmla="*/ 107 h 215"/>
                  <a:gd name="T68" fmla="*/ 163 w 199"/>
                  <a:gd name="T69" fmla="*/ 89 h 215"/>
                  <a:gd name="T70" fmla="*/ 139 w 199"/>
                  <a:gd name="T71" fmla="*/ 66 h 215"/>
                  <a:gd name="T72" fmla="*/ 149 w 199"/>
                  <a:gd name="T73" fmla="*/ 50 h 215"/>
                  <a:gd name="T74" fmla="*/ 122 w 199"/>
                  <a:gd name="T75" fmla="*/ 36 h 215"/>
                  <a:gd name="T76" fmla="*/ 121 w 199"/>
                  <a:gd name="T77" fmla="*/ 23 h 215"/>
                  <a:gd name="T78" fmla="*/ 121 w 199"/>
                  <a:gd name="T79" fmla="*/ 23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9" h="215">
                    <a:moveTo>
                      <a:pt x="121" y="23"/>
                    </a:moveTo>
                    <a:lnTo>
                      <a:pt x="124" y="8"/>
                    </a:lnTo>
                    <a:lnTo>
                      <a:pt x="103" y="0"/>
                    </a:lnTo>
                    <a:lnTo>
                      <a:pt x="81" y="7"/>
                    </a:lnTo>
                    <a:lnTo>
                      <a:pt x="77" y="22"/>
                    </a:lnTo>
                    <a:lnTo>
                      <a:pt x="65" y="30"/>
                    </a:lnTo>
                    <a:lnTo>
                      <a:pt x="47" y="26"/>
                    </a:lnTo>
                    <a:lnTo>
                      <a:pt x="27" y="27"/>
                    </a:lnTo>
                    <a:lnTo>
                      <a:pt x="8" y="16"/>
                    </a:lnTo>
                    <a:lnTo>
                      <a:pt x="0" y="21"/>
                    </a:lnTo>
                    <a:lnTo>
                      <a:pt x="22" y="31"/>
                    </a:lnTo>
                    <a:lnTo>
                      <a:pt x="49" y="45"/>
                    </a:lnTo>
                    <a:lnTo>
                      <a:pt x="55" y="77"/>
                    </a:lnTo>
                    <a:lnTo>
                      <a:pt x="63" y="84"/>
                    </a:lnTo>
                    <a:lnTo>
                      <a:pt x="86" y="95"/>
                    </a:lnTo>
                    <a:lnTo>
                      <a:pt x="90" y="103"/>
                    </a:lnTo>
                    <a:lnTo>
                      <a:pt x="80" y="108"/>
                    </a:lnTo>
                    <a:lnTo>
                      <a:pt x="48" y="130"/>
                    </a:lnTo>
                    <a:lnTo>
                      <a:pt x="36" y="144"/>
                    </a:lnTo>
                    <a:lnTo>
                      <a:pt x="30" y="156"/>
                    </a:lnTo>
                    <a:lnTo>
                      <a:pt x="40" y="176"/>
                    </a:lnTo>
                    <a:lnTo>
                      <a:pt x="40" y="196"/>
                    </a:lnTo>
                    <a:lnTo>
                      <a:pt x="58" y="204"/>
                    </a:lnTo>
                    <a:lnTo>
                      <a:pt x="69" y="215"/>
                    </a:lnTo>
                    <a:lnTo>
                      <a:pt x="95" y="211"/>
                    </a:lnTo>
                    <a:lnTo>
                      <a:pt x="123" y="203"/>
                    </a:lnTo>
                    <a:lnTo>
                      <a:pt x="153" y="201"/>
                    </a:lnTo>
                    <a:lnTo>
                      <a:pt x="153" y="201"/>
                    </a:lnTo>
                    <a:lnTo>
                      <a:pt x="183" y="174"/>
                    </a:lnTo>
                    <a:lnTo>
                      <a:pt x="195" y="161"/>
                    </a:lnTo>
                    <a:lnTo>
                      <a:pt x="199" y="151"/>
                    </a:lnTo>
                    <a:lnTo>
                      <a:pt x="172" y="136"/>
                    </a:lnTo>
                    <a:lnTo>
                      <a:pt x="175" y="122"/>
                    </a:lnTo>
                    <a:lnTo>
                      <a:pt x="157" y="107"/>
                    </a:lnTo>
                    <a:lnTo>
                      <a:pt x="163" y="89"/>
                    </a:lnTo>
                    <a:lnTo>
                      <a:pt x="139" y="66"/>
                    </a:lnTo>
                    <a:lnTo>
                      <a:pt x="149" y="50"/>
                    </a:lnTo>
                    <a:lnTo>
                      <a:pt x="122" y="36"/>
                    </a:lnTo>
                    <a:lnTo>
                      <a:pt x="121" y="23"/>
                    </a:lnTo>
                    <a:lnTo>
                      <a:pt x="121" y="23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7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9B6BB78-FDCB-F432-5A0C-CE33ADC3EEA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89612" y="2295526"/>
                <a:ext cx="258762" cy="309563"/>
              </a:xfrm>
              <a:custGeom>
                <a:avLst/>
                <a:gdLst>
                  <a:gd name="T0" fmla="*/ 34 w 163"/>
                  <a:gd name="T1" fmla="*/ 91 h 195"/>
                  <a:gd name="T2" fmla="*/ 15 w 163"/>
                  <a:gd name="T3" fmla="*/ 77 h 195"/>
                  <a:gd name="T4" fmla="*/ 1 w 163"/>
                  <a:gd name="T5" fmla="*/ 78 h 195"/>
                  <a:gd name="T6" fmla="*/ 4 w 163"/>
                  <a:gd name="T7" fmla="*/ 90 h 195"/>
                  <a:gd name="T8" fmla="*/ 0 w 163"/>
                  <a:gd name="T9" fmla="*/ 102 h 195"/>
                  <a:gd name="T10" fmla="*/ 10 w 163"/>
                  <a:gd name="T11" fmla="*/ 102 h 195"/>
                  <a:gd name="T12" fmla="*/ 23 w 163"/>
                  <a:gd name="T13" fmla="*/ 107 h 195"/>
                  <a:gd name="T14" fmla="*/ 34 w 163"/>
                  <a:gd name="T15" fmla="*/ 91 h 195"/>
                  <a:gd name="T16" fmla="*/ 82 w 163"/>
                  <a:gd name="T17" fmla="*/ 0 h 195"/>
                  <a:gd name="T18" fmla="*/ 62 w 163"/>
                  <a:gd name="T19" fmla="*/ 2 h 195"/>
                  <a:gd name="T20" fmla="*/ 48 w 163"/>
                  <a:gd name="T21" fmla="*/ 0 h 195"/>
                  <a:gd name="T22" fmla="*/ 34 w 163"/>
                  <a:gd name="T23" fmla="*/ 18 h 195"/>
                  <a:gd name="T24" fmla="*/ 27 w 163"/>
                  <a:gd name="T25" fmla="*/ 41 h 195"/>
                  <a:gd name="T26" fmla="*/ 35 w 163"/>
                  <a:gd name="T27" fmla="*/ 52 h 195"/>
                  <a:gd name="T28" fmla="*/ 35 w 163"/>
                  <a:gd name="T29" fmla="*/ 74 h 195"/>
                  <a:gd name="T30" fmla="*/ 46 w 163"/>
                  <a:gd name="T31" fmla="*/ 64 h 195"/>
                  <a:gd name="T32" fmla="*/ 50 w 163"/>
                  <a:gd name="T33" fmla="*/ 69 h 195"/>
                  <a:gd name="T34" fmla="*/ 45 w 163"/>
                  <a:gd name="T35" fmla="*/ 80 h 195"/>
                  <a:gd name="T36" fmla="*/ 48 w 163"/>
                  <a:gd name="T37" fmla="*/ 85 h 195"/>
                  <a:gd name="T38" fmla="*/ 69 w 163"/>
                  <a:gd name="T39" fmla="*/ 90 h 195"/>
                  <a:gd name="T40" fmla="*/ 70 w 163"/>
                  <a:gd name="T41" fmla="*/ 90 h 195"/>
                  <a:gd name="T42" fmla="*/ 81 w 163"/>
                  <a:gd name="T43" fmla="*/ 104 h 195"/>
                  <a:gd name="T44" fmla="*/ 78 w 163"/>
                  <a:gd name="T45" fmla="*/ 117 h 195"/>
                  <a:gd name="T46" fmla="*/ 78 w 163"/>
                  <a:gd name="T47" fmla="*/ 117 h 195"/>
                  <a:gd name="T48" fmla="*/ 52 w 163"/>
                  <a:gd name="T49" fmla="*/ 115 h 195"/>
                  <a:gd name="T50" fmla="*/ 48 w 163"/>
                  <a:gd name="T51" fmla="*/ 130 h 195"/>
                  <a:gd name="T52" fmla="*/ 58 w 163"/>
                  <a:gd name="T53" fmla="*/ 142 h 195"/>
                  <a:gd name="T54" fmla="*/ 39 w 163"/>
                  <a:gd name="T55" fmla="*/ 149 h 195"/>
                  <a:gd name="T56" fmla="*/ 44 w 163"/>
                  <a:gd name="T57" fmla="*/ 158 h 195"/>
                  <a:gd name="T58" fmla="*/ 72 w 163"/>
                  <a:gd name="T59" fmla="*/ 162 h 195"/>
                  <a:gd name="T60" fmla="*/ 72 w 163"/>
                  <a:gd name="T61" fmla="*/ 162 h 195"/>
                  <a:gd name="T62" fmla="*/ 56 w 163"/>
                  <a:gd name="T63" fmla="*/ 166 h 195"/>
                  <a:gd name="T64" fmla="*/ 28 w 163"/>
                  <a:gd name="T65" fmla="*/ 191 h 195"/>
                  <a:gd name="T66" fmla="*/ 37 w 163"/>
                  <a:gd name="T67" fmla="*/ 195 h 195"/>
                  <a:gd name="T68" fmla="*/ 50 w 163"/>
                  <a:gd name="T69" fmla="*/ 187 h 195"/>
                  <a:gd name="T70" fmla="*/ 67 w 163"/>
                  <a:gd name="T71" fmla="*/ 190 h 195"/>
                  <a:gd name="T72" fmla="*/ 80 w 163"/>
                  <a:gd name="T73" fmla="*/ 179 h 195"/>
                  <a:gd name="T74" fmla="*/ 88 w 163"/>
                  <a:gd name="T75" fmla="*/ 183 h 195"/>
                  <a:gd name="T76" fmla="*/ 119 w 163"/>
                  <a:gd name="T77" fmla="*/ 177 h 195"/>
                  <a:gd name="T78" fmla="*/ 144 w 163"/>
                  <a:gd name="T79" fmla="*/ 177 h 195"/>
                  <a:gd name="T80" fmla="*/ 160 w 163"/>
                  <a:gd name="T81" fmla="*/ 165 h 195"/>
                  <a:gd name="T82" fmla="*/ 152 w 163"/>
                  <a:gd name="T83" fmla="*/ 153 h 195"/>
                  <a:gd name="T84" fmla="*/ 161 w 163"/>
                  <a:gd name="T85" fmla="*/ 147 h 195"/>
                  <a:gd name="T86" fmla="*/ 163 w 163"/>
                  <a:gd name="T87" fmla="*/ 132 h 195"/>
                  <a:gd name="T88" fmla="*/ 142 w 163"/>
                  <a:gd name="T89" fmla="*/ 127 h 195"/>
                  <a:gd name="T90" fmla="*/ 136 w 163"/>
                  <a:gd name="T91" fmla="*/ 119 h 195"/>
                  <a:gd name="T92" fmla="*/ 126 w 163"/>
                  <a:gd name="T93" fmla="*/ 93 h 195"/>
                  <a:gd name="T94" fmla="*/ 114 w 163"/>
                  <a:gd name="T95" fmla="*/ 89 h 195"/>
                  <a:gd name="T96" fmla="*/ 99 w 163"/>
                  <a:gd name="T97" fmla="*/ 63 h 195"/>
                  <a:gd name="T98" fmla="*/ 97 w 163"/>
                  <a:gd name="T99" fmla="*/ 61 h 195"/>
                  <a:gd name="T100" fmla="*/ 79 w 163"/>
                  <a:gd name="T101" fmla="*/ 59 h 195"/>
                  <a:gd name="T102" fmla="*/ 95 w 163"/>
                  <a:gd name="T103" fmla="*/ 39 h 195"/>
                  <a:gd name="T104" fmla="*/ 100 w 163"/>
                  <a:gd name="T105" fmla="*/ 21 h 195"/>
                  <a:gd name="T106" fmla="*/ 81 w 163"/>
                  <a:gd name="T107" fmla="*/ 21 h 195"/>
                  <a:gd name="T108" fmla="*/ 63 w 163"/>
                  <a:gd name="T109" fmla="*/ 24 h 195"/>
                  <a:gd name="T110" fmla="*/ 82 w 163"/>
                  <a:gd name="T111" fmla="*/ 0 h 195"/>
                  <a:gd name="T112" fmla="*/ 82 w 163"/>
                  <a:gd name="T113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63" h="195">
                    <a:moveTo>
                      <a:pt x="34" y="91"/>
                    </a:moveTo>
                    <a:lnTo>
                      <a:pt x="15" y="77"/>
                    </a:lnTo>
                    <a:lnTo>
                      <a:pt x="1" y="78"/>
                    </a:lnTo>
                    <a:lnTo>
                      <a:pt x="4" y="90"/>
                    </a:lnTo>
                    <a:lnTo>
                      <a:pt x="0" y="102"/>
                    </a:lnTo>
                    <a:lnTo>
                      <a:pt x="10" y="102"/>
                    </a:lnTo>
                    <a:lnTo>
                      <a:pt x="23" y="107"/>
                    </a:lnTo>
                    <a:lnTo>
                      <a:pt x="34" y="91"/>
                    </a:lnTo>
                    <a:close/>
                    <a:moveTo>
                      <a:pt x="82" y="0"/>
                    </a:moveTo>
                    <a:lnTo>
                      <a:pt x="62" y="2"/>
                    </a:lnTo>
                    <a:lnTo>
                      <a:pt x="48" y="0"/>
                    </a:lnTo>
                    <a:lnTo>
                      <a:pt x="34" y="18"/>
                    </a:lnTo>
                    <a:lnTo>
                      <a:pt x="27" y="41"/>
                    </a:lnTo>
                    <a:lnTo>
                      <a:pt x="35" y="52"/>
                    </a:lnTo>
                    <a:lnTo>
                      <a:pt x="35" y="74"/>
                    </a:lnTo>
                    <a:lnTo>
                      <a:pt x="46" y="64"/>
                    </a:lnTo>
                    <a:lnTo>
                      <a:pt x="50" y="69"/>
                    </a:lnTo>
                    <a:lnTo>
                      <a:pt x="45" y="80"/>
                    </a:lnTo>
                    <a:lnTo>
                      <a:pt x="48" y="85"/>
                    </a:lnTo>
                    <a:lnTo>
                      <a:pt x="69" y="90"/>
                    </a:lnTo>
                    <a:lnTo>
                      <a:pt x="70" y="90"/>
                    </a:lnTo>
                    <a:lnTo>
                      <a:pt x="81" y="104"/>
                    </a:lnTo>
                    <a:lnTo>
                      <a:pt x="78" y="117"/>
                    </a:lnTo>
                    <a:lnTo>
                      <a:pt x="78" y="117"/>
                    </a:lnTo>
                    <a:lnTo>
                      <a:pt x="52" y="115"/>
                    </a:lnTo>
                    <a:lnTo>
                      <a:pt x="48" y="130"/>
                    </a:lnTo>
                    <a:lnTo>
                      <a:pt x="58" y="142"/>
                    </a:lnTo>
                    <a:lnTo>
                      <a:pt x="39" y="149"/>
                    </a:lnTo>
                    <a:lnTo>
                      <a:pt x="44" y="158"/>
                    </a:lnTo>
                    <a:lnTo>
                      <a:pt x="72" y="162"/>
                    </a:lnTo>
                    <a:lnTo>
                      <a:pt x="72" y="162"/>
                    </a:lnTo>
                    <a:lnTo>
                      <a:pt x="56" y="166"/>
                    </a:lnTo>
                    <a:lnTo>
                      <a:pt x="28" y="191"/>
                    </a:lnTo>
                    <a:lnTo>
                      <a:pt x="37" y="195"/>
                    </a:lnTo>
                    <a:lnTo>
                      <a:pt x="50" y="187"/>
                    </a:lnTo>
                    <a:lnTo>
                      <a:pt x="67" y="190"/>
                    </a:lnTo>
                    <a:lnTo>
                      <a:pt x="80" y="179"/>
                    </a:lnTo>
                    <a:lnTo>
                      <a:pt x="88" y="183"/>
                    </a:lnTo>
                    <a:lnTo>
                      <a:pt x="119" y="177"/>
                    </a:lnTo>
                    <a:lnTo>
                      <a:pt x="144" y="177"/>
                    </a:lnTo>
                    <a:lnTo>
                      <a:pt x="160" y="165"/>
                    </a:lnTo>
                    <a:lnTo>
                      <a:pt x="152" y="153"/>
                    </a:lnTo>
                    <a:lnTo>
                      <a:pt x="161" y="147"/>
                    </a:lnTo>
                    <a:lnTo>
                      <a:pt x="163" y="132"/>
                    </a:lnTo>
                    <a:lnTo>
                      <a:pt x="142" y="127"/>
                    </a:lnTo>
                    <a:lnTo>
                      <a:pt x="136" y="119"/>
                    </a:lnTo>
                    <a:lnTo>
                      <a:pt x="126" y="93"/>
                    </a:lnTo>
                    <a:lnTo>
                      <a:pt x="114" y="89"/>
                    </a:lnTo>
                    <a:lnTo>
                      <a:pt x="99" y="63"/>
                    </a:lnTo>
                    <a:lnTo>
                      <a:pt x="97" y="61"/>
                    </a:lnTo>
                    <a:lnTo>
                      <a:pt x="79" y="59"/>
                    </a:lnTo>
                    <a:lnTo>
                      <a:pt x="95" y="39"/>
                    </a:lnTo>
                    <a:lnTo>
                      <a:pt x="100" y="21"/>
                    </a:lnTo>
                    <a:lnTo>
                      <a:pt x="81" y="21"/>
                    </a:lnTo>
                    <a:lnTo>
                      <a:pt x="63" y="24"/>
                    </a:lnTo>
                    <a:lnTo>
                      <a:pt x="82" y="0"/>
                    </a:lnTo>
                    <a:lnTo>
                      <a:pt x="82" y="0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7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DD00D32-96F0-5E7F-E3A8-4FC3FB85DA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8737" y="2733676"/>
                <a:ext cx="171450" cy="146050"/>
              </a:xfrm>
              <a:custGeom>
                <a:avLst/>
                <a:gdLst>
                  <a:gd name="T0" fmla="*/ 73 w 108"/>
                  <a:gd name="T1" fmla="*/ 13 h 92"/>
                  <a:gd name="T2" fmla="*/ 58 w 108"/>
                  <a:gd name="T3" fmla="*/ 2 h 92"/>
                  <a:gd name="T4" fmla="*/ 52 w 108"/>
                  <a:gd name="T5" fmla="*/ 0 h 92"/>
                  <a:gd name="T6" fmla="*/ 38 w 108"/>
                  <a:gd name="T7" fmla="*/ 6 h 92"/>
                  <a:gd name="T8" fmla="*/ 37 w 108"/>
                  <a:gd name="T9" fmla="*/ 15 h 92"/>
                  <a:gd name="T10" fmla="*/ 30 w 108"/>
                  <a:gd name="T11" fmla="*/ 17 h 92"/>
                  <a:gd name="T12" fmla="*/ 31 w 108"/>
                  <a:gd name="T13" fmla="*/ 24 h 92"/>
                  <a:gd name="T14" fmla="*/ 24 w 108"/>
                  <a:gd name="T15" fmla="*/ 24 h 92"/>
                  <a:gd name="T16" fmla="*/ 17 w 108"/>
                  <a:gd name="T17" fmla="*/ 20 h 92"/>
                  <a:gd name="T18" fmla="*/ 13 w 108"/>
                  <a:gd name="T19" fmla="*/ 24 h 92"/>
                  <a:gd name="T20" fmla="*/ 0 w 108"/>
                  <a:gd name="T21" fmla="*/ 23 h 92"/>
                  <a:gd name="T22" fmla="*/ 0 w 108"/>
                  <a:gd name="T23" fmla="*/ 23 h 92"/>
                  <a:gd name="T24" fmla="*/ 0 w 108"/>
                  <a:gd name="T25" fmla="*/ 31 h 92"/>
                  <a:gd name="T26" fmla="*/ 6 w 108"/>
                  <a:gd name="T27" fmla="*/ 39 h 92"/>
                  <a:gd name="T28" fmla="*/ 11 w 108"/>
                  <a:gd name="T29" fmla="*/ 30 h 92"/>
                  <a:gd name="T30" fmla="*/ 24 w 108"/>
                  <a:gd name="T31" fmla="*/ 33 h 92"/>
                  <a:gd name="T32" fmla="*/ 24 w 108"/>
                  <a:gd name="T33" fmla="*/ 41 h 92"/>
                  <a:gd name="T34" fmla="*/ 34 w 108"/>
                  <a:gd name="T35" fmla="*/ 50 h 92"/>
                  <a:gd name="T36" fmla="*/ 30 w 108"/>
                  <a:gd name="T37" fmla="*/ 52 h 92"/>
                  <a:gd name="T38" fmla="*/ 47 w 108"/>
                  <a:gd name="T39" fmla="*/ 69 h 92"/>
                  <a:gd name="T40" fmla="*/ 66 w 108"/>
                  <a:gd name="T41" fmla="*/ 75 h 92"/>
                  <a:gd name="T42" fmla="*/ 77 w 108"/>
                  <a:gd name="T43" fmla="*/ 84 h 92"/>
                  <a:gd name="T44" fmla="*/ 95 w 108"/>
                  <a:gd name="T45" fmla="*/ 92 h 92"/>
                  <a:gd name="T46" fmla="*/ 95 w 108"/>
                  <a:gd name="T47" fmla="*/ 92 h 92"/>
                  <a:gd name="T48" fmla="*/ 97 w 108"/>
                  <a:gd name="T49" fmla="*/ 88 h 92"/>
                  <a:gd name="T50" fmla="*/ 80 w 108"/>
                  <a:gd name="T51" fmla="*/ 80 h 92"/>
                  <a:gd name="T52" fmla="*/ 71 w 108"/>
                  <a:gd name="T53" fmla="*/ 71 h 92"/>
                  <a:gd name="T54" fmla="*/ 64 w 108"/>
                  <a:gd name="T55" fmla="*/ 65 h 92"/>
                  <a:gd name="T56" fmla="*/ 54 w 108"/>
                  <a:gd name="T57" fmla="*/ 57 h 92"/>
                  <a:gd name="T58" fmla="*/ 50 w 108"/>
                  <a:gd name="T59" fmla="*/ 49 h 92"/>
                  <a:gd name="T60" fmla="*/ 39 w 108"/>
                  <a:gd name="T61" fmla="*/ 39 h 92"/>
                  <a:gd name="T62" fmla="*/ 43 w 108"/>
                  <a:gd name="T63" fmla="*/ 30 h 92"/>
                  <a:gd name="T64" fmla="*/ 51 w 108"/>
                  <a:gd name="T65" fmla="*/ 34 h 92"/>
                  <a:gd name="T66" fmla="*/ 54 w 108"/>
                  <a:gd name="T67" fmla="*/ 30 h 92"/>
                  <a:gd name="T68" fmla="*/ 63 w 108"/>
                  <a:gd name="T69" fmla="*/ 30 h 92"/>
                  <a:gd name="T70" fmla="*/ 79 w 108"/>
                  <a:gd name="T71" fmla="*/ 33 h 92"/>
                  <a:gd name="T72" fmla="*/ 92 w 108"/>
                  <a:gd name="T73" fmla="*/ 32 h 92"/>
                  <a:gd name="T74" fmla="*/ 101 w 108"/>
                  <a:gd name="T75" fmla="*/ 38 h 92"/>
                  <a:gd name="T76" fmla="*/ 101 w 108"/>
                  <a:gd name="T77" fmla="*/ 38 h 92"/>
                  <a:gd name="T78" fmla="*/ 108 w 108"/>
                  <a:gd name="T79" fmla="*/ 30 h 92"/>
                  <a:gd name="T80" fmla="*/ 101 w 108"/>
                  <a:gd name="T81" fmla="*/ 22 h 92"/>
                  <a:gd name="T82" fmla="*/ 95 w 108"/>
                  <a:gd name="T83" fmla="*/ 14 h 92"/>
                  <a:gd name="T84" fmla="*/ 95 w 108"/>
                  <a:gd name="T85" fmla="*/ 14 h 92"/>
                  <a:gd name="T86" fmla="*/ 89 w 108"/>
                  <a:gd name="T87" fmla="*/ 16 h 92"/>
                  <a:gd name="T88" fmla="*/ 73 w 108"/>
                  <a:gd name="T89" fmla="*/ 13 h 92"/>
                  <a:gd name="T90" fmla="*/ 73 w 108"/>
                  <a:gd name="T91" fmla="*/ 13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8" h="92">
                    <a:moveTo>
                      <a:pt x="73" y="13"/>
                    </a:moveTo>
                    <a:lnTo>
                      <a:pt x="58" y="2"/>
                    </a:lnTo>
                    <a:lnTo>
                      <a:pt x="52" y="0"/>
                    </a:lnTo>
                    <a:lnTo>
                      <a:pt x="38" y="6"/>
                    </a:lnTo>
                    <a:lnTo>
                      <a:pt x="37" y="15"/>
                    </a:lnTo>
                    <a:lnTo>
                      <a:pt x="30" y="17"/>
                    </a:lnTo>
                    <a:lnTo>
                      <a:pt x="31" y="24"/>
                    </a:lnTo>
                    <a:lnTo>
                      <a:pt x="24" y="24"/>
                    </a:lnTo>
                    <a:lnTo>
                      <a:pt x="17" y="20"/>
                    </a:lnTo>
                    <a:lnTo>
                      <a:pt x="13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31"/>
                    </a:lnTo>
                    <a:lnTo>
                      <a:pt x="6" y="39"/>
                    </a:lnTo>
                    <a:lnTo>
                      <a:pt x="11" y="30"/>
                    </a:lnTo>
                    <a:lnTo>
                      <a:pt x="24" y="33"/>
                    </a:lnTo>
                    <a:lnTo>
                      <a:pt x="24" y="41"/>
                    </a:lnTo>
                    <a:lnTo>
                      <a:pt x="34" y="50"/>
                    </a:lnTo>
                    <a:lnTo>
                      <a:pt x="30" y="52"/>
                    </a:lnTo>
                    <a:lnTo>
                      <a:pt x="47" y="69"/>
                    </a:lnTo>
                    <a:lnTo>
                      <a:pt x="66" y="75"/>
                    </a:lnTo>
                    <a:lnTo>
                      <a:pt x="77" y="84"/>
                    </a:lnTo>
                    <a:lnTo>
                      <a:pt x="95" y="92"/>
                    </a:lnTo>
                    <a:lnTo>
                      <a:pt x="95" y="92"/>
                    </a:lnTo>
                    <a:lnTo>
                      <a:pt x="97" y="88"/>
                    </a:lnTo>
                    <a:lnTo>
                      <a:pt x="80" y="80"/>
                    </a:lnTo>
                    <a:lnTo>
                      <a:pt x="71" y="71"/>
                    </a:lnTo>
                    <a:lnTo>
                      <a:pt x="64" y="65"/>
                    </a:lnTo>
                    <a:lnTo>
                      <a:pt x="54" y="57"/>
                    </a:lnTo>
                    <a:lnTo>
                      <a:pt x="50" y="49"/>
                    </a:lnTo>
                    <a:lnTo>
                      <a:pt x="39" y="39"/>
                    </a:lnTo>
                    <a:lnTo>
                      <a:pt x="43" y="30"/>
                    </a:lnTo>
                    <a:lnTo>
                      <a:pt x="51" y="34"/>
                    </a:lnTo>
                    <a:lnTo>
                      <a:pt x="54" y="30"/>
                    </a:lnTo>
                    <a:lnTo>
                      <a:pt x="63" y="30"/>
                    </a:lnTo>
                    <a:lnTo>
                      <a:pt x="79" y="33"/>
                    </a:lnTo>
                    <a:lnTo>
                      <a:pt x="92" y="32"/>
                    </a:lnTo>
                    <a:lnTo>
                      <a:pt x="101" y="38"/>
                    </a:lnTo>
                    <a:lnTo>
                      <a:pt x="101" y="38"/>
                    </a:lnTo>
                    <a:lnTo>
                      <a:pt x="108" y="30"/>
                    </a:lnTo>
                    <a:lnTo>
                      <a:pt x="101" y="22"/>
                    </a:lnTo>
                    <a:lnTo>
                      <a:pt x="95" y="14"/>
                    </a:lnTo>
                    <a:lnTo>
                      <a:pt x="95" y="14"/>
                    </a:lnTo>
                    <a:lnTo>
                      <a:pt x="89" y="16"/>
                    </a:lnTo>
                    <a:lnTo>
                      <a:pt x="73" y="13"/>
                    </a:lnTo>
                    <a:lnTo>
                      <a:pt x="73" y="13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7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5B58663-1EC9-A0E3-5506-E07930B56F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0175" y="2654301"/>
                <a:ext cx="187325" cy="104775"/>
              </a:xfrm>
              <a:custGeom>
                <a:avLst/>
                <a:gdLst>
                  <a:gd name="T0" fmla="*/ 80 w 118"/>
                  <a:gd name="T1" fmla="*/ 0 h 66"/>
                  <a:gd name="T2" fmla="*/ 75 w 118"/>
                  <a:gd name="T3" fmla="*/ 2 h 66"/>
                  <a:gd name="T4" fmla="*/ 71 w 118"/>
                  <a:gd name="T5" fmla="*/ 8 h 66"/>
                  <a:gd name="T6" fmla="*/ 63 w 118"/>
                  <a:gd name="T7" fmla="*/ 10 h 66"/>
                  <a:gd name="T8" fmla="*/ 61 w 118"/>
                  <a:gd name="T9" fmla="*/ 9 h 66"/>
                  <a:gd name="T10" fmla="*/ 52 w 118"/>
                  <a:gd name="T11" fmla="*/ 12 h 66"/>
                  <a:gd name="T12" fmla="*/ 45 w 118"/>
                  <a:gd name="T13" fmla="*/ 13 h 66"/>
                  <a:gd name="T14" fmla="*/ 44 w 118"/>
                  <a:gd name="T15" fmla="*/ 18 h 66"/>
                  <a:gd name="T16" fmla="*/ 28 w 118"/>
                  <a:gd name="T17" fmla="*/ 21 h 66"/>
                  <a:gd name="T18" fmla="*/ 21 w 118"/>
                  <a:gd name="T19" fmla="*/ 18 h 66"/>
                  <a:gd name="T20" fmla="*/ 11 w 118"/>
                  <a:gd name="T21" fmla="*/ 12 h 66"/>
                  <a:gd name="T22" fmla="*/ 11 w 118"/>
                  <a:gd name="T23" fmla="*/ 22 h 66"/>
                  <a:gd name="T24" fmla="*/ 0 w 118"/>
                  <a:gd name="T25" fmla="*/ 22 h 66"/>
                  <a:gd name="T26" fmla="*/ 5 w 118"/>
                  <a:gd name="T27" fmla="*/ 26 h 66"/>
                  <a:gd name="T28" fmla="*/ 0 w 118"/>
                  <a:gd name="T29" fmla="*/ 41 h 66"/>
                  <a:gd name="T30" fmla="*/ 3 w 118"/>
                  <a:gd name="T31" fmla="*/ 42 h 66"/>
                  <a:gd name="T32" fmla="*/ 7 w 118"/>
                  <a:gd name="T33" fmla="*/ 50 h 66"/>
                  <a:gd name="T34" fmla="*/ 13 w 118"/>
                  <a:gd name="T35" fmla="*/ 52 h 66"/>
                  <a:gd name="T36" fmla="*/ 28 w 118"/>
                  <a:gd name="T37" fmla="*/ 63 h 66"/>
                  <a:gd name="T38" fmla="*/ 44 w 118"/>
                  <a:gd name="T39" fmla="*/ 66 h 66"/>
                  <a:gd name="T40" fmla="*/ 50 w 118"/>
                  <a:gd name="T41" fmla="*/ 64 h 66"/>
                  <a:gd name="T42" fmla="*/ 50 w 118"/>
                  <a:gd name="T43" fmla="*/ 64 h 66"/>
                  <a:gd name="T44" fmla="*/ 64 w 118"/>
                  <a:gd name="T45" fmla="*/ 57 h 66"/>
                  <a:gd name="T46" fmla="*/ 77 w 118"/>
                  <a:gd name="T47" fmla="*/ 58 h 66"/>
                  <a:gd name="T48" fmla="*/ 91 w 118"/>
                  <a:gd name="T49" fmla="*/ 54 h 66"/>
                  <a:gd name="T50" fmla="*/ 100 w 118"/>
                  <a:gd name="T51" fmla="*/ 38 h 66"/>
                  <a:gd name="T52" fmla="*/ 107 w 118"/>
                  <a:gd name="T53" fmla="*/ 23 h 66"/>
                  <a:gd name="T54" fmla="*/ 118 w 118"/>
                  <a:gd name="T55" fmla="*/ 18 h 66"/>
                  <a:gd name="T56" fmla="*/ 116 w 118"/>
                  <a:gd name="T57" fmla="*/ 11 h 66"/>
                  <a:gd name="T58" fmla="*/ 105 w 118"/>
                  <a:gd name="T59" fmla="*/ 5 h 66"/>
                  <a:gd name="T60" fmla="*/ 101 w 118"/>
                  <a:gd name="T61" fmla="*/ 8 h 66"/>
                  <a:gd name="T62" fmla="*/ 80 w 118"/>
                  <a:gd name="T63" fmla="*/ 0 h 66"/>
                  <a:gd name="T64" fmla="*/ 80 w 118"/>
                  <a:gd name="T6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8" h="66">
                    <a:moveTo>
                      <a:pt x="80" y="0"/>
                    </a:moveTo>
                    <a:lnTo>
                      <a:pt x="75" y="2"/>
                    </a:lnTo>
                    <a:lnTo>
                      <a:pt x="71" y="8"/>
                    </a:lnTo>
                    <a:lnTo>
                      <a:pt x="63" y="10"/>
                    </a:lnTo>
                    <a:lnTo>
                      <a:pt x="61" y="9"/>
                    </a:lnTo>
                    <a:lnTo>
                      <a:pt x="52" y="12"/>
                    </a:lnTo>
                    <a:lnTo>
                      <a:pt x="45" y="13"/>
                    </a:lnTo>
                    <a:lnTo>
                      <a:pt x="44" y="18"/>
                    </a:lnTo>
                    <a:lnTo>
                      <a:pt x="28" y="21"/>
                    </a:lnTo>
                    <a:lnTo>
                      <a:pt x="21" y="18"/>
                    </a:lnTo>
                    <a:lnTo>
                      <a:pt x="11" y="12"/>
                    </a:lnTo>
                    <a:lnTo>
                      <a:pt x="11" y="22"/>
                    </a:lnTo>
                    <a:lnTo>
                      <a:pt x="0" y="22"/>
                    </a:lnTo>
                    <a:lnTo>
                      <a:pt x="5" y="26"/>
                    </a:lnTo>
                    <a:lnTo>
                      <a:pt x="0" y="41"/>
                    </a:lnTo>
                    <a:lnTo>
                      <a:pt x="3" y="42"/>
                    </a:lnTo>
                    <a:lnTo>
                      <a:pt x="7" y="50"/>
                    </a:lnTo>
                    <a:lnTo>
                      <a:pt x="13" y="52"/>
                    </a:lnTo>
                    <a:lnTo>
                      <a:pt x="28" y="63"/>
                    </a:lnTo>
                    <a:lnTo>
                      <a:pt x="44" y="66"/>
                    </a:lnTo>
                    <a:lnTo>
                      <a:pt x="50" y="64"/>
                    </a:lnTo>
                    <a:lnTo>
                      <a:pt x="50" y="64"/>
                    </a:lnTo>
                    <a:lnTo>
                      <a:pt x="64" y="57"/>
                    </a:lnTo>
                    <a:lnTo>
                      <a:pt x="77" y="58"/>
                    </a:lnTo>
                    <a:lnTo>
                      <a:pt x="91" y="54"/>
                    </a:lnTo>
                    <a:lnTo>
                      <a:pt x="100" y="38"/>
                    </a:lnTo>
                    <a:lnTo>
                      <a:pt x="107" y="23"/>
                    </a:lnTo>
                    <a:lnTo>
                      <a:pt x="118" y="18"/>
                    </a:lnTo>
                    <a:lnTo>
                      <a:pt x="116" y="11"/>
                    </a:lnTo>
                    <a:lnTo>
                      <a:pt x="105" y="5"/>
                    </a:lnTo>
                    <a:lnTo>
                      <a:pt x="101" y="8"/>
                    </a:lnTo>
                    <a:lnTo>
                      <a:pt x="80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7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CC3635-EF2D-5F7B-CE2F-D66792A70B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6587" y="2419351"/>
                <a:ext cx="114300" cy="123825"/>
              </a:xfrm>
              <a:custGeom>
                <a:avLst/>
                <a:gdLst>
                  <a:gd name="T0" fmla="*/ 69 w 72"/>
                  <a:gd name="T1" fmla="*/ 29 h 78"/>
                  <a:gd name="T2" fmla="*/ 56 w 72"/>
                  <a:gd name="T3" fmla="*/ 24 h 78"/>
                  <a:gd name="T4" fmla="*/ 46 w 72"/>
                  <a:gd name="T5" fmla="*/ 24 h 78"/>
                  <a:gd name="T6" fmla="*/ 50 w 72"/>
                  <a:gd name="T7" fmla="*/ 12 h 78"/>
                  <a:gd name="T8" fmla="*/ 47 w 72"/>
                  <a:gd name="T9" fmla="*/ 0 h 78"/>
                  <a:gd name="T10" fmla="*/ 33 w 72"/>
                  <a:gd name="T11" fmla="*/ 11 h 78"/>
                  <a:gd name="T12" fmla="*/ 8 w 72"/>
                  <a:gd name="T13" fmla="*/ 28 h 78"/>
                  <a:gd name="T14" fmla="*/ 16 w 72"/>
                  <a:gd name="T15" fmla="*/ 51 h 78"/>
                  <a:gd name="T16" fmla="*/ 0 w 72"/>
                  <a:gd name="T17" fmla="*/ 74 h 78"/>
                  <a:gd name="T18" fmla="*/ 25 w 72"/>
                  <a:gd name="T19" fmla="*/ 78 h 78"/>
                  <a:gd name="T20" fmla="*/ 57 w 72"/>
                  <a:gd name="T21" fmla="*/ 65 h 78"/>
                  <a:gd name="T22" fmla="*/ 72 w 72"/>
                  <a:gd name="T23" fmla="*/ 45 h 78"/>
                  <a:gd name="T24" fmla="*/ 69 w 72"/>
                  <a:gd name="T25" fmla="*/ 29 h 78"/>
                  <a:gd name="T26" fmla="*/ 69 w 72"/>
                  <a:gd name="T27" fmla="*/ 2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2" h="78">
                    <a:moveTo>
                      <a:pt x="69" y="29"/>
                    </a:moveTo>
                    <a:lnTo>
                      <a:pt x="56" y="24"/>
                    </a:lnTo>
                    <a:lnTo>
                      <a:pt x="46" y="24"/>
                    </a:lnTo>
                    <a:lnTo>
                      <a:pt x="50" y="12"/>
                    </a:lnTo>
                    <a:lnTo>
                      <a:pt x="47" y="0"/>
                    </a:lnTo>
                    <a:lnTo>
                      <a:pt x="33" y="11"/>
                    </a:lnTo>
                    <a:lnTo>
                      <a:pt x="8" y="28"/>
                    </a:lnTo>
                    <a:lnTo>
                      <a:pt x="16" y="51"/>
                    </a:lnTo>
                    <a:lnTo>
                      <a:pt x="0" y="74"/>
                    </a:lnTo>
                    <a:lnTo>
                      <a:pt x="25" y="78"/>
                    </a:lnTo>
                    <a:lnTo>
                      <a:pt x="57" y="65"/>
                    </a:lnTo>
                    <a:lnTo>
                      <a:pt x="72" y="45"/>
                    </a:lnTo>
                    <a:lnTo>
                      <a:pt x="69" y="29"/>
                    </a:lnTo>
                    <a:lnTo>
                      <a:pt x="69" y="29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8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EA60BD7-EF7F-404E-C78D-7D02940141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9562" y="2028826"/>
                <a:ext cx="268287" cy="100013"/>
              </a:xfrm>
              <a:custGeom>
                <a:avLst/>
                <a:gdLst>
                  <a:gd name="T0" fmla="*/ 158 w 169"/>
                  <a:gd name="T1" fmla="*/ 1 h 63"/>
                  <a:gd name="T2" fmla="*/ 131 w 169"/>
                  <a:gd name="T3" fmla="*/ 0 h 63"/>
                  <a:gd name="T4" fmla="*/ 104 w 169"/>
                  <a:gd name="T5" fmla="*/ 10 h 63"/>
                  <a:gd name="T6" fmla="*/ 86 w 169"/>
                  <a:gd name="T7" fmla="*/ 5 h 63"/>
                  <a:gd name="T8" fmla="*/ 60 w 169"/>
                  <a:gd name="T9" fmla="*/ 16 h 63"/>
                  <a:gd name="T10" fmla="*/ 37 w 169"/>
                  <a:gd name="T11" fmla="*/ 2 h 63"/>
                  <a:gd name="T12" fmla="*/ 13 w 169"/>
                  <a:gd name="T13" fmla="*/ 5 h 63"/>
                  <a:gd name="T14" fmla="*/ 0 w 169"/>
                  <a:gd name="T15" fmla="*/ 19 h 63"/>
                  <a:gd name="T16" fmla="*/ 33 w 169"/>
                  <a:gd name="T17" fmla="*/ 23 h 63"/>
                  <a:gd name="T18" fmla="*/ 32 w 169"/>
                  <a:gd name="T19" fmla="*/ 30 h 63"/>
                  <a:gd name="T20" fmla="*/ 3 w 169"/>
                  <a:gd name="T21" fmla="*/ 34 h 63"/>
                  <a:gd name="T22" fmla="*/ 35 w 169"/>
                  <a:gd name="T23" fmla="*/ 44 h 63"/>
                  <a:gd name="T24" fmla="*/ 19 w 169"/>
                  <a:gd name="T25" fmla="*/ 53 h 63"/>
                  <a:gd name="T26" fmla="*/ 62 w 169"/>
                  <a:gd name="T27" fmla="*/ 60 h 63"/>
                  <a:gd name="T28" fmla="*/ 83 w 169"/>
                  <a:gd name="T29" fmla="*/ 63 h 63"/>
                  <a:gd name="T30" fmla="*/ 98 w 169"/>
                  <a:gd name="T31" fmla="*/ 59 h 63"/>
                  <a:gd name="T32" fmla="*/ 145 w 169"/>
                  <a:gd name="T33" fmla="*/ 45 h 63"/>
                  <a:gd name="T34" fmla="*/ 169 w 169"/>
                  <a:gd name="T35" fmla="*/ 29 h 63"/>
                  <a:gd name="T36" fmla="*/ 152 w 169"/>
                  <a:gd name="T37" fmla="*/ 15 h 63"/>
                  <a:gd name="T38" fmla="*/ 158 w 169"/>
                  <a:gd name="T39" fmla="*/ 1 h 63"/>
                  <a:gd name="T40" fmla="*/ 158 w 169"/>
                  <a:gd name="T41" fmla="*/ 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9" h="63">
                    <a:moveTo>
                      <a:pt x="158" y="1"/>
                    </a:moveTo>
                    <a:lnTo>
                      <a:pt x="131" y="0"/>
                    </a:lnTo>
                    <a:lnTo>
                      <a:pt x="104" y="10"/>
                    </a:lnTo>
                    <a:lnTo>
                      <a:pt x="86" y="5"/>
                    </a:lnTo>
                    <a:lnTo>
                      <a:pt x="60" y="16"/>
                    </a:lnTo>
                    <a:lnTo>
                      <a:pt x="37" y="2"/>
                    </a:lnTo>
                    <a:lnTo>
                      <a:pt x="13" y="5"/>
                    </a:lnTo>
                    <a:lnTo>
                      <a:pt x="0" y="19"/>
                    </a:lnTo>
                    <a:lnTo>
                      <a:pt x="33" y="23"/>
                    </a:lnTo>
                    <a:lnTo>
                      <a:pt x="32" y="30"/>
                    </a:lnTo>
                    <a:lnTo>
                      <a:pt x="3" y="34"/>
                    </a:lnTo>
                    <a:lnTo>
                      <a:pt x="35" y="44"/>
                    </a:lnTo>
                    <a:lnTo>
                      <a:pt x="19" y="53"/>
                    </a:lnTo>
                    <a:lnTo>
                      <a:pt x="62" y="60"/>
                    </a:lnTo>
                    <a:lnTo>
                      <a:pt x="83" y="63"/>
                    </a:lnTo>
                    <a:lnTo>
                      <a:pt x="98" y="59"/>
                    </a:lnTo>
                    <a:lnTo>
                      <a:pt x="145" y="45"/>
                    </a:lnTo>
                    <a:lnTo>
                      <a:pt x="169" y="29"/>
                    </a:lnTo>
                    <a:lnTo>
                      <a:pt x="152" y="15"/>
                    </a:lnTo>
                    <a:lnTo>
                      <a:pt x="158" y="1"/>
                    </a:lnTo>
                    <a:lnTo>
                      <a:pt x="158" y="1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8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D2A8A43-4E1E-6E5C-2713-1A3083F53A0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02362" y="2711451"/>
                <a:ext cx="365125" cy="388938"/>
              </a:xfrm>
              <a:custGeom>
                <a:avLst/>
                <a:gdLst>
                  <a:gd name="T0" fmla="*/ 161 w 230"/>
                  <a:gd name="T1" fmla="*/ 208 h 245"/>
                  <a:gd name="T2" fmla="*/ 119 w 230"/>
                  <a:gd name="T3" fmla="*/ 209 h 245"/>
                  <a:gd name="T4" fmla="*/ 144 w 230"/>
                  <a:gd name="T5" fmla="*/ 234 h 245"/>
                  <a:gd name="T6" fmla="*/ 170 w 230"/>
                  <a:gd name="T7" fmla="*/ 245 h 245"/>
                  <a:gd name="T8" fmla="*/ 170 w 230"/>
                  <a:gd name="T9" fmla="*/ 226 h 245"/>
                  <a:gd name="T10" fmla="*/ 50 w 230"/>
                  <a:gd name="T11" fmla="*/ 136 h 245"/>
                  <a:gd name="T12" fmla="*/ 30 w 230"/>
                  <a:gd name="T13" fmla="*/ 142 h 245"/>
                  <a:gd name="T14" fmla="*/ 37 w 230"/>
                  <a:gd name="T15" fmla="*/ 184 h 245"/>
                  <a:gd name="T16" fmla="*/ 52 w 230"/>
                  <a:gd name="T17" fmla="*/ 182 h 245"/>
                  <a:gd name="T18" fmla="*/ 63 w 230"/>
                  <a:gd name="T19" fmla="*/ 152 h 245"/>
                  <a:gd name="T20" fmla="*/ 50 w 230"/>
                  <a:gd name="T21" fmla="*/ 136 h 245"/>
                  <a:gd name="T22" fmla="*/ 98 w 230"/>
                  <a:gd name="T23" fmla="*/ 0 h 245"/>
                  <a:gd name="T24" fmla="*/ 79 w 230"/>
                  <a:gd name="T25" fmla="*/ 8 h 245"/>
                  <a:gd name="T26" fmla="*/ 67 w 230"/>
                  <a:gd name="T27" fmla="*/ 14 h 245"/>
                  <a:gd name="T28" fmla="*/ 44 w 230"/>
                  <a:gd name="T29" fmla="*/ 15 h 245"/>
                  <a:gd name="T30" fmla="*/ 32 w 230"/>
                  <a:gd name="T31" fmla="*/ 25 h 245"/>
                  <a:gd name="T32" fmla="*/ 18 w 230"/>
                  <a:gd name="T33" fmla="*/ 29 h 245"/>
                  <a:gd name="T34" fmla="*/ 1 w 230"/>
                  <a:gd name="T35" fmla="*/ 26 h 245"/>
                  <a:gd name="T36" fmla="*/ 7 w 230"/>
                  <a:gd name="T37" fmla="*/ 41 h 245"/>
                  <a:gd name="T38" fmla="*/ 6 w 230"/>
                  <a:gd name="T39" fmla="*/ 66 h 245"/>
                  <a:gd name="T40" fmla="*/ 14 w 230"/>
                  <a:gd name="T41" fmla="*/ 79 h 245"/>
                  <a:gd name="T42" fmla="*/ 32 w 230"/>
                  <a:gd name="T43" fmla="*/ 66 h 245"/>
                  <a:gd name="T44" fmla="*/ 56 w 230"/>
                  <a:gd name="T45" fmla="*/ 71 h 245"/>
                  <a:gd name="T46" fmla="*/ 73 w 230"/>
                  <a:gd name="T47" fmla="*/ 96 h 245"/>
                  <a:gd name="T48" fmla="*/ 105 w 230"/>
                  <a:gd name="T49" fmla="*/ 124 h 245"/>
                  <a:gd name="T50" fmla="*/ 136 w 230"/>
                  <a:gd name="T51" fmla="*/ 136 h 245"/>
                  <a:gd name="T52" fmla="*/ 156 w 230"/>
                  <a:gd name="T53" fmla="*/ 150 h 245"/>
                  <a:gd name="T54" fmla="*/ 171 w 230"/>
                  <a:gd name="T55" fmla="*/ 163 h 245"/>
                  <a:gd name="T56" fmla="*/ 186 w 230"/>
                  <a:gd name="T57" fmla="*/ 189 h 245"/>
                  <a:gd name="T58" fmla="*/ 180 w 230"/>
                  <a:gd name="T59" fmla="*/ 207 h 245"/>
                  <a:gd name="T60" fmla="*/ 188 w 230"/>
                  <a:gd name="T61" fmla="*/ 212 h 245"/>
                  <a:gd name="T62" fmla="*/ 205 w 230"/>
                  <a:gd name="T63" fmla="*/ 190 h 245"/>
                  <a:gd name="T64" fmla="*/ 192 w 230"/>
                  <a:gd name="T65" fmla="*/ 169 h 245"/>
                  <a:gd name="T66" fmla="*/ 216 w 230"/>
                  <a:gd name="T67" fmla="*/ 157 h 245"/>
                  <a:gd name="T68" fmla="*/ 230 w 230"/>
                  <a:gd name="T69" fmla="*/ 160 h 245"/>
                  <a:gd name="T70" fmla="*/ 210 w 230"/>
                  <a:gd name="T71" fmla="*/ 143 h 245"/>
                  <a:gd name="T72" fmla="*/ 178 w 230"/>
                  <a:gd name="T73" fmla="*/ 128 h 245"/>
                  <a:gd name="T74" fmla="*/ 178 w 230"/>
                  <a:gd name="T75" fmla="*/ 118 h 245"/>
                  <a:gd name="T76" fmla="*/ 140 w 230"/>
                  <a:gd name="T77" fmla="*/ 100 h 245"/>
                  <a:gd name="T78" fmla="*/ 112 w 230"/>
                  <a:gd name="T79" fmla="*/ 70 h 245"/>
                  <a:gd name="T80" fmla="*/ 106 w 230"/>
                  <a:gd name="T81" fmla="*/ 51 h 245"/>
                  <a:gd name="T82" fmla="*/ 119 w 230"/>
                  <a:gd name="T83" fmla="*/ 31 h 245"/>
                  <a:gd name="T84" fmla="*/ 129 w 230"/>
                  <a:gd name="T85" fmla="*/ 25 h 245"/>
                  <a:gd name="T86" fmla="*/ 104 w 230"/>
                  <a:gd name="T87" fmla="*/ 8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30" h="245">
                    <a:moveTo>
                      <a:pt x="176" y="206"/>
                    </a:moveTo>
                    <a:lnTo>
                      <a:pt x="161" y="208"/>
                    </a:lnTo>
                    <a:lnTo>
                      <a:pt x="141" y="211"/>
                    </a:lnTo>
                    <a:lnTo>
                      <a:pt x="119" y="209"/>
                    </a:lnTo>
                    <a:lnTo>
                      <a:pt x="116" y="221"/>
                    </a:lnTo>
                    <a:lnTo>
                      <a:pt x="144" y="234"/>
                    </a:lnTo>
                    <a:lnTo>
                      <a:pt x="154" y="236"/>
                    </a:lnTo>
                    <a:lnTo>
                      <a:pt x="170" y="245"/>
                    </a:lnTo>
                    <a:lnTo>
                      <a:pt x="173" y="233"/>
                    </a:lnTo>
                    <a:lnTo>
                      <a:pt x="170" y="226"/>
                    </a:lnTo>
                    <a:lnTo>
                      <a:pt x="176" y="206"/>
                    </a:lnTo>
                    <a:close/>
                    <a:moveTo>
                      <a:pt x="50" y="136"/>
                    </a:moveTo>
                    <a:lnTo>
                      <a:pt x="41" y="142"/>
                    </a:lnTo>
                    <a:lnTo>
                      <a:pt x="30" y="142"/>
                    </a:lnTo>
                    <a:lnTo>
                      <a:pt x="35" y="156"/>
                    </a:lnTo>
                    <a:lnTo>
                      <a:pt x="37" y="184"/>
                    </a:lnTo>
                    <a:lnTo>
                      <a:pt x="44" y="190"/>
                    </a:lnTo>
                    <a:lnTo>
                      <a:pt x="52" y="182"/>
                    </a:lnTo>
                    <a:lnTo>
                      <a:pt x="61" y="184"/>
                    </a:lnTo>
                    <a:lnTo>
                      <a:pt x="63" y="152"/>
                    </a:lnTo>
                    <a:lnTo>
                      <a:pt x="50" y="136"/>
                    </a:lnTo>
                    <a:lnTo>
                      <a:pt x="50" y="136"/>
                    </a:lnTo>
                    <a:close/>
                    <a:moveTo>
                      <a:pt x="104" y="8"/>
                    </a:moveTo>
                    <a:lnTo>
                      <a:pt x="98" y="0"/>
                    </a:lnTo>
                    <a:lnTo>
                      <a:pt x="81" y="3"/>
                    </a:lnTo>
                    <a:lnTo>
                      <a:pt x="79" y="8"/>
                    </a:lnTo>
                    <a:lnTo>
                      <a:pt x="68" y="4"/>
                    </a:lnTo>
                    <a:lnTo>
                      <a:pt x="67" y="14"/>
                    </a:lnTo>
                    <a:lnTo>
                      <a:pt x="58" y="18"/>
                    </a:lnTo>
                    <a:lnTo>
                      <a:pt x="44" y="15"/>
                    </a:lnTo>
                    <a:lnTo>
                      <a:pt x="41" y="25"/>
                    </a:lnTo>
                    <a:lnTo>
                      <a:pt x="32" y="25"/>
                    </a:lnTo>
                    <a:lnTo>
                      <a:pt x="28" y="21"/>
                    </a:lnTo>
                    <a:lnTo>
                      <a:pt x="18" y="29"/>
                    </a:lnTo>
                    <a:lnTo>
                      <a:pt x="10" y="30"/>
                    </a:lnTo>
                    <a:lnTo>
                      <a:pt x="1" y="26"/>
                    </a:lnTo>
                    <a:lnTo>
                      <a:pt x="0" y="32"/>
                    </a:lnTo>
                    <a:lnTo>
                      <a:pt x="7" y="41"/>
                    </a:lnTo>
                    <a:lnTo>
                      <a:pt x="0" y="47"/>
                    </a:lnTo>
                    <a:lnTo>
                      <a:pt x="6" y="66"/>
                    </a:lnTo>
                    <a:lnTo>
                      <a:pt x="16" y="69"/>
                    </a:lnTo>
                    <a:lnTo>
                      <a:pt x="14" y="79"/>
                    </a:lnTo>
                    <a:lnTo>
                      <a:pt x="22" y="77"/>
                    </a:lnTo>
                    <a:lnTo>
                      <a:pt x="32" y="66"/>
                    </a:lnTo>
                    <a:lnTo>
                      <a:pt x="41" y="63"/>
                    </a:lnTo>
                    <a:lnTo>
                      <a:pt x="56" y="71"/>
                    </a:lnTo>
                    <a:lnTo>
                      <a:pt x="67" y="73"/>
                    </a:lnTo>
                    <a:lnTo>
                      <a:pt x="73" y="96"/>
                    </a:lnTo>
                    <a:lnTo>
                      <a:pt x="87" y="109"/>
                    </a:lnTo>
                    <a:lnTo>
                      <a:pt x="105" y="124"/>
                    </a:lnTo>
                    <a:lnTo>
                      <a:pt x="121" y="135"/>
                    </a:lnTo>
                    <a:lnTo>
                      <a:pt x="136" y="136"/>
                    </a:lnTo>
                    <a:lnTo>
                      <a:pt x="144" y="145"/>
                    </a:lnTo>
                    <a:lnTo>
                      <a:pt x="156" y="150"/>
                    </a:lnTo>
                    <a:lnTo>
                      <a:pt x="163" y="160"/>
                    </a:lnTo>
                    <a:lnTo>
                      <a:pt x="171" y="163"/>
                    </a:lnTo>
                    <a:lnTo>
                      <a:pt x="178" y="175"/>
                    </a:lnTo>
                    <a:lnTo>
                      <a:pt x="186" y="189"/>
                    </a:lnTo>
                    <a:lnTo>
                      <a:pt x="182" y="194"/>
                    </a:lnTo>
                    <a:lnTo>
                      <a:pt x="180" y="207"/>
                    </a:lnTo>
                    <a:lnTo>
                      <a:pt x="180" y="214"/>
                    </a:lnTo>
                    <a:lnTo>
                      <a:pt x="188" y="212"/>
                    </a:lnTo>
                    <a:lnTo>
                      <a:pt x="197" y="191"/>
                    </a:lnTo>
                    <a:lnTo>
                      <a:pt x="205" y="190"/>
                    </a:lnTo>
                    <a:lnTo>
                      <a:pt x="207" y="178"/>
                    </a:lnTo>
                    <a:lnTo>
                      <a:pt x="192" y="169"/>
                    </a:lnTo>
                    <a:lnTo>
                      <a:pt x="199" y="154"/>
                    </a:lnTo>
                    <a:lnTo>
                      <a:pt x="216" y="157"/>
                    </a:lnTo>
                    <a:lnTo>
                      <a:pt x="227" y="169"/>
                    </a:lnTo>
                    <a:lnTo>
                      <a:pt x="230" y="160"/>
                    </a:lnTo>
                    <a:lnTo>
                      <a:pt x="228" y="156"/>
                    </a:lnTo>
                    <a:lnTo>
                      <a:pt x="210" y="143"/>
                    </a:lnTo>
                    <a:lnTo>
                      <a:pt x="196" y="137"/>
                    </a:lnTo>
                    <a:lnTo>
                      <a:pt x="178" y="128"/>
                    </a:lnTo>
                    <a:lnTo>
                      <a:pt x="183" y="124"/>
                    </a:lnTo>
                    <a:lnTo>
                      <a:pt x="178" y="118"/>
                    </a:lnTo>
                    <a:lnTo>
                      <a:pt x="163" y="118"/>
                    </a:lnTo>
                    <a:lnTo>
                      <a:pt x="140" y="100"/>
                    </a:lnTo>
                    <a:lnTo>
                      <a:pt x="130" y="81"/>
                    </a:lnTo>
                    <a:lnTo>
                      <a:pt x="112" y="70"/>
                    </a:lnTo>
                    <a:lnTo>
                      <a:pt x="104" y="58"/>
                    </a:lnTo>
                    <a:lnTo>
                      <a:pt x="106" y="51"/>
                    </a:lnTo>
                    <a:lnTo>
                      <a:pt x="105" y="40"/>
                    </a:lnTo>
                    <a:lnTo>
                      <a:pt x="119" y="31"/>
                    </a:lnTo>
                    <a:lnTo>
                      <a:pt x="135" y="35"/>
                    </a:lnTo>
                    <a:lnTo>
                      <a:pt x="129" y="25"/>
                    </a:lnTo>
                    <a:lnTo>
                      <a:pt x="130" y="14"/>
                    </a:lnTo>
                    <a:lnTo>
                      <a:pt x="104" y="8"/>
                    </a:lnTo>
                    <a:lnTo>
                      <a:pt x="104" y="8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8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58ECD48-83BF-AAC5-2EDE-6BFCBF5C6E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1775" y="2374901"/>
                <a:ext cx="157162" cy="88900"/>
              </a:xfrm>
              <a:custGeom>
                <a:avLst/>
                <a:gdLst>
                  <a:gd name="T0" fmla="*/ 97 w 99"/>
                  <a:gd name="T1" fmla="*/ 17 h 56"/>
                  <a:gd name="T2" fmla="*/ 78 w 99"/>
                  <a:gd name="T3" fmla="*/ 6 h 56"/>
                  <a:gd name="T4" fmla="*/ 69 w 99"/>
                  <a:gd name="T5" fmla="*/ 5 h 56"/>
                  <a:gd name="T6" fmla="*/ 65 w 99"/>
                  <a:gd name="T7" fmla="*/ 0 h 56"/>
                  <a:gd name="T8" fmla="*/ 48 w 99"/>
                  <a:gd name="T9" fmla="*/ 2 h 56"/>
                  <a:gd name="T10" fmla="*/ 19 w 99"/>
                  <a:gd name="T11" fmla="*/ 1 h 56"/>
                  <a:gd name="T12" fmla="*/ 0 w 99"/>
                  <a:gd name="T13" fmla="*/ 8 h 56"/>
                  <a:gd name="T14" fmla="*/ 7 w 99"/>
                  <a:gd name="T15" fmla="*/ 27 h 56"/>
                  <a:gd name="T16" fmla="*/ 26 w 99"/>
                  <a:gd name="T17" fmla="*/ 30 h 56"/>
                  <a:gd name="T18" fmla="*/ 33 w 99"/>
                  <a:gd name="T19" fmla="*/ 34 h 56"/>
                  <a:gd name="T20" fmla="*/ 33 w 99"/>
                  <a:gd name="T21" fmla="*/ 41 h 56"/>
                  <a:gd name="T22" fmla="*/ 35 w 99"/>
                  <a:gd name="T23" fmla="*/ 46 h 56"/>
                  <a:gd name="T24" fmla="*/ 44 w 99"/>
                  <a:gd name="T25" fmla="*/ 48 h 56"/>
                  <a:gd name="T26" fmla="*/ 50 w 99"/>
                  <a:gd name="T27" fmla="*/ 56 h 56"/>
                  <a:gd name="T28" fmla="*/ 67 w 99"/>
                  <a:gd name="T29" fmla="*/ 56 h 56"/>
                  <a:gd name="T30" fmla="*/ 84 w 99"/>
                  <a:gd name="T31" fmla="*/ 47 h 56"/>
                  <a:gd name="T32" fmla="*/ 86 w 99"/>
                  <a:gd name="T33" fmla="*/ 34 h 56"/>
                  <a:gd name="T34" fmla="*/ 99 w 99"/>
                  <a:gd name="T35" fmla="*/ 27 h 56"/>
                  <a:gd name="T36" fmla="*/ 97 w 99"/>
                  <a:gd name="T37" fmla="*/ 17 h 56"/>
                  <a:gd name="T38" fmla="*/ 97 w 99"/>
                  <a:gd name="T39" fmla="*/ 1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9" h="56">
                    <a:moveTo>
                      <a:pt x="97" y="17"/>
                    </a:moveTo>
                    <a:lnTo>
                      <a:pt x="78" y="6"/>
                    </a:lnTo>
                    <a:lnTo>
                      <a:pt x="69" y="5"/>
                    </a:lnTo>
                    <a:lnTo>
                      <a:pt x="65" y="0"/>
                    </a:lnTo>
                    <a:lnTo>
                      <a:pt x="48" y="2"/>
                    </a:lnTo>
                    <a:lnTo>
                      <a:pt x="19" y="1"/>
                    </a:lnTo>
                    <a:lnTo>
                      <a:pt x="0" y="8"/>
                    </a:lnTo>
                    <a:lnTo>
                      <a:pt x="7" y="27"/>
                    </a:lnTo>
                    <a:lnTo>
                      <a:pt x="26" y="30"/>
                    </a:lnTo>
                    <a:lnTo>
                      <a:pt x="33" y="34"/>
                    </a:lnTo>
                    <a:lnTo>
                      <a:pt x="33" y="41"/>
                    </a:lnTo>
                    <a:lnTo>
                      <a:pt x="35" y="46"/>
                    </a:lnTo>
                    <a:lnTo>
                      <a:pt x="44" y="48"/>
                    </a:lnTo>
                    <a:lnTo>
                      <a:pt x="50" y="56"/>
                    </a:lnTo>
                    <a:lnTo>
                      <a:pt x="67" y="56"/>
                    </a:lnTo>
                    <a:lnTo>
                      <a:pt x="84" y="47"/>
                    </a:lnTo>
                    <a:lnTo>
                      <a:pt x="86" y="34"/>
                    </a:lnTo>
                    <a:lnTo>
                      <a:pt x="99" y="27"/>
                    </a:lnTo>
                    <a:lnTo>
                      <a:pt x="97" y="17"/>
                    </a:lnTo>
                    <a:lnTo>
                      <a:pt x="97" y="17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8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FC54ABE-8577-C61F-A8CC-33BA304792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5850" y="2600326"/>
                <a:ext cx="15875" cy="23813"/>
              </a:xfrm>
              <a:custGeom>
                <a:avLst/>
                <a:gdLst>
                  <a:gd name="T0" fmla="*/ 9 w 10"/>
                  <a:gd name="T1" fmla="*/ 15 h 15"/>
                  <a:gd name="T2" fmla="*/ 10 w 10"/>
                  <a:gd name="T3" fmla="*/ 5 h 15"/>
                  <a:gd name="T4" fmla="*/ 7 w 10"/>
                  <a:gd name="T5" fmla="*/ 0 h 15"/>
                  <a:gd name="T6" fmla="*/ 2 w 10"/>
                  <a:gd name="T7" fmla="*/ 1 h 15"/>
                  <a:gd name="T8" fmla="*/ 0 w 10"/>
                  <a:gd name="T9" fmla="*/ 14 h 15"/>
                  <a:gd name="T10" fmla="*/ 4 w 10"/>
                  <a:gd name="T11" fmla="*/ 15 h 15"/>
                  <a:gd name="T12" fmla="*/ 9 w 10"/>
                  <a:gd name="T1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5">
                    <a:moveTo>
                      <a:pt x="9" y="15"/>
                    </a:moveTo>
                    <a:lnTo>
                      <a:pt x="10" y="5"/>
                    </a:lnTo>
                    <a:lnTo>
                      <a:pt x="7" y="0"/>
                    </a:lnTo>
                    <a:lnTo>
                      <a:pt x="2" y="1"/>
                    </a:lnTo>
                    <a:lnTo>
                      <a:pt x="0" y="14"/>
                    </a:lnTo>
                    <a:lnTo>
                      <a:pt x="4" y="15"/>
                    </a:lnTo>
                    <a:lnTo>
                      <a:pt x="9" y="15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8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87FC191-3E16-BA15-BCA2-96B476AE8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0187" y="2319338"/>
                <a:ext cx="196850" cy="82550"/>
              </a:xfrm>
              <a:custGeom>
                <a:avLst/>
                <a:gdLst>
                  <a:gd name="T0" fmla="*/ 103 w 124"/>
                  <a:gd name="T1" fmla="*/ 10 h 52"/>
                  <a:gd name="T2" fmla="*/ 89 w 124"/>
                  <a:gd name="T3" fmla="*/ 10 h 52"/>
                  <a:gd name="T4" fmla="*/ 73 w 124"/>
                  <a:gd name="T5" fmla="*/ 3 h 52"/>
                  <a:gd name="T6" fmla="*/ 65 w 124"/>
                  <a:gd name="T7" fmla="*/ 0 h 52"/>
                  <a:gd name="T8" fmla="*/ 51 w 124"/>
                  <a:gd name="T9" fmla="*/ 4 h 52"/>
                  <a:gd name="T10" fmla="*/ 51 w 124"/>
                  <a:gd name="T11" fmla="*/ 21 h 52"/>
                  <a:gd name="T12" fmla="*/ 37 w 124"/>
                  <a:gd name="T13" fmla="*/ 22 h 52"/>
                  <a:gd name="T14" fmla="*/ 21 w 124"/>
                  <a:gd name="T15" fmla="*/ 5 h 52"/>
                  <a:gd name="T16" fmla="*/ 6 w 124"/>
                  <a:gd name="T17" fmla="*/ 12 h 52"/>
                  <a:gd name="T18" fmla="*/ 0 w 124"/>
                  <a:gd name="T19" fmla="*/ 26 h 52"/>
                  <a:gd name="T20" fmla="*/ 1 w 124"/>
                  <a:gd name="T21" fmla="*/ 43 h 52"/>
                  <a:gd name="T22" fmla="*/ 20 w 124"/>
                  <a:gd name="T23" fmla="*/ 36 h 52"/>
                  <a:gd name="T24" fmla="*/ 49 w 124"/>
                  <a:gd name="T25" fmla="*/ 37 h 52"/>
                  <a:gd name="T26" fmla="*/ 66 w 124"/>
                  <a:gd name="T27" fmla="*/ 35 h 52"/>
                  <a:gd name="T28" fmla="*/ 70 w 124"/>
                  <a:gd name="T29" fmla="*/ 40 h 52"/>
                  <a:gd name="T30" fmla="*/ 79 w 124"/>
                  <a:gd name="T31" fmla="*/ 41 h 52"/>
                  <a:gd name="T32" fmla="*/ 98 w 124"/>
                  <a:gd name="T33" fmla="*/ 52 h 52"/>
                  <a:gd name="T34" fmla="*/ 107 w 124"/>
                  <a:gd name="T35" fmla="*/ 49 h 52"/>
                  <a:gd name="T36" fmla="*/ 124 w 124"/>
                  <a:gd name="T37" fmla="*/ 40 h 52"/>
                  <a:gd name="T38" fmla="*/ 116 w 124"/>
                  <a:gd name="T39" fmla="*/ 26 h 52"/>
                  <a:gd name="T40" fmla="*/ 113 w 124"/>
                  <a:gd name="T41" fmla="*/ 16 h 52"/>
                  <a:gd name="T42" fmla="*/ 103 w 124"/>
                  <a:gd name="T43" fmla="*/ 10 h 52"/>
                  <a:gd name="T44" fmla="*/ 103 w 124"/>
                  <a:gd name="T45" fmla="*/ 1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4" h="52">
                    <a:moveTo>
                      <a:pt x="103" y="10"/>
                    </a:moveTo>
                    <a:lnTo>
                      <a:pt x="89" y="10"/>
                    </a:lnTo>
                    <a:lnTo>
                      <a:pt x="73" y="3"/>
                    </a:lnTo>
                    <a:lnTo>
                      <a:pt x="65" y="0"/>
                    </a:lnTo>
                    <a:lnTo>
                      <a:pt x="51" y="4"/>
                    </a:lnTo>
                    <a:lnTo>
                      <a:pt x="51" y="21"/>
                    </a:lnTo>
                    <a:lnTo>
                      <a:pt x="37" y="22"/>
                    </a:lnTo>
                    <a:lnTo>
                      <a:pt x="21" y="5"/>
                    </a:lnTo>
                    <a:lnTo>
                      <a:pt x="6" y="12"/>
                    </a:lnTo>
                    <a:lnTo>
                      <a:pt x="0" y="26"/>
                    </a:lnTo>
                    <a:lnTo>
                      <a:pt x="1" y="43"/>
                    </a:lnTo>
                    <a:lnTo>
                      <a:pt x="20" y="36"/>
                    </a:lnTo>
                    <a:lnTo>
                      <a:pt x="49" y="37"/>
                    </a:lnTo>
                    <a:lnTo>
                      <a:pt x="66" y="35"/>
                    </a:lnTo>
                    <a:lnTo>
                      <a:pt x="70" y="40"/>
                    </a:lnTo>
                    <a:lnTo>
                      <a:pt x="79" y="41"/>
                    </a:lnTo>
                    <a:lnTo>
                      <a:pt x="98" y="52"/>
                    </a:lnTo>
                    <a:lnTo>
                      <a:pt x="107" y="49"/>
                    </a:lnTo>
                    <a:lnTo>
                      <a:pt x="124" y="40"/>
                    </a:lnTo>
                    <a:lnTo>
                      <a:pt x="116" y="26"/>
                    </a:lnTo>
                    <a:lnTo>
                      <a:pt x="113" y="16"/>
                    </a:lnTo>
                    <a:lnTo>
                      <a:pt x="103" y="10"/>
                    </a:lnTo>
                    <a:lnTo>
                      <a:pt x="103" y="10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8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E04B533-63E2-BA69-3321-65B9811ADD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0212" y="2660651"/>
                <a:ext cx="109537" cy="109538"/>
              </a:xfrm>
              <a:custGeom>
                <a:avLst/>
                <a:gdLst>
                  <a:gd name="T0" fmla="*/ 39 w 69"/>
                  <a:gd name="T1" fmla="*/ 69 h 69"/>
                  <a:gd name="T2" fmla="*/ 43 w 69"/>
                  <a:gd name="T3" fmla="*/ 66 h 69"/>
                  <a:gd name="T4" fmla="*/ 45 w 69"/>
                  <a:gd name="T5" fmla="*/ 59 h 69"/>
                  <a:gd name="T6" fmla="*/ 49 w 69"/>
                  <a:gd name="T7" fmla="*/ 51 h 69"/>
                  <a:gd name="T8" fmla="*/ 47 w 69"/>
                  <a:gd name="T9" fmla="*/ 47 h 69"/>
                  <a:gd name="T10" fmla="*/ 51 w 69"/>
                  <a:gd name="T11" fmla="*/ 46 h 69"/>
                  <a:gd name="T12" fmla="*/ 54 w 69"/>
                  <a:gd name="T13" fmla="*/ 48 h 69"/>
                  <a:gd name="T14" fmla="*/ 65 w 69"/>
                  <a:gd name="T15" fmla="*/ 49 h 69"/>
                  <a:gd name="T16" fmla="*/ 69 w 69"/>
                  <a:gd name="T17" fmla="*/ 47 h 69"/>
                  <a:gd name="T18" fmla="*/ 65 w 69"/>
                  <a:gd name="T19" fmla="*/ 46 h 69"/>
                  <a:gd name="T20" fmla="*/ 66 w 69"/>
                  <a:gd name="T21" fmla="*/ 42 h 69"/>
                  <a:gd name="T22" fmla="*/ 58 w 69"/>
                  <a:gd name="T23" fmla="*/ 36 h 69"/>
                  <a:gd name="T24" fmla="*/ 55 w 69"/>
                  <a:gd name="T25" fmla="*/ 26 h 69"/>
                  <a:gd name="T26" fmla="*/ 47 w 69"/>
                  <a:gd name="T27" fmla="*/ 22 h 69"/>
                  <a:gd name="T28" fmla="*/ 47 w 69"/>
                  <a:gd name="T29" fmla="*/ 14 h 69"/>
                  <a:gd name="T30" fmla="*/ 38 w 69"/>
                  <a:gd name="T31" fmla="*/ 8 h 69"/>
                  <a:gd name="T32" fmla="*/ 30 w 69"/>
                  <a:gd name="T33" fmla="*/ 7 h 69"/>
                  <a:gd name="T34" fmla="*/ 16 w 69"/>
                  <a:gd name="T35" fmla="*/ 0 h 69"/>
                  <a:gd name="T36" fmla="*/ 4 w 69"/>
                  <a:gd name="T37" fmla="*/ 3 h 69"/>
                  <a:gd name="T38" fmla="*/ 0 w 69"/>
                  <a:gd name="T39" fmla="*/ 5 h 69"/>
                  <a:gd name="T40" fmla="*/ 6 w 69"/>
                  <a:gd name="T41" fmla="*/ 8 h 69"/>
                  <a:gd name="T42" fmla="*/ 13 w 69"/>
                  <a:gd name="T43" fmla="*/ 15 h 69"/>
                  <a:gd name="T44" fmla="*/ 20 w 69"/>
                  <a:gd name="T45" fmla="*/ 25 h 69"/>
                  <a:gd name="T46" fmla="*/ 32 w 69"/>
                  <a:gd name="T47" fmla="*/ 38 h 69"/>
                  <a:gd name="T48" fmla="*/ 35 w 69"/>
                  <a:gd name="T49" fmla="*/ 48 h 69"/>
                  <a:gd name="T50" fmla="*/ 34 w 69"/>
                  <a:gd name="T51" fmla="*/ 59 h 69"/>
                  <a:gd name="T52" fmla="*/ 39 w 69"/>
                  <a:gd name="T5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9" h="69">
                    <a:moveTo>
                      <a:pt x="39" y="69"/>
                    </a:moveTo>
                    <a:lnTo>
                      <a:pt x="43" y="66"/>
                    </a:lnTo>
                    <a:lnTo>
                      <a:pt x="45" y="59"/>
                    </a:lnTo>
                    <a:lnTo>
                      <a:pt x="49" y="51"/>
                    </a:lnTo>
                    <a:lnTo>
                      <a:pt x="47" y="47"/>
                    </a:lnTo>
                    <a:lnTo>
                      <a:pt x="51" y="46"/>
                    </a:lnTo>
                    <a:lnTo>
                      <a:pt x="54" y="48"/>
                    </a:lnTo>
                    <a:lnTo>
                      <a:pt x="65" y="49"/>
                    </a:lnTo>
                    <a:lnTo>
                      <a:pt x="69" y="47"/>
                    </a:lnTo>
                    <a:lnTo>
                      <a:pt x="65" y="46"/>
                    </a:lnTo>
                    <a:lnTo>
                      <a:pt x="66" y="42"/>
                    </a:lnTo>
                    <a:lnTo>
                      <a:pt x="58" y="36"/>
                    </a:lnTo>
                    <a:lnTo>
                      <a:pt x="55" y="26"/>
                    </a:lnTo>
                    <a:lnTo>
                      <a:pt x="47" y="22"/>
                    </a:lnTo>
                    <a:lnTo>
                      <a:pt x="47" y="14"/>
                    </a:lnTo>
                    <a:lnTo>
                      <a:pt x="38" y="8"/>
                    </a:lnTo>
                    <a:lnTo>
                      <a:pt x="30" y="7"/>
                    </a:lnTo>
                    <a:lnTo>
                      <a:pt x="16" y="0"/>
                    </a:lnTo>
                    <a:lnTo>
                      <a:pt x="4" y="3"/>
                    </a:lnTo>
                    <a:lnTo>
                      <a:pt x="0" y="5"/>
                    </a:lnTo>
                    <a:lnTo>
                      <a:pt x="6" y="8"/>
                    </a:lnTo>
                    <a:lnTo>
                      <a:pt x="13" y="15"/>
                    </a:lnTo>
                    <a:lnTo>
                      <a:pt x="20" y="25"/>
                    </a:lnTo>
                    <a:lnTo>
                      <a:pt x="32" y="38"/>
                    </a:lnTo>
                    <a:lnTo>
                      <a:pt x="35" y="48"/>
                    </a:lnTo>
                    <a:lnTo>
                      <a:pt x="34" y="59"/>
                    </a:lnTo>
                    <a:lnTo>
                      <a:pt x="39" y="69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8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1A39479-0ED9-AFBA-C5F4-2A4F23F480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6225" y="2886076"/>
                <a:ext cx="74612" cy="53975"/>
              </a:xfrm>
              <a:custGeom>
                <a:avLst/>
                <a:gdLst>
                  <a:gd name="T0" fmla="*/ 44 w 47"/>
                  <a:gd name="T1" fmla="*/ 7 h 34"/>
                  <a:gd name="T2" fmla="*/ 34 w 47"/>
                  <a:gd name="T3" fmla="*/ 0 h 34"/>
                  <a:gd name="T4" fmla="*/ 25 w 47"/>
                  <a:gd name="T5" fmla="*/ 1 h 34"/>
                  <a:gd name="T6" fmla="*/ 18 w 47"/>
                  <a:gd name="T7" fmla="*/ 2 h 34"/>
                  <a:gd name="T8" fmla="*/ 14 w 47"/>
                  <a:gd name="T9" fmla="*/ 3 h 34"/>
                  <a:gd name="T10" fmla="*/ 3 w 47"/>
                  <a:gd name="T11" fmla="*/ 6 h 34"/>
                  <a:gd name="T12" fmla="*/ 3 w 47"/>
                  <a:gd name="T13" fmla="*/ 11 h 34"/>
                  <a:gd name="T14" fmla="*/ 0 w 47"/>
                  <a:gd name="T15" fmla="*/ 11 h 34"/>
                  <a:gd name="T16" fmla="*/ 0 w 47"/>
                  <a:gd name="T17" fmla="*/ 11 h 34"/>
                  <a:gd name="T18" fmla="*/ 0 w 47"/>
                  <a:gd name="T19" fmla="*/ 18 h 34"/>
                  <a:gd name="T20" fmla="*/ 2 w 47"/>
                  <a:gd name="T21" fmla="*/ 29 h 34"/>
                  <a:gd name="T22" fmla="*/ 11 w 47"/>
                  <a:gd name="T23" fmla="*/ 34 h 34"/>
                  <a:gd name="T24" fmla="*/ 24 w 47"/>
                  <a:gd name="T25" fmla="*/ 32 h 34"/>
                  <a:gd name="T26" fmla="*/ 30 w 47"/>
                  <a:gd name="T27" fmla="*/ 27 h 34"/>
                  <a:gd name="T28" fmla="*/ 41 w 47"/>
                  <a:gd name="T29" fmla="*/ 28 h 34"/>
                  <a:gd name="T30" fmla="*/ 43 w 47"/>
                  <a:gd name="T31" fmla="*/ 23 h 34"/>
                  <a:gd name="T32" fmla="*/ 47 w 47"/>
                  <a:gd name="T33" fmla="*/ 23 h 34"/>
                  <a:gd name="T34" fmla="*/ 44 w 47"/>
                  <a:gd name="T35" fmla="*/ 7 h 34"/>
                  <a:gd name="T36" fmla="*/ 44 w 47"/>
                  <a:gd name="T37" fmla="*/ 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7" h="34">
                    <a:moveTo>
                      <a:pt x="44" y="7"/>
                    </a:moveTo>
                    <a:lnTo>
                      <a:pt x="34" y="0"/>
                    </a:lnTo>
                    <a:lnTo>
                      <a:pt x="25" y="1"/>
                    </a:lnTo>
                    <a:lnTo>
                      <a:pt x="18" y="2"/>
                    </a:lnTo>
                    <a:lnTo>
                      <a:pt x="14" y="3"/>
                    </a:lnTo>
                    <a:lnTo>
                      <a:pt x="3" y="6"/>
                    </a:lnTo>
                    <a:lnTo>
                      <a:pt x="3" y="11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9"/>
                    </a:lnTo>
                    <a:lnTo>
                      <a:pt x="11" y="34"/>
                    </a:lnTo>
                    <a:lnTo>
                      <a:pt x="24" y="32"/>
                    </a:lnTo>
                    <a:lnTo>
                      <a:pt x="30" y="27"/>
                    </a:lnTo>
                    <a:lnTo>
                      <a:pt x="41" y="28"/>
                    </a:lnTo>
                    <a:lnTo>
                      <a:pt x="43" y="23"/>
                    </a:lnTo>
                    <a:lnTo>
                      <a:pt x="47" y="23"/>
                    </a:lnTo>
                    <a:lnTo>
                      <a:pt x="44" y="7"/>
                    </a:lnTo>
                    <a:lnTo>
                      <a:pt x="44" y="7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8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0F43955-934B-E12B-C03C-8C62FFB828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9550" y="2843213"/>
                <a:ext cx="57150" cy="58738"/>
              </a:xfrm>
              <a:custGeom>
                <a:avLst/>
                <a:gdLst>
                  <a:gd name="T0" fmla="*/ 34 w 36"/>
                  <a:gd name="T1" fmla="*/ 16 h 37"/>
                  <a:gd name="T2" fmla="*/ 36 w 36"/>
                  <a:gd name="T3" fmla="*/ 14 h 37"/>
                  <a:gd name="T4" fmla="*/ 28 w 36"/>
                  <a:gd name="T5" fmla="*/ 9 h 37"/>
                  <a:gd name="T6" fmla="*/ 21 w 36"/>
                  <a:gd name="T7" fmla="*/ 6 h 37"/>
                  <a:gd name="T8" fmla="*/ 18 w 36"/>
                  <a:gd name="T9" fmla="*/ 3 h 37"/>
                  <a:gd name="T10" fmla="*/ 13 w 36"/>
                  <a:gd name="T11" fmla="*/ 0 h 37"/>
                  <a:gd name="T12" fmla="*/ 10 w 36"/>
                  <a:gd name="T13" fmla="*/ 2 h 37"/>
                  <a:gd name="T14" fmla="*/ 4 w 36"/>
                  <a:gd name="T15" fmla="*/ 7 h 37"/>
                  <a:gd name="T16" fmla="*/ 2 w 36"/>
                  <a:gd name="T17" fmla="*/ 19 h 37"/>
                  <a:gd name="T18" fmla="*/ 0 w 36"/>
                  <a:gd name="T19" fmla="*/ 23 h 37"/>
                  <a:gd name="T20" fmla="*/ 0 w 36"/>
                  <a:gd name="T21" fmla="*/ 23 h 37"/>
                  <a:gd name="T22" fmla="*/ 9 w 36"/>
                  <a:gd name="T23" fmla="*/ 28 h 37"/>
                  <a:gd name="T24" fmla="*/ 15 w 36"/>
                  <a:gd name="T25" fmla="*/ 35 h 37"/>
                  <a:gd name="T26" fmla="*/ 19 w 36"/>
                  <a:gd name="T27" fmla="*/ 37 h 37"/>
                  <a:gd name="T28" fmla="*/ 19 w 36"/>
                  <a:gd name="T29" fmla="*/ 37 h 37"/>
                  <a:gd name="T30" fmla="*/ 17 w 36"/>
                  <a:gd name="T31" fmla="*/ 30 h 37"/>
                  <a:gd name="T32" fmla="*/ 25 w 36"/>
                  <a:gd name="T33" fmla="*/ 18 h 37"/>
                  <a:gd name="T34" fmla="*/ 27 w 36"/>
                  <a:gd name="T35" fmla="*/ 23 h 37"/>
                  <a:gd name="T36" fmla="*/ 31 w 36"/>
                  <a:gd name="T37" fmla="*/ 21 h 37"/>
                  <a:gd name="T38" fmla="*/ 34 w 36"/>
                  <a:gd name="T39" fmla="*/ 1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" h="37">
                    <a:moveTo>
                      <a:pt x="34" y="16"/>
                    </a:moveTo>
                    <a:lnTo>
                      <a:pt x="36" y="14"/>
                    </a:lnTo>
                    <a:lnTo>
                      <a:pt x="28" y="9"/>
                    </a:lnTo>
                    <a:lnTo>
                      <a:pt x="21" y="6"/>
                    </a:lnTo>
                    <a:lnTo>
                      <a:pt x="18" y="3"/>
                    </a:lnTo>
                    <a:lnTo>
                      <a:pt x="13" y="0"/>
                    </a:lnTo>
                    <a:lnTo>
                      <a:pt x="10" y="2"/>
                    </a:lnTo>
                    <a:lnTo>
                      <a:pt x="4" y="7"/>
                    </a:lnTo>
                    <a:lnTo>
                      <a:pt x="2" y="19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9" y="28"/>
                    </a:lnTo>
                    <a:lnTo>
                      <a:pt x="15" y="35"/>
                    </a:lnTo>
                    <a:lnTo>
                      <a:pt x="19" y="37"/>
                    </a:lnTo>
                    <a:lnTo>
                      <a:pt x="19" y="37"/>
                    </a:lnTo>
                    <a:lnTo>
                      <a:pt x="17" y="30"/>
                    </a:lnTo>
                    <a:lnTo>
                      <a:pt x="25" y="18"/>
                    </a:lnTo>
                    <a:lnTo>
                      <a:pt x="27" y="23"/>
                    </a:lnTo>
                    <a:lnTo>
                      <a:pt x="31" y="21"/>
                    </a:lnTo>
                    <a:lnTo>
                      <a:pt x="34" y="16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8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586F60F-7463-F877-354C-3536F7962B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0" y="2476501"/>
                <a:ext cx="104775" cy="98425"/>
              </a:xfrm>
              <a:custGeom>
                <a:avLst/>
                <a:gdLst>
                  <a:gd name="T0" fmla="*/ 48 w 66"/>
                  <a:gd name="T1" fmla="*/ 38 h 62"/>
                  <a:gd name="T2" fmla="*/ 59 w 66"/>
                  <a:gd name="T3" fmla="*/ 38 h 62"/>
                  <a:gd name="T4" fmla="*/ 63 w 66"/>
                  <a:gd name="T5" fmla="*/ 29 h 62"/>
                  <a:gd name="T6" fmla="*/ 66 w 66"/>
                  <a:gd name="T7" fmla="*/ 9 h 62"/>
                  <a:gd name="T8" fmla="*/ 63 w 66"/>
                  <a:gd name="T9" fmla="*/ 1 h 62"/>
                  <a:gd name="T10" fmla="*/ 48 w 66"/>
                  <a:gd name="T11" fmla="*/ 0 h 62"/>
                  <a:gd name="T12" fmla="*/ 24 w 66"/>
                  <a:gd name="T13" fmla="*/ 10 h 62"/>
                  <a:gd name="T14" fmla="*/ 10 w 66"/>
                  <a:gd name="T15" fmla="*/ 43 h 62"/>
                  <a:gd name="T16" fmla="*/ 0 w 66"/>
                  <a:gd name="T17" fmla="*/ 50 h 62"/>
                  <a:gd name="T18" fmla="*/ 0 w 66"/>
                  <a:gd name="T19" fmla="*/ 50 h 62"/>
                  <a:gd name="T20" fmla="*/ 13 w 66"/>
                  <a:gd name="T21" fmla="*/ 51 h 62"/>
                  <a:gd name="T22" fmla="*/ 30 w 66"/>
                  <a:gd name="T23" fmla="*/ 47 h 62"/>
                  <a:gd name="T24" fmla="*/ 41 w 66"/>
                  <a:gd name="T25" fmla="*/ 57 h 62"/>
                  <a:gd name="T26" fmla="*/ 52 w 66"/>
                  <a:gd name="T27" fmla="*/ 62 h 62"/>
                  <a:gd name="T28" fmla="*/ 48 w 66"/>
                  <a:gd name="T29" fmla="*/ 38 h 62"/>
                  <a:gd name="T30" fmla="*/ 48 w 66"/>
                  <a:gd name="T31" fmla="*/ 38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2">
                    <a:moveTo>
                      <a:pt x="48" y="38"/>
                    </a:moveTo>
                    <a:lnTo>
                      <a:pt x="59" y="38"/>
                    </a:lnTo>
                    <a:lnTo>
                      <a:pt x="63" y="29"/>
                    </a:lnTo>
                    <a:lnTo>
                      <a:pt x="66" y="9"/>
                    </a:lnTo>
                    <a:lnTo>
                      <a:pt x="63" y="1"/>
                    </a:lnTo>
                    <a:lnTo>
                      <a:pt x="48" y="0"/>
                    </a:lnTo>
                    <a:lnTo>
                      <a:pt x="24" y="10"/>
                    </a:lnTo>
                    <a:lnTo>
                      <a:pt x="10" y="43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13" y="51"/>
                    </a:lnTo>
                    <a:lnTo>
                      <a:pt x="30" y="47"/>
                    </a:lnTo>
                    <a:lnTo>
                      <a:pt x="41" y="57"/>
                    </a:lnTo>
                    <a:lnTo>
                      <a:pt x="52" y="62"/>
                    </a:lnTo>
                    <a:lnTo>
                      <a:pt x="48" y="38"/>
                    </a:lnTo>
                    <a:lnTo>
                      <a:pt x="48" y="38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8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AAF284-8B9B-192E-EE9C-1DCD37A8E9B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32512" y="1609726"/>
                <a:ext cx="617537" cy="704850"/>
              </a:xfrm>
              <a:custGeom>
                <a:avLst/>
                <a:gdLst>
                  <a:gd name="T0" fmla="*/ 311 w 389"/>
                  <a:gd name="T1" fmla="*/ 174 h 444"/>
                  <a:gd name="T2" fmla="*/ 264 w 389"/>
                  <a:gd name="T3" fmla="*/ 189 h 444"/>
                  <a:gd name="T4" fmla="*/ 207 w 389"/>
                  <a:gd name="T5" fmla="*/ 197 h 444"/>
                  <a:gd name="T6" fmla="*/ 145 w 389"/>
                  <a:gd name="T7" fmla="*/ 237 h 444"/>
                  <a:gd name="T8" fmla="*/ 86 w 389"/>
                  <a:gd name="T9" fmla="*/ 306 h 444"/>
                  <a:gd name="T10" fmla="*/ 14 w 389"/>
                  <a:gd name="T11" fmla="*/ 346 h 444"/>
                  <a:gd name="T12" fmla="*/ 6 w 389"/>
                  <a:gd name="T13" fmla="*/ 410 h 444"/>
                  <a:gd name="T14" fmla="*/ 38 w 389"/>
                  <a:gd name="T15" fmla="*/ 444 h 444"/>
                  <a:gd name="T16" fmla="*/ 92 w 389"/>
                  <a:gd name="T17" fmla="*/ 414 h 444"/>
                  <a:gd name="T18" fmla="*/ 111 w 389"/>
                  <a:gd name="T19" fmla="*/ 414 h 444"/>
                  <a:gd name="T20" fmla="*/ 127 w 389"/>
                  <a:gd name="T21" fmla="*/ 374 h 444"/>
                  <a:gd name="T22" fmla="*/ 111 w 389"/>
                  <a:gd name="T23" fmla="*/ 335 h 444"/>
                  <a:gd name="T24" fmla="*/ 136 w 389"/>
                  <a:gd name="T25" fmla="*/ 315 h 444"/>
                  <a:gd name="T26" fmla="*/ 134 w 389"/>
                  <a:gd name="T27" fmla="*/ 301 h 444"/>
                  <a:gd name="T28" fmla="*/ 168 w 389"/>
                  <a:gd name="T29" fmla="*/ 248 h 444"/>
                  <a:gd name="T30" fmla="*/ 191 w 389"/>
                  <a:gd name="T31" fmla="*/ 233 h 444"/>
                  <a:gd name="T32" fmla="*/ 223 w 389"/>
                  <a:gd name="T33" fmla="*/ 226 h 444"/>
                  <a:gd name="T34" fmla="*/ 232 w 389"/>
                  <a:gd name="T35" fmla="*/ 211 h 444"/>
                  <a:gd name="T36" fmla="*/ 259 w 389"/>
                  <a:gd name="T37" fmla="*/ 217 h 444"/>
                  <a:gd name="T38" fmla="*/ 297 w 389"/>
                  <a:gd name="T39" fmla="*/ 220 h 444"/>
                  <a:gd name="T40" fmla="*/ 313 w 389"/>
                  <a:gd name="T41" fmla="*/ 197 h 444"/>
                  <a:gd name="T42" fmla="*/ 356 w 389"/>
                  <a:gd name="T43" fmla="*/ 198 h 444"/>
                  <a:gd name="T44" fmla="*/ 365 w 389"/>
                  <a:gd name="T45" fmla="*/ 211 h 444"/>
                  <a:gd name="T46" fmla="*/ 389 w 389"/>
                  <a:gd name="T47" fmla="*/ 203 h 444"/>
                  <a:gd name="T48" fmla="*/ 387 w 389"/>
                  <a:gd name="T49" fmla="*/ 185 h 444"/>
                  <a:gd name="T50" fmla="*/ 336 w 389"/>
                  <a:gd name="T51" fmla="*/ 170 h 444"/>
                  <a:gd name="T52" fmla="*/ 230 w 389"/>
                  <a:gd name="T53" fmla="*/ 42 h 444"/>
                  <a:gd name="T54" fmla="*/ 197 w 389"/>
                  <a:gd name="T55" fmla="*/ 39 h 444"/>
                  <a:gd name="T56" fmla="*/ 198 w 389"/>
                  <a:gd name="T57" fmla="*/ 49 h 444"/>
                  <a:gd name="T58" fmla="*/ 252 w 389"/>
                  <a:gd name="T59" fmla="*/ 46 h 444"/>
                  <a:gd name="T60" fmla="*/ 139 w 389"/>
                  <a:gd name="T61" fmla="*/ 9 h 444"/>
                  <a:gd name="T62" fmla="*/ 116 w 389"/>
                  <a:gd name="T63" fmla="*/ 15 h 444"/>
                  <a:gd name="T64" fmla="*/ 89 w 389"/>
                  <a:gd name="T65" fmla="*/ 9 h 444"/>
                  <a:gd name="T66" fmla="*/ 66 w 389"/>
                  <a:gd name="T67" fmla="*/ 29 h 444"/>
                  <a:gd name="T68" fmla="*/ 116 w 389"/>
                  <a:gd name="T69" fmla="*/ 48 h 444"/>
                  <a:gd name="T70" fmla="*/ 136 w 389"/>
                  <a:gd name="T71" fmla="*/ 65 h 444"/>
                  <a:gd name="T72" fmla="*/ 156 w 389"/>
                  <a:gd name="T73" fmla="*/ 50 h 444"/>
                  <a:gd name="T74" fmla="*/ 171 w 389"/>
                  <a:gd name="T75" fmla="*/ 34 h 444"/>
                  <a:gd name="T76" fmla="*/ 156 w 389"/>
                  <a:gd name="T77" fmla="*/ 15 h 444"/>
                  <a:gd name="T78" fmla="*/ 213 w 389"/>
                  <a:gd name="T79" fmla="*/ 0 h 444"/>
                  <a:gd name="T80" fmla="*/ 182 w 389"/>
                  <a:gd name="T81" fmla="*/ 0 h 444"/>
                  <a:gd name="T82" fmla="*/ 158 w 389"/>
                  <a:gd name="T83" fmla="*/ 12 h 444"/>
                  <a:gd name="T84" fmla="*/ 181 w 389"/>
                  <a:gd name="T85" fmla="*/ 17 h 444"/>
                  <a:gd name="T86" fmla="*/ 258 w 389"/>
                  <a:gd name="T87" fmla="*/ 18 h 444"/>
                  <a:gd name="T88" fmla="*/ 247 w 389"/>
                  <a:gd name="T89" fmla="*/ 4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89" h="444">
                    <a:moveTo>
                      <a:pt x="336" y="170"/>
                    </a:moveTo>
                    <a:lnTo>
                      <a:pt x="311" y="174"/>
                    </a:lnTo>
                    <a:lnTo>
                      <a:pt x="282" y="174"/>
                    </a:lnTo>
                    <a:lnTo>
                      <a:pt x="264" y="189"/>
                    </a:lnTo>
                    <a:lnTo>
                      <a:pt x="239" y="188"/>
                    </a:lnTo>
                    <a:lnTo>
                      <a:pt x="207" y="197"/>
                    </a:lnTo>
                    <a:lnTo>
                      <a:pt x="170" y="222"/>
                    </a:lnTo>
                    <a:lnTo>
                      <a:pt x="145" y="237"/>
                    </a:lnTo>
                    <a:lnTo>
                      <a:pt x="113" y="277"/>
                    </a:lnTo>
                    <a:lnTo>
                      <a:pt x="86" y="306"/>
                    </a:lnTo>
                    <a:lnTo>
                      <a:pt x="56" y="329"/>
                    </a:lnTo>
                    <a:lnTo>
                      <a:pt x="14" y="346"/>
                    </a:lnTo>
                    <a:lnTo>
                      <a:pt x="0" y="359"/>
                    </a:lnTo>
                    <a:lnTo>
                      <a:pt x="6" y="410"/>
                    </a:lnTo>
                    <a:lnTo>
                      <a:pt x="14" y="433"/>
                    </a:lnTo>
                    <a:lnTo>
                      <a:pt x="38" y="444"/>
                    </a:lnTo>
                    <a:lnTo>
                      <a:pt x="60" y="439"/>
                    </a:lnTo>
                    <a:lnTo>
                      <a:pt x="92" y="414"/>
                    </a:lnTo>
                    <a:lnTo>
                      <a:pt x="104" y="428"/>
                    </a:lnTo>
                    <a:lnTo>
                      <a:pt x="111" y="414"/>
                    </a:lnTo>
                    <a:lnTo>
                      <a:pt x="123" y="400"/>
                    </a:lnTo>
                    <a:lnTo>
                      <a:pt x="127" y="374"/>
                    </a:lnTo>
                    <a:lnTo>
                      <a:pt x="114" y="363"/>
                    </a:lnTo>
                    <a:lnTo>
                      <a:pt x="111" y="335"/>
                    </a:lnTo>
                    <a:lnTo>
                      <a:pt x="120" y="315"/>
                    </a:lnTo>
                    <a:lnTo>
                      <a:pt x="136" y="315"/>
                    </a:lnTo>
                    <a:lnTo>
                      <a:pt x="141" y="307"/>
                    </a:lnTo>
                    <a:lnTo>
                      <a:pt x="134" y="301"/>
                    </a:lnTo>
                    <a:lnTo>
                      <a:pt x="156" y="271"/>
                    </a:lnTo>
                    <a:lnTo>
                      <a:pt x="168" y="248"/>
                    </a:lnTo>
                    <a:lnTo>
                      <a:pt x="176" y="233"/>
                    </a:lnTo>
                    <a:lnTo>
                      <a:pt x="191" y="233"/>
                    </a:lnTo>
                    <a:lnTo>
                      <a:pt x="193" y="222"/>
                    </a:lnTo>
                    <a:lnTo>
                      <a:pt x="223" y="226"/>
                    </a:lnTo>
                    <a:lnTo>
                      <a:pt x="223" y="213"/>
                    </a:lnTo>
                    <a:lnTo>
                      <a:pt x="232" y="211"/>
                    </a:lnTo>
                    <a:lnTo>
                      <a:pt x="240" y="206"/>
                    </a:lnTo>
                    <a:lnTo>
                      <a:pt x="259" y="217"/>
                    </a:lnTo>
                    <a:lnTo>
                      <a:pt x="279" y="216"/>
                    </a:lnTo>
                    <a:lnTo>
                      <a:pt x="297" y="220"/>
                    </a:lnTo>
                    <a:lnTo>
                      <a:pt x="309" y="212"/>
                    </a:lnTo>
                    <a:lnTo>
                      <a:pt x="313" y="197"/>
                    </a:lnTo>
                    <a:lnTo>
                      <a:pt x="335" y="190"/>
                    </a:lnTo>
                    <a:lnTo>
                      <a:pt x="356" y="198"/>
                    </a:lnTo>
                    <a:lnTo>
                      <a:pt x="353" y="213"/>
                    </a:lnTo>
                    <a:lnTo>
                      <a:pt x="365" y="211"/>
                    </a:lnTo>
                    <a:lnTo>
                      <a:pt x="389" y="203"/>
                    </a:lnTo>
                    <a:lnTo>
                      <a:pt x="389" y="203"/>
                    </a:lnTo>
                    <a:lnTo>
                      <a:pt x="368" y="190"/>
                    </a:lnTo>
                    <a:lnTo>
                      <a:pt x="387" y="185"/>
                    </a:lnTo>
                    <a:lnTo>
                      <a:pt x="336" y="170"/>
                    </a:lnTo>
                    <a:lnTo>
                      <a:pt x="336" y="170"/>
                    </a:lnTo>
                    <a:close/>
                    <a:moveTo>
                      <a:pt x="252" y="46"/>
                    </a:moveTo>
                    <a:lnTo>
                      <a:pt x="230" y="42"/>
                    </a:lnTo>
                    <a:lnTo>
                      <a:pt x="224" y="35"/>
                    </a:lnTo>
                    <a:lnTo>
                      <a:pt x="197" y="39"/>
                    </a:lnTo>
                    <a:lnTo>
                      <a:pt x="206" y="45"/>
                    </a:lnTo>
                    <a:lnTo>
                      <a:pt x="198" y="49"/>
                    </a:lnTo>
                    <a:lnTo>
                      <a:pt x="223" y="53"/>
                    </a:lnTo>
                    <a:lnTo>
                      <a:pt x="252" y="46"/>
                    </a:lnTo>
                    <a:close/>
                    <a:moveTo>
                      <a:pt x="156" y="15"/>
                    </a:moveTo>
                    <a:lnTo>
                      <a:pt x="139" y="9"/>
                    </a:lnTo>
                    <a:lnTo>
                      <a:pt x="120" y="9"/>
                    </a:lnTo>
                    <a:lnTo>
                      <a:pt x="116" y="15"/>
                    </a:lnTo>
                    <a:lnTo>
                      <a:pt x="98" y="15"/>
                    </a:lnTo>
                    <a:lnTo>
                      <a:pt x="89" y="9"/>
                    </a:lnTo>
                    <a:lnTo>
                      <a:pt x="55" y="16"/>
                    </a:lnTo>
                    <a:lnTo>
                      <a:pt x="66" y="29"/>
                    </a:lnTo>
                    <a:lnTo>
                      <a:pt x="95" y="43"/>
                    </a:lnTo>
                    <a:lnTo>
                      <a:pt x="116" y="48"/>
                    </a:lnTo>
                    <a:lnTo>
                      <a:pt x="105" y="54"/>
                    </a:lnTo>
                    <a:lnTo>
                      <a:pt x="136" y="65"/>
                    </a:lnTo>
                    <a:lnTo>
                      <a:pt x="153" y="64"/>
                    </a:lnTo>
                    <a:lnTo>
                      <a:pt x="156" y="50"/>
                    </a:lnTo>
                    <a:lnTo>
                      <a:pt x="167" y="47"/>
                    </a:lnTo>
                    <a:lnTo>
                      <a:pt x="171" y="34"/>
                    </a:lnTo>
                    <a:lnTo>
                      <a:pt x="203" y="27"/>
                    </a:lnTo>
                    <a:lnTo>
                      <a:pt x="156" y="15"/>
                    </a:lnTo>
                    <a:close/>
                    <a:moveTo>
                      <a:pt x="247" y="4"/>
                    </a:moveTo>
                    <a:lnTo>
                      <a:pt x="213" y="0"/>
                    </a:lnTo>
                    <a:lnTo>
                      <a:pt x="201" y="4"/>
                    </a:lnTo>
                    <a:lnTo>
                      <a:pt x="182" y="0"/>
                    </a:lnTo>
                    <a:lnTo>
                      <a:pt x="142" y="5"/>
                    </a:lnTo>
                    <a:lnTo>
                      <a:pt x="158" y="12"/>
                    </a:lnTo>
                    <a:lnTo>
                      <a:pt x="178" y="12"/>
                    </a:lnTo>
                    <a:lnTo>
                      <a:pt x="181" y="17"/>
                    </a:lnTo>
                    <a:lnTo>
                      <a:pt x="221" y="20"/>
                    </a:lnTo>
                    <a:lnTo>
                      <a:pt x="258" y="18"/>
                    </a:lnTo>
                    <a:lnTo>
                      <a:pt x="274" y="9"/>
                    </a:lnTo>
                    <a:lnTo>
                      <a:pt x="247" y="4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9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53E9271-45DC-127A-D24A-F68DEF5440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97625" y="2428876"/>
                <a:ext cx="295275" cy="211138"/>
              </a:xfrm>
              <a:custGeom>
                <a:avLst/>
                <a:gdLst>
                  <a:gd name="T0" fmla="*/ 97 w 186"/>
                  <a:gd name="T1" fmla="*/ 10 h 133"/>
                  <a:gd name="T2" fmla="*/ 79 w 186"/>
                  <a:gd name="T3" fmla="*/ 10 h 133"/>
                  <a:gd name="T4" fmla="*/ 77 w 186"/>
                  <a:gd name="T5" fmla="*/ 4 h 133"/>
                  <a:gd name="T6" fmla="*/ 59 w 186"/>
                  <a:gd name="T7" fmla="*/ 0 h 133"/>
                  <a:gd name="T8" fmla="*/ 38 w 186"/>
                  <a:gd name="T9" fmla="*/ 8 h 133"/>
                  <a:gd name="T10" fmla="*/ 12 w 186"/>
                  <a:gd name="T11" fmla="*/ 18 h 133"/>
                  <a:gd name="T12" fmla="*/ 0 w 186"/>
                  <a:gd name="T13" fmla="*/ 24 h 133"/>
                  <a:gd name="T14" fmla="*/ 5 w 186"/>
                  <a:gd name="T15" fmla="*/ 37 h 133"/>
                  <a:gd name="T16" fmla="*/ 1 w 186"/>
                  <a:gd name="T17" fmla="*/ 42 h 133"/>
                  <a:gd name="T18" fmla="*/ 8 w 186"/>
                  <a:gd name="T19" fmla="*/ 51 h 133"/>
                  <a:gd name="T20" fmla="*/ 14 w 186"/>
                  <a:gd name="T21" fmla="*/ 63 h 133"/>
                  <a:gd name="T22" fmla="*/ 13 w 186"/>
                  <a:gd name="T23" fmla="*/ 70 h 133"/>
                  <a:gd name="T24" fmla="*/ 22 w 186"/>
                  <a:gd name="T25" fmla="*/ 85 h 133"/>
                  <a:gd name="T26" fmla="*/ 31 w 186"/>
                  <a:gd name="T27" fmla="*/ 93 h 133"/>
                  <a:gd name="T28" fmla="*/ 45 w 186"/>
                  <a:gd name="T29" fmla="*/ 95 h 133"/>
                  <a:gd name="T30" fmla="*/ 45 w 186"/>
                  <a:gd name="T31" fmla="*/ 101 h 133"/>
                  <a:gd name="T32" fmla="*/ 54 w 186"/>
                  <a:gd name="T33" fmla="*/ 106 h 133"/>
                  <a:gd name="T34" fmla="*/ 57 w 186"/>
                  <a:gd name="T35" fmla="*/ 100 h 133"/>
                  <a:gd name="T36" fmla="*/ 69 w 186"/>
                  <a:gd name="T37" fmla="*/ 102 h 133"/>
                  <a:gd name="T38" fmla="*/ 72 w 186"/>
                  <a:gd name="T39" fmla="*/ 109 h 133"/>
                  <a:gd name="T40" fmla="*/ 86 w 186"/>
                  <a:gd name="T41" fmla="*/ 110 h 133"/>
                  <a:gd name="T42" fmla="*/ 95 w 186"/>
                  <a:gd name="T43" fmla="*/ 123 h 133"/>
                  <a:gd name="T44" fmla="*/ 96 w 186"/>
                  <a:gd name="T45" fmla="*/ 123 h 133"/>
                  <a:gd name="T46" fmla="*/ 103 w 186"/>
                  <a:gd name="T47" fmla="*/ 121 h 133"/>
                  <a:gd name="T48" fmla="*/ 114 w 186"/>
                  <a:gd name="T49" fmla="*/ 128 h 133"/>
                  <a:gd name="T50" fmla="*/ 124 w 186"/>
                  <a:gd name="T51" fmla="*/ 123 h 133"/>
                  <a:gd name="T52" fmla="*/ 132 w 186"/>
                  <a:gd name="T53" fmla="*/ 126 h 133"/>
                  <a:gd name="T54" fmla="*/ 145 w 186"/>
                  <a:gd name="T55" fmla="*/ 123 h 133"/>
                  <a:gd name="T56" fmla="*/ 164 w 186"/>
                  <a:gd name="T57" fmla="*/ 132 h 133"/>
                  <a:gd name="T58" fmla="*/ 168 w 186"/>
                  <a:gd name="T59" fmla="*/ 133 h 133"/>
                  <a:gd name="T60" fmla="*/ 162 w 186"/>
                  <a:gd name="T61" fmla="*/ 123 h 133"/>
                  <a:gd name="T62" fmla="*/ 176 w 186"/>
                  <a:gd name="T63" fmla="*/ 104 h 133"/>
                  <a:gd name="T64" fmla="*/ 185 w 186"/>
                  <a:gd name="T65" fmla="*/ 101 h 133"/>
                  <a:gd name="T66" fmla="*/ 186 w 186"/>
                  <a:gd name="T67" fmla="*/ 95 h 133"/>
                  <a:gd name="T68" fmla="*/ 174 w 186"/>
                  <a:gd name="T69" fmla="*/ 74 h 133"/>
                  <a:gd name="T70" fmla="*/ 172 w 186"/>
                  <a:gd name="T71" fmla="*/ 65 h 133"/>
                  <a:gd name="T72" fmla="*/ 165 w 186"/>
                  <a:gd name="T73" fmla="*/ 53 h 133"/>
                  <a:gd name="T74" fmla="*/ 175 w 186"/>
                  <a:gd name="T75" fmla="*/ 49 h 133"/>
                  <a:gd name="T76" fmla="*/ 174 w 186"/>
                  <a:gd name="T77" fmla="*/ 40 h 133"/>
                  <a:gd name="T78" fmla="*/ 168 w 186"/>
                  <a:gd name="T79" fmla="*/ 31 h 133"/>
                  <a:gd name="T80" fmla="*/ 166 w 186"/>
                  <a:gd name="T81" fmla="*/ 22 h 133"/>
                  <a:gd name="T82" fmla="*/ 160 w 186"/>
                  <a:gd name="T83" fmla="*/ 14 h 133"/>
                  <a:gd name="T84" fmla="*/ 151 w 186"/>
                  <a:gd name="T85" fmla="*/ 12 h 133"/>
                  <a:gd name="T86" fmla="*/ 118 w 186"/>
                  <a:gd name="T87" fmla="*/ 12 h 133"/>
                  <a:gd name="T88" fmla="*/ 97 w 186"/>
                  <a:gd name="T89" fmla="*/ 10 h 133"/>
                  <a:gd name="T90" fmla="*/ 97 w 186"/>
                  <a:gd name="T91" fmla="*/ 1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6" h="133">
                    <a:moveTo>
                      <a:pt x="97" y="10"/>
                    </a:moveTo>
                    <a:lnTo>
                      <a:pt x="79" y="10"/>
                    </a:lnTo>
                    <a:lnTo>
                      <a:pt x="77" y="4"/>
                    </a:lnTo>
                    <a:lnTo>
                      <a:pt x="59" y="0"/>
                    </a:lnTo>
                    <a:lnTo>
                      <a:pt x="38" y="8"/>
                    </a:lnTo>
                    <a:lnTo>
                      <a:pt x="12" y="18"/>
                    </a:lnTo>
                    <a:lnTo>
                      <a:pt x="0" y="24"/>
                    </a:lnTo>
                    <a:lnTo>
                      <a:pt x="5" y="37"/>
                    </a:lnTo>
                    <a:lnTo>
                      <a:pt x="1" y="42"/>
                    </a:lnTo>
                    <a:lnTo>
                      <a:pt x="8" y="51"/>
                    </a:lnTo>
                    <a:lnTo>
                      <a:pt x="14" y="63"/>
                    </a:lnTo>
                    <a:lnTo>
                      <a:pt x="13" y="70"/>
                    </a:lnTo>
                    <a:lnTo>
                      <a:pt x="22" y="85"/>
                    </a:lnTo>
                    <a:lnTo>
                      <a:pt x="31" y="93"/>
                    </a:lnTo>
                    <a:lnTo>
                      <a:pt x="45" y="95"/>
                    </a:lnTo>
                    <a:lnTo>
                      <a:pt x="45" y="101"/>
                    </a:lnTo>
                    <a:lnTo>
                      <a:pt x="54" y="106"/>
                    </a:lnTo>
                    <a:lnTo>
                      <a:pt x="57" y="100"/>
                    </a:lnTo>
                    <a:lnTo>
                      <a:pt x="69" y="102"/>
                    </a:lnTo>
                    <a:lnTo>
                      <a:pt x="72" y="109"/>
                    </a:lnTo>
                    <a:lnTo>
                      <a:pt x="86" y="110"/>
                    </a:lnTo>
                    <a:lnTo>
                      <a:pt x="95" y="123"/>
                    </a:lnTo>
                    <a:lnTo>
                      <a:pt x="96" y="123"/>
                    </a:lnTo>
                    <a:lnTo>
                      <a:pt x="103" y="121"/>
                    </a:lnTo>
                    <a:lnTo>
                      <a:pt x="114" y="128"/>
                    </a:lnTo>
                    <a:lnTo>
                      <a:pt x="124" y="123"/>
                    </a:lnTo>
                    <a:lnTo>
                      <a:pt x="132" y="126"/>
                    </a:lnTo>
                    <a:lnTo>
                      <a:pt x="145" y="123"/>
                    </a:lnTo>
                    <a:lnTo>
                      <a:pt x="164" y="132"/>
                    </a:lnTo>
                    <a:lnTo>
                      <a:pt x="168" y="133"/>
                    </a:lnTo>
                    <a:lnTo>
                      <a:pt x="162" y="123"/>
                    </a:lnTo>
                    <a:lnTo>
                      <a:pt x="176" y="104"/>
                    </a:lnTo>
                    <a:lnTo>
                      <a:pt x="185" y="101"/>
                    </a:lnTo>
                    <a:lnTo>
                      <a:pt x="186" y="95"/>
                    </a:lnTo>
                    <a:lnTo>
                      <a:pt x="174" y="74"/>
                    </a:lnTo>
                    <a:lnTo>
                      <a:pt x="172" y="65"/>
                    </a:lnTo>
                    <a:lnTo>
                      <a:pt x="165" y="53"/>
                    </a:lnTo>
                    <a:lnTo>
                      <a:pt x="175" y="49"/>
                    </a:lnTo>
                    <a:lnTo>
                      <a:pt x="174" y="40"/>
                    </a:lnTo>
                    <a:lnTo>
                      <a:pt x="168" y="31"/>
                    </a:lnTo>
                    <a:lnTo>
                      <a:pt x="166" y="22"/>
                    </a:lnTo>
                    <a:lnTo>
                      <a:pt x="160" y="14"/>
                    </a:lnTo>
                    <a:lnTo>
                      <a:pt x="151" y="12"/>
                    </a:lnTo>
                    <a:lnTo>
                      <a:pt x="118" y="12"/>
                    </a:lnTo>
                    <a:lnTo>
                      <a:pt x="97" y="10"/>
                    </a:lnTo>
                    <a:lnTo>
                      <a:pt x="97" y="10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9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CD38714-D362-7D08-6EDC-3DA7013ED0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7062" y="2887663"/>
                <a:ext cx="98425" cy="204788"/>
              </a:xfrm>
              <a:custGeom>
                <a:avLst/>
                <a:gdLst>
                  <a:gd name="T0" fmla="*/ 39 w 62"/>
                  <a:gd name="T1" fmla="*/ 123 h 129"/>
                  <a:gd name="T2" fmla="*/ 38 w 62"/>
                  <a:gd name="T3" fmla="*/ 115 h 129"/>
                  <a:gd name="T4" fmla="*/ 45 w 62"/>
                  <a:gd name="T5" fmla="*/ 105 h 129"/>
                  <a:gd name="T6" fmla="*/ 48 w 62"/>
                  <a:gd name="T7" fmla="*/ 99 h 129"/>
                  <a:gd name="T8" fmla="*/ 42 w 62"/>
                  <a:gd name="T9" fmla="*/ 92 h 129"/>
                  <a:gd name="T10" fmla="*/ 47 w 62"/>
                  <a:gd name="T11" fmla="*/ 76 h 129"/>
                  <a:gd name="T12" fmla="*/ 40 w 62"/>
                  <a:gd name="T13" fmla="*/ 61 h 129"/>
                  <a:gd name="T14" fmla="*/ 48 w 62"/>
                  <a:gd name="T15" fmla="*/ 59 h 129"/>
                  <a:gd name="T16" fmla="*/ 49 w 62"/>
                  <a:gd name="T17" fmla="*/ 48 h 129"/>
                  <a:gd name="T18" fmla="*/ 53 w 62"/>
                  <a:gd name="T19" fmla="*/ 45 h 129"/>
                  <a:gd name="T20" fmla="*/ 54 w 62"/>
                  <a:gd name="T21" fmla="*/ 27 h 129"/>
                  <a:gd name="T22" fmla="*/ 62 w 62"/>
                  <a:gd name="T23" fmla="*/ 20 h 129"/>
                  <a:gd name="T24" fmla="*/ 58 w 62"/>
                  <a:gd name="T25" fmla="*/ 9 h 129"/>
                  <a:gd name="T26" fmla="*/ 46 w 62"/>
                  <a:gd name="T27" fmla="*/ 8 h 129"/>
                  <a:gd name="T28" fmla="*/ 43 w 62"/>
                  <a:gd name="T29" fmla="*/ 11 h 129"/>
                  <a:gd name="T30" fmla="*/ 31 w 62"/>
                  <a:gd name="T31" fmla="*/ 11 h 129"/>
                  <a:gd name="T32" fmla="*/ 28 w 62"/>
                  <a:gd name="T33" fmla="*/ 0 h 129"/>
                  <a:gd name="T34" fmla="*/ 19 w 62"/>
                  <a:gd name="T35" fmla="*/ 3 h 129"/>
                  <a:gd name="T36" fmla="*/ 13 w 62"/>
                  <a:gd name="T37" fmla="*/ 9 h 129"/>
                  <a:gd name="T38" fmla="*/ 13 w 62"/>
                  <a:gd name="T39" fmla="*/ 17 h 129"/>
                  <a:gd name="T40" fmla="*/ 16 w 62"/>
                  <a:gd name="T41" fmla="*/ 25 h 129"/>
                  <a:gd name="T42" fmla="*/ 16 w 62"/>
                  <a:gd name="T43" fmla="*/ 35 h 129"/>
                  <a:gd name="T44" fmla="*/ 12 w 62"/>
                  <a:gd name="T45" fmla="*/ 49 h 129"/>
                  <a:gd name="T46" fmla="*/ 10 w 62"/>
                  <a:gd name="T47" fmla="*/ 59 h 129"/>
                  <a:gd name="T48" fmla="*/ 2 w 62"/>
                  <a:gd name="T49" fmla="*/ 67 h 129"/>
                  <a:gd name="T50" fmla="*/ 0 w 62"/>
                  <a:gd name="T51" fmla="*/ 83 h 129"/>
                  <a:gd name="T52" fmla="*/ 4 w 62"/>
                  <a:gd name="T53" fmla="*/ 92 h 129"/>
                  <a:gd name="T54" fmla="*/ 13 w 62"/>
                  <a:gd name="T55" fmla="*/ 94 h 129"/>
                  <a:gd name="T56" fmla="*/ 15 w 62"/>
                  <a:gd name="T57" fmla="*/ 109 h 129"/>
                  <a:gd name="T58" fmla="*/ 11 w 62"/>
                  <a:gd name="T59" fmla="*/ 129 h 129"/>
                  <a:gd name="T60" fmla="*/ 21 w 62"/>
                  <a:gd name="T61" fmla="*/ 126 h 129"/>
                  <a:gd name="T62" fmla="*/ 31 w 62"/>
                  <a:gd name="T63" fmla="*/ 129 h 129"/>
                  <a:gd name="T64" fmla="*/ 39 w 62"/>
                  <a:gd name="T65" fmla="*/ 123 h 129"/>
                  <a:gd name="T66" fmla="*/ 39 w 62"/>
                  <a:gd name="T67" fmla="*/ 123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2" h="129">
                    <a:moveTo>
                      <a:pt x="39" y="123"/>
                    </a:moveTo>
                    <a:lnTo>
                      <a:pt x="38" y="115"/>
                    </a:lnTo>
                    <a:lnTo>
                      <a:pt x="45" y="105"/>
                    </a:lnTo>
                    <a:lnTo>
                      <a:pt x="48" y="99"/>
                    </a:lnTo>
                    <a:lnTo>
                      <a:pt x="42" y="92"/>
                    </a:lnTo>
                    <a:lnTo>
                      <a:pt x="47" y="76"/>
                    </a:lnTo>
                    <a:lnTo>
                      <a:pt x="40" y="61"/>
                    </a:lnTo>
                    <a:lnTo>
                      <a:pt x="48" y="59"/>
                    </a:lnTo>
                    <a:lnTo>
                      <a:pt x="49" y="48"/>
                    </a:lnTo>
                    <a:lnTo>
                      <a:pt x="53" y="45"/>
                    </a:lnTo>
                    <a:lnTo>
                      <a:pt x="54" y="27"/>
                    </a:lnTo>
                    <a:lnTo>
                      <a:pt x="62" y="20"/>
                    </a:lnTo>
                    <a:lnTo>
                      <a:pt x="58" y="9"/>
                    </a:lnTo>
                    <a:lnTo>
                      <a:pt x="46" y="8"/>
                    </a:lnTo>
                    <a:lnTo>
                      <a:pt x="43" y="11"/>
                    </a:lnTo>
                    <a:lnTo>
                      <a:pt x="31" y="11"/>
                    </a:lnTo>
                    <a:lnTo>
                      <a:pt x="28" y="0"/>
                    </a:lnTo>
                    <a:lnTo>
                      <a:pt x="19" y="3"/>
                    </a:lnTo>
                    <a:lnTo>
                      <a:pt x="13" y="9"/>
                    </a:lnTo>
                    <a:lnTo>
                      <a:pt x="13" y="17"/>
                    </a:lnTo>
                    <a:lnTo>
                      <a:pt x="16" y="25"/>
                    </a:lnTo>
                    <a:lnTo>
                      <a:pt x="16" y="35"/>
                    </a:lnTo>
                    <a:lnTo>
                      <a:pt x="12" y="49"/>
                    </a:lnTo>
                    <a:lnTo>
                      <a:pt x="10" y="59"/>
                    </a:lnTo>
                    <a:lnTo>
                      <a:pt x="2" y="67"/>
                    </a:lnTo>
                    <a:lnTo>
                      <a:pt x="0" y="83"/>
                    </a:lnTo>
                    <a:lnTo>
                      <a:pt x="4" y="92"/>
                    </a:lnTo>
                    <a:lnTo>
                      <a:pt x="13" y="94"/>
                    </a:lnTo>
                    <a:lnTo>
                      <a:pt x="15" y="109"/>
                    </a:lnTo>
                    <a:lnTo>
                      <a:pt x="11" y="129"/>
                    </a:lnTo>
                    <a:lnTo>
                      <a:pt x="21" y="126"/>
                    </a:lnTo>
                    <a:lnTo>
                      <a:pt x="31" y="129"/>
                    </a:lnTo>
                    <a:lnTo>
                      <a:pt x="39" y="123"/>
                    </a:lnTo>
                    <a:lnTo>
                      <a:pt x="39" y="123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9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3745EAC-2DFB-983C-A428-6E4D7DFFC9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2412" y="2668588"/>
                <a:ext cx="284162" cy="168275"/>
              </a:xfrm>
              <a:custGeom>
                <a:avLst/>
                <a:gdLst>
                  <a:gd name="T0" fmla="*/ 112 w 179"/>
                  <a:gd name="T1" fmla="*/ 0 h 106"/>
                  <a:gd name="T2" fmla="*/ 104 w 179"/>
                  <a:gd name="T3" fmla="*/ 0 h 106"/>
                  <a:gd name="T4" fmla="*/ 100 w 179"/>
                  <a:gd name="T5" fmla="*/ 6 h 106"/>
                  <a:gd name="T6" fmla="*/ 87 w 179"/>
                  <a:gd name="T7" fmla="*/ 9 h 106"/>
                  <a:gd name="T8" fmla="*/ 81 w 179"/>
                  <a:gd name="T9" fmla="*/ 12 h 106"/>
                  <a:gd name="T10" fmla="*/ 72 w 179"/>
                  <a:gd name="T11" fmla="*/ 6 h 106"/>
                  <a:gd name="T12" fmla="*/ 60 w 179"/>
                  <a:gd name="T13" fmla="*/ 6 h 106"/>
                  <a:gd name="T14" fmla="*/ 48 w 179"/>
                  <a:gd name="T15" fmla="*/ 3 h 106"/>
                  <a:gd name="T16" fmla="*/ 41 w 179"/>
                  <a:gd name="T17" fmla="*/ 9 h 106"/>
                  <a:gd name="T18" fmla="*/ 30 w 179"/>
                  <a:gd name="T19" fmla="*/ 14 h 106"/>
                  <a:gd name="T20" fmla="*/ 23 w 179"/>
                  <a:gd name="T21" fmla="*/ 29 h 106"/>
                  <a:gd name="T22" fmla="*/ 14 w 179"/>
                  <a:gd name="T23" fmla="*/ 45 h 106"/>
                  <a:gd name="T24" fmla="*/ 0 w 179"/>
                  <a:gd name="T25" fmla="*/ 49 h 106"/>
                  <a:gd name="T26" fmla="*/ 10 w 179"/>
                  <a:gd name="T27" fmla="*/ 58 h 106"/>
                  <a:gd name="T28" fmla="*/ 13 w 179"/>
                  <a:gd name="T29" fmla="*/ 66 h 106"/>
                  <a:gd name="T30" fmla="*/ 25 w 179"/>
                  <a:gd name="T31" fmla="*/ 71 h 106"/>
                  <a:gd name="T32" fmla="*/ 28 w 179"/>
                  <a:gd name="T33" fmla="*/ 81 h 106"/>
                  <a:gd name="T34" fmla="*/ 39 w 179"/>
                  <a:gd name="T35" fmla="*/ 87 h 106"/>
                  <a:gd name="T36" fmla="*/ 44 w 179"/>
                  <a:gd name="T37" fmla="*/ 83 h 106"/>
                  <a:gd name="T38" fmla="*/ 50 w 179"/>
                  <a:gd name="T39" fmla="*/ 85 h 106"/>
                  <a:gd name="T40" fmla="*/ 45 w 179"/>
                  <a:gd name="T41" fmla="*/ 89 h 106"/>
                  <a:gd name="T42" fmla="*/ 49 w 179"/>
                  <a:gd name="T43" fmla="*/ 93 h 106"/>
                  <a:gd name="T44" fmla="*/ 56 w 179"/>
                  <a:gd name="T45" fmla="*/ 102 h 106"/>
                  <a:gd name="T46" fmla="*/ 63 w 179"/>
                  <a:gd name="T47" fmla="*/ 100 h 106"/>
                  <a:gd name="T48" fmla="*/ 78 w 179"/>
                  <a:gd name="T49" fmla="*/ 104 h 106"/>
                  <a:gd name="T50" fmla="*/ 106 w 179"/>
                  <a:gd name="T51" fmla="*/ 106 h 106"/>
                  <a:gd name="T52" fmla="*/ 114 w 179"/>
                  <a:gd name="T53" fmla="*/ 99 h 106"/>
                  <a:gd name="T54" fmla="*/ 136 w 179"/>
                  <a:gd name="T55" fmla="*/ 95 h 106"/>
                  <a:gd name="T56" fmla="*/ 151 w 179"/>
                  <a:gd name="T57" fmla="*/ 102 h 106"/>
                  <a:gd name="T58" fmla="*/ 162 w 179"/>
                  <a:gd name="T59" fmla="*/ 105 h 106"/>
                  <a:gd name="T60" fmla="*/ 164 w 179"/>
                  <a:gd name="T61" fmla="*/ 78 h 106"/>
                  <a:gd name="T62" fmla="*/ 169 w 179"/>
                  <a:gd name="T63" fmla="*/ 80 h 106"/>
                  <a:gd name="T64" fmla="*/ 179 w 179"/>
                  <a:gd name="T65" fmla="*/ 74 h 106"/>
                  <a:gd name="T66" fmla="*/ 177 w 179"/>
                  <a:gd name="T67" fmla="*/ 69 h 106"/>
                  <a:gd name="T68" fmla="*/ 168 w 179"/>
                  <a:gd name="T69" fmla="*/ 65 h 106"/>
                  <a:gd name="T70" fmla="*/ 160 w 179"/>
                  <a:gd name="T71" fmla="*/ 69 h 106"/>
                  <a:gd name="T72" fmla="*/ 151 w 179"/>
                  <a:gd name="T73" fmla="*/ 64 h 106"/>
                  <a:gd name="T74" fmla="*/ 146 w 179"/>
                  <a:gd name="T75" fmla="*/ 54 h 106"/>
                  <a:gd name="T76" fmla="*/ 147 w 179"/>
                  <a:gd name="T77" fmla="*/ 43 h 106"/>
                  <a:gd name="T78" fmla="*/ 144 w 179"/>
                  <a:gd name="T79" fmla="*/ 33 h 106"/>
                  <a:gd name="T80" fmla="*/ 132 w 179"/>
                  <a:gd name="T81" fmla="*/ 20 h 106"/>
                  <a:gd name="T82" fmla="*/ 125 w 179"/>
                  <a:gd name="T83" fmla="*/ 10 h 106"/>
                  <a:gd name="T84" fmla="*/ 118 w 179"/>
                  <a:gd name="T85" fmla="*/ 3 h 106"/>
                  <a:gd name="T86" fmla="*/ 112 w 179"/>
                  <a:gd name="T87" fmla="*/ 0 h 106"/>
                  <a:gd name="T88" fmla="*/ 112 w 179"/>
                  <a:gd name="T89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9" h="106">
                    <a:moveTo>
                      <a:pt x="112" y="0"/>
                    </a:moveTo>
                    <a:lnTo>
                      <a:pt x="104" y="0"/>
                    </a:lnTo>
                    <a:lnTo>
                      <a:pt x="100" y="6"/>
                    </a:lnTo>
                    <a:lnTo>
                      <a:pt x="87" y="9"/>
                    </a:lnTo>
                    <a:lnTo>
                      <a:pt x="81" y="12"/>
                    </a:lnTo>
                    <a:lnTo>
                      <a:pt x="72" y="6"/>
                    </a:lnTo>
                    <a:lnTo>
                      <a:pt x="60" y="6"/>
                    </a:lnTo>
                    <a:lnTo>
                      <a:pt x="48" y="3"/>
                    </a:lnTo>
                    <a:lnTo>
                      <a:pt x="41" y="9"/>
                    </a:lnTo>
                    <a:lnTo>
                      <a:pt x="30" y="14"/>
                    </a:lnTo>
                    <a:lnTo>
                      <a:pt x="23" y="29"/>
                    </a:lnTo>
                    <a:lnTo>
                      <a:pt x="14" y="45"/>
                    </a:lnTo>
                    <a:lnTo>
                      <a:pt x="0" y="49"/>
                    </a:lnTo>
                    <a:lnTo>
                      <a:pt x="10" y="58"/>
                    </a:lnTo>
                    <a:lnTo>
                      <a:pt x="13" y="66"/>
                    </a:lnTo>
                    <a:lnTo>
                      <a:pt x="25" y="71"/>
                    </a:lnTo>
                    <a:lnTo>
                      <a:pt x="28" y="81"/>
                    </a:lnTo>
                    <a:lnTo>
                      <a:pt x="39" y="87"/>
                    </a:lnTo>
                    <a:lnTo>
                      <a:pt x="44" y="83"/>
                    </a:lnTo>
                    <a:lnTo>
                      <a:pt x="50" y="85"/>
                    </a:lnTo>
                    <a:lnTo>
                      <a:pt x="45" y="89"/>
                    </a:lnTo>
                    <a:lnTo>
                      <a:pt x="49" y="93"/>
                    </a:lnTo>
                    <a:lnTo>
                      <a:pt x="56" y="102"/>
                    </a:lnTo>
                    <a:lnTo>
                      <a:pt x="63" y="100"/>
                    </a:lnTo>
                    <a:lnTo>
                      <a:pt x="78" y="104"/>
                    </a:lnTo>
                    <a:lnTo>
                      <a:pt x="106" y="106"/>
                    </a:lnTo>
                    <a:lnTo>
                      <a:pt x="114" y="99"/>
                    </a:lnTo>
                    <a:lnTo>
                      <a:pt x="136" y="95"/>
                    </a:lnTo>
                    <a:lnTo>
                      <a:pt x="151" y="102"/>
                    </a:lnTo>
                    <a:lnTo>
                      <a:pt x="162" y="105"/>
                    </a:lnTo>
                    <a:lnTo>
                      <a:pt x="164" y="78"/>
                    </a:lnTo>
                    <a:lnTo>
                      <a:pt x="169" y="80"/>
                    </a:lnTo>
                    <a:lnTo>
                      <a:pt x="179" y="74"/>
                    </a:lnTo>
                    <a:lnTo>
                      <a:pt x="177" y="69"/>
                    </a:lnTo>
                    <a:lnTo>
                      <a:pt x="168" y="65"/>
                    </a:lnTo>
                    <a:lnTo>
                      <a:pt x="160" y="69"/>
                    </a:lnTo>
                    <a:lnTo>
                      <a:pt x="151" y="64"/>
                    </a:lnTo>
                    <a:lnTo>
                      <a:pt x="146" y="54"/>
                    </a:lnTo>
                    <a:lnTo>
                      <a:pt x="147" y="43"/>
                    </a:lnTo>
                    <a:lnTo>
                      <a:pt x="144" y="33"/>
                    </a:lnTo>
                    <a:lnTo>
                      <a:pt x="132" y="20"/>
                    </a:lnTo>
                    <a:lnTo>
                      <a:pt x="125" y="10"/>
                    </a:lnTo>
                    <a:lnTo>
                      <a:pt x="118" y="3"/>
                    </a:lnTo>
                    <a:lnTo>
                      <a:pt x="112" y="0"/>
                    </a:lnTo>
                    <a:lnTo>
                      <a:pt x="112" y="0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9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1F64DBC-5D83-52E9-AAC3-C858FA4F23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9550" y="2744788"/>
                <a:ext cx="134937" cy="144463"/>
              </a:xfrm>
              <a:custGeom>
                <a:avLst/>
                <a:gdLst>
                  <a:gd name="T0" fmla="*/ 52 w 85"/>
                  <a:gd name="T1" fmla="*/ 23 h 91"/>
                  <a:gd name="T2" fmla="*/ 40 w 85"/>
                  <a:gd name="T3" fmla="*/ 18 h 91"/>
                  <a:gd name="T4" fmla="*/ 37 w 85"/>
                  <a:gd name="T5" fmla="*/ 10 h 91"/>
                  <a:gd name="T6" fmla="*/ 27 w 85"/>
                  <a:gd name="T7" fmla="*/ 1 h 91"/>
                  <a:gd name="T8" fmla="*/ 14 w 85"/>
                  <a:gd name="T9" fmla="*/ 0 h 91"/>
                  <a:gd name="T10" fmla="*/ 0 w 85"/>
                  <a:gd name="T11" fmla="*/ 7 h 91"/>
                  <a:gd name="T12" fmla="*/ 0 w 85"/>
                  <a:gd name="T13" fmla="*/ 7 h 91"/>
                  <a:gd name="T14" fmla="*/ 6 w 85"/>
                  <a:gd name="T15" fmla="*/ 15 h 91"/>
                  <a:gd name="T16" fmla="*/ 13 w 85"/>
                  <a:gd name="T17" fmla="*/ 23 h 91"/>
                  <a:gd name="T18" fmla="*/ 6 w 85"/>
                  <a:gd name="T19" fmla="*/ 31 h 91"/>
                  <a:gd name="T20" fmla="*/ 6 w 85"/>
                  <a:gd name="T21" fmla="*/ 31 h 91"/>
                  <a:gd name="T22" fmla="*/ 13 w 85"/>
                  <a:gd name="T23" fmla="*/ 31 h 91"/>
                  <a:gd name="T24" fmla="*/ 9 w 85"/>
                  <a:gd name="T25" fmla="*/ 41 h 91"/>
                  <a:gd name="T26" fmla="*/ 19 w 85"/>
                  <a:gd name="T27" fmla="*/ 50 h 91"/>
                  <a:gd name="T28" fmla="*/ 17 w 85"/>
                  <a:gd name="T29" fmla="*/ 60 h 91"/>
                  <a:gd name="T30" fmla="*/ 13 w 85"/>
                  <a:gd name="T31" fmla="*/ 62 h 91"/>
                  <a:gd name="T32" fmla="*/ 18 w 85"/>
                  <a:gd name="T33" fmla="*/ 65 h 91"/>
                  <a:gd name="T34" fmla="*/ 21 w 85"/>
                  <a:gd name="T35" fmla="*/ 68 h 91"/>
                  <a:gd name="T36" fmla="*/ 28 w 85"/>
                  <a:gd name="T37" fmla="*/ 71 h 91"/>
                  <a:gd name="T38" fmla="*/ 36 w 85"/>
                  <a:gd name="T39" fmla="*/ 76 h 91"/>
                  <a:gd name="T40" fmla="*/ 34 w 85"/>
                  <a:gd name="T41" fmla="*/ 78 h 91"/>
                  <a:gd name="T42" fmla="*/ 39 w 85"/>
                  <a:gd name="T43" fmla="*/ 76 h 91"/>
                  <a:gd name="T44" fmla="*/ 41 w 85"/>
                  <a:gd name="T45" fmla="*/ 68 h 91"/>
                  <a:gd name="T46" fmla="*/ 43 w 85"/>
                  <a:gd name="T47" fmla="*/ 67 h 91"/>
                  <a:gd name="T48" fmla="*/ 47 w 85"/>
                  <a:gd name="T49" fmla="*/ 70 h 91"/>
                  <a:gd name="T50" fmla="*/ 51 w 85"/>
                  <a:gd name="T51" fmla="*/ 72 h 91"/>
                  <a:gd name="T52" fmla="*/ 54 w 85"/>
                  <a:gd name="T53" fmla="*/ 76 h 91"/>
                  <a:gd name="T54" fmla="*/ 56 w 85"/>
                  <a:gd name="T55" fmla="*/ 77 h 91"/>
                  <a:gd name="T56" fmla="*/ 60 w 85"/>
                  <a:gd name="T57" fmla="*/ 80 h 91"/>
                  <a:gd name="T58" fmla="*/ 64 w 85"/>
                  <a:gd name="T59" fmla="*/ 80 h 91"/>
                  <a:gd name="T60" fmla="*/ 62 w 85"/>
                  <a:gd name="T61" fmla="*/ 86 h 91"/>
                  <a:gd name="T62" fmla="*/ 60 w 85"/>
                  <a:gd name="T63" fmla="*/ 89 h 91"/>
                  <a:gd name="T64" fmla="*/ 60 w 85"/>
                  <a:gd name="T65" fmla="*/ 91 h 91"/>
                  <a:gd name="T66" fmla="*/ 67 w 85"/>
                  <a:gd name="T67" fmla="*/ 90 h 91"/>
                  <a:gd name="T68" fmla="*/ 76 w 85"/>
                  <a:gd name="T69" fmla="*/ 89 h 91"/>
                  <a:gd name="T70" fmla="*/ 79 w 85"/>
                  <a:gd name="T71" fmla="*/ 86 h 91"/>
                  <a:gd name="T72" fmla="*/ 76 w 85"/>
                  <a:gd name="T73" fmla="*/ 83 h 91"/>
                  <a:gd name="T74" fmla="*/ 79 w 85"/>
                  <a:gd name="T75" fmla="*/ 76 h 91"/>
                  <a:gd name="T76" fmla="*/ 85 w 85"/>
                  <a:gd name="T77" fmla="*/ 68 h 91"/>
                  <a:gd name="T78" fmla="*/ 75 w 85"/>
                  <a:gd name="T79" fmla="*/ 59 h 91"/>
                  <a:gd name="T80" fmla="*/ 72 w 85"/>
                  <a:gd name="T81" fmla="*/ 51 h 91"/>
                  <a:gd name="T82" fmla="*/ 76 w 85"/>
                  <a:gd name="T83" fmla="*/ 45 h 91"/>
                  <a:gd name="T84" fmla="*/ 72 w 85"/>
                  <a:gd name="T85" fmla="*/ 41 h 91"/>
                  <a:gd name="T86" fmla="*/ 77 w 85"/>
                  <a:gd name="T87" fmla="*/ 37 h 91"/>
                  <a:gd name="T88" fmla="*/ 71 w 85"/>
                  <a:gd name="T89" fmla="*/ 35 h 91"/>
                  <a:gd name="T90" fmla="*/ 66 w 85"/>
                  <a:gd name="T91" fmla="*/ 39 h 91"/>
                  <a:gd name="T92" fmla="*/ 55 w 85"/>
                  <a:gd name="T93" fmla="*/ 33 h 91"/>
                  <a:gd name="T94" fmla="*/ 52 w 85"/>
                  <a:gd name="T95" fmla="*/ 23 h 91"/>
                  <a:gd name="T96" fmla="*/ 52 w 85"/>
                  <a:gd name="T97" fmla="*/ 23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5" h="91">
                    <a:moveTo>
                      <a:pt x="52" y="23"/>
                    </a:moveTo>
                    <a:lnTo>
                      <a:pt x="40" y="18"/>
                    </a:lnTo>
                    <a:lnTo>
                      <a:pt x="37" y="10"/>
                    </a:lnTo>
                    <a:lnTo>
                      <a:pt x="27" y="1"/>
                    </a:lnTo>
                    <a:lnTo>
                      <a:pt x="14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6" y="15"/>
                    </a:lnTo>
                    <a:lnTo>
                      <a:pt x="13" y="23"/>
                    </a:lnTo>
                    <a:lnTo>
                      <a:pt x="6" y="31"/>
                    </a:lnTo>
                    <a:lnTo>
                      <a:pt x="6" y="31"/>
                    </a:lnTo>
                    <a:lnTo>
                      <a:pt x="13" y="31"/>
                    </a:lnTo>
                    <a:lnTo>
                      <a:pt x="9" y="41"/>
                    </a:lnTo>
                    <a:lnTo>
                      <a:pt x="19" y="50"/>
                    </a:lnTo>
                    <a:lnTo>
                      <a:pt x="17" y="60"/>
                    </a:lnTo>
                    <a:lnTo>
                      <a:pt x="13" y="62"/>
                    </a:lnTo>
                    <a:lnTo>
                      <a:pt x="18" y="65"/>
                    </a:lnTo>
                    <a:lnTo>
                      <a:pt x="21" y="68"/>
                    </a:lnTo>
                    <a:lnTo>
                      <a:pt x="28" y="71"/>
                    </a:lnTo>
                    <a:lnTo>
                      <a:pt x="36" y="76"/>
                    </a:lnTo>
                    <a:lnTo>
                      <a:pt x="34" y="78"/>
                    </a:lnTo>
                    <a:lnTo>
                      <a:pt x="39" y="76"/>
                    </a:lnTo>
                    <a:lnTo>
                      <a:pt x="41" y="68"/>
                    </a:lnTo>
                    <a:lnTo>
                      <a:pt x="43" y="67"/>
                    </a:lnTo>
                    <a:lnTo>
                      <a:pt x="47" y="70"/>
                    </a:lnTo>
                    <a:lnTo>
                      <a:pt x="51" y="72"/>
                    </a:lnTo>
                    <a:lnTo>
                      <a:pt x="54" y="76"/>
                    </a:lnTo>
                    <a:lnTo>
                      <a:pt x="56" y="77"/>
                    </a:lnTo>
                    <a:lnTo>
                      <a:pt x="60" y="80"/>
                    </a:lnTo>
                    <a:lnTo>
                      <a:pt x="64" y="80"/>
                    </a:lnTo>
                    <a:lnTo>
                      <a:pt x="62" y="86"/>
                    </a:lnTo>
                    <a:lnTo>
                      <a:pt x="60" y="89"/>
                    </a:lnTo>
                    <a:lnTo>
                      <a:pt x="60" y="91"/>
                    </a:lnTo>
                    <a:lnTo>
                      <a:pt x="67" y="90"/>
                    </a:lnTo>
                    <a:lnTo>
                      <a:pt x="76" y="89"/>
                    </a:lnTo>
                    <a:lnTo>
                      <a:pt x="79" y="86"/>
                    </a:lnTo>
                    <a:lnTo>
                      <a:pt x="76" y="83"/>
                    </a:lnTo>
                    <a:lnTo>
                      <a:pt x="79" y="76"/>
                    </a:lnTo>
                    <a:lnTo>
                      <a:pt x="85" y="68"/>
                    </a:lnTo>
                    <a:lnTo>
                      <a:pt x="75" y="59"/>
                    </a:lnTo>
                    <a:lnTo>
                      <a:pt x="72" y="51"/>
                    </a:lnTo>
                    <a:lnTo>
                      <a:pt x="76" y="45"/>
                    </a:lnTo>
                    <a:lnTo>
                      <a:pt x="72" y="41"/>
                    </a:lnTo>
                    <a:lnTo>
                      <a:pt x="77" y="37"/>
                    </a:lnTo>
                    <a:lnTo>
                      <a:pt x="71" y="35"/>
                    </a:lnTo>
                    <a:lnTo>
                      <a:pt x="66" y="39"/>
                    </a:lnTo>
                    <a:lnTo>
                      <a:pt x="55" y="33"/>
                    </a:lnTo>
                    <a:lnTo>
                      <a:pt x="52" y="23"/>
                    </a:lnTo>
                    <a:lnTo>
                      <a:pt x="52" y="23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9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FF7E5DA-8EAD-5005-B0C7-F672B2F970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94462" y="2620963"/>
                <a:ext cx="163512" cy="66675"/>
              </a:xfrm>
              <a:custGeom>
                <a:avLst/>
                <a:gdLst>
                  <a:gd name="T0" fmla="*/ 103 w 103"/>
                  <a:gd name="T1" fmla="*/ 11 h 42"/>
                  <a:gd name="T2" fmla="*/ 84 w 103"/>
                  <a:gd name="T3" fmla="*/ 2 h 42"/>
                  <a:gd name="T4" fmla="*/ 71 w 103"/>
                  <a:gd name="T5" fmla="*/ 5 h 42"/>
                  <a:gd name="T6" fmla="*/ 63 w 103"/>
                  <a:gd name="T7" fmla="*/ 2 h 42"/>
                  <a:gd name="T8" fmla="*/ 53 w 103"/>
                  <a:gd name="T9" fmla="*/ 7 h 42"/>
                  <a:gd name="T10" fmla="*/ 42 w 103"/>
                  <a:gd name="T11" fmla="*/ 0 h 42"/>
                  <a:gd name="T12" fmla="*/ 35 w 103"/>
                  <a:gd name="T13" fmla="*/ 2 h 42"/>
                  <a:gd name="T14" fmla="*/ 34 w 103"/>
                  <a:gd name="T15" fmla="*/ 2 h 42"/>
                  <a:gd name="T16" fmla="*/ 28 w 103"/>
                  <a:gd name="T17" fmla="*/ 2 h 42"/>
                  <a:gd name="T18" fmla="*/ 26 w 103"/>
                  <a:gd name="T19" fmla="*/ 5 h 42"/>
                  <a:gd name="T20" fmla="*/ 22 w 103"/>
                  <a:gd name="T21" fmla="*/ 6 h 42"/>
                  <a:gd name="T22" fmla="*/ 21 w 103"/>
                  <a:gd name="T23" fmla="*/ 12 h 42"/>
                  <a:gd name="T24" fmla="*/ 18 w 103"/>
                  <a:gd name="T25" fmla="*/ 13 h 42"/>
                  <a:gd name="T26" fmla="*/ 17 w 103"/>
                  <a:gd name="T27" fmla="*/ 15 h 42"/>
                  <a:gd name="T28" fmla="*/ 12 w 103"/>
                  <a:gd name="T29" fmla="*/ 17 h 42"/>
                  <a:gd name="T30" fmla="*/ 3 w 103"/>
                  <a:gd name="T31" fmla="*/ 16 h 42"/>
                  <a:gd name="T32" fmla="*/ 1 w 103"/>
                  <a:gd name="T33" fmla="*/ 22 h 42"/>
                  <a:gd name="T34" fmla="*/ 0 w 103"/>
                  <a:gd name="T35" fmla="*/ 25 h 42"/>
                  <a:gd name="T36" fmla="*/ 2 w 103"/>
                  <a:gd name="T37" fmla="*/ 33 h 42"/>
                  <a:gd name="T38" fmla="*/ 12 w 103"/>
                  <a:gd name="T39" fmla="*/ 39 h 42"/>
                  <a:gd name="T40" fmla="*/ 19 w 103"/>
                  <a:gd name="T41" fmla="*/ 42 h 42"/>
                  <a:gd name="T42" fmla="*/ 35 w 103"/>
                  <a:gd name="T43" fmla="*/ 39 h 42"/>
                  <a:gd name="T44" fmla="*/ 36 w 103"/>
                  <a:gd name="T45" fmla="*/ 34 h 42"/>
                  <a:gd name="T46" fmla="*/ 43 w 103"/>
                  <a:gd name="T47" fmla="*/ 33 h 42"/>
                  <a:gd name="T48" fmla="*/ 52 w 103"/>
                  <a:gd name="T49" fmla="*/ 30 h 42"/>
                  <a:gd name="T50" fmla="*/ 54 w 103"/>
                  <a:gd name="T51" fmla="*/ 31 h 42"/>
                  <a:gd name="T52" fmla="*/ 62 w 103"/>
                  <a:gd name="T53" fmla="*/ 29 h 42"/>
                  <a:gd name="T54" fmla="*/ 66 w 103"/>
                  <a:gd name="T55" fmla="*/ 23 h 42"/>
                  <a:gd name="T56" fmla="*/ 71 w 103"/>
                  <a:gd name="T57" fmla="*/ 21 h 42"/>
                  <a:gd name="T58" fmla="*/ 92 w 103"/>
                  <a:gd name="T59" fmla="*/ 29 h 42"/>
                  <a:gd name="T60" fmla="*/ 96 w 103"/>
                  <a:gd name="T61" fmla="*/ 26 h 42"/>
                  <a:gd name="T62" fmla="*/ 98 w 103"/>
                  <a:gd name="T63" fmla="*/ 16 h 42"/>
                  <a:gd name="T64" fmla="*/ 103 w 103"/>
                  <a:gd name="T65" fmla="*/ 11 h 42"/>
                  <a:gd name="T66" fmla="*/ 103 w 103"/>
                  <a:gd name="T67" fmla="*/ 1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3" h="42">
                    <a:moveTo>
                      <a:pt x="103" y="11"/>
                    </a:moveTo>
                    <a:lnTo>
                      <a:pt x="84" y="2"/>
                    </a:lnTo>
                    <a:lnTo>
                      <a:pt x="71" y="5"/>
                    </a:lnTo>
                    <a:lnTo>
                      <a:pt x="63" y="2"/>
                    </a:lnTo>
                    <a:lnTo>
                      <a:pt x="53" y="7"/>
                    </a:lnTo>
                    <a:lnTo>
                      <a:pt x="42" y="0"/>
                    </a:lnTo>
                    <a:lnTo>
                      <a:pt x="35" y="2"/>
                    </a:lnTo>
                    <a:lnTo>
                      <a:pt x="34" y="2"/>
                    </a:lnTo>
                    <a:lnTo>
                      <a:pt x="28" y="2"/>
                    </a:lnTo>
                    <a:lnTo>
                      <a:pt x="26" y="5"/>
                    </a:lnTo>
                    <a:lnTo>
                      <a:pt x="22" y="6"/>
                    </a:lnTo>
                    <a:lnTo>
                      <a:pt x="21" y="12"/>
                    </a:lnTo>
                    <a:lnTo>
                      <a:pt x="18" y="13"/>
                    </a:lnTo>
                    <a:lnTo>
                      <a:pt x="17" y="15"/>
                    </a:lnTo>
                    <a:lnTo>
                      <a:pt x="12" y="17"/>
                    </a:lnTo>
                    <a:lnTo>
                      <a:pt x="3" y="16"/>
                    </a:lnTo>
                    <a:lnTo>
                      <a:pt x="1" y="22"/>
                    </a:lnTo>
                    <a:lnTo>
                      <a:pt x="0" y="25"/>
                    </a:lnTo>
                    <a:lnTo>
                      <a:pt x="2" y="33"/>
                    </a:lnTo>
                    <a:lnTo>
                      <a:pt x="12" y="39"/>
                    </a:lnTo>
                    <a:lnTo>
                      <a:pt x="19" y="42"/>
                    </a:lnTo>
                    <a:lnTo>
                      <a:pt x="35" y="39"/>
                    </a:lnTo>
                    <a:lnTo>
                      <a:pt x="36" y="34"/>
                    </a:lnTo>
                    <a:lnTo>
                      <a:pt x="43" y="33"/>
                    </a:lnTo>
                    <a:lnTo>
                      <a:pt x="52" y="30"/>
                    </a:lnTo>
                    <a:lnTo>
                      <a:pt x="54" y="31"/>
                    </a:lnTo>
                    <a:lnTo>
                      <a:pt x="62" y="29"/>
                    </a:lnTo>
                    <a:lnTo>
                      <a:pt x="66" y="23"/>
                    </a:lnTo>
                    <a:lnTo>
                      <a:pt x="71" y="21"/>
                    </a:lnTo>
                    <a:lnTo>
                      <a:pt x="92" y="29"/>
                    </a:lnTo>
                    <a:lnTo>
                      <a:pt x="96" y="26"/>
                    </a:lnTo>
                    <a:lnTo>
                      <a:pt x="98" y="16"/>
                    </a:lnTo>
                    <a:lnTo>
                      <a:pt x="103" y="11"/>
                    </a:lnTo>
                    <a:lnTo>
                      <a:pt x="103" y="11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9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CFF2C13-6206-E8DB-D410-C325F2EB49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7150" y="2719388"/>
                <a:ext cx="84137" cy="52388"/>
              </a:xfrm>
              <a:custGeom>
                <a:avLst/>
                <a:gdLst>
                  <a:gd name="T0" fmla="*/ 53 w 53"/>
                  <a:gd name="T1" fmla="*/ 9 h 33"/>
                  <a:gd name="T2" fmla="*/ 49 w 53"/>
                  <a:gd name="T3" fmla="*/ 1 h 33"/>
                  <a:gd name="T4" fmla="*/ 46 w 53"/>
                  <a:gd name="T5" fmla="*/ 0 h 33"/>
                  <a:gd name="T6" fmla="*/ 42 w 53"/>
                  <a:gd name="T7" fmla="*/ 5 h 33"/>
                  <a:gd name="T8" fmla="*/ 26 w 53"/>
                  <a:gd name="T9" fmla="*/ 5 h 33"/>
                  <a:gd name="T10" fmla="*/ 17 w 53"/>
                  <a:gd name="T11" fmla="*/ 10 h 33"/>
                  <a:gd name="T12" fmla="*/ 1 w 53"/>
                  <a:gd name="T13" fmla="*/ 9 h 33"/>
                  <a:gd name="T14" fmla="*/ 0 w 53"/>
                  <a:gd name="T15" fmla="*/ 20 h 33"/>
                  <a:gd name="T16" fmla="*/ 6 w 53"/>
                  <a:gd name="T17" fmla="*/ 30 h 33"/>
                  <a:gd name="T18" fmla="*/ 1 w 53"/>
                  <a:gd name="T19" fmla="*/ 32 h 33"/>
                  <a:gd name="T20" fmla="*/ 14 w 53"/>
                  <a:gd name="T21" fmla="*/ 33 h 33"/>
                  <a:gd name="T22" fmla="*/ 18 w 53"/>
                  <a:gd name="T23" fmla="*/ 29 h 33"/>
                  <a:gd name="T24" fmla="*/ 25 w 53"/>
                  <a:gd name="T25" fmla="*/ 33 h 33"/>
                  <a:gd name="T26" fmla="*/ 32 w 53"/>
                  <a:gd name="T27" fmla="*/ 33 h 33"/>
                  <a:gd name="T28" fmla="*/ 31 w 53"/>
                  <a:gd name="T29" fmla="*/ 26 h 33"/>
                  <a:gd name="T30" fmla="*/ 38 w 53"/>
                  <a:gd name="T31" fmla="*/ 24 h 33"/>
                  <a:gd name="T32" fmla="*/ 39 w 53"/>
                  <a:gd name="T33" fmla="*/ 15 h 33"/>
                  <a:gd name="T34" fmla="*/ 53 w 53"/>
                  <a:gd name="T35" fmla="*/ 9 h 33"/>
                  <a:gd name="T36" fmla="*/ 53 w 53"/>
                  <a:gd name="T37" fmla="*/ 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" h="33">
                    <a:moveTo>
                      <a:pt x="53" y="9"/>
                    </a:moveTo>
                    <a:lnTo>
                      <a:pt x="49" y="1"/>
                    </a:lnTo>
                    <a:lnTo>
                      <a:pt x="46" y="0"/>
                    </a:lnTo>
                    <a:lnTo>
                      <a:pt x="42" y="5"/>
                    </a:lnTo>
                    <a:lnTo>
                      <a:pt x="26" y="5"/>
                    </a:lnTo>
                    <a:lnTo>
                      <a:pt x="17" y="10"/>
                    </a:lnTo>
                    <a:lnTo>
                      <a:pt x="1" y="9"/>
                    </a:lnTo>
                    <a:lnTo>
                      <a:pt x="0" y="20"/>
                    </a:lnTo>
                    <a:lnTo>
                      <a:pt x="6" y="30"/>
                    </a:lnTo>
                    <a:lnTo>
                      <a:pt x="1" y="32"/>
                    </a:lnTo>
                    <a:lnTo>
                      <a:pt x="14" y="33"/>
                    </a:lnTo>
                    <a:lnTo>
                      <a:pt x="18" y="29"/>
                    </a:lnTo>
                    <a:lnTo>
                      <a:pt x="25" y="33"/>
                    </a:lnTo>
                    <a:lnTo>
                      <a:pt x="32" y="33"/>
                    </a:lnTo>
                    <a:lnTo>
                      <a:pt x="31" y="26"/>
                    </a:lnTo>
                    <a:lnTo>
                      <a:pt x="38" y="24"/>
                    </a:lnTo>
                    <a:lnTo>
                      <a:pt x="39" y="15"/>
                    </a:lnTo>
                    <a:lnTo>
                      <a:pt x="53" y="9"/>
                    </a:lnTo>
                    <a:lnTo>
                      <a:pt x="53" y="9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9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F947F0B-332E-8A7F-6FC7-8F62BB4E5F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7612" y="1944688"/>
                <a:ext cx="303212" cy="466725"/>
              </a:xfrm>
              <a:custGeom>
                <a:avLst/>
                <a:gdLst>
                  <a:gd name="T0" fmla="*/ 191 w 191"/>
                  <a:gd name="T1" fmla="*/ 63 h 294"/>
                  <a:gd name="T2" fmla="*/ 183 w 191"/>
                  <a:gd name="T3" fmla="*/ 56 h 294"/>
                  <a:gd name="T4" fmla="*/ 177 w 191"/>
                  <a:gd name="T5" fmla="*/ 24 h 294"/>
                  <a:gd name="T6" fmla="*/ 150 w 191"/>
                  <a:gd name="T7" fmla="*/ 10 h 294"/>
                  <a:gd name="T8" fmla="*/ 128 w 191"/>
                  <a:gd name="T9" fmla="*/ 0 h 294"/>
                  <a:gd name="T10" fmla="*/ 119 w 191"/>
                  <a:gd name="T11" fmla="*/ 2 h 294"/>
                  <a:gd name="T12" fmla="*/ 119 w 191"/>
                  <a:gd name="T13" fmla="*/ 15 h 294"/>
                  <a:gd name="T14" fmla="*/ 89 w 191"/>
                  <a:gd name="T15" fmla="*/ 11 h 294"/>
                  <a:gd name="T16" fmla="*/ 87 w 191"/>
                  <a:gd name="T17" fmla="*/ 22 h 294"/>
                  <a:gd name="T18" fmla="*/ 72 w 191"/>
                  <a:gd name="T19" fmla="*/ 22 h 294"/>
                  <a:gd name="T20" fmla="*/ 64 w 191"/>
                  <a:gd name="T21" fmla="*/ 37 h 294"/>
                  <a:gd name="T22" fmla="*/ 52 w 191"/>
                  <a:gd name="T23" fmla="*/ 60 h 294"/>
                  <a:gd name="T24" fmla="*/ 30 w 191"/>
                  <a:gd name="T25" fmla="*/ 90 h 294"/>
                  <a:gd name="T26" fmla="*/ 37 w 191"/>
                  <a:gd name="T27" fmla="*/ 96 h 294"/>
                  <a:gd name="T28" fmla="*/ 32 w 191"/>
                  <a:gd name="T29" fmla="*/ 104 h 294"/>
                  <a:gd name="T30" fmla="*/ 16 w 191"/>
                  <a:gd name="T31" fmla="*/ 104 h 294"/>
                  <a:gd name="T32" fmla="*/ 7 w 191"/>
                  <a:gd name="T33" fmla="*/ 124 h 294"/>
                  <a:gd name="T34" fmla="*/ 10 w 191"/>
                  <a:gd name="T35" fmla="*/ 152 h 294"/>
                  <a:gd name="T36" fmla="*/ 23 w 191"/>
                  <a:gd name="T37" fmla="*/ 163 h 294"/>
                  <a:gd name="T38" fmla="*/ 19 w 191"/>
                  <a:gd name="T39" fmla="*/ 189 h 294"/>
                  <a:gd name="T40" fmla="*/ 7 w 191"/>
                  <a:gd name="T41" fmla="*/ 203 h 294"/>
                  <a:gd name="T42" fmla="*/ 0 w 191"/>
                  <a:gd name="T43" fmla="*/ 217 h 294"/>
                  <a:gd name="T44" fmla="*/ 16 w 191"/>
                  <a:gd name="T45" fmla="*/ 247 h 294"/>
                  <a:gd name="T46" fmla="*/ 32 w 191"/>
                  <a:gd name="T47" fmla="*/ 273 h 294"/>
                  <a:gd name="T48" fmla="*/ 39 w 191"/>
                  <a:gd name="T49" fmla="*/ 294 h 294"/>
                  <a:gd name="T50" fmla="*/ 59 w 191"/>
                  <a:gd name="T51" fmla="*/ 293 h 294"/>
                  <a:gd name="T52" fmla="*/ 67 w 191"/>
                  <a:gd name="T53" fmla="*/ 275 h 294"/>
                  <a:gd name="T54" fmla="*/ 89 w 191"/>
                  <a:gd name="T55" fmla="*/ 277 h 294"/>
                  <a:gd name="T56" fmla="*/ 96 w 191"/>
                  <a:gd name="T57" fmla="*/ 257 h 294"/>
                  <a:gd name="T58" fmla="*/ 98 w 191"/>
                  <a:gd name="T59" fmla="*/ 219 h 294"/>
                  <a:gd name="T60" fmla="*/ 116 w 191"/>
                  <a:gd name="T61" fmla="*/ 215 h 294"/>
                  <a:gd name="T62" fmla="*/ 128 w 191"/>
                  <a:gd name="T63" fmla="*/ 189 h 294"/>
                  <a:gd name="T64" fmla="*/ 110 w 191"/>
                  <a:gd name="T65" fmla="*/ 177 h 294"/>
                  <a:gd name="T66" fmla="*/ 96 w 191"/>
                  <a:gd name="T67" fmla="*/ 162 h 294"/>
                  <a:gd name="T68" fmla="*/ 105 w 191"/>
                  <a:gd name="T69" fmla="*/ 132 h 294"/>
                  <a:gd name="T70" fmla="*/ 134 w 191"/>
                  <a:gd name="T71" fmla="*/ 114 h 294"/>
                  <a:gd name="T72" fmla="*/ 156 w 191"/>
                  <a:gd name="T73" fmla="*/ 97 h 294"/>
                  <a:gd name="T74" fmla="*/ 151 w 191"/>
                  <a:gd name="T75" fmla="*/ 84 h 294"/>
                  <a:gd name="T76" fmla="*/ 164 w 191"/>
                  <a:gd name="T77" fmla="*/ 69 h 294"/>
                  <a:gd name="T78" fmla="*/ 191 w 191"/>
                  <a:gd name="T79" fmla="*/ 63 h 294"/>
                  <a:gd name="T80" fmla="*/ 191 w 191"/>
                  <a:gd name="T81" fmla="*/ 63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1" h="294">
                    <a:moveTo>
                      <a:pt x="191" y="63"/>
                    </a:moveTo>
                    <a:lnTo>
                      <a:pt x="183" y="56"/>
                    </a:lnTo>
                    <a:lnTo>
                      <a:pt x="177" y="24"/>
                    </a:lnTo>
                    <a:lnTo>
                      <a:pt x="150" y="10"/>
                    </a:lnTo>
                    <a:lnTo>
                      <a:pt x="128" y="0"/>
                    </a:lnTo>
                    <a:lnTo>
                      <a:pt x="119" y="2"/>
                    </a:lnTo>
                    <a:lnTo>
                      <a:pt x="119" y="15"/>
                    </a:lnTo>
                    <a:lnTo>
                      <a:pt x="89" y="11"/>
                    </a:lnTo>
                    <a:lnTo>
                      <a:pt x="87" y="22"/>
                    </a:lnTo>
                    <a:lnTo>
                      <a:pt x="72" y="22"/>
                    </a:lnTo>
                    <a:lnTo>
                      <a:pt x="64" y="37"/>
                    </a:lnTo>
                    <a:lnTo>
                      <a:pt x="52" y="60"/>
                    </a:lnTo>
                    <a:lnTo>
                      <a:pt x="30" y="90"/>
                    </a:lnTo>
                    <a:lnTo>
                      <a:pt x="37" y="96"/>
                    </a:lnTo>
                    <a:lnTo>
                      <a:pt x="32" y="104"/>
                    </a:lnTo>
                    <a:lnTo>
                      <a:pt x="16" y="104"/>
                    </a:lnTo>
                    <a:lnTo>
                      <a:pt x="7" y="124"/>
                    </a:lnTo>
                    <a:lnTo>
                      <a:pt x="10" y="152"/>
                    </a:lnTo>
                    <a:lnTo>
                      <a:pt x="23" y="163"/>
                    </a:lnTo>
                    <a:lnTo>
                      <a:pt x="19" y="189"/>
                    </a:lnTo>
                    <a:lnTo>
                      <a:pt x="7" y="203"/>
                    </a:lnTo>
                    <a:lnTo>
                      <a:pt x="0" y="217"/>
                    </a:lnTo>
                    <a:lnTo>
                      <a:pt x="16" y="247"/>
                    </a:lnTo>
                    <a:lnTo>
                      <a:pt x="32" y="273"/>
                    </a:lnTo>
                    <a:lnTo>
                      <a:pt x="39" y="294"/>
                    </a:lnTo>
                    <a:lnTo>
                      <a:pt x="59" y="293"/>
                    </a:lnTo>
                    <a:lnTo>
                      <a:pt x="67" y="275"/>
                    </a:lnTo>
                    <a:lnTo>
                      <a:pt x="89" y="277"/>
                    </a:lnTo>
                    <a:lnTo>
                      <a:pt x="96" y="257"/>
                    </a:lnTo>
                    <a:lnTo>
                      <a:pt x="98" y="219"/>
                    </a:lnTo>
                    <a:lnTo>
                      <a:pt x="116" y="215"/>
                    </a:lnTo>
                    <a:lnTo>
                      <a:pt x="128" y="189"/>
                    </a:lnTo>
                    <a:lnTo>
                      <a:pt x="110" y="177"/>
                    </a:lnTo>
                    <a:lnTo>
                      <a:pt x="96" y="162"/>
                    </a:lnTo>
                    <a:lnTo>
                      <a:pt x="105" y="132"/>
                    </a:lnTo>
                    <a:lnTo>
                      <a:pt x="134" y="114"/>
                    </a:lnTo>
                    <a:lnTo>
                      <a:pt x="156" y="97"/>
                    </a:lnTo>
                    <a:lnTo>
                      <a:pt x="151" y="84"/>
                    </a:lnTo>
                    <a:lnTo>
                      <a:pt x="164" y="69"/>
                    </a:lnTo>
                    <a:lnTo>
                      <a:pt x="191" y="63"/>
                    </a:lnTo>
                    <a:lnTo>
                      <a:pt x="191" y="63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9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5358F75-964C-5EF8-6D80-1FD51C07A0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5200" y="2873376"/>
                <a:ext cx="7937" cy="7938"/>
              </a:xfrm>
              <a:custGeom>
                <a:avLst/>
                <a:gdLst>
                  <a:gd name="T0" fmla="*/ 5 w 5"/>
                  <a:gd name="T1" fmla="*/ 4 h 5"/>
                  <a:gd name="T2" fmla="*/ 5 w 5"/>
                  <a:gd name="T3" fmla="*/ 3 h 5"/>
                  <a:gd name="T4" fmla="*/ 5 w 5"/>
                  <a:gd name="T5" fmla="*/ 2 h 5"/>
                  <a:gd name="T6" fmla="*/ 5 w 5"/>
                  <a:gd name="T7" fmla="*/ 2 h 5"/>
                  <a:gd name="T8" fmla="*/ 5 w 5"/>
                  <a:gd name="T9" fmla="*/ 1 h 5"/>
                  <a:gd name="T10" fmla="*/ 2 w 5"/>
                  <a:gd name="T11" fmla="*/ 1 h 5"/>
                  <a:gd name="T12" fmla="*/ 1 w 5"/>
                  <a:gd name="T13" fmla="*/ 0 h 5"/>
                  <a:gd name="T14" fmla="*/ 0 w 5"/>
                  <a:gd name="T15" fmla="*/ 1 h 5"/>
                  <a:gd name="T16" fmla="*/ 0 w 5"/>
                  <a:gd name="T17" fmla="*/ 1 h 5"/>
                  <a:gd name="T18" fmla="*/ 0 w 5"/>
                  <a:gd name="T19" fmla="*/ 3 h 5"/>
                  <a:gd name="T20" fmla="*/ 0 w 5"/>
                  <a:gd name="T21" fmla="*/ 3 h 5"/>
                  <a:gd name="T22" fmla="*/ 0 w 5"/>
                  <a:gd name="T23" fmla="*/ 4 h 5"/>
                  <a:gd name="T24" fmla="*/ 0 w 5"/>
                  <a:gd name="T25" fmla="*/ 5 h 5"/>
                  <a:gd name="T26" fmla="*/ 0 w 5"/>
                  <a:gd name="T27" fmla="*/ 5 h 5"/>
                  <a:gd name="T28" fmla="*/ 0 w 5"/>
                  <a:gd name="T29" fmla="*/ 5 h 5"/>
                  <a:gd name="T30" fmla="*/ 1 w 5"/>
                  <a:gd name="T31" fmla="*/ 5 h 5"/>
                  <a:gd name="T32" fmla="*/ 2 w 5"/>
                  <a:gd name="T33" fmla="*/ 5 h 5"/>
                  <a:gd name="T34" fmla="*/ 4 w 5"/>
                  <a:gd name="T35" fmla="*/ 4 h 5"/>
                  <a:gd name="T36" fmla="*/ 5 w 5"/>
                  <a:gd name="T37" fmla="*/ 4 h 5"/>
                  <a:gd name="T38" fmla="*/ 5 w 5"/>
                  <a:gd name="T3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" h="5">
                    <a:moveTo>
                      <a:pt x="5" y="4"/>
                    </a:moveTo>
                    <a:lnTo>
                      <a:pt x="5" y="3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1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9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A90BB8C-E637-C25B-8997-CF5393144F7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07075" y="2166938"/>
                <a:ext cx="26987" cy="31750"/>
              </a:xfrm>
              <a:custGeom>
                <a:avLst/>
                <a:gdLst>
                  <a:gd name="T0" fmla="*/ 11 w 17"/>
                  <a:gd name="T1" fmla="*/ 19 h 20"/>
                  <a:gd name="T2" fmla="*/ 11 w 17"/>
                  <a:gd name="T3" fmla="*/ 17 h 20"/>
                  <a:gd name="T4" fmla="*/ 9 w 17"/>
                  <a:gd name="T5" fmla="*/ 17 h 20"/>
                  <a:gd name="T6" fmla="*/ 8 w 17"/>
                  <a:gd name="T7" fmla="*/ 16 h 20"/>
                  <a:gd name="T8" fmla="*/ 9 w 17"/>
                  <a:gd name="T9" fmla="*/ 19 h 20"/>
                  <a:gd name="T10" fmla="*/ 11 w 17"/>
                  <a:gd name="T11" fmla="*/ 20 h 20"/>
                  <a:gd name="T12" fmla="*/ 11 w 17"/>
                  <a:gd name="T13" fmla="*/ 20 h 20"/>
                  <a:gd name="T14" fmla="*/ 13 w 17"/>
                  <a:gd name="T15" fmla="*/ 12 h 20"/>
                  <a:gd name="T16" fmla="*/ 12 w 17"/>
                  <a:gd name="T17" fmla="*/ 11 h 20"/>
                  <a:gd name="T18" fmla="*/ 9 w 17"/>
                  <a:gd name="T19" fmla="*/ 10 h 20"/>
                  <a:gd name="T20" fmla="*/ 9 w 17"/>
                  <a:gd name="T21" fmla="*/ 11 h 20"/>
                  <a:gd name="T22" fmla="*/ 11 w 17"/>
                  <a:gd name="T23" fmla="*/ 12 h 20"/>
                  <a:gd name="T24" fmla="*/ 13 w 17"/>
                  <a:gd name="T25" fmla="*/ 13 h 20"/>
                  <a:gd name="T26" fmla="*/ 13 w 17"/>
                  <a:gd name="T27" fmla="*/ 12 h 20"/>
                  <a:gd name="T28" fmla="*/ 4 w 17"/>
                  <a:gd name="T29" fmla="*/ 5 h 20"/>
                  <a:gd name="T30" fmla="*/ 0 w 17"/>
                  <a:gd name="T31" fmla="*/ 6 h 20"/>
                  <a:gd name="T32" fmla="*/ 3 w 17"/>
                  <a:gd name="T33" fmla="*/ 7 h 20"/>
                  <a:gd name="T34" fmla="*/ 6 w 17"/>
                  <a:gd name="T35" fmla="*/ 7 h 20"/>
                  <a:gd name="T36" fmla="*/ 6 w 17"/>
                  <a:gd name="T37" fmla="*/ 6 h 20"/>
                  <a:gd name="T38" fmla="*/ 4 w 17"/>
                  <a:gd name="T39" fmla="*/ 6 h 20"/>
                  <a:gd name="T40" fmla="*/ 10 w 17"/>
                  <a:gd name="T41" fmla="*/ 3 h 20"/>
                  <a:gd name="T42" fmla="*/ 5 w 17"/>
                  <a:gd name="T43" fmla="*/ 2 h 20"/>
                  <a:gd name="T44" fmla="*/ 10 w 17"/>
                  <a:gd name="T45" fmla="*/ 8 h 20"/>
                  <a:gd name="T46" fmla="*/ 11 w 17"/>
                  <a:gd name="T47" fmla="*/ 9 h 20"/>
                  <a:gd name="T48" fmla="*/ 10 w 17"/>
                  <a:gd name="T49" fmla="*/ 6 h 20"/>
                  <a:gd name="T50" fmla="*/ 9 w 17"/>
                  <a:gd name="T51" fmla="*/ 6 h 20"/>
                  <a:gd name="T52" fmla="*/ 11 w 17"/>
                  <a:gd name="T53" fmla="*/ 6 h 20"/>
                  <a:gd name="T54" fmla="*/ 13 w 17"/>
                  <a:gd name="T55" fmla="*/ 6 h 20"/>
                  <a:gd name="T56" fmla="*/ 13 w 17"/>
                  <a:gd name="T57" fmla="*/ 4 h 20"/>
                  <a:gd name="T58" fmla="*/ 16 w 17"/>
                  <a:gd name="T59" fmla="*/ 2 h 20"/>
                  <a:gd name="T60" fmla="*/ 15 w 17"/>
                  <a:gd name="T61" fmla="*/ 2 h 20"/>
                  <a:gd name="T62" fmla="*/ 15 w 17"/>
                  <a:gd name="T63" fmla="*/ 4 h 20"/>
                  <a:gd name="T64" fmla="*/ 16 w 17"/>
                  <a:gd name="T65" fmla="*/ 4 h 20"/>
                  <a:gd name="T66" fmla="*/ 17 w 17"/>
                  <a:gd name="T67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" h="20">
                    <a:moveTo>
                      <a:pt x="11" y="20"/>
                    </a:moveTo>
                    <a:lnTo>
                      <a:pt x="11" y="19"/>
                    </a:lnTo>
                    <a:lnTo>
                      <a:pt x="11" y="18"/>
                    </a:lnTo>
                    <a:lnTo>
                      <a:pt x="11" y="17"/>
                    </a:lnTo>
                    <a:lnTo>
                      <a:pt x="10" y="17"/>
                    </a:lnTo>
                    <a:lnTo>
                      <a:pt x="9" y="17"/>
                    </a:lnTo>
                    <a:lnTo>
                      <a:pt x="9" y="16"/>
                    </a:lnTo>
                    <a:lnTo>
                      <a:pt x="8" y="16"/>
                    </a:lnTo>
                    <a:lnTo>
                      <a:pt x="8" y="17"/>
                    </a:lnTo>
                    <a:lnTo>
                      <a:pt x="9" y="19"/>
                    </a:lnTo>
                    <a:lnTo>
                      <a:pt x="10" y="20"/>
                    </a:lnTo>
                    <a:lnTo>
                      <a:pt x="11" y="20"/>
                    </a:lnTo>
                    <a:lnTo>
                      <a:pt x="11" y="20"/>
                    </a:lnTo>
                    <a:lnTo>
                      <a:pt x="11" y="20"/>
                    </a:lnTo>
                    <a:lnTo>
                      <a:pt x="11" y="20"/>
                    </a:lnTo>
                    <a:close/>
                    <a:moveTo>
                      <a:pt x="13" y="12"/>
                    </a:moveTo>
                    <a:lnTo>
                      <a:pt x="13" y="12"/>
                    </a:lnTo>
                    <a:lnTo>
                      <a:pt x="12" y="11"/>
                    </a:lnTo>
                    <a:lnTo>
                      <a:pt x="10" y="10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9" y="11"/>
                    </a:lnTo>
                    <a:lnTo>
                      <a:pt x="9" y="11"/>
                    </a:lnTo>
                    <a:lnTo>
                      <a:pt x="11" y="12"/>
                    </a:lnTo>
                    <a:lnTo>
                      <a:pt x="12" y="13"/>
                    </a:lnTo>
                    <a:lnTo>
                      <a:pt x="13" y="13"/>
                    </a:lnTo>
                    <a:lnTo>
                      <a:pt x="13" y="12"/>
                    </a:lnTo>
                    <a:lnTo>
                      <a:pt x="13" y="12"/>
                    </a:lnTo>
                    <a:close/>
                    <a:moveTo>
                      <a:pt x="4" y="6"/>
                    </a:moveTo>
                    <a:lnTo>
                      <a:pt x="4" y="5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6" y="7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4" y="6"/>
                    </a:lnTo>
                    <a:lnTo>
                      <a:pt x="4" y="6"/>
                    </a:lnTo>
                    <a:close/>
                    <a:moveTo>
                      <a:pt x="13" y="4"/>
                    </a:moveTo>
                    <a:lnTo>
                      <a:pt x="10" y="3"/>
                    </a:lnTo>
                    <a:lnTo>
                      <a:pt x="9" y="2"/>
                    </a:lnTo>
                    <a:lnTo>
                      <a:pt x="5" y="2"/>
                    </a:lnTo>
                    <a:lnTo>
                      <a:pt x="8" y="6"/>
                    </a:lnTo>
                    <a:lnTo>
                      <a:pt x="10" y="8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11" y="8"/>
                    </a:lnTo>
                    <a:lnTo>
                      <a:pt x="10" y="6"/>
                    </a:lnTo>
                    <a:lnTo>
                      <a:pt x="9" y="6"/>
                    </a:lnTo>
                    <a:lnTo>
                      <a:pt x="9" y="6"/>
                    </a:lnTo>
                    <a:lnTo>
                      <a:pt x="10" y="6"/>
                    </a:lnTo>
                    <a:lnTo>
                      <a:pt x="11" y="6"/>
                    </a:lnTo>
                    <a:lnTo>
                      <a:pt x="12" y="6"/>
                    </a:lnTo>
                    <a:lnTo>
                      <a:pt x="13" y="6"/>
                    </a:lnTo>
                    <a:lnTo>
                      <a:pt x="13" y="4"/>
                    </a:lnTo>
                    <a:lnTo>
                      <a:pt x="13" y="4"/>
                    </a:lnTo>
                    <a:close/>
                    <a:moveTo>
                      <a:pt x="17" y="3"/>
                    </a:moveTo>
                    <a:lnTo>
                      <a:pt x="16" y="2"/>
                    </a:lnTo>
                    <a:lnTo>
                      <a:pt x="15" y="0"/>
                    </a:lnTo>
                    <a:lnTo>
                      <a:pt x="15" y="2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6" y="4"/>
                    </a:lnTo>
                    <a:lnTo>
                      <a:pt x="17" y="3"/>
                    </a:lnTo>
                    <a:lnTo>
                      <a:pt x="17" y="3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9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7E126BF-FC51-180D-0CF0-6BFE03C47E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0150" y="2705101"/>
                <a:ext cx="4762" cy="7938"/>
              </a:xfrm>
              <a:custGeom>
                <a:avLst/>
                <a:gdLst>
                  <a:gd name="T0" fmla="*/ 3 w 3"/>
                  <a:gd name="T1" fmla="*/ 5 h 5"/>
                  <a:gd name="T2" fmla="*/ 3 w 3"/>
                  <a:gd name="T3" fmla="*/ 5 h 5"/>
                  <a:gd name="T4" fmla="*/ 3 w 3"/>
                  <a:gd name="T5" fmla="*/ 4 h 5"/>
                  <a:gd name="T6" fmla="*/ 3 w 3"/>
                  <a:gd name="T7" fmla="*/ 3 h 5"/>
                  <a:gd name="T8" fmla="*/ 2 w 3"/>
                  <a:gd name="T9" fmla="*/ 3 h 5"/>
                  <a:gd name="T10" fmla="*/ 2 w 3"/>
                  <a:gd name="T11" fmla="*/ 2 h 5"/>
                  <a:gd name="T12" fmla="*/ 2 w 3"/>
                  <a:gd name="T13" fmla="*/ 1 h 5"/>
                  <a:gd name="T14" fmla="*/ 1 w 3"/>
                  <a:gd name="T15" fmla="*/ 1 h 5"/>
                  <a:gd name="T16" fmla="*/ 1 w 3"/>
                  <a:gd name="T17" fmla="*/ 0 h 5"/>
                  <a:gd name="T18" fmla="*/ 1 w 3"/>
                  <a:gd name="T19" fmla="*/ 0 h 5"/>
                  <a:gd name="T20" fmla="*/ 0 w 3"/>
                  <a:gd name="T21" fmla="*/ 2 h 5"/>
                  <a:gd name="T22" fmla="*/ 0 w 3"/>
                  <a:gd name="T23" fmla="*/ 4 h 5"/>
                  <a:gd name="T24" fmla="*/ 1 w 3"/>
                  <a:gd name="T25" fmla="*/ 5 h 5"/>
                  <a:gd name="T26" fmla="*/ 1 w 3"/>
                  <a:gd name="T27" fmla="*/ 5 h 5"/>
                  <a:gd name="T28" fmla="*/ 3 w 3"/>
                  <a:gd name="T29" fmla="*/ 5 h 5"/>
                  <a:gd name="T30" fmla="*/ 3 w 3"/>
                  <a:gd name="T3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" h="5">
                    <a:moveTo>
                      <a:pt x="3" y="5"/>
                    </a:moveTo>
                    <a:lnTo>
                      <a:pt x="3" y="5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1" y="5"/>
                    </a:lnTo>
                    <a:lnTo>
                      <a:pt x="3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0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92E479C-DA27-282E-F019-2F974E2AAF4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65812" y="2562226"/>
                <a:ext cx="425450" cy="357188"/>
              </a:xfrm>
              <a:custGeom>
                <a:avLst/>
                <a:gdLst>
                  <a:gd name="T0" fmla="*/ 268 w 268"/>
                  <a:gd name="T1" fmla="*/ 208 h 225"/>
                  <a:gd name="T2" fmla="*/ 264 w 268"/>
                  <a:gd name="T3" fmla="*/ 188 h 225"/>
                  <a:gd name="T4" fmla="*/ 253 w 268"/>
                  <a:gd name="T5" fmla="*/ 197 h 225"/>
                  <a:gd name="T6" fmla="*/ 249 w 268"/>
                  <a:gd name="T7" fmla="*/ 206 h 225"/>
                  <a:gd name="T8" fmla="*/ 253 w 268"/>
                  <a:gd name="T9" fmla="*/ 222 h 225"/>
                  <a:gd name="T10" fmla="*/ 263 w 268"/>
                  <a:gd name="T11" fmla="*/ 225 h 225"/>
                  <a:gd name="T12" fmla="*/ 268 w 268"/>
                  <a:gd name="T13" fmla="*/ 208 h 225"/>
                  <a:gd name="T14" fmla="*/ 151 w 268"/>
                  <a:gd name="T15" fmla="*/ 18 h 225"/>
                  <a:gd name="T16" fmla="*/ 141 w 268"/>
                  <a:gd name="T17" fmla="*/ 9 h 225"/>
                  <a:gd name="T18" fmla="*/ 133 w 268"/>
                  <a:gd name="T19" fmla="*/ 9 h 225"/>
                  <a:gd name="T20" fmla="*/ 131 w 268"/>
                  <a:gd name="T21" fmla="*/ 0 h 225"/>
                  <a:gd name="T22" fmla="*/ 114 w 268"/>
                  <a:gd name="T23" fmla="*/ 5 h 225"/>
                  <a:gd name="T24" fmla="*/ 110 w 268"/>
                  <a:gd name="T25" fmla="*/ 24 h 225"/>
                  <a:gd name="T26" fmla="*/ 68 w 268"/>
                  <a:gd name="T27" fmla="*/ 41 h 225"/>
                  <a:gd name="T28" fmla="*/ 50 w 268"/>
                  <a:gd name="T29" fmla="*/ 32 h 225"/>
                  <a:gd name="T30" fmla="*/ 56 w 268"/>
                  <a:gd name="T31" fmla="*/ 58 h 225"/>
                  <a:gd name="T32" fmla="*/ 25 w 268"/>
                  <a:gd name="T33" fmla="*/ 52 h 225"/>
                  <a:gd name="T34" fmla="*/ 0 w 268"/>
                  <a:gd name="T35" fmla="*/ 57 h 225"/>
                  <a:gd name="T36" fmla="*/ 2 w 268"/>
                  <a:gd name="T37" fmla="*/ 74 h 225"/>
                  <a:gd name="T38" fmla="*/ 30 w 268"/>
                  <a:gd name="T39" fmla="*/ 83 h 225"/>
                  <a:gd name="T40" fmla="*/ 43 w 268"/>
                  <a:gd name="T41" fmla="*/ 95 h 225"/>
                  <a:gd name="T42" fmla="*/ 63 w 268"/>
                  <a:gd name="T43" fmla="*/ 119 h 225"/>
                  <a:gd name="T44" fmla="*/ 59 w 268"/>
                  <a:gd name="T45" fmla="*/ 165 h 225"/>
                  <a:gd name="T46" fmla="*/ 49 w 268"/>
                  <a:gd name="T47" fmla="*/ 179 h 225"/>
                  <a:gd name="T48" fmla="*/ 56 w 268"/>
                  <a:gd name="T49" fmla="*/ 188 h 225"/>
                  <a:gd name="T50" fmla="*/ 92 w 268"/>
                  <a:gd name="T51" fmla="*/ 198 h 225"/>
                  <a:gd name="T52" fmla="*/ 99 w 268"/>
                  <a:gd name="T53" fmla="*/ 194 h 225"/>
                  <a:gd name="T54" fmla="*/ 120 w 268"/>
                  <a:gd name="T55" fmla="*/ 204 h 225"/>
                  <a:gd name="T56" fmla="*/ 142 w 268"/>
                  <a:gd name="T57" fmla="*/ 201 h 225"/>
                  <a:gd name="T58" fmla="*/ 144 w 268"/>
                  <a:gd name="T59" fmla="*/ 187 h 225"/>
                  <a:gd name="T60" fmla="*/ 172 w 268"/>
                  <a:gd name="T61" fmla="*/ 180 h 225"/>
                  <a:gd name="T62" fmla="*/ 210 w 268"/>
                  <a:gd name="T63" fmla="*/ 185 h 225"/>
                  <a:gd name="T64" fmla="*/ 226 w 268"/>
                  <a:gd name="T65" fmla="*/ 173 h 225"/>
                  <a:gd name="T66" fmla="*/ 228 w 268"/>
                  <a:gd name="T67" fmla="*/ 163 h 225"/>
                  <a:gd name="T68" fmla="*/ 218 w 268"/>
                  <a:gd name="T69" fmla="*/ 160 h 225"/>
                  <a:gd name="T70" fmla="*/ 212 w 268"/>
                  <a:gd name="T71" fmla="*/ 141 h 225"/>
                  <a:gd name="T72" fmla="*/ 219 w 268"/>
                  <a:gd name="T73" fmla="*/ 135 h 225"/>
                  <a:gd name="T74" fmla="*/ 212 w 268"/>
                  <a:gd name="T75" fmla="*/ 126 h 225"/>
                  <a:gd name="T76" fmla="*/ 213 w 268"/>
                  <a:gd name="T77" fmla="*/ 120 h 225"/>
                  <a:gd name="T78" fmla="*/ 207 w 268"/>
                  <a:gd name="T79" fmla="*/ 109 h 225"/>
                  <a:gd name="T80" fmla="*/ 197 w 268"/>
                  <a:gd name="T81" fmla="*/ 113 h 225"/>
                  <a:gd name="T82" fmla="*/ 197 w 268"/>
                  <a:gd name="T83" fmla="*/ 102 h 225"/>
                  <a:gd name="T84" fmla="*/ 211 w 268"/>
                  <a:gd name="T85" fmla="*/ 89 h 225"/>
                  <a:gd name="T86" fmla="*/ 210 w 268"/>
                  <a:gd name="T87" fmla="*/ 83 h 225"/>
                  <a:gd name="T88" fmla="*/ 219 w 268"/>
                  <a:gd name="T89" fmla="*/ 85 h 225"/>
                  <a:gd name="T90" fmla="*/ 224 w 268"/>
                  <a:gd name="T91" fmla="*/ 81 h 225"/>
                  <a:gd name="T92" fmla="*/ 225 w 268"/>
                  <a:gd name="T93" fmla="*/ 65 h 225"/>
                  <a:gd name="T94" fmla="*/ 234 w 268"/>
                  <a:gd name="T95" fmla="*/ 50 h 225"/>
                  <a:gd name="T96" fmla="*/ 208 w 268"/>
                  <a:gd name="T97" fmla="*/ 45 h 225"/>
                  <a:gd name="T98" fmla="*/ 198 w 268"/>
                  <a:gd name="T99" fmla="*/ 39 h 225"/>
                  <a:gd name="T100" fmla="*/ 193 w 268"/>
                  <a:gd name="T101" fmla="*/ 39 h 225"/>
                  <a:gd name="T102" fmla="*/ 189 w 268"/>
                  <a:gd name="T103" fmla="*/ 38 h 225"/>
                  <a:gd name="T104" fmla="*/ 172 w 268"/>
                  <a:gd name="T105" fmla="*/ 27 h 225"/>
                  <a:gd name="T106" fmla="*/ 163 w 268"/>
                  <a:gd name="T107" fmla="*/ 28 h 225"/>
                  <a:gd name="T108" fmla="*/ 151 w 268"/>
                  <a:gd name="T109" fmla="*/ 18 h 225"/>
                  <a:gd name="T110" fmla="*/ 151 w 268"/>
                  <a:gd name="T111" fmla="*/ 18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68" h="225">
                    <a:moveTo>
                      <a:pt x="268" y="208"/>
                    </a:moveTo>
                    <a:lnTo>
                      <a:pt x="264" y="188"/>
                    </a:lnTo>
                    <a:lnTo>
                      <a:pt x="253" y="197"/>
                    </a:lnTo>
                    <a:lnTo>
                      <a:pt x="249" y="206"/>
                    </a:lnTo>
                    <a:lnTo>
                      <a:pt x="253" y="222"/>
                    </a:lnTo>
                    <a:lnTo>
                      <a:pt x="263" y="225"/>
                    </a:lnTo>
                    <a:lnTo>
                      <a:pt x="268" y="208"/>
                    </a:lnTo>
                    <a:close/>
                    <a:moveTo>
                      <a:pt x="151" y="18"/>
                    </a:moveTo>
                    <a:lnTo>
                      <a:pt x="141" y="9"/>
                    </a:lnTo>
                    <a:lnTo>
                      <a:pt x="133" y="9"/>
                    </a:lnTo>
                    <a:lnTo>
                      <a:pt x="131" y="0"/>
                    </a:lnTo>
                    <a:lnTo>
                      <a:pt x="114" y="5"/>
                    </a:lnTo>
                    <a:lnTo>
                      <a:pt x="110" y="24"/>
                    </a:lnTo>
                    <a:lnTo>
                      <a:pt x="68" y="41"/>
                    </a:lnTo>
                    <a:lnTo>
                      <a:pt x="50" y="32"/>
                    </a:lnTo>
                    <a:lnTo>
                      <a:pt x="56" y="58"/>
                    </a:lnTo>
                    <a:lnTo>
                      <a:pt x="25" y="52"/>
                    </a:lnTo>
                    <a:lnTo>
                      <a:pt x="0" y="57"/>
                    </a:lnTo>
                    <a:lnTo>
                      <a:pt x="2" y="74"/>
                    </a:lnTo>
                    <a:lnTo>
                      <a:pt x="30" y="83"/>
                    </a:lnTo>
                    <a:lnTo>
                      <a:pt x="43" y="95"/>
                    </a:lnTo>
                    <a:lnTo>
                      <a:pt x="63" y="119"/>
                    </a:lnTo>
                    <a:lnTo>
                      <a:pt x="59" y="165"/>
                    </a:lnTo>
                    <a:lnTo>
                      <a:pt x="49" y="179"/>
                    </a:lnTo>
                    <a:lnTo>
                      <a:pt x="56" y="188"/>
                    </a:lnTo>
                    <a:lnTo>
                      <a:pt x="92" y="198"/>
                    </a:lnTo>
                    <a:lnTo>
                      <a:pt x="99" y="194"/>
                    </a:lnTo>
                    <a:lnTo>
                      <a:pt x="120" y="204"/>
                    </a:lnTo>
                    <a:lnTo>
                      <a:pt x="142" y="201"/>
                    </a:lnTo>
                    <a:lnTo>
                      <a:pt x="144" y="187"/>
                    </a:lnTo>
                    <a:lnTo>
                      <a:pt x="172" y="180"/>
                    </a:lnTo>
                    <a:lnTo>
                      <a:pt x="210" y="185"/>
                    </a:lnTo>
                    <a:lnTo>
                      <a:pt x="226" y="173"/>
                    </a:lnTo>
                    <a:lnTo>
                      <a:pt x="228" y="163"/>
                    </a:lnTo>
                    <a:lnTo>
                      <a:pt x="218" y="160"/>
                    </a:lnTo>
                    <a:lnTo>
                      <a:pt x="212" y="141"/>
                    </a:lnTo>
                    <a:lnTo>
                      <a:pt x="219" y="135"/>
                    </a:lnTo>
                    <a:lnTo>
                      <a:pt x="212" y="126"/>
                    </a:lnTo>
                    <a:lnTo>
                      <a:pt x="213" y="120"/>
                    </a:lnTo>
                    <a:lnTo>
                      <a:pt x="207" y="109"/>
                    </a:lnTo>
                    <a:lnTo>
                      <a:pt x="197" y="113"/>
                    </a:lnTo>
                    <a:lnTo>
                      <a:pt x="197" y="102"/>
                    </a:lnTo>
                    <a:lnTo>
                      <a:pt x="211" y="89"/>
                    </a:lnTo>
                    <a:lnTo>
                      <a:pt x="210" y="83"/>
                    </a:lnTo>
                    <a:lnTo>
                      <a:pt x="219" y="85"/>
                    </a:lnTo>
                    <a:lnTo>
                      <a:pt x="224" y="81"/>
                    </a:lnTo>
                    <a:lnTo>
                      <a:pt x="225" y="65"/>
                    </a:lnTo>
                    <a:lnTo>
                      <a:pt x="234" y="50"/>
                    </a:lnTo>
                    <a:lnTo>
                      <a:pt x="208" y="45"/>
                    </a:lnTo>
                    <a:lnTo>
                      <a:pt x="198" y="39"/>
                    </a:lnTo>
                    <a:lnTo>
                      <a:pt x="193" y="39"/>
                    </a:lnTo>
                    <a:lnTo>
                      <a:pt x="189" y="38"/>
                    </a:lnTo>
                    <a:lnTo>
                      <a:pt x="172" y="27"/>
                    </a:lnTo>
                    <a:lnTo>
                      <a:pt x="163" y="28"/>
                    </a:lnTo>
                    <a:lnTo>
                      <a:pt x="151" y="18"/>
                    </a:lnTo>
                    <a:lnTo>
                      <a:pt x="151" y="18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0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3363728-6BA9-8623-5A7B-BE637BA474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5163" y="3138488"/>
                <a:ext cx="68262" cy="41275"/>
              </a:xfrm>
              <a:custGeom>
                <a:avLst/>
                <a:gdLst>
                  <a:gd name="T0" fmla="*/ 8 w 43"/>
                  <a:gd name="T1" fmla="*/ 12 h 26"/>
                  <a:gd name="T2" fmla="*/ 7 w 43"/>
                  <a:gd name="T3" fmla="*/ 11 h 26"/>
                  <a:gd name="T4" fmla="*/ 5 w 43"/>
                  <a:gd name="T5" fmla="*/ 12 h 26"/>
                  <a:gd name="T6" fmla="*/ 4 w 43"/>
                  <a:gd name="T7" fmla="*/ 14 h 26"/>
                  <a:gd name="T8" fmla="*/ 2 w 43"/>
                  <a:gd name="T9" fmla="*/ 14 h 26"/>
                  <a:gd name="T10" fmla="*/ 0 w 43"/>
                  <a:gd name="T11" fmla="*/ 14 h 26"/>
                  <a:gd name="T12" fmla="*/ 1 w 43"/>
                  <a:gd name="T13" fmla="*/ 16 h 26"/>
                  <a:gd name="T14" fmla="*/ 3 w 43"/>
                  <a:gd name="T15" fmla="*/ 21 h 26"/>
                  <a:gd name="T16" fmla="*/ 4 w 43"/>
                  <a:gd name="T17" fmla="*/ 22 h 26"/>
                  <a:gd name="T18" fmla="*/ 5 w 43"/>
                  <a:gd name="T19" fmla="*/ 23 h 26"/>
                  <a:gd name="T20" fmla="*/ 9 w 43"/>
                  <a:gd name="T21" fmla="*/ 24 h 26"/>
                  <a:gd name="T22" fmla="*/ 10 w 43"/>
                  <a:gd name="T23" fmla="*/ 24 h 26"/>
                  <a:gd name="T24" fmla="*/ 12 w 43"/>
                  <a:gd name="T25" fmla="*/ 24 h 26"/>
                  <a:gd name="T26" fmla="*/ 13 w 43"/>
                  <a:gd name="T27" fmla="*/ 24 h 26"/>
                  <a:gd name="T28" fmla="*/ 14 w 43"/>
                  <a:gd name="T29" fmla="*/ 26 h 26"/>
                  <a:gd name="T30" fmla="*/ 16 w 43"/>
                  <a:gd name="T31" fmla="*/ 26 h 26"/>
                  <a:gd name="T32" fmla="*/ 16 w 43"/>
                  <a:gd name="T33" fmla="*/ 25 h 26"/>
                  <a:gd name="T34" fmla="*/ 16 w 43"/>
                  <a:gd name="T35" fmla="*/ 24 h 26"/>
                  <a:gd name="T36" fmla="*/ 16 w 43"/>
                  <a:gd name="T37" fmla="*/ 23 h 26"/>
                  <a:gd name="T38" fmla="*/ 18 w 43"/>
                  <a:gd name="T39" fmla="*/ 23 h 26"/>
                  <a:gd name="T40" fmla="*/ 19 w 43"/>
                  <a:gd name="T41" fmla="*/ 23 h 26"/>
                  <a:gd name="T42" fmla="*/ 21 w 43"/>
                  <a:gd name="T43" fmla="*/ 22 h 26"/>
                  <a:gd name="T44" fmla="*/ 23 w 43"/>
                  <a:gd name="T45" fmla="*/ 21 h 26"/>
                  <a:gd name="T46" fmla="*/ 25 w 43"/>
                  <a:gd name="T47" fmla="*/ 20 h 26"/>
                  <a:gd name="T48" fmla="*/ 28 w 43"/>
                  <a:gd name="T49" fmla="*/ 16 h 26"/>
                  <a:gd name="T50" fmla="*/ 29 w 43"/>
                  <a:gd name="T51" fmla="*/ 16 h 26"/>
                  <a:gd name="T52" fmla="*/ 31 w 43"/>
                  <a:gd name="T53" fmla="*/ 16 h 26"/>
                  <a:gd name="T54" fmla="*/ 33 w 43"/>
                  <a:gd name="T55" fmla="*/ 16 h 26"/>
                  <a:gd name="T56" fmla="*/ 35 w 43"/>
                  <a:gd name="T57" fmla="*/ 15 h 26"/>
                  <a:gd name="T58" fmla="*/ 35 w 43"/>
                  <a:gd name="T59" fmla="*/ 14 h 26"/>
                  <a:gd name="T60" fmla="*/ 34 w 43"/>
                  <a:gd name="T61" fmla="*/ 14 h 26"/>
                  <a:gd name="T62" fmla="*/ 33 w 43"/>
                  <a:gd name="T63" fmla="*/ 12 h 26"/>
                  <a:gd name="T64" fmla="*/ 32 w 43"/>
                  <a:gd name="T65" fmla="*/ 11 h 26"/>
                  <a:gd name="T66" fmla="*/ 32 w 43"/>
                  <a:gd name="T67" fmla="*/ 8 h 26"/>
                  <a:gd name="T68" fmla="*/ 41 w 43"/>
                  <a:gd name="T69" fmla="*/ 1 h 26"/>
                  <a:gd name="T70" fmla="*/ 43 w 43"/>
                  <a:gd name="T71" fmla="*/ 0 h 26"/>
                  <a:gd name="T72" fmla="*/ 40 w 43"/>
                  <a:gd name="T73" fmla="*/ 0 h 26"/>
                  <a:gd name="T74" fmla="*/ 38 w 43"/>
                  <a:gd name="T75" fmla="*/ 1 h 26"/>
                  <a:gd name="T76" fmla="*/ 36 w 43"/>
                  <a:gd name="T77" fmla="*/ 2 h 26"/>
                  <a:gd name="T78" fmla="*/ 34 w 43"/>
                  <a:gd name="T79" fmla="*/ 4 h 26"/>
                  <a:gd name="T80" fmla="*/ 25 w 43"/>
                  <a:gd name="T81" fmla="*/ 7 h 26"/>
                  <a:gd name="T82" fmla="*/ 22 w 43"/>
                  <a:gd name="T83" fmla="*/ 7 h 26"/>
                  <a:gd name="T84" fmla="*/ 20 w 43"/>
                  <a:gd name="T85" fmla="*/ 7 h 26"/>
                  <a:gd name="T86" fmla="*/ 16 w 43"/>
                  <a:gd name="T87" fmla="*/ 7 h 26"/>
                  <a:gd name="T88" fmla="*/ 12 w 43"/>
                  <a:gd name="T89" fmla="*/ 6 h 26"/>
                  <a:gd name="T90" fmla="*/ 12 w 43"/>
                  <a:gd name="T91" fmla="*/ 9 h 26"/>
                  <a:gd name="T92" fmla="*/ 11 w 43"/>
                  <a:gd name="T93" fmla="*/ 11 h 26"/>
                  <a:gd name="T94" fmla="*/ 9 w 43"/>
                  <a:gd name="T95" fmla="*/ 12 h 26"/>
                  <a:gd name="T96" fmla="*/ 8 w 43"/>
                  <a:gd name="T97" fmla="*/ 12 h 26"/>
                  <a:gd name="T98" fmla="*/ 8 w 43"/>
                  <a:gd name="T99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3" h="26">
                    <a:moveTo>
                      <a:pt x="8" y="12"/>
                    </a:moveTo>
                    <a:lnTo>
                      <a:pt x="7" y="11"/>
                    </a:lnTo>
                    <a:lnTo>
                      <a:pt x="5" y="12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14"/>
                    </a:lnTo>
                    <a:lnTo>
                      <a:pt x="1" y="16"/>
                    </a:lnTo>
                    <a:lnTo>
                      <a:pt x="3" y="21"/>
                    </a:lnTo>
                    <a:lnTo>
                      <a:pt x="4" y="22"/>
                    </a:lnTo>
                    <a:lnTo>
                      <a:pt x="5" y="23"/>
                    </a:lnTo>
                    <a:lnTo>
                      <a:pt x="9" y="24"/>
                    </a:lnTo>
                    <a:lnTo>
                      <a:pt x="10" y="24"/>
                    </a:lnTo>
                    <a:lnTo>
                      <a:pt x="12" y="24"/>
                    </a:lnTo>
                    <a:lnTo>
                      <a:pt x="13" y="24"/>
                    </a:lnTo>
                    <a:lnTo>
                      <a:pt x="14" y="26"/>
                    </a:lnTo>
                    <a:lnTo>
                      <a:pt x="16" y="26"/>
                    </a:lnTo>
                    <a:lnTo>
                      <a:pt x="16" y="25"/>
                    </a:lnTo>
                    <a:lnTo>
                      <a:pt x="16" y="24"/>
                    </a:lnTo>
                    <a:lnTo>
                      <a:pt x="16" y="23"/>
                    </a:lnTo>
                    <a:lnTo>
                      <a:pt x="18" y="23"/>
                    </a:lnTo>
                    <a:lnTo>
                      <a:pt x="19" y="23"/>
                    </a:lnTo>
                    <a:lnTo>
                      <a:pt x="21" y="22"/>
                    </a:lnTo>
                    <a:lnTo>
                      <a:pt x="23" y="21"/>
                    </a:lnTo>
                    <a:lnTo>
                      <a:pt x="25" y="20"/>
                    </a:lnTo>
                    <a:lnTo>
                      <a:pt x="28" y="16"/>
                    </a:lnTo>
                    <a:lnTo>
                      <a:pt x="29" y="16"/>
                    </a:lnTo>
                    <a:lnTo>
                      <a:pt x="31" y="16"/>
                    </a:lnTo>
                    <a:lnTo>
                      <a:pt x="33" y="16"/>
                    </a:lnTo>
                    <a:lnTo>
                      <a:pt x="35" y="15"/>
                    </a:lnTo>
                    <a:lnTo>
                      <a:pt x="35" y="14"/>
                    </a:lnTo>
                    <a:lnTo>
                      <a:pt x="34" y="14"/>
                    </a:lnTo>
                    <a:lnTo>
                      <a:pt x="33" y="12"/>
                    </a:lnTo>
                    <a:lnTo>
                      <a:pt x="32" y="11"/>
                    </a:lnTo>
                    <a:lnTo>
                      <a:pt x="32" y="8"/>
                    </a:lnTo>
                    <a:lnTo>
                      <a:pt x="41" y="1"/>
                    </a:lnTo>
                    <a:lnTo>
                      <a:pt x="43" y="0"/>
                    </a:lnTo>
                    <a:lnTo>
                      <a:pt x="40" y="0"/>
                    </a:lnTo>
                    <a:lnTo>
                      <a:pt x="38" y="1"/>
                    </a:lnTo>
                    <a:lnTo>
                      <a:pt x="36" y="2"/>
                    </a:lnTo>
                    <a:lnTo>
                      <a:pt x="34" y="4"/>
                    </a:lnTo>
                    <a:lnTo>
                      <a:pt x="25" y="7"/>
                    </a:lnTo>
                    <a:lnTo>
                      <a:pt x="22" y="7"/>
                    </a:lnTo>
                    <a:lnTo>
                      <a:pt x="20" y="7"/>
                    </a:lnTo>
                    <a:lnTo>
                      <a:pt x="16" y="7"/>
                    </a:lnTo>
                    <a:lnTo>
                      <a:pt x="12" y="6"/>
                    </a:lnTo>
                    <a:lnTo>
                      <a:pt x="12" y="9"/>
                    </a:lnTo>
                    <a:lnTo>
                      <a:pt x="11" y="11"/>
                    </a:lnTo>
                    <a:lnTo>
                      <a:pt x="9" y="12"/>
                    </a:lnTo>
                    <a:lnTo>
                      <a:pt x="8" y="12"/>
                    </a:lnTo>
                    <a:lnTo>
                      <a:pt x="8" y="12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0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A0E4FA2-0E2F-E6AC-985A-027DFAADECF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610350" y="2853530"/>
                <a:ext cx="44450" cy="46038"/>
              </a:xfrm>
              <a:custGeom>
                <a:avLst/>
                <a:gdLst>
                  <a:gd name="T0" fmla="*/ 12 w 28"/>
                  <a:gd name="T1" fmla="*/ 25 h 29"/>
                  <a:gd name="T2" fmla="*/ 12 w 28"/>
                  <a:gd name="T3" fmla="*/ 29 h 29"/>
                  <a:gd name="T4" fmla="*/ 10 w 28"/>
                  <a:gd name="T5" fmla="*/ 29 h 29"/>
                  <a:gd name="T6" fmla="*/ 8 w 28"/>
                  <a:gd name="T7" fmla="*/ 22 h 29"/>
                  <a:gd name="T8" fmla="*/ 4 w 28"/>
                  <a:gd name="T9" fmla="*/ 20 h 29"/>
                  <a:gd name="T10" fmla="*/ 0 w 28"/>
                  <a:gd name="T11" fmla="*/ 14 h 29"/>
                  <a:gd name="T12" fmla="*/ 2 w 28"/>
                  <a:gd name="T13" fmla="*/ 9 h 29"/>
                  <a:gd name="T14" fmla="*/ 6 w 28"/>
                  <a:gd name="T15" fmla="*/ 8 h 29"/>
                  <a:gd name="T16" fmla="*/ 8 w 28"/>
                  <a:gd name="T17" fmla="*/ 1 h 29"/>
                  <a:gd name="T18" fmla="*/ 11 w 28"/>
                  <a:gd name="T19" fmla="*/ 0 h 29"/>
                  <a:gd name="T20" fmla="*/ 13 w 28"/>
                  <a:gd name="T21" fmla="*/ 3 h 29"/>
                  <a:gd name="T22" fmla="*/ 17 w 28"/>
                  <a:gd name="T23" fmla="*/ 4 h 29"/>
                  <a:gd name="T24" fmla="*/ 19 w 28"/>
                  <a:gd name="T25" fmla="*/ 7 h 29"/>
                  <a:gd name="T26" fmla="*/ 22 w 28"/>
                  <a:gd name="T27" fmla="*/ 8 h 29"/>
                  <a:gd name="T28" fmla="*/ 26 w 28"/>
                  <a:gd name="T29" fmla="*/ 12 h 29"/>
                  <a:gd name="T30" fmla="*/ 28 w 28"/>
                  <a:gd name="T31" fmla="*/ 12 h 29"/>
                  <a:gd name="T32" fmla="*/ 27 w 28"/>
                  <a:gd name="T33" fmla="*/ 17 h 29"/>
                  <a:gd name="T34" fmla="*/ 25 w 28"/>
                  <a:gd name="T35" fmla="*/ 20 h 29"/>
                  <a:gd name="T36" fmla="*/ 25 w 28"/>
                  <a:gd name="T37" fmla="*/ 21 h 29"/>
                  <a:gd name="T38" fmla="*/ 22 w 28"/>
                  <a:gd name="T39" fmla="*/ 22 h 29"/>
                  <a:gd name="T40" fmla="*/ 12 w 28"/>
                  <a:gd name="T41" fmla="*/ 2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" h="29">
                    <a:moveTo>
                      <a:pt x="12" y="25"/>
                    </a:moveTo>
                    <a:lnTo>
                      <a:pt x="12" y="29"/>
                    </a:lnTo>
                    <a:lnTo>
                      <a:pt x="10" y="29"/>
                    </a:lnTo>
                    <a:lnTo>
                      <a:pt x="8" y="22"/>
                    </a:lnTo>
                    <a:lnTo>
                      <a:pt x="4" y="20"/>
                    </a:lnTo>
                    <a:lnTo>
                      <a:pt x="0" y="14"/>
                    </a:lnTo>
                    <a:lnTo>
                      <a:pt x="2" y="9"/>
                    </a:lnTo>
                    <a:lnTo>
                      <a:pt x="6" y="8"/>
                    </a:lnTo>
                    <a:lnTo>
                      <a:pt x="8" y="1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7" y="4"/>
                    </a:lnTo>
                    <a:lnTo>
                      <a:pt x="19" y="7"/>
                    </a:lnTo>
                    <a:lnTo>
                      <a:pt x="22" y="8"/>
                    </a:lnTo>
                    <a:lnTo>
                      <a:pt x="26" y="12"/>
                    </a:lnTo>
                    <a:lnTo>
                      <a:pt x="28" y="12"/>
                    </a:lnTo>
                    <a:lnTo>
                      <a:pt x="27" y="17"/>
                    </a:lnTo>
                    <a:lnTo>
                      <a:pt x="25" y="20"/>
                    </a:lnTo>
                    <a:lnTo>
                      <a:pt x="25" y="21"/>
                    </a:lnTo>
                    <a:lnTo>
                      <a:pt x="22" y="22"/>
                    </a:lnTo>
                    <a:lnTo>
                      <a:pt x="12" y="25"/>
                    </a:lnTo>
                    <a:close/>
                  </a:path>
                </a:pathLst>
              </a:custGeom>
              <a:grpFill/>
              <a:ln w="1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</p:grpSp>
      </p:grpSp>
      <p:grpSp>
        <p:nvGrpSpPr>
          <p:cNvPr id="280" name="Group 279">
            <a:extLst>
              <a:ext uri="{FF2B5EF4-FFF2-40B4-BE49-F238E27FC236}">
                <a16:creationId xmlns:a16="http://schemas.microsoft.com/office/drawing/2014/main" id="{918DD9C7-07B3-A39E-160C-5457247BFCBD}"/>
              </a:ext>
            </a:extLst>
          </p:cNvPr>
          <p:cNvGrpSpPr/>
          <p:nvPr/>
        </p:nvGrpSpPr>
        <p:grpSpPr>
          <a:xfrm>
            <a:off x="4930464" y="1165684"/>
            <a:ext cx="1409712" cy="581337"/>
            <a:chOff x="3068150" y="1344777"/>
            <a:chExt cx="1409712" cy="581337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42B59497-B0C0-FB01-00BC-399038831CCC}"/>
                </a:ext>
              </a:extLst>
            </p:cNvPr>
            <p:cNvGrpSpPr/>
            <p:nvPr/>
          </p:nvGrpSpPr>
          <p:grpSpPr>
            <a:xfrm>
              <a:off x="3068150" y="1453243"/>
              <a:ext cx="472873" cy="472871"/>
              <a:chOff x="4200794" y="1937995"/>
              <a:chExt cx="628112" cy="628112"/>
            </a:xfrm>
          </p:grpSpPr>
          <p:sp>
            <p:nvSpPr>
              <p:cNvPr id="51" name="Teardrop 50">
                <a:extLst>
                  <a:ext uri="{FF2B5EF4-FFF2-40B4-BE49-F238E27FC236}">
                    <a16:creationId xmlns:a16="http://schemas.microsoft.com/office/drawing/2014/main" id="{352F75EB-AC62-6042-2129-EE6C300CDB7C}"/>
                  </a:ext>
                </a:extLst>
              </p:cNvPr>
              <p:cNvSpPr/>
              <p:nvPr/>
            </p:nvSpPr>
            <p:spPr>
              <a:xfrm rot="8100000">
                <a:off x="4200794" y="1937995"/>
                <a:ext cx="628112" cy="628112"/>
              </a:xfrm>
              <a:prstGeom prst="teardrop">
                <a:avLst>
                  <a:gd name="adj" fmla="val 115012"/>
                </a:avLst>
              </a:prstGeom>
              <a:solidFill>
                <a:schemeClr val="tx2">
                  <a:lumMod val="85000"/>
                  <a:lumOff val="15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2">
                      <a:lumMod val="95000"/>
                      <a:lumOff val="5000"/>
                    </a:schemeClr>
                  </a:solidFill>
                  <a:cs typeface="Cavolini" panose="03000502040302020204" pitchFamily="66" charset="0"/>
                </a:endParaRPr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D6A0A424-C51D-AD4A-133F-F1B3A3CA9DD0}"/>
                  </a:ext>
                </a:extLst>
              </p:cNvPr>
              <p:cNvSpPr/>
              <p:nvPr/>
            </p:nvSpPr>
            <p:spPr>
              <a:xfrm>
                <a:off x="4361809" y="2099010"/>
                <a:ext cx="306082" cy="30608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2">
                      <a:lumMod val="95000"/>
                      <a:lumOff val="5000"/>
                    </a:schemeClr>
                  </a:solidFill>
                  <a:cs typeface="Cavolini" panose="03000502040302020204" pitchFamily="66" charset="0"/>
                </a:endParaRPr>
              </a:p>
            </p:txBody>
          </p:sp>
        </p:grpSp>
        <p:sp>
          <p:nvSpPr>
            <p:cNvPr id="279" name="Etiquette - DARK - Europe">
              <a:extLst>
                <a:ext uri="{FF2B5EF4-FFF2-40B4-BE49-F238E27FC236}">
                  <a16:creationId xmlns:a16="http://schemas.microsoft.com/office/drawing/2014/main" id="{50F1F04C-3851-EEB9-E37A-DEE199659B22}"/>
                </a:ext>
              </a:extLst>
            </p:cNvPr>
            <p:cNvSpPr/>
            <p:nvPr/>
          </p:nvSpPr>
          <p:spPr>
            <a:xfrm>
              <a:off x="3269012" y="1344777"/>
              <a:ext cx="1208850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2">
                      <a:lumMod val="95000"/>
                      <a:lumOff val="5000"/>
                    </a:schemeClr>
                  </a:solidFill>
                  <a:cs typeface="Cavolini" panose="03000502040302020204" pitchFamily="66" charset="0"/>
                </a:rPr>
                <a:t>Lorem</a:t>
              </a:r>
            </a:p>
          </p:txBody>
        </p:sp>
      </p:grpSp>
      <p:grpSp>
        <p:nvGrpSpPr>
          <p:cNvPr id="281" name="Group 280">
            <a:extLst>
              <a:ext uri="{FF2B5EF4-FFF2-40B4-BE49-F238E27FC236}">
                <a16:creationId xmlns:a16="http://schemas.microsoft.com/office/drawing/2014/main" id="{6B5F37C8-CC22-1EB0-021F-6F1F37BFF539}"/>
              </a:ext>
            </a:extLst>
          </p:cNvPr>
          <p:cNvGrpSpPr/>
          <p:nvPr/>
        </p:nvGrpSpPr>
        <p:grpSpPr>
          <a:xfrm>
            <a:off x="8400741" y="2258416"/>
            <a:ext cx="1208850" cy="971022"/>
            <a:chOff x="2729128" y="1453243"/>
            <a:chExt cx="1208850" cy="971022"/>
          </a:xfrm>
        </p:grpSpPr>
        <p:grpSp>
          <p:nvGrpSpPr>
            <p:cNvPr id="282" name="Group 281">
              <a:extLst>
                <a:ext uri="{FF2B5EF4-FFF2-40B4-BE49-F238E27FC236}">
                  <a16:creationId xmlns:a16="http://schemas.microsoft.com/office/drawing/2014/main" id="{C8F5BBBB-1EF6-3E17-250C-64F7E83F47C1}"/>
                </a:ext>
              </a:extLst>
            </p:cNvPr>
            <p:cNvGrpSpPr/>
            <p:nvPr/>
          </p:nvGrpSpPr>
          <p:grpSpPr>
            <a:xfrm>
              <a:off x="3068150" y="1453243"/>
              <a:ext cx="472873" cy="472871"/>
              <a:chOff x="4200794" y="1937995"/>
              <a:chExt cx="628112" cy="628112"/>
            </a:xfrm>
          </p:grpSpPr>
          <p:sp>
            <p:nvSpPr>
              <p:cNvPr id="284" name="Teardrop 283">
                <a:extLst>
                  <a:ext uri="{FF2B5EF4-FFF2-40B4-BE49-F238E27FC236}">
                    <a16:creationId xmlns:a16="http://schemas.microsoft.com/office/drawing/2014/main" id="{E2ED4C5A-14DD-F25F-C384-25C015AFD207}"/>
                  </a:ext>
                </a:extLst>
              </p:cNvPr>
              <p:cNvSpPr/>
              <p:nvPr/>
            </p:nvSpPr>
            <p:spPr>
              <a:xfrm rot="8100000">
                <a:off x="4200794" y="1937995"/>
                <a:ext cx="628112" cy="628112"/>
              </a:xfrm>
              <a:prstGeom prst="teardrop">
                <a:avLst>
                  <a:gd name="adj" fmla="val 115012"/>
                </a:avLst>
              </a:prstGeom>
              <a:solidFill>
                <a:schemeClr val="tx2">
                  <a:lumMod val="85000"/>
                  <a:lumOff val="15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2">
                      <a:lumMod val="95000"/>
                      <a:lumOff val="5000"/>
                    </a:schemeClr>
                  </a:solidFill>
                  <a:cs typeface="Cavolini" panose="03000502040302020204" pitchFamily="66" charset="0"/>
                </a:endParaRPr>
              </a:p>
            </p:txBody>
          </p:sp>
          <p:sp>
            <p:nvSpPr>
              <p:cNvPr id="285" name="Oval 284">
                <a:extLst>
                  <a:ext uri="{FF2B5EF4-FFF2-40B4-BE49-F238E27FC236}">
                    <a16:creationId xmlns:a16="http://schemas.microsoft.com/office/drawing/2014/main" id="{8A58D92E-8515-491B-3CA8-90B72FDF0F20}"/>
                  </a:ext>
                </a:extLst>
              </p:cNvPr>
              <p:cNvSpPr/>
              <p:nvPr/>
            </p:nvSpPr>
            <p:spPr>
              <a:xfrm>
                <a:off x="4361809" y="2099010"/>
                <a:ext cx="306082" cy="30608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2">
                      <a:lumMod val="95000"/>
                      <a:lumOff val="5000"/>
                    </a:schemeClr>
                  </a:solidFill>
                  <a:cs typeface="Cavolini" panose="03000502040302020204" pitchFamily="66" charset="0"/>
                </a:endParaRPr>
              </a:p>
            </p:txBody>
          </p:sp>
        </p:grpSp>
        <p:sp>
          <p:nvSpPr>
            <p:cNvPr id="283" name="Etiquette - DARK - Europe">
              <a:extLst>
                <a:ext uri="{FF2B5EF4-FFF2-40B4-BE49-F238E27FC236}">
                  <a16:creationId xmlns:a16="http://schemas.microsoft.com/office/drawing/2014/main" id="{CA4EEE50-1096-8687-6749-E0EFB3D32F8C}"/>
                </a:ext>
              </a:extLst>
            </p:cNvPr>
            <p:cNvSpPr/>
            <p:nvPr/>
          </p:nvSpPr>
          <p:spPr>
            <a:xfrm>
              <a:off x="2729128" y="2178044"/>
              <a:ext cx="1208850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2">
                      <a:lumMod val="95000"/>
                      <a:lumOff val="5000"/>
                    </a:schemeClr>
                  </a:solidFill>
                  <a:cs typeface="Cavolini" panose="03000502040302020204" pitchFamily="66" charset="0"/>
                </a:rPr>
                <a:t>Lorem</a:t>
              </a:r>
            </a:p>
          </p:txBody>
        </p:sp>
      </p:grpSp>
      <p:grpSp>
        <p:nvGrpSpPr>
          <p:cNvPr id="286" name="Group 285">
            <a:extLst>
              <a:ext uri="{FF2B5EF4-FFF2-40B4-BE49-F238E27FC236}">
                <a16:creationId xmlns:a16="http://schemas.microsoft.com/office/drawing/2014/main" id="{8D052137-9E00-51E8-DD19-40541C18367C}"/>
              </a:ext>
            </a:extLst>
          </p:cNvPr>
          <p:cNvGrpSpPr/>
          <p:nvPr/>
        </p:nvGrpSpPr>
        <p:grpSpPr>
          <a:xfrm>
            <a:off x="2604227" y="2175647"/>
            <a:ext cx="1208850" cy="971022"/>
            <a:chOff x="2729128" y="1453243"/>
            <a:chExt cx="1208850" cy="971022"/>
          </a:xfrm>
        </p:grpSpPr>
        <p:grpSp>
          <p:nvGrpSpPr>
            <p:cNvPr id="287" name="Group 286">
              <a:extLst>
                <a:ext uri="{FF2B5EF4-FFF2-40B4-BE49-F238E27FC236}">
                  <a16:creationId xmlns:a16="http://schemas.microsoft.com/office/drawing/2014/main" id="{46D8E942-4BEA-EB2D-C3F5-FE48C72D6D64}"/>
                </a:ext>
              </a:extLst>
            </p:cNvPr>
            <p:cNvGrpSpPr/>
            <p:nvPr/>
          </p:nvGrpSpPr>
          <p:grpSpPr>
            <a:xfrm>
              <a:off x="3068150" y="1453243"/>
              <a:ext cx="472873" cy="472871"/>
              <a:chOff x="4200794" y="1937995"/>
              <a:chExt cx="628112" cy="628112"/>
            </a:xfrm>
          </p:grpSpPr>
          <p:sp>
            <p:nvSpPr>
              <p:cNvPr id="289" name="Teardrop 288">
                <a:extLst>
                  <a:ext uri="{FF2B5EF4-FFF2-40B4-BE49-F238E27FC236}">
                    <a16:creationId xmlns:a16="http://schemas.microsoft.com/office/drawing/2014/main" id="{18FA56D3-6E67-2E87-0CEA-4E47B9AA899F}"/>
                  </a:ext>
                </a:extLst>
              </p:cNvPr>
              <p:cNvSpPr/>
              <p:nvPr/>
            </p:nvSpPr>
            <p:spPr>
              <a:xfrm rot="8100000">
                <a:off x="4200794" y="1937995"/>
                <a:ext cx="628112" cy="628112"/>
              </a:xfrm>
              <a:prstGeom prst="teardrop">
                <a:avLst>
                  <a:gd name="adj" fmla="val 115012"/>
                </a:avLst>
              </a:prstGeom>
              <a:solidFill>
                <a:schemeClr val="tx2">
                  <a:lumMod val="85000"/>
                  <a:lumOff val="15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2">
                      <a:lumMod val="95000"/>
                      <a:lumOff val="5000"/>
                    </a:schemeClr>
                  </a:solidFill>
                  <a:cs typeface="Cavolini" panose="03000502040302020204" pitchFamily="66" charset="0"/>
                </a:endParaRPr>
              </a:p>
            </p:txBody>
          </p:sp>
          <p:sp>
            <p:nvSpPr>
              <p:cNvPr id="290" name="Oval 289">
                <a:extLst>
                  <a:ext uri="{FF2B5EF4-FFF2-40B4-BE49-F238E27FC236}">
                    <a16:creationId xmlns:a16="http://schemas.microsoft.com/office/drawing/2014/main" id="{773BD200-6399-5265-E609-1B2C47D38619}"/>
                  </a:ext>
                </a:extLst>
              </p:cNvPr>
              <p:cNvSpPr/>
              <p:nvPr/>
            </p:nvSpPr>
            <p:spPr>
              <a:xfrm>
                <a:off x="4361809" y="2099010"/>
                <a:ext cx="306082" cy="30608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2">
                      <a:lumMod val="95000"/>
                      <a:lumOff val="5000"/>
                    </a:schemeClr>
                  </a:solidFill>
                  <a:cs typeface="Cavolini" panose="03000502040302020204" pitchFamily="66" charset="0"/>
                </a:endParaRPr>
              </a:p>
            </p:txBody>
          </p:sp>
        </p:grpSp>
        <p:sp>
          <p:nvSpPr>
            <p:cNvPr id="288" name="Etiquette - DARK - Europe">
              <a:extLst>
                <a:ext uri="{FF2B5EF4-FFF2-40B4-BE49-F238E27FC236}">
                  <a16:creationId xmlns:a16="http://schemas.microsoft.com/office/drawing/2014/main" id="{FC89EEFB-FFA6-C8AB-CE00-8652025E9B05}"/>
                </a:ext>
              </a:extLst>
            </p:cNvPr>
            <p:cNvSpPr/>
            <p:nvPr/>
          </p:nvSpPr>
          <p:spPr>
            <a:xfrm>
              <a:off x="2729128" y="2178044"/>
              <a:ext cx="1208850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2">
                      <a:lumMod val="95000"/>
                      <a:lumOff val="5000"/>
                    </a:schemeClr>
                  </a:solidFill>
                  <a:cs typeface="Cavolini" panose="03000502040302020204" pitchFamily="66" charset="0"/>
                </a:rPr>
                <a:t>Lorem</a:t>
              </a:r>
            </a:p>
          </p:txBody>
        </p:sp>
      </p:grp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F8C30E34-7BC0-938C-B4BF-70E64EA88EC5}"/>
              </a:ext>
            </a:extLst>
          </p:cNvPr>
          <p:cNvGrpSpPr/>
          <p:nvPr/>
        </p:nvGrpSpPr>
        <p:grpSpPr>
          <a:xfrm>
            <a:off x="3904380" y="3705555"/>
            <a:ext cx="1208850" cy="971022"/>
            <a:chOff x="2729128" y="1453243"/>
            <a:chExt cx="1208850" cy="971022"/>
          </a:xfrm>
        </p:grpSpPr>
        <p:grpSp>
          <p:nvGrpSpPr>
            <p:cNvPr id="292" name="Group 291">
              <a:extLst>
                <a:ext uri="{FF2B5EF4-FFF2-40B4-BE49-F238E27FC236}">
                  <a16:creationId xmlns:a16="http://schemas.microsoft.com/office/drawing/2014/main" id="{256DFF1E-C5C6-9CE8-BA10-D9EBC74A5F64}"/>
                </a:ext>
              </a:extLst>
            </p:cNvPr>
            <p:cNvGrpSpPr/>
            <p:nvPr/>
          </p:nvGrpSpPr>
          <p:grpSpPr>
            <a:xfrm>
              <a:off x="3068150" y="1453243"/>
              <a:ext cx="472873" cy="472871"/>
              <a:chOff x="4200794" y="1937995"/>
              <a:chExt cx="628112" cy="628112"/>
            </a:xfrm>
          </p:grpSpPr>
          <p:sp>
            <p:nvSpPr>
              <p:cNvPr id="294" name="Teardrop 293">
                <a:extLst>
                  <a:ext uri="{FF2B5EF4-FFF2-40B4-BE49-F238E27FC236}">
                    <a16:creationId xmlns:a16="http://schemas.microsoft.com/office/drawing/2014/main" id="{0B5640AB-ECE8-4B56-03F9-6906A22E2C27}"/>
                  </a:ext>
                </a:extLst>
              </p:cNvPr>
              <p:cNvSpPr/>
              <p:nvPr/>
            </p:nvSpPr>
            <p:spPr>
              <a:xfrm rot="8100000">
                <a:off x="4200794" y="1937995"/>
                <a:ext cx="628112" cy="628112"/>
              </a:xfrm>
              <a:prstGeom prst="teardrop">
                <a:avLst>
                  <a:gd name="adj" fmla="val 115012"/>
                </a:avLst>
              </a:prstGeom>
              <a:solidFill>
                <a:schemeClr val="tx2">
                  <a:lumMod val="85000"/>
                  <a:lumOff val="15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2">
                      <a:lumMod val="95000"/>
                      <a:lumOff val="5000"/>
                    </a:schemeClr>
                  </a:solidFill>
                  <a:cs typeface="Cavolini" panose="03000502040302020204" pitchFamily="66" charset="0"/>
                </a:endParaRPr>
              </a:p>
            </p:txBody>
          </p:sp>
          <p:sp>
            <p:nvSpPr>
              <p:cNvPr id="295" name="Oval 294">
                <a:extLst>
                  <a:ext uri="{FF2B5EF4-FFF2-40B4-BE49-F238E27FC236}">
                    <a16:creationId xmlns:a16="http://schemas.microsoft.com/office/drawing/2014/main" id="{D0048130-8909-8AFE-681A-622A51A821BF}"/>
                  </a:ext>
                </a:extLst>
              </p:cNvPr>
              <p:cNvSpPr/>
              <p:nvPr/>
            </p:nvSpPr>
            <p:spPr>
              <a:xfrm>
                <a:off x="4361809" y="2099010"/>
                <a:ext cx="306082" cy="30608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2">
                      <a:lumMod val="95000"/>
                      <a:lumOff val="5000"/>
                    </a:schemeClr>
                  </a:solidFill>
                  <a:cs typeface="Cavolini" panose="03000502040302020204" pitchFamily="66" charset="0"/>
                </a:endParaRPr>
              </a:p>
            </p:txBody>
          </p:sp>
        </p:grpSp>
        <p:sp>
          <p:nvSpPr>
            <p:cNvPr id="293" name="Etiquette - DARK - Europe">
              <a:extLst>
                <a:ext uri="{FF2B5EF4-FFF2-40B4-BE49-F238E27FC236}">
                  <a16:creationId xmlns:a16="http://schemas.microsoft.com/office/drawing/2014/main" id="{A69D216A-9F33-7B40-3BAF-F51B65F6829E}"/>
                </a:ext>
              </a:extLst>
            </p:cNvPr>
            <p:cNvSpPr/>
            <p:nvPr/>
          </p:nvSpPr>
          <p:spPr>
            <a:xfrm>
              <a:off x="2729128" y="2178044"/>
              <a:ext cx="1208850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2">
                      <a:lumMod val="95000"/>
                      <a:lumOff val="5000"/>
                    </a:schemeClr>
                  </a:solidFill>
                  <a:cs typeface="Cavolini" panose="03000502040302020204" pitchFamily="66" charset="0"/>
                </a:rPr>
                <a:t>Lorem</a:t>
              </a:r>
            </a:p>
          </p:txBody>
        </p:sp>
      </p:grpSp>
      <p:grpSp>
        <p:nvGrpSpPr>
          <p:cNvPr id="296" name="Group 295">
            <a:extLst>
              <a:ext uri="{FF2B5EF4-FFF2-40B4-BE49-F238E27FC236}">
                <a16:creationId xmlns:a16="http://schemas.microsoft.com/office/drawing/2014/main" id="{93FE326C-4C1D-EF09-391E-2BABE021E8FC}"/>
              </a:ext>
            </a:extLst>
          </p:cNvPr>
          <p:cNvGrpSpPr/>
          <p:nvPr/>
        </p:nvGrpSpPr>
        <p:grpSpPr>
          <a:xfrm>
            <a:off x="9424504" y="4230001"/>
            <a:ext cx="1208850" cy="971022"/>
            <a:chOff x="2729128" y="1453243"/>
            <a:chExt cx="1208850" cy="971022"/>
          </a:xfrm>
        </p:grpSpPr>
        <p:grpSp>
          <p:nvGrpSpPr>
            <p:cNvPr id="297" name="Group 296">
              <a:extLst>
                <a:ext uri="{FF2B5EF4-FFF2-40B4-BE49-F238E27FC236}">
                  <a16:creationId xmlns:a16="http://schemas.microsoft.com/office/drawing/2014/main" id="{1A9BF05B-133E-8C7E-D1DB-B9E0D4EC7912}"/>
                </a:ext>
              </a:extLst>
            </p:cNvPr>
            <p:cNvGrpSpPr/>
            <p:nvPr/>
          </p:nvGrpSpPr>
          <p:grpSpPr>
            <a:xfrm>
              <a:off x="3068150" y="1453243"/>
              <a:ext cx="472873" cy="472871"/>
              <a:chOff x="4200794" y="1937995"/>
              <a:chExt cx="628112" cy="628112"/>
            </a:xfrm>
          </p:grpSpPr>
          <p:sp>
            <p:nvSpPr>
              <p:cNvPr id="299" name="Teardrop 298">
                <a:extLst>
                  <a:ext uri="{FF2B5EF4-FFF2-40B4-BE49-F238E27FC236}">
                    <a16:creationId xmlns:a16="http://schemas.microsoft.com/office/drawing/2014/main" id="{EDD6BE8C-E6DF-2882-F775-584F7777293B}"/>
                  </a:ext>
                </a:extLst>
              </p:cNvPr>
              <p:cNvSpPr/>
              <p:nvPr/>
            </p:nvSpPr>
            <p:spPr>
              <a:xfrm rot="8100000">
                <a:off x="4200794" y="1937995"/>
                <a:ext cx="628112" cy="628112"/>
              </a:xfrm>
              <a:prstGeom prst="teardrop">
                <a:avLst>
                  <a:gd name="adj" fmla="val 115012"/>
                </a:avLst>
              </a:prstGeom>
              <a:solidFill>
                <a:schemeClr val="tx2">
                  <a:lumMod val="85000"/>
                  <a:lumOff val="15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2">
                      <a:lumMod val="95000"/>
                      <a:lumOff val="5000"/>
                    </a:schemeClr>
                  </a:solidFill>
                  <a:cs typeface="Cavolini" panose="03000502040302020204" pitchFamily="66" charset="0"/>
                </a:endParaRPr>
              </a:p>
            </p:txBody>
          </p:sp>
          <p:sp>
            <p:nvSpPr>
              <p:cNvPr id="300" name="Oval 299">
                <a:extLst>
                  <a:ext uri="{FF2B5EF4-FFF2-40B4-BE49-F238E27FC236}">
                    <a16:creationId xmlns:a16="http://schemas.microsoft.com/office/drawing/2014/main" id="{E343CFFD-82E9-1A2A-F92D-643642B71E13}"/>
                  </a:ext>
                </a:extLst>
              </p:cNvPr>
              <p:cNvSpPr/>
              <p:nvPr/>
            </p:nvSpPr>
            <p:spPr>
              <a:xfrm>
                <a:off x="4361809" y="2099010"/>
                <a:ext cx="306082" cy="306082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2">
                      <a:lumMod val="95000"/>
                      <a:lumOff val="5000"/>
                    </a:schemeClr>
                  </a:solidFill>
                  <a:cs typeface="Cavolini" panose="03000502040302020204" pitchFamily="66" charset="0"/>
                </a:endParaRPr>
              </a:p>
            </p:txBody>
          </p:sp>
        </p:grpSp>
        <p:sp>
          <p:nvSpPr>
            <p:cNvPr id="298" name="Etiquette - DARK - Europe">
              <a:extLst>
                <a:ext uri="{FF2B5EF4-FFF2-40B4-BE49-F238E27FC236}">
                  <a16:creationId xmlns:a16="http://schemas.microsoft.com/office/drawing/2014/main" id="{F2617A35-CD27-C5EA-F366-611F48B940FF}"/>
                </a:ext>
              </a:extLst>
            </p:cNvPr>
            <p:cNvSpPr/>
            <p:nvPr/>
          </p:nvSpPr>
          <p:spPr>
            <a:xfrm>
              <a:off x="2729128" y="2178044"/>
              <a:ext cx="1208850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2">
                      <a:lumMod val="95000"/>
                      <a:lumOff val="5000"/>
                    </a:schemeClr>
                  </a:solidFill>
                  <a:cs typeface="Cavolini" panose="03000502040302020204" pitchFamily="66" charset="0"/>
                </a:rPr>
                <a:t>Lorem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DF32775-D903-D598-9177-4CCF9D2EE593}"/>
              </a:ext>
            </a:extLst>
          </p:cNvPr>
          <p:cNvSpPr txBox="1"/>
          <p:nvPr/>
        </p:nvSpPr>
        <p:spPr>
          <a:xfrm>
            <a:off x="1061341" y="3256842"/>
            <a:ext cx="2147311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Lorem ipsum dolor sit </a:t>
            </a:r>
            <a:r>
              <a:rPr lang="en-CA" sz="11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amet</a:t>
            </a:r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, </a:t>
            </a:r>
            <a:r>
              <a:rPr lang="en-CA" sz="11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consectetur</a:t>
            </a:r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 </a:t>
            </a:r>
            <a:r>
              <a:rPr lang="en-CA" sz="11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adipiscing</a:t>
            </a:r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 </a:t>
            </a:r>
            <a:r>
              <a:rPr lang="en-CA" sz="11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elit</a:t>
            </a:r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, sed do </a:t>
            </a:r>
            <a:r>
              <a:rPr lang="en-CA" sz="11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eiusmod</a:t>
            </a:r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 </a:t>
            </a:r>
            <a:r>
              <a:rPr lang="en-CA" sz="11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tempor</a:t>
            </a:r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 </a:t>
            </a:r>
            <a:r>
              <a:rPr lang="en-CA" sz="11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incididunt</a:t>
            </a:r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 </a:t>
            </a:r>
            <a:r>
              <a:rPr lang="en-CA" sz="11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ut</a:t>
            </a:r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 labore et dolore magna </a:t>
            </a:r>
            <a:r>
              <a:rPr lang="en-CA" sz="11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aliqua</a:t>
            </a:r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C44AED-9B56-1EA6-4165-1F159C67D633}"/>
              </a:ext>
            </a:extLst>
          </p:cNvPr>
          <p:cNvSpPr txBox="1"/>
          <p:nvPr/>
        </p:nvSpPr>
        <p:spPr>
          <a:xfrm>
            <a:off x="4662095" y="5077912"/>
            <a:ext cx="2147311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Lorem ipsum dolor sit </a:t>
            </a:r>
            <a:r>
              <a:rPr lang="en-CA" sz="11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amet</a:t>
            </a:r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, </a:t>
            </a:r>
            <a:r>
              <a:rPr lang="en-CA" sz="11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consectetur</a:t>
            </a:r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 </a:t>
            </a:r>
            <a:r>
              <a:rPr lang="en-CA" sz="11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adipiscing</a:t>
            </a:r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 </a:t>
            </a:r>
            <a:r>
              <a:rPr lang="en-CA" sz="11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elit</a:t>
            </a:r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, sed do </a:t>
            </a:r>
            <a:r>
              <a:rPr lang="en-CA" sz="11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eiusmod</a:t>
            </a:r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 </a:t>
            </a:r>
            <a:r>
              <a:rPr lang="en-CA" sz="11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tempor</a:t>
            </a:r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 </a:t>
            </a:r>
            <a:r>
              <a:rPr lang="en-CA" sz="11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incididunt</a:t>
            </a:r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 </a:t>
            </a:r>
            <a:r>
              <a:rPr lang="en-CA" sz="11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ut</a:t>
            </a:r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 labore et dolore magna </a:t>
            </a:r>
            <a:r>
              <a:rPr lang="en-CA" sz="11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aliqua</a:t>
            </a:r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769AE5-DD31-7F8E-6BE3-885E77B586EC}"/>
              </a:ext>
            </a:extLst>
          </p:cNvPr>
          <p:cNvSpPr txBox="1"/>
          <p:nvPr/>
        </p:nvSpPr>
        <p:spPr>
          <a:xfrm>
            <a:off x="5735750" y="1633218"/>
            <a:ext cx="2147311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Lorem ipsum dolor sit </a:t>
            </a:r>
            <a:r>
              <a:rPr lang="en-CA" sz="11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amet</a:t>
            </a:r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, </a:t>
            </a:r>
            <a:r>
              <a:rPr lang="en-CA" sz="11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consectetur</a:t>
            </a:r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 </a:t>
            </a:r>
            <a:r>
              <a:rPr lang="en-CA" sz="11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adipiscing</a:t>
            </a:r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 </a:t>
            </a:r>
            <a:r>
              <a:rPr lang="en-CA" sz="11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elit</a:t>
            </a:r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, sed do </a:t>
            </a:r>
            <a:r>
              <a:rPr lang="en-CA" sz="11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eiusmod</a:t>
            </a:r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 </a:t>
            </a:r>
            <a:r>
              <a:rPr lang="en-CA" sz="11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tempor</a:t>
            </a:r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 </a:t>
            </a:r>
            <a:r>
              <a:rPr lang="en-CA" sz="11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incididunt</a:t>
            </a:r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 </a:t>
            </a:r>
            <a:r>
              <a:rPr lang="en-CA" sz="11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ut</a:t>
            </a:r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 labore et dolore magna </a:t>
            </a:r>
            <a:r>
              <a:rPr lang="en-CA" sz="11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aliqua</a:t>
            </a:r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715A48-3D6A-86E2-1ED3-2997889B7DEC}"/>
              </a:ext>
            </a:extLst>
          </p:cNvPr>
          <p:cNvSpPr txBox="1"/>
          <p:nvPr/>
        </p:nvSpPr>
        <p:spPr>
          <a:xfrm>
            <a:off x="9587773" y="2760078"/>
            <a:ext cx="2147311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Lorem ipsum dolor sit </a:t>
            </a:r>
            <a:r>
              <a:rPr lang="en-CA" sz="11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amet</a:t>
            </a:r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, </a:t>
            </a:r>
            <a:r>
              <a:rPr lang="en-CA" sz="11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consectetur</a:t>
            </a:r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 </a:t>
            </a:r>
            <a:r>
              <a:rPr lang="en-CA" sz="11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adipiscing</a:t>
            </a:r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 </a:t>
            </a:r>
            <a:r>
              <a:rPr lang="en-CA" sz="11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elit</a:t>
            </a:r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, sed do </a:t>
            </a:r>
            <a:r>
              <a:rPr lang="en-CA" sz="11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eiusmod</a:t>
            </a:r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 </a:t>
            </a:r>
            <a:r>
              <a:rPr lang="en-CA" sz="11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tempor</a:t>
            </a:r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 </a:t>
            </a:r>
            <a:r>
              <a:rPr lang="en-CA" sz="11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incididunt</a:t>
            </a:r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 </a:t>
            </a:r>
            <a:r>
              <a:rPr lang="en-CA" sz="11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ut</a:t>
            </a:r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 labore et dolore magna </a:t>
            </a:r>
            <a:r>
              <a:rPr lang="en-CA" sz="11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aliqua</a:t>
            </a:r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7A1272-E843-D285-86DB-ECB6958366A8}"/>
              </a:ext>
            </a:extLst>
          </p:cNvPr>
          <p:cNvSpPr txBox="1"/>
          <p:nvPr/>
        </p:nvSpPr>
        <p:spPr>
          <a:xfrm>
            <a:off x="7741725" y="5530414"/>
            <a:ext cx="2147311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Lorem ipsum dolor sit </a:t>
            </a:r>
            <a:r>
              <a:rPr lang="en-CA" sz="11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amet</a:t>
            </a:r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, </a:t>
            </a:r>
            <a:r>
              <a:rPr lang="en-CA" sz="11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consectetur</a:t>
            </a:r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 </a:t>
            </a:r>
            <a:r>
              <a:rPr lang="en-CA" sz="11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adipiscing</a:t>
            </a:r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 </a:t>
            </a:r>
            <a:r>
              <a:rPr lang="en-CA" sz="11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elit</a:t>
            </a:r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, sed do </a:t>
            </a:r>
            <a:r>
              <a:rPr lang="en-CA" sz="11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eiusmod</a:t>
            </a:r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 </a:t>
            </a:r>
            <a:r>
              <a:rPr lang="en-CA" sz="11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tempor</a:t>
            </a:r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 </a:t>
            </a:r>
            <a:r>
              <a:rPr lang="en-CA" sz="11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incididunt</a:t>
            </a:r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 </a:t>
            </a:r>
            <a:r>
              <a:rPr lang="en-CA" sz="11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ut</a:t>
            </a:r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 labore et dolore magna </a:t>
            </a:r>
            <a:r>
              <a:rPr lang="en-CA" sz="11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aliqua</a:t>
            </a:r>
            <a:r>
              <a: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Cavolini" panose="03000502040302020204" pitchFamily="66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783654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568B7-8628-A615-8756-CD0B1B9E4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3200" dirty="0"/>
              <a:t>Upcoming Events</a:t>
            </a:r>
            <a:endParaRPr lang="en-CA" sz="3200" i="0" u="none" strike="noStrike" dirty="0">
              <a:solidFill>
                <a:schemeClr val="accent2"/>
              </a:solidFill>
              <a:effectLst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83DDB9-6D34-BD66-EF94-ABE5FFA39F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678BD4-4E67-2DEF-889A-C054517DF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19</a:t>
            </a:fld>
            <a:endParaRPr lang="en-IN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02254EA-361F-422C-3B2E-D2E0C2675AD3}"/>
              </a:ext>
            </a:extLst>
          </p:cNvPr>
          <p:cNvGrpSpPr/>
          <p:nvPr/>
        </p:nvGrpSpPr>
        <p:grpSpPr>
          <a:xfrm>
            <a:off x="5588972" y="1362771"/>
            <a:ext cx="5852072" cy="4482258"/>
            <a:chOff x="5588972" y="1362771"/>
            <a:chExt cx="5852072" cy="448225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B1174A2-E974-5B1E-930C-D512E6EB78A4}"/>
                </a:ext>
              </a:extLst>
            </p:cNvPr>
            <p:cNvGrpSpPr/>
            <p:nvPr/>
          </p:nvGrpSpPr>
          <p:grpSpPr>
            <a:xfrm>
              <a:off x="5588972" y="1362771"/>
              <a:ext cx="5852072" cy="1305123"/>
              <a:chOff x="5603529" y="1059917"/>
              <a:chExt cx="5852072" cy="1910831"/>
            </a:xfrm>
          </p:grpSpPr>
          <p:sp>
            <p:nvSpPr>
              <p:cNvPr id="47" name="Rectangle: Rounded Corners 46">
                <a:extLst>
                  <a:ext uri="{FF2B5EF4-FFF2-40B4-BE49-F238E27FC236}">
                    <a16:creationId xmlns:a16="http://schemas.microsoft.com/office/drawing/2014/main" id="{F9739DBC-696C-1940-FD8F-9EBA9033F097}"/>
                  </a:ext>
                </a:extLst>
              </p:cNvPr>
              <p:cNvSpPr/>
              <p:nvPr/>
            </p:nvSpPr>
            <p:spPr>
              <a:xfrm>
                <a:off x="5603529" y="1059917"/>
                <a:ext cx="5852072" cy="1910831"/>
              </a:xfrm>
              <a:prstGeom prst="roundRect">
                <a:avLst>
                  <a:gd name="adj" fmla="val 6681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200"/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EF1B69BE-2821-5DEC-E9B9-D224EBCDC3E5}"/>
                  </a:ext>
                </a:extLst>
              </p:cNvPr>
              <p:cNvSpPr txBox="1"/>
              <p:nvPr/>
            </p:nvSpPr>
            <p:spPr>
              <a:xfrm>
                <a:off x="5849733" y="1166883"/>
                <a:ext cx="5406565" cy="13969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Ut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enim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ad minim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veniam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quis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nostrud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exercitation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ullamco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laboris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nisi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aliquip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ex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ea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commodo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consequat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16C8584-230C-0498-5CF2-294CDCFDFC73}"/>
                </a:ext>
              </a:extLst>
            </p:cNvPr>
            <p:cNvGrpSpPr/>
            <p:nvPr/>
          </p:nvGrpSpPr>
          <p:grpSpPr>
            <a:xfrm>
              <a:off x="5588972" y="2951339"/>
              <a:ext cx="5852072" cy="1305123"/>
              <a:chOff x="5603529" y="1059917"/>
              <a:chExt cx="5852072" cy="1910831"/>
            </a:xfrm>
          </p:grpSpPr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64C4F322-5A92-869B-A557-C2CD391D06E6}"/>
                  </a:ext>
                </a:extLst>
              </p:cNvPr>
              <p:cNvSpPr/>
              <p:nvPr/>
            </p:nvSpPr>
            <p:spPr>
              <a:xfrm>
                <a:off x="5603529" y="1059917"/>
                <a:ext cx="5852072" cy="1910831"/>
              </a:xfrm>
              <a:prstGeom prst="roundRect">
                <a:avLst>
                  <a:gd name="adj" fmla="val 6681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200"/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349F4BF-A9E5-66F7-B17C-F013A3D5F369}"/>
                  </a:ext>
                </a:extLst>
              </p:cNvPr>
              <p:cNvSpPr txBox="1"/>
              <p:nvPr/>
            </p:nvSpPr>
            <p:spPr>
              <a:xfrm>
                <a:off x="5849733" y="1166883"/>
                <a:ext cx="5406565" cy="13969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Ut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enim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ad minim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veniam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quis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nostrud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exercitation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ullamco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laboris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nisi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aliquip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ex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ea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commodo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consequat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960D4FA-C75A-3D1A-22B7-CFAD8803BC35}"/>
                </a:ext>
              </a:extLst>
            </p:cNvPr>
            <p:cNvGrpSpPr/>
            <p:nvPr/>
          </p:nvGrpSpPr>
          <p:grpSpPr>
            <a:xfrm>
              <a:off x="5588972" y="4539906"/>
              <a:ext cx="5852072" cy="1305123"/>
              <a:chOff x="5603529" y="1059917"/>
              <a:chExt cx="5852072" cy="1910831"/>
            </a:xfrm>
          </p:grpSpPr>
          <p:sp>
            <p:nvSpPr>
              <p:cNvPr id="29" name="Rectangle: Rounded Corners 28">
                <a:extLst>
                  <a:ext uri="{FF2B5EF4-FFF2-40B4-BE49-F238E27FC236}">
                    <a16:creationId xmlns:a16="http://schemas.microsoft.com/office/drawing/2014/main" id="{02E5B3ED-E615-15DD-36B7-A6B872D0494C}"/>
                  </a:ext>
                </a:extLst>
              </p:cNvPr>
              <p:cNvSpPr/>
              <p:nvPr/>
            </p:nvSpPr>
            <p:spPr>
              <a:xfrm>
                <a:off x="5603529" y="1059917"/>
                <a:ext cx="5852072" cy="1910831"/>
              </a:xfrm>
              <a:prstGeom prst="roundRect">
                <a:avLst>
                  <a:gd name="adj" fmla="val 6681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200"/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316A775-499E-720D-8C46-E949122409B7}"/>
                  </a:ext>
                </a:extLst>
              </p:cNvPr>
              <p:cNvSpPr txBox="1"/>
              <p:nvPr/>
            </p:nvSpPr>
            <p:spPr>
              <a:xfrm>
                <a:off x="5849733" y="1166883"/>
                <a:ext cx="5406565" cy="13969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Ut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enim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ad minim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veniam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quis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nostrud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exercitation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ullamco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laboris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nisi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aliquip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ex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ea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commodo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consequat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180231F0-94D3-5D3D-7660-401B872EA039}"/>
              </a:ext>
            </a:extLst>
          </p:cNvPr>
          <p:cNvGrpSpPr/>
          <p:nvPr/>
        </p:nvGrpSpPr>
        <p:grpSpPr>
          <a:xfrm>
            <a:off x="318148" y="1814993"/>
            <a:ext cx="4291033" cy="4327023"/>
            <a:chOff x="241079" y="2560649"/>
            <a:chExt cx="4291033" cy="4327023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74F61D81-E554-02AC-1E5F-5C8E0E4A49D7}"/>
                </a:ext>
              </a:extLst>
            </p:cNvPr>
            <p:cNvSpPr/>
            <p:nvPr/>
          </p:nvSpPr>
          <p:spPr>
            <a:xfrm>
              <a:off x="2603955" y="2578753"/>
              <a:ext cx="1784848" cy="178484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EFC09BE-9312-2FD0-E36B-8E9528CEA44B}"/>
                </a:ext>
              </a:extLst>
            </p:cNvPr>
            <p:cNvGrpSpPr/>
            <p:nvPr/>
          </p:nvGrpSpPr>
          <p:grpSpPr>
            <a:xfrm>
              <a:off x="1254624" y="3361459"/>
              <a:ext cx="3277488" cy="3526213"/>
              <a:chOff x="8530338" y="2489609"/>
              <a:chExt cx="3277488" cy="3526213"/>
            </a:xfrm>
          </p:grpSpPr>
          <p:grpSp>
            <p:nvGrpSpPr>
              <p:cNvPr id="14" name="Graphic 12">
                <a:extLst>
                  <a:ext uri="{FF2B5EF4-FFF2-40B4-BE49-F238E27FC236}">
                    <a16:creationId xmlns:a16="http://schemas.microsoft.com/office/drawing/2014/main" id="{7FA207AD-66FE-4EB6-2B1D-09213822A7E1}"/>
                  </a:ext>
                </a:extLst>
              </p:cNvPr>
              <p:cNvGrpSpPr/>
              <p:nvPr/>
            </p:nvGrpSpPr>
            <p:grpSpPr>
              <a:xfrm>
                <a:off x="8530338" y="3812445"/>
                <a:ext cx="3277488" cy="2203377"/>
                <a:chOff x="6863877" y="1790985"/>
                <a:chExt cx="4698301" cy="3158557"/>
              </a:xfrm>
            </p:grpSpPr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513097D3-BDEC-E528-8DB5-19DF40B66946}"/>
                    </a:ext>
                  </a:extLst>
                </p:cNvPr>
                <p:cNvSpPr/>
                <p:nvPr/>
              </p:nvSpPr>
              <p:spPr>
                <a:xfrm>
                  <a:off x="8498071" y="3494657"/>
                  <a:ext cx="1429723" cy="1354424"/>
                </a:xfrm>
                <a:custGeom>
                  <a:avLst/>
                  <a:gdLst>
                    <a:gd name="connsiteX0" fmla="*/ 1429724 w 1429723"/>
                    <a:gd name="connsiteY0" fmla="*/ 1354424 h 1354424"/>
                    <a:gd name="connsiteX1" fmla="*/ 0 w 1429723"/>
                    <a:gd name="connsiteY1" fmla="*/ 1354424 h 1354424"/>
                    <a:gd name="connsiteX2" fmla="*/ 21379 w 1429723"/>
                    <a:gd name="connsiteY2" fmla="*/ 1284991 h 1354424"/>
                    <a:gd name="connsiteX3" fmla="*/ 199219 w 1429723"/>
                    <a:gd name="connsiteY3" fmla="*/ 29892 h 1354424"/>
                    <a:gd name="connsiteX4" fmla="*/ 192787 w 1429723"/>
                    <a:gd name="connsiteY4" fmla="*/ 0 h 1354424"/>
                    <a:gd name="connsiteX5" fmla="*/ 1236937 w 1429723"/>
                    <a:gd name="connsiteY5" fmla="*/ 0 h 1354424"/>
                    <a:gd name="connsiteX6" fmla="*/ 1227667 w 1429723"/>
                    <a:gd name="connsiteY6" fmla="*/ 38973 h 1354424"/>
                    <a:gd name="connsiteX7" fmla="*/ 1403048 w 1429723"/>
                    <a:gd name="connsiteY7" fmla="*/ 1274207 h 1354424"/>
                    <a:gd name="connsiteX8" fmla="*/ 1429724 w 1429723"/>
                    <a:gd name="connsiteY8" fmla="*/ 1354424 h 13544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9723" h="1354424">
                      <a:moveTo>
                        <a:pt x="1429724" y="1354424"/>
                      </a:moveTo>
                      <a:lnTo>
                        <a:pt x="0" y="1354424"/>
                      </a:lnTo>
                      <a:lnTo>
                        <a:pt x="21379" y="1284991"/>
                      </a:lnTo>
                      <a:cubicBezTo>
                        <a:pt x="140191" y="899796"/>
                        <a:pt x="286815" y="440060"/>
                        <a:pt x="199219" y="29892"/>
                      </a:cubicBezTo>
                      <a:lnTo>
                        <a:pt x="192787" y="0"/>
                      </a:lnTo>
                      <a:lnTo>
                        <a:pt x="1236937" y="0"/>
                      </a:lnTo>
                      <a:lnTo>
                        <a:pt x="1227667" y="38973"/>
                      </a:lnTo>
                      <a:cubicBezTo>
                        <a:pt x="1132503" y="439871"/>
                        <a:pt x="1278559" y="899040"/>
                        <a:pt x="1403048" y="1274207"/>
                      </a:cubicBezTo>
                      <a:lnTo>
                        <a:pt x="1429724" y="1354424"/>
                      </a:lnTo>
                      <a:close/>
                    </a:path>
                  </a:pathLst>
                </a:custGeom>
                <a:solidFill>
                  <a:schemeClr val="tx2">
                    <a:lumMod val="75000"/>
                    <a:lumOff val="25000"/>
                  </a:schemeClr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AB0D078D-24CE-ABEF-2BB2-B8819BB00EB2}"/>
                    </a:ext>
                  </a:extLst>
                </p:cNvPr>
                <p:cNvSpPr/>
                <p:nvPr/>
              </p:nvSpPr>
              <p:spPr>
                <a:xfrm>
                  <a:off x="8652641" y="3968394"/>
                  <a:ext cx="1112448" cy="347356"/>
                </a:xfrm>
                <a:custGeom>
                  <a:avLst/>
                  <a:gdLst>
                    <a:gd name="connsiteX0" fmla="*/ 1112448 w 1112448"/>
                    <a:gd name="connsiteY0" fmla="*/ 347356 h 347356"/>
                    <a:gd name="connsiteX1" fmla="*/ 1050583 w 1112448"/>
                    <a:gd name="connsiteY1" fmla="*/ 0 h 347356"/>
                    <a:gd name="connsiteX2" fmla="*/ 61866 w 1112448"/>
                    <a:gd name="connsiteY2" fmla="*/ 0 h 347356"/>
                    <a:gd name="connsiteX3" fmla="*/ 0 w 1112448"/>
                    <a:gd name="connsiteY3" fmla="*/ 347356 h 347356"/>
                    <a:gd name="connsiteX4" fmla="*/ 1112448 w 1112448"/>
                    <a:gd name="connsiteY4" fmla="*/ 347356 h 3473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12448" h="347356">
                      <a:moveTo>
                        <a:pt x="1112448" y="347356"/>
                      </a:moveTo>
                      <a:cubicBezTo>
                        <a:pt x="1084259" y="232895"/>
                        <a:pt x="1061745" y="116164"/>
                        <a:pt x="1050583" y="0"/>
                      </a:cubicBezTo>
                      <a:lnTo>
                        <a:pt x="61866" y="0"/>
                      </a:lnTo>
                      <a:cubicBezTo>
                        <a:pt x="49947" y="116164"/>
                        <a:pt x="27622" y="232706"/>
                        <a:pt x="0" y="347356"/>
                      </a:cubicBezTo>
                      <a:lnTo>
                        <a:pt x="1112448" y="347356"/>
                      </a:ln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  <a:alpha val="87000"/>
                  </a:schemeClr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DCC35DDB-FBD1-7613-2606-086FA1D57FB2}"/>
                    </a:ext>
                  </a:extLst>
                </p:cNvPr>
                <p:cNvSpPr/>
                <p:nvPr/>
              </p:nvSpPr>
              <p:spPr>
                <a:xfrm>
                  <a:off x="7365758" y="1790985"/>
                  <a:ext cx="3694729" cy="2377573"/>
                </a:xfrm>
                <a:custGeom>
                  <a:avLst/>
                  <a:gdLst>
                    <a:gd name="connsiteX0" fmla="*/ 3694540 w 3694729"/>
                    <a:gd name="connsiteY0" fmla="*/ 2152625 h 2377573"/>
                    <a:gd name="connsiteX1" fmla="*/ 3469591 w 3694729"/>
                    <a:gd name="connsiteY1" fmla="*/ 2377574 h 2377573"/>
                    <a:gd name="connsiteX2" fmla="*/ 224949 w 3694729"/>
                    <a:gd name="connsiteY2" fmla="*/ 2377574 h 2377573"/>
                    <a:gd name="connsiteX3" fmla="*/ 0 w 3694729"/>
                    <a:gd name="connsiteY3" fmla="*/ 2152625 h 2377573"/>
                    <a:gd name="connsiteX4" fmla="*/ 0 w 3694729"/>
                    <a:gd name="connsiteY4" fmla="*/ 224949 h 2377573"/>
                    <a:gd name="connsiteX5" fmla="*/ 224949 w 3694729"/>
                    <a:gd name="connsiteY5" fmla="*/ 0 h 2377573"/>
                    <a:gd name="connsiteX6" fmla="*/ 3469780 w 3694729"/>
                    <a:gd name="connsiteY6" fmla="*/ 0 h 2377573"/>
                    <a:gd name="connsiteX7" fmla="*/ 3694729 w 3694729"/>
                    <a:gd name="connsiteY7" fmla="*/ 224949 h 2377573"/>
                    <a:gd name="connsiteX8" fmla="*/ 3694729 w 3694729"/>
                    <a:gd name="connsiteY8" fmla="*/ 2152625 h 2377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694729" h="2377573">
                      <a:moveTo>
                        <a:pt x="3694540" y="2152625"/>
                      </a:moveTo>
                      <a:cubicBezTo>
                        <a:pt x="3694540" y="2276924"/>
                        <a:pt x="3593890" y="2377574"/>
                        <a:pt x="3469591" y="2377574"/>
                      </a:cubicBezTo>
                      <a:lnTo>
                        <a:pt x="224949" y="2377574"/>
                      </a:lnTo>
                      <a:cubicBezTo>
                        <a:pt x="100650" y="2377574"/>
                        <a:pt x="0" y="2276924"/>
                        <a:pt x="0" y="2152625"/>
                      </a:cubicBezTo>
                      <a:lnTo>
                        <a:pt x="0" y="224949"/>
                      </a:lnTo>
                      <a:cubicBezTo>
                        <a:pt x="0" y="100839"/>
                        <a:pt x="100650" y="0"/>
                        <a:pt x="224949" y="0"/>
                      </a:cubicBezTo>
                      <a:lnTo>
                        <a:pt x="3469780" y="0"/>
                      </a:lnTo>
                      <a:cubicBezTo>
                        <a:pt x="3593890" y="0"/>
                        <a:pt x="3694729" y="100650"/>
                        <a:pt x="3694729" y="224949"/>
                      </a:cubicBezTo>
                      <a:lnTo>
                        <a:pt x="3694729" y="2152625"/>
                      </a:ln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D062D504-499B-1415-DE4F-632B1AB68288}"/>
                    </a:ext>
                  </a:extLst>
                </p:cNvPr>
                <p:cNvSpPr/>
                <p:nvPr/>
              </p:nvSpPr>
              <p:spPr>
                <a:xfrm>
                  <a:off x="7583707" y="2001555"/>
                  <a:ext cx="3258452" cy="1956432"/>
                </a:xfrm>
                <a:custGeom>
                  <a:avLst/>
                  <a:gdLst>
                    <a:gd name="connsiteX0" fmla="*/ 0 w 3258452"/>
                    <a:gd name="connsiteY0" fmla="*/ 0 h 1956432"/>
                    <a:gd name="connsiteX1" fmla="*/ 3258453 w 3258452"/>
                    <a:gd name="connsiteY1" fmla="*/ 0 h 1956432"/>
                    <a:gd name="connsiteX2" fmla="*/ 3258453 w 3258452"/>
                    <a:gd name="connsiteY2" fmla="*/ 1956433 h 1956432"/>
                    <a:gd name="connsiteX3" fmla="*/ 0 w 3258452"/>
                    <a:gd name="connsiteY3" fmla="*/ 1956433 h 1956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258452" h="1956432">
                      <a:moveTo>
                        <a:pt x="0" y="0"/>
                      </a:moveTo>
                      <a:lnTo>
                        <a:pt x="3258453" y="0"/>
                      </a:lnTo>
                      <a:lnTo>
                        <a:pt x="3258453" y="1956433"/>
                      </a:lnTo>
                      <a:lnTo>
                        <a:pt x="0" y="1956433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4" name="Rectangle: Rounded Corners 33">
                  <a:extLst>
                    <a:ext uri="{FF2B5EF4-FFF2-40B4-BE49-F238E27FC236}">
                      <a16:creationId xmlns:a16="http://schemas.microsoft.com/office/drawing/2014/main" id="{1941D4C1-78F8-6C4B-8335-5C99F9C0C2A1}"/>
                    </a:ext>
                  </a:extLst>
                </p:cNvPr>
                <p:cNvSpPr/>
                <p:nvPr/>
              </p:nvSpPr>
              <p:spPr>
                <a:xfrm>
                  <a:off x="6863877" y="4784757"/>
                  <a:ext cx="4698301" cy="16478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85000"/>
                    <a:lumOff val="15000"/>
                  </a:schemeClr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180462BF-0308-4977-08B3-3F0300EC988F}"/>
                    </a:ext>
                  </a:extLst>
                </p:cNvPr>
                <p:cNvSpPr/>
                <p:nvPr/>
              </p:nvSpPr>
              <p:spPr>
                <a:xfrm>
                  <a:off x="9154189" y="4008502"/>
                  <a:ext cx="117677" cy="117677"/>
                </a:xfrm>
                <a:custGeom>
                  <a:avLst/>
                  <a:gdLst>
                    <a:gd name="connsiteX0" fmla="*/ 117677 w 117677"/>
                    <a:gd name="connsiteY0" fmla="*/ 58839 h 117677"/>
                    <a:gd name="connsiteX1" fmla="*/ 58839 w 117677"/>
                    <a:gd name="connsiteY1" fmla="*/ 117677 h 117677"/>
                    <a:gd name="connsiteX2" fmla="*/ 0 w 117677"/>
                    <a:gd name="connsiteY2" fmla="*/ 58839 h 117677"/>
                    <a:gd name="connsiteX3" fmla="*/ 58839 w 117677"/>
                    <a:gd name="connsiteY3" fmla="*/ 0 h 117677"/>
                    <a:gd name="connsiteX4" fmla="*/ 117677 w 117677"/>
                    <a:gd name="connsiteY4" fmla="*/ 58839 h 1176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7677" h="117677">
                      <a:moveTo>
                        <a:pt x="117677" y="58839"/>
                      </a:moveTo>
                      <a:cubicBezTo>
                        <a:pt x="117677" y="91380"/>
                        <a:pt x="91380" y="117677"/>
                        <a:pt x="58839" y="117677"/>
                      </a:cubicBezTo>
                      <a:cubicBezTo>
                        <a:pt x="26298" y="117677"/>
                        <a:pt x="0" y="91380"/>
                        <a:pt x="0" y="58839"/>
                      </a:cubicBezTo>
                      <a:cubicBezTo>
                        <a:pt x="0" y="26298"/>
                        <a:pt x="26298" y="0"/>
                        <a:pt x="58839" y="0"/>
                      </a:cubicBezTo>
                      <a:cubicBezTo>
                        <a:pt x="91380" y="0"/>
                        <a:pt x="117677" y="26298"/>
                        <a:pt x="117677" y="58839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F9C5FBEC-ED5C-B850-016C-EEA8B4259B58}"/>
                    </a:ext>
                  </a:extLst>
                </p:cNvPr>
                <p:cNvSpPr/>
                <p:nvPr/>
              </p:nvSpPr>
              <p:spPr>
                <a:xfrm>
                  <a:off x="9178216" y="1847932"/>
                  <a:ext cx="69622" cy="69622"/>
                </a:xfrm>
                <a:custGeom>
                  <a:avLst/>
                  <a:gdLst>
                    <a:gd name="connsiteX0" fmla="*/ 69622 w 69622"/>
                    <a:gd name="connsiteY0" fmla="*/ 34811 h 69622"/>
                    <a:gd name="connsiteX1" fmla="*/ 34811 w 69622"/>
                    <a:gd name="connsiteY1" fmla="*/ 69623 h 69622"/>
                    <a:gd name="connsiteX2" fmla="*/ 0 w 69622"/>
                    <a:gd name="connsiteY2" fmla="*/ 34811 h 69622"/>
                    <a:gd name="connsiteX3" fmla="*/ 34811 w 69622"/>
                    <a:gd name="connsiteY3" fmla="*/ 0 h 69622"/>
                    <a:gd name="connsiteX4" fmla="*/ 69622 w 69622"/>
                    <a:gd name="connsiteY4" fmla="*/ 34811 h 69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9622" h="69622">
                      <a:moveTo>
                        <a:pt x="69622" y="34811"/>
                      </a:moveTo>
                      <a:cubicBezTo>
                        <a:pt x="69622" y="54109"/>
                        <a:pt x="54109" y="69623"/>
                        <a:pt x="34811" y="69623"/>
                      </a:cubicBezTo>
                      <a:cubicBezTo>
                        <a:pt x="15514" y="69623"/>
                        <a:pt x="0" y="54109"/>
                        <a:pt x="0" y="34811"/>
                      </a:cubicBezTo>
                      <a:cubicBezTo>
                        <a:pt x="0" y="15514"/>
                        <a:pt x="15514" y="0"/>
                        <a:pt x="34811" y="0"/>
                      </a:cubicBezTo>
                      <a:cubicBezTo>
                        <a:pt x="54109" y="0"/>
                        <a:pt x="69622" y="15514"/>
                        <a:pt x="69622" y="34811"/>
                      </a:cubicBezTo>
                      <a:close/>
                    </a:path>
                  </a:pathLst>
                </a:custGeom>
                <a:solidFill>
                  <a:srgbClr val="FFDDBB"/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5" name="Graphic 40">
                <a:extLst>
                  <a:ext uri="{FF2B5EF4-FFF2-40B4-BE49-F238E27FC236}">
                    <a16:creationId xmlns:a16="http://schemas.microsoft.com/office/drawing/2014/main" id="{55A0665F-787C-33BF-EB3B-7795E5D739EA}"/>
                  </a:ext>
                </a:extLst>
              </p:cNvPr>
              <p:cNvGrpSpPr/>
              <p:nvPr/>
            </p:nvGrpSpPr>
            <p:grpSpPr>
              <a:xfrm>
                <a:off x="9177182" y="2489609"/>
                <a:ext cx="2091665" cy="2856907"/>
                <a:chOff x="-195379" y="9271083"/>
                <a:chExt cx="2695807" cy="3682078"/>
              </a:xfrm>
            </p:grpSpPr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08CC8E2B-B785-ECA4-7494-FFC9D05F5191}"/>
                    </a:ext>
                  </a:extLst>
                </p:cNvPr>
                <p:cNvSpPr/>
                <p:nvPr/>
              </p:nvSpPr>
              <p:spPr>
                <a:xfrm>
                  <a:off x="326317" y="9271083"/>
                  <a:ext cx="1629999" cy="1567765"/>
                </a:xfrm>
                <a:custGeom>
                  <a:avLst/>
                  <a:gdLst>
                    <a:gd name="connsiteX0" fmla="*/ 1059380 w 1629999"/>
                    <a:gd name="connsiteY0" fmla="*/ 1559527 h 1567765"/>
                    <a:gd name="connsiteX1" fmla="*/ 1110129 w 1629999"/>
                    <a:gd name="connsiteY1" fmla="*/ 1567071 h 1567765"/>
                    <a:gd name="connsiteX2" fmla="*/ 1223972 w 1629999"/>
                    <a:gd name="connsiteY2" fmla="*/ 1554727 h 1567765"/>
                    <a:gd name="connsiteX3" fmla="*/ 1341243 w 1629999"/>
                    <a:gd name="connsiteY3" fmla="*/ 1402479 h 1567765"/>
                    <a:gd name="connsiteX4" fmla="*/ 1342615 w 1629999"/>
                    <a:gd name="connsiteY4" fmla="*/ 1258461 h 1567765"/>
                    <a:gd name="connsiteX5" fmla="*/ 1453029 w 1629999"/>
                    <a:gd name="connsiteY5" fmla="*/ 977283 h 1567765"/>
                    <a:gd name="connsiteX6" fmla="*/ 1625850 w 1629999"/>
                    <a:gd name="connsiteY6" fmla="*/ 694733 h 1567765"/>
                    <a:gd name="connsiteX7" fmla="*/ 1627222 w 1629999"/>
                    <a:gd name="connsiteY7" fmla="*/ 624781 h 1567765"/>
                    <a:gd name="connsiteX8" fmla="*/ 1594989 w 1629999"/>
                    <a:gd name="connsiteY8" fmla="*/ 554144 h 1567765"/>
                    <a:gd name="connsiteX9" fmla="*/ 1584702 w 1629999"/>
                    <a:gd name="connsiteY9" fmla="*/ 283253 h 1567765"/>
                    <a:gd name="connsiteX10" fmla="*/ 1529838 w 1629999"/>
                    <a:gd name="connsiteY10" fmla="*/ 157752 h 1567765"/>
                    <a:gd name="connsiteX11" fmla="*/ 1393365 w 1629999"/>
                    <a:gd name="connsiteY11" fmla="*/ 117975 h 1567765"/>
                    <a:gd name="connsiteX12" fmla="*/ 1339872 w 1629999"/>
                    <a:gd name="connsiteY12" fmla="*/ 134434 h 1567765"/>
                    <a:gd name="connsiteX13" fmla="*/ 1085440 w 1629999"/>
                    <a:gd name="connsiteY13" fmla="*/ 177640 h 1567765"/>
                    <a:gd name="connsiteX14" fmla="*/ 851583 w 1629999"/>
                    <a:gd name="connsiteY14" fmla="*/ 52824 h 1567765"/>
                    <a:gd name="connsiteX15" fmla="*/ 673960 w 1629999"/>
                    <a:gd name="connsiteY15" fmla="*/ 18 h 1567765"/>
                    <a:gd name="connsiteX16" fmla="*/ 518970 w 1629999"/>
                    <a:gd name="connsiteY16" fmla="*/ 84371 h 1567765"/>
                    <a:gd name="connsiteX17" fmla="*/ 270710 w 1629999"/>
                    <a:gd name="connsiteY17" fmla="*/ 49395 h 1567765"/>
                    <a:gd name="connsiteX18" fmla="*/ 21079 w 1629999"/>
                    <a:gd name="connsiteY18" fmla="*/ 352519 h 1567765"/>
                    <a:gd name="connsiteX19" fmla="*/ 141094 w 1629999"/>
                    <a:gd name="connsiteY19" fmla="*/ 635754 h 1567765"/>
                    <a:gd name="connsiteX20" fmla="*/ 100631 w 1629999"/>
                    <a:gd name="connsiteY20" fmla="*/ 714621 h 1567765"/>
                    <a:gd name="connsiteX21" fmla="*/ 159610 w 1629999"/>
                    <a:gd name="connsiteY21" fmla="*/ 976597 h 1567765"/>
                    <a:gd name="connsiteX22" fmla="*/ 371523 w 1629999"/>
                    <a:gd name="connsiteY22" fmla="*/ 1012944 h 1567765"/>
                    <a:gd name="connsiteX23" fmla="*/ 490852 w 1629999"/>
                    <a:gd name="connsiteY23" fmla="*/ 1113071 h 1567765"/>
                    <a:gd name="connsiteX24" fmla="*/ 719909 w 1629999"/>
                    <a:gd name="connsiteY24" fmla="*/ 1302352 h 1567765"/>
                    <a:gd name="connsiteX25" fmla="*/ 999715 w 1629999"/>
                    <a:gd name="connsiteY25" fmla="*/ 1460086 h 1567765"/>
                    <a:gd name="connsiteX26" fmla="*/ 1009317 w 1629999"/>
                    <a:gd name="connsiteY26" fmla="*/ 1520437 h 1567765"/>
                    <a:gd name="connsiteX27" fmla="*/ 1059380 w 1629999"/>
                    <a:gd name="connsiteY27" fmla="*/ 1559527 h 15677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1629999" h="1567765">
                      <a:moveTo>
                        <a:pt x="1059380" y="1559527"/>
                      </a:moveTo>
                      <a:cubicBezTo>
                        <a:pt x="1075839" y="1564327"/>
                        <a:pt x="1093670" y="1566385"/>
                        <a:pt x="1110129" y="1567071"/>
                      </a:cubicBezTo>
                      <a:cubicBezTo>
                        <a:pt x="1148534" y="1569128"/>
                        <a:pt x="1187625" y="1567071"/>
                        <a:pt x="1223972" y="1554727"/>
                      </a:cubicBezTo>
                      <a:cubicBezTo>
                        <a:pt x="1291180" y="1532095"/>
                        <a:pt x="1332328" y="1470373"/>
                        <a:pt x="1341243" y="1402479"/>
                      </a:cubicBezTo>
                      <a:cubicBezTo>
                        <a:pt x="1346730" y="1354473"/>
                        <a:pt x="1341930" y="1306467"/>
                        <a:pt x="1342615" y="1258461"/>
                      </a:cubicBezTo>
                      <a:cubicBezTo>
                        <a:pt x="1344672" y="1156963"/>
                        <a:pt x="1378277" y="1049292"/>
                        <a:pt x="1453029" y="977283"/>
                      </a:cubicBezTo>
                      <a:cubicBezTo>
                        <a:pt x="1539440" y="894301"/>
                        <a:pt x="1603219" y="817491"/>
                        <a:pt x="1625850" y="694733"/>
                      </a:cubicBezTo>
                      <a:cubicBezTo>
                        <a:pt x="1629966" y="671416"/>
                        <a:pt x="1632023" y="647413"/>
                        <a:pt x="1627222" y="624781"/>
                      </a:cubicBezTo>
                      <a:cubicBezTo>
                        <a:pt x="1621050" y="599407"/>
                        <a:pt x="1605963" y="577461"/>
                        <a:pt x="1594989" y="554144"/>
                      </a:cubicBezTo>
                      <a:cubicBezTo>
                        <a:pt x="1555213" y="467047"/>
                        <a:pt x="1591560" y="374464"/>
                        <a:pt x="1584702" y="283253"/>
                      </a:cubicBezTo>
                      <a:cubicBezTo>
                        <a:pt x="1581273" y="236619"/>
                        <a:pt x="1564815" y="188613"/>
                        <a:pt x="1529838" y="157752"/>
                      </a:cubicBezTo>
                      <a:cubicBezTo>
                        <a:pt x="1496920" y="128262"/>
                        <a:pt x="1437942" y="107002"/>
                        <a:pt x="1393365" y="117975"/>
                      </a:cubicBezTo>
                      <a:cubicBezTo>
                        <a:pt x="1375533" y="122776"/>
                        <a:pt x="1357703" y="128262"/>
                        <a:pt x="1339872" y="134434"/>
                      </a:cubicBezTo>
                      <a:cubicBezTo>
                        <a:pt x="1258947" y="161866"/>
                        <a:pt x="1171851" y="187927"/>
                        <a:pt x="1085440" y="177640"/>
                      </a:cubicBezTo>
                      <a:cubicBezTo>
                        <a:pt x="990114" y="165981"/>
                        <a:pt x="927706" y="103573"/>
                        <a:pt x="851583" y="52824"/>
                      </a:cubicBezTo>
                      <a:cubicBezTo>
                        <a:pt x="799462" y="18534"/>
                        <a:pt x="736368" y="-668"/>
                        <a:pt x="673960" y="18"/>
                      </a:cubicBezTo>
                      <a:cubicBezTo>
                        <a:pt x="608809" y="703"/>
                        <a:pt x="565604" y="45280"/>
                        <a:pt x="518970" y="84371"/>
                      </a:cubicBezTo>
                      <a:cubicBezTo>
                        <a:pt x="439417" y="150208"/>
                        <a:pt x="350949" y="67912"/>
                        <a:pt x="270710" y="49395"/>
                      </a:cubicBezTo>
                      <a:cubicBezTo>
                        <a:pt x="91716" y="8247"/>
                        <a:pt x="-56417" y="185184"/>
                        <a:pt x="21079" y="352519"/>
                      </a:cubicBezTo>
                      <a:cubicBezTo>
                        <a:pt x="62912" y="443730"/>
                        <a:pt x="180870" y="523283"/>
                        <a:pt x="141094" y="635754"/>
                      </a:cubicBezTo>
                      <a:cubicBezTo>
                        <a:pt x="131492" y="663872"/>
                        <a:pt x="113662" y="687875"/>
                        <a:pt x="100631" y="714621"/>
                      </a:cubicBezTo>
                      <a:cubicBezTo>
                        <a:pt x="57426" y="802404"/>
                        <a:pt x="78000" y="922419"/>
                        <a:pt x="159610" y="976597"/>
                      </a:cubicBezTo>
                      <a:cubicBezTo>
                        <a:pt x="224761" y="1021174"/>
                        <a:pt x="302257" y="989627"/>
                        <a:pt x="371523" y="1012944"/>
                      </a:cubicBezTo>
                      <a:cubicBezTo>
                        <a:pt x="422272" y="1030089"/>
                        <a:pt x="459305" y="1071238"/>
                        <a:pt x="490852" y="1113071"/>
                      </a:cubicBezTo>
                      <a:cubicBezTo>
                        <a:pt x="550516" y="1193310"/>
                        <a:pt x="604009" y="1305095"/>
                        <a:pt x="719909" y="1302352"/>
                      </a:cubicBezTo>
                      <a:cubicBezTo>
                        <a:pt x="835123" y="1298923"/>
                        <a:pt x="983942" y="1316068"/>
                        <a:pt x="999715" y="1460086"/>
                      </a:cubicBezTo>
                      <a:cubicBezTo>
                        <a:pt x="1001772" y="1479974"/>
                        <a:pt x="1000401" y="1501920"/>
                        <a:pt x="1009317" y="1520437"/>
                      </a:cubicBezTo>
                      <a:cubicBezTo>
                        <a:pt x="1018917" y="1540324"/>
                        <a:pt x="1037434" y="1552669"/>
                        <a:pt x="1059380" y="1559527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17" name="Graphic 40">
                  <a:extLst>
                    <a:ext uri="{FF2B5EF4-FFF2-40B4-BE49-F238E27FC236}">
                      <a16:creationId xmlns:a16="http://schemas.microsoft.com/office/drawing/2014/main" id="{CEF76589-763E-0E3F-8E19-CF36363F680B}"/>
                    </a:ext>
                  </a:extLst>
                </p:cNvPr>
                <p:cNvGrpSpPr/>
                <p:nvPr/>
              </p:nvGrpSpPr>
              <p:grpSpPr>
                <a:xfrm>
                  <a:off x="-195379" y="11062411"/>
                  <a:ext cx="2695807" cy="1890750"/>
                  <a:chOff x="-195379" y="11062411"/>
                  <a:chExt cx="2695807" cy="1890750"/>
                </a:xfrm>
              </p:grpSpPr>
              <p:sp>
                <p:nvSpPr>
                  <p:cNvPr id="23" name="Freeform: Shape 22">
                    <a:extLst>
                      <a:ext uri="{FF2B5EF4-FFF2-40B4-BE49-F238E27FC236}">
                        <a16:creationId xmlns:a16="http://schemas.microsoft.com/office/drawing/2014/main" id="{721334B8-DDFC-2089-FE98-DCE62EC5CBB9}"/>
                      </a:ext>
                    </a:extLst>
                  </p:cNvPr>
                  <p:cNvSpPr/>
                  <p:nvPr/>
                </p:nvSpPr>
                <p:spPr>
                  <a:xfrm>
                    <a:off x="-195379" y="11062411"/>
                    <a:ext cx="2695807" cy="1890750"/>
                  </a:xfrm>
                  <a:custGeom>
                    <a:avLst/>
                    <a:gdLst>
                      <a:gd name="connsiteX0" fmla="*/ 1347904 w 2695808"/>
                      <a:gd name="connsiteY0" fmla="*/ 0 h 1890750"/>
                      <a:gd name="connsiteX1" fmla="*/ 548262 w 2695808"/>
                      <a:gd name="connsiteY1" fmla="*/ 154305 h 1890750"/>
                      <a:gd name="connsiteX2" fmla="*/ 11966 w 2695808"/>
                      <a:gd name="connsiteY2" fmla="*/ 1021156 h 1890750"/>
                      <a:gd name="connsiteX3" fmla="*/ 133353 w 2695808"/>
                      <a:gd name="connsiteY3" fmla="*/ 1890750 h 1890750"/>
                      <a:gd name="connsiteX4" fmla="*/ 1347904 w 2695808"/>
                      <a:gd name="connsiteY4" fmla="*/ 1890750 h 1890750"/>
                      <a:gd name="connsiteX5" fmla="*/ 2562456 w 2695808"/>
                      <a:gd name="connsiteY5" fmla="*/ 1890750 h 1890750"/>
                      <a:gd name="connsiteX6" fmla="*/ 2683843 w 2695808"/>
                      <a:gd name="connsiteY6" fmla="*/ 1021156 h 1890750"/>
                      <a:gd name="connsiteX7" fmla="*/ 2147547 w 2695808"/>
                      <a:gd name="connsiteY7" fmla="*/ 154305 h 1890750"/>
                      <a:gd name="connsiteX8" fmla="*/ 1347904 w 2695808"/>
                      <a:gd name="connsiteY8" fmla="*/ 0 h 18907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695808" h="1890750">
                        <a:moveTo>
                          <a:pt x="1347904" y="0"/>
                        </a:moveTo>
                        <a:cubicBezTo>
                          <a:pt x="1347904" y="0"/>
                          <a:pt x="778690" y="89154"/>
                          <a:pt x="548262" y="154305"/>
                        </a:cubicBezTo>
                        <a:cubicBezTo>
                          <a:pt x="175872" y="261290"/>
                          <a:pt x="-56614" y="635736"/>
                          <a:pt x="11966" y="1021156"/>
                        </a:cubicBezTo>
                        <a:lnTo>
                          <a:pt x="133353" y="1890750"/>
                        </a:lnTo>
                        <a:lnTo>
                          <a:pt x="1347904" y="1890750"/>
                        </a:lnTo>
                        <a:lnTo>
                          <a:pt x="2562456" y="1890750"/>
                        </a:lnTo>
                        <a:lnTo>
                          <a:pt x="2683843" y="1021156"/>
                        </a:lnTo>
                        <a:cubicBezTo>
                          <a:pt x="2752423" y="635736"/>
                          <a:pt x="2519937" y="261290"/>
                          <a:pt x="2147547" y="154305"/>
                        </a:cubicBezTo>
                        <a:cubicBezTo>
                          <a:pt x="1917118" y="89154"/>
                          <a:pt x="1347904" y="0"/>
                          <a:pt x="1347904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12700" cap="flat">
                    <a:solidFill>
                      <a:srgbClr val="00000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4" name="Freeform: Shape 23">
                    <a:extLst>
                      <a:ext uri="{FF2B5EF4-FFF2-40B4-BE49-F238E27FC236}">
                        <a16:creationId xmlns:a16="http://schemas.microsoft.com/office/drawing/2014/main" id="{FF60CBDB-8206-E2F7-0BC0-E17826E1CDA5}"/>
                      </a:ext>
                    </a:extLst>
                  </p:cNvPr>
                  <p:cNvSpPr/>
                  <p:nvPr/>
                </p:nvSpPr>
                <p:spPr>
                  <a:xfrm>
                    <a:off x="401574" y="12499848"/>
                    <a:ext cx="106299" cy="453313"/>
                  </a:xfrm>
                  <a:custGeom>
                    <a:avLst/>
                    <a:gdLst>
                      <a:gd name="connsiteX0" fmla="*/ 7544 w 106299"/>
                      <a:gd name="connsiteY0" fmla="*/ 453314 h 453313"/>
                      <a:gd name="connsiteX1" fmla="*/ 0 w 106299"/>
                      <a:gd name="connsiteY1" fmla="*/ 0 h 453313"/>
                      <a:gd name="connsiteX2" fmla="*/ 106299 w 106299"/>
                      <a:gd name="connsiteY2" fmla="*/ 453314 h 4533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06299" h="453313">
                        <a:moveTo>
                          <a:pt x="7544" y="453314"/>
                        </a:moveTo>
                        <a:lnTo>
                          <a:pt x="0" y="0"/>
                        </a:lnTo>
                        <a:lnTo>
                          <a:pt x="106299" y="453314"/>
                        </a:lnTo>
                        <a:close/>
                      </a:path>
                    </a:pathLst>
                  </a:custGeom>
                  <a:solidFill>
                    <a:schemeClr val="tx2">
                      <a:lumMod val="85000"/>
                      <a:lumOff val="15000"/>
                    </a:schemeClr>
                  </a:solidFill>
                  <a:ln w="1270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5" name="Freeform: Shape 24">
                    <a:extLst>
                      <a:ext uri="{FF2B5EF4-FFF2-40B4-BE49-F238E27FC236}">
                        <a16:creationId xmlns:a16="http://schemas.microsoft.com/office/drawing/2014/main" id="{57261EFD-A0DA-BADF-70EE-E5927B3AFE70}"/>
                      </a:ext>
                    </a:extLst>
                  </p:cNvPr>
                  <p:cNvSpPr/>
                  <p:nvPr/>
                </p:nvSpPr>
                <p:spPr>
                  <a:xfrm>
                    <a:off x="1797177" y="12499848"/>
                    <a:ext cx="106299" cy="453313"/>
                  </a:xfrm>
                  <a:custGeom>
                    <a:avLst/>
                    <a:gdLst>
                      <a:gd name="connsiteX0" fmla="*/ 98755 w 106299"/>
                      <a:gd name="connsiteY0" fmla="*/ 453314 h 453313"/>
                      <a:gd name="connsiteX1" fmla="*/ 106299 w 106299"/>
                      <a:gd name="connsiteY1" fmla="*/ 0 h 453313"/>
                      <a:gd name="connsiteX2" fmla="*/ 0 w 106299"/>
                      <a:gd name="connsiteY2" fmla="*/ 453314 h 4533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06299" h="453313">
                        <a:moveTo>
                          <a:pt x="98755" y="453314"/>
                        </a:moveTo>
                        <a:lnTo>
                          <a:pt x="106299" y="0"/>
                        </a:lnTo>
                        <a:lnTo>
                          <a:pt x="0" y="453314"/>
                        </a:lnTo>
                        <a:close/>
                      </a:path>
                    </a:pathLst>
                  </a:custGeom>
                  <a:solidFill>
                    <a:schemeClr val="tx2">
                      <a:lumMod val="85000"/>
                      <a:lumOff val="15000"/>
                    </a:schemeClr>
                  </a:solidFill>
                  <a:ln w="1270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1D1232D4-A30D-DAB8-9F93-96CEF13E669F}"/>
                    </a:ext>
                  </a:extLst>
                </p:cNvPr>
                <p:cNvSpPr/>
                <p:nvPr/>
              </p:nvSpPr>
              <p:spPr>
                <a:xfrm>
                  <a:off x="950214" y="10866272"/>
                  <a:ext cx="397764" cy="526694"/>
                </a:xfrm>
                <a:custGeom>
                  <a:avLst/>
                  <a:gdLst>
                    <a:gd name="connsiteX0" fmla="*/ 247574 w 397764"/>
                    <a:gd name="connsiteY0" fmla="*/ 526694 h 526694"/>
                    <a:gd name="connsiteX1" fmla="*/ 149504 w 397764"/>
                    <a:gd name="connsiteY1" fmla="*/ 526694 h 526694"/>
                    <a:gd name="connsiteX2" fmla="*/ 0 w 397764"/>
                    <a:gd name="connsiteY2" fmla="*/ 376504 h 526694"/>
                    <a:gd name="connsiteX3" fmla="*/ 0 w 397764"/>
                    <a:gd name="connsiteY3" fmla="*/ 0 h 526694"/>
                    <a:gd name="connsiteX4" fmla="*/ 397764 w 397764"/>
                    <a:gd name="connsiteY4" fmla="*/ 0 h 526694"/>
                    <a:gd name="connsiteX5" fmla="*/ 397764 w 397764"/>
                    <a:gd name="connsiteY5" fmla="*/ 376504 h 526694"/>
                    <a:gd name="connsiteX6" fmla="*/ 247574 w 397764"/>
                    <a:gd name="connsiteY6" fmla="*/ 526694 h 5266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97764" h="526694">
                      <a:moveTo>
                        <a:pt x="247574" y="526694"/>
                      </a:moveTo>
                      <a:lnTo>
                        <a:pt x="149504" y="526694"/>
                      </a:lnTo>
                      <a:cubicBezTo>
                        <a:pt x="67208" y="526694"/>
                        <a:pt x="0" y="459486"/>
                        <a:pt x="0" y="376504"/>
                      </a:cubicBezTo>
                      <a:lnTo>
                        <a:pt x="0" y="0"/>
                      </a:lnTo>
                      <a:lnTo>
                        <a:pt x="397764" y="0"/>
                      </a:lnTo>
                      <a:lnTo>
                        <a:pt x="397764" y="376504"/>
                      </a:lnTo>
                      <a:cubicBezTo>
                        <a:pt x="397764" y="459486"/>
                        <a:pt x="330556" y="526694"/>
                        <a:pt x="247574" y="526694"/>
                      </a:cubicBezTo>
                      <a:close/>
                    </a:path>
                  </a:pathLst>
                </a:custGeom>
                <a:solidFill>
                  <a:schemeClr val="accent4">
                    <a:lumMod val="40000"/>
                    <a:lumOff val="60000"/>
                  </a:schemeClr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1DA2387A-D7F7-2A3E-6E90-24471E5874B4}"/>
                    </a:ext>
                  </a:extLst>
                </p:cNvPr>
                <p:cNvSpPr/>
                <p:nvPr/>
              </p:nvSpPr>
              <p:spPr>
                <a:xfrm>
                  <a:off x="1452905" y="10193502"/>
                  <a:ext cx="307924" cy="307923"/>
                </a:xfrm>
                <a:custGeom>
                  <a:avLst/>
                  <a:gdLst>
                    <a:gd name="connsiteX0" fmla="*/ 307924 w 307924"/>
                    <a:gd name="connsiteY0" fmla="*/ 154305 h 307923"/>
                    <a:gd name="connsiteX1" fmla="*/ 153619 w 307924"/>
                    <a:gd name="connsiteY1" fmla="*/ 307924 h 307923"/>
                    <a:gd name="connsiteX2" fmla="*/ 0 w 307924"/>
                    <a:gd name="connsiteY2" fmla="*/ 154305 h 307923"/>
                    <a:gd name="connsiteX3" fmla="*/ 153619 w 307924"/>
                    <a:gd name="connsiteY3" fmla="*/ 0 h 307923"/>
                    <a:gd name="connsiteX4" fmla="*/ 307924 w 307924"/>
                    <a:gd name="connsiteY4" fmla="*/ 154305 h 307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07924" h="307923">
                      <a:moveTo>
                        <a:pt x="307924" y="154305"/>
                      </a:moveTo>
                      <a:cubicBezTo>
                        <a:pt x="307924" y="238658"/>
                        <a:pt x="238658" y="307924"/>
                        <a:pt x="153619" y="307924"/>
                      </a:cubicBezTo>
                      <a:cubicBezTo>
                        <a:pt x="68580" y="307924"/>
                        <a:pt x="0" y="238658"/>
                        <a:pt x="0" y="154305"/>
                      </a:cubicBezTo>
                      <a:cubicBezTo>
                        <a:pt x="0" y="69266"/>
                        <a:pt x="68580" y="0"/>
                        <a:pt x="153619" y="0"/>
                      </a:cubicBezTo>
                      <a:cubicBezTo>
                        <a:pt x="238658" y="0"/>
                        <a:pt x="307924" y="69266"/>
                        <a:pt x="307924" y="154305"/>
                      </a:cubicBezTo>
                      <a:close/>
                    </a:path>
                  </a:pathLst>
                </a:custGeom>
                <a:solidFill>
                  <a:schemeClr val="accent4">
                    <a:lumMod val="40000"/>
                    <a:lumOff val="60000"/>
                  </a:schemeClr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CE2B2068-ADB2-065A-4336-36D5E93F8983}"/>
                    </a:ext>
                  </a:extLst>
                </p:cNvPr>
                <p:cNvSpPr/>
                <p:nvPr/>
              </p:nvSpPr>
              <p:spPr>
                <a:xfrm>
                  <a:off x="515416" y="10193502"/>
                  <a:ext cx="307924" cy="307923"/>
                </a:xfrm>
                <a:custGeom>
                  <a:avLst/>
                  <a:gdLst>
                    <a:gd name="connsiteX0" fmla="*/ 307924 w 307924"/>
                    <a:gd name="connsiteY0" fmla="*/ 154305 h 307923"/>
                    <a:gd name="connsiteX1" fmla="*/ 153619 w 307924"/>
                    <a:gd name="connsiteY1" fmla="*/ 307924 h 307923"/>
                    <a:gd name="connsiteX2" fmla="*/ 0 w 307924"/>
                    <a:gd name="connsiteY2" fmla="*/ 154305 h 307923"/>
                    <a:gd name="connsiteX3" fmla="*/ 153619 w 307924"/>
                    <a:gd name="connsiteY3" fmla="*/ 0 h 307923"/>
                    <a:gd name="connsiteX4" fmla="*/ 307924 w 307924"/>
                    <a:gd name="connsiteY4" fmla="*/ 154305 h 307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07924" h="307923">
                      <a:moveTo>
                        <a:pt x="307924" y="154305"/>
                      </a:moveTo>
                      <a:cubicBezTo>
                        <a:pt x="307924" y="238658"/>
                        <a:pt x="238658" y="307924"/>
                        <a:pt x="153619" y="307924"/>
                      </a:cubicBezTo>
                      <a:cubicBezTo>
                        <a:pt x="69266" y="307924"/>
                        <a:pt x="0" y="238658"/>
                        <a:pt x="0" y="154305"/>
                      </a:cubicBezTo>
                      <a:cubicBezTo>
                        <a:pt x="0" y="69266"/>
                        <a:pt x="69266" y="0"/>
                        <a:pt x="153619" y="0"/>
                      </a:cubicBezTo>
                      <a:cubicBezTo>
                        <a:pt x="238658" y="0"/>
                        <a:pt x="307924" y="69266"/>
                        <a:pt x="307924" y="154305"/>
                      </a:cubicBezTo>
                      <a:close/>
                    </a:path>
                  </a:pathLst>
                </a:custGeom>
                <a:solidFill>
                  <a:schemeClr val="accent4">
                    <a:lumMod val="40000"/>
                    <a:lumOff val="60000"/>
                  </a:schemeClr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6CFEA341-3576-D6C4-E662-CCD98EB346DD}"/>
                    </a:ext>
                  </a:extLst>
                </p:cNvPr>
                <p:cNvSpPr/>
                <p:nvPr/>
              </p:nvSpPr>
              <p:spPr>
                <a:xfrm>
                  <a:off x="684809" y="9719614"/>
                  <a:ext cx="921715" cy="1443608"/>
                </a:xfrm>
                <a:custGeom>
                  <a:avLst/>
                  <a:gdLst>
                    <a:gd name="connsiteX0" fmla="*/ 0 w 921715"/>
                    <a:gd name="connsiteY0" fmla="*/ 0 h 1443608"/>
                    <a:gd name="connsiteX1" fmla="*/ 0 w 921715"/>
                    <a:gd name="connsiteY1" fmla="*/ 877824 h 1443608"/>
                    <a:gd name="connsiteX2" fmla="*/ 96012 w 921715"/>
                    <a:gd name="connsiteY2" fmla="*/ 1137742 h 1443608"/>
                    <a:gd name="connsiteX3" fmla="*/ 288722 w 921715"/>
                    <a:gd name="connsiteY3" fmla="*/ 1364056 h 1443608"/>
                    <a:gd name="connsiteX4" fmla="*/ 460858 w 921715"/>
                    <a:gd name="connsiteY4" fmla="*/ 1443609 h 1443608"/>
                    <a:gd name="connsiteX5" fmla="*/ 632993 w 921715"/>
                    <a:gd name="connsiteY5" fmla="*/ 1364056 h 1443608"/>
                    <a:gd name="connsiteX6" fmla="*/ 825703 w 921715"/>
                    <a:gd name="connsiteY6" fmla="*/ 1137742 h 1443608"/>
                    <a:gd name="connsiteX7" fmla="*/ 921715 w 921715"/>
                    <a:gd name="connsiteY7" fmla="*/ 877824 h 1443608"/>
                    <a:gd name="connsiteX8" fmla="*/ 921715 w 921715"/>
                    <a:gd name="connsiteY8" fmla="*/ 0 h 14436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21715" h="1443608">
                      <a:moveTo>
                        <a:pt x="0" y="0"/>
                      </a:moveTo>
                      <a:lnTo>
                        <a:pt x="0" y="877824"/>
                      </a:lnTo>
                      <a:cubicBezTo>
                        <a:pt x="0" y="973150"/>
                        <a:pt x="33604" y="1065733"/>
                        <a:pt x="96012" y="1137742"/>
                      </a:cubicBezTo>
                      <a:lnTo>
                        <a:pt x="288722" y="1364056"/>
                      </a:lnTo>
                      <a:cubicBezTo>
                        <a:pt x="331927" y="1414120"/>
                        <a:pt x="394335" y="1443609"/>
                        <a:pt x="460858" y="1443609"/>
                      </a:cubicBezTo>
                      <a:cubicBezTo>
                        <a:pt x="527380" y="1443609"/>
                        <a:pt x="590474" y="1414120"/>
                        <a:pt x="632993" y="1364056"/>
                      </a:cubicBezTo>
                      <a:lnTo>
                        <a:pt x="825703" y="1137742"/>
                      </a:lnTo>
                      <a:cubicBezTo>
                        <a:pt x="888111" y="1065733"/>
                        <a:pt x="921715" y="973150"/>
                        <a:pt x="921715" y="877824"/>
                      </a:cubicBezTo>
                      <a:lnTo>
                        <a:pt x="921715" y="0"/>
                      </a:lnTo>
                      <a:close/>
                    </a:path>
                  </a:pathLst>
                </a:custGeom>
                <a:solidFill>
                  <a:schemeClr val="accent4">
                    <a:lumMod val="40000"/>
                    <a:lumOff val="60000"/>
                  </a:schemeClr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55A4903F-A152-13DA-EAE0-63C5A197F5AD}"/>
                    </a:ext>
                  </a:extLst>
                </p:cNvPr>
                <p:cNvSpPr/>
                <p:nvPr/>
              </p:nvSpPr>
              <p:spPr>
                <a:xfrm>
                  <a:off x="657377" y="9705898"/>
                  <a:ext cx="976579" cy="485546"/>
                </a:xfrm>
                <a:custGeom>
                  <a:avLst/>
                  <a:gdLst>
                    <a:gd name="connsiteX0" fmla="*/ 4115 w 976579"/>
                    <a:gd name="connsiteY0" fmla="*/ 267462 h 485546"/>
                    <a:gd name="connsiteX1" fmla="*/ 844906 w 976579"/>
                    <a:gd name="connsiteY1" fmla="*/ 175565 h 485546"/>
                    <a:gd name="connsiteX2" fmla="*/ 954634 w 976579"/>
                    <a:gd name="connsiteY2" fmla="*/ 485547 h 485546"/>
                    <a:gd name="connsiteX3" fmla="*/ 976579 w 976579"/>
                    <a:gd name="connsiteY3" fmla="*/ 0 h 485546"/>
                    <a:gd name="connsiteX4" fmla="*/ 0 w 976579"/>
                    <a:gd name="connsiteY4" fmla="*/ 0 h 4855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76579" h="485546">
                      <a:moveTo>
                        <a:pt x="4115" y="267462"/>
                      </a:moveTo>
                      <a:cubicBezTo>
                        <a:pt x="4115" y="267462"/>
                        <a:pt x="654253" y="325069"/>
                        <a:pt x="844906" y="175565"/>
                      </a:cubicBezTo>
                      <a:cubicBezTo>
                        <a:pt x="844906" y="175565"/>
                        <a:pt x="745465" y="417652"/>
                        <a:pt x="954634" y="485547"/>
                      </a:cubicBezTo>
                      <a:lnTo>
                        <a:pt x="976579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52" name="Graphic 12">
              <a:extLst>
                <a:ext uri="{FF2B5EF4-FFF2-40B4-BE49-F238E27FC236}">
                  <a16:creationId xmlns:a16="http://schemas.microsoft.com/office/drawing/2014/main" id="{774759B2-C83D-C160-5150-9061CCB7D1BE}"/>
                </a:ext>
              </a:extLst>
            </p:cNvPr>
            <p:cNvGrpSpPr/>
            <p:nvPr/>
          </p:nvGrpSpPr>
          <p:grpSpPr>
            <a:xfrm>
              <a:off x="241079" y="2560649"/>
              <a:ext cx="2359497" cy="2592986"/>
              <a:chOff x="5992603" y="3665460"/>
              <a:chExt cx="1927487" cy="2118229"/>
            </a:xfrm>
          </p:grpSpPr>
          <p:grpSp>
            <p:nvGrpSpPr>
              <p:cNvPr id="53" name="Graphic 12">
                <a:extLst>
                  <a:ext uri="{FF2B5EF4-FFF2-40B4-BE49-F238E27FC236}">
                    <a16:creationId xmlns:a16="http://schemas.microsoft.com/office/drawing/2014/main" id="{993F6FE3-7D09-0D50-B5C0-6FAB4FBACBAE}"/>
                  </a:ext>
                </a:extLst>
              </p:cNvPr>
              <p:cNvGrpSpPr/>
              <p:nvPr/>
            </p:nvGrpSpPr>
            <p:grpSpPr>
              <a:xfrm>
                <a:off x="6064117" y="4343183"/>
                <a:ext cx="1624212" cy="1440506"/>
                <a:chOff x="6064117" y="4343183"/>
                <a:chExt cx="1624212" cy="1440506"/>
              </a:xfrm>
            </p:grpSpPr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E68B2A5E-0A95-A442-9294-3F7E4D95D380}"/>
                    </a:ext>
                  </a:extLst>
                </p:cNvPr>
                <p:cNvSpPr/>
                <p:nvPr/>
              </p:nvSpPr>
              <p:spPr>
                <a:xfrm>
                  <a:off x="6115577" y="5354224"/>
                  <a:ext cx="1515427" cy="379897"/>
                </a:xfrm>
                <a:custGeom>
                  <a:avLst/>
                  <a:gdLst>
                    <a:gd name="connsiteX0" fmla="*/ 1515427 w 1515427"/>
                    <a:gd name="connsiteY0" fmla="*/ 17217 h 379897"/>
                    <a:gd name="connsiteX1" fmla="*/ 1403237 w 1515427"/>
                    <a:gd name="connsiteY1" fmla="*/ 189949 h 379897"/>
                    <a:gd name="connsiteX2" fmla="*/ 1515427 w 1515427"/>
                    <a:gd name="connsiteY2" fmla="*/ 362492 h 379897"/>
                    <a:gd name="connsiteX3" fmla="*/ 1515427 w 1515427"/>
                    <a:gd name="connsiteY3" fmla="*/ 379897 h 379897"/>
                    <a:gd name="connsiteX4" fmla="*/ 108596 w 1515427"/>
                    <a:gd name="connsiteY4" fmla="*/ 379897 h 379897"/>
                    <a:gd name="connsiteX5" fmla="*/ 0 w 1515427"/>
                    <a:gd name="connsiteY5" fmla="*/ 271301 h 379897"/>
                    <a:gd name="connsiteX6" fmla="*/ 0 w 1515427"/>
                    <a:gd name="connsiteY6" fmla="*/ 108407 h 379897"/>
                    <a:gd name="connsiteX7" fmla="*/ 108596 w 1515427"/>
                    <a:gd name="connsiteY7" fmla="*/ 0 h 379897"/>
                    <a:gd name="connsiteX8" fmla="*/ 884851 w 1515427"/>
                    <a:gd name="connsiteY8" fmla="*/ 0 h 379897"/>
                    <a:gd name="connsiteX9" fmla="*/ 1515427 w 1515427"/>
                    <a:gd name="connsiteY9" fmla="*/ 0 h 379897"/>
                    <a:gd name="connsiteX10" fmla="*/ 1515427 w 1515427"/>
                    <a:gd name="connsiteY10" fmla="*/ 17217 h 3798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15427" h="379897">
                      <a:moveTo>
                        <a:pt x="1515427" y="17217"/>
                      </a:moveTo>
                      <a:cubicBezTo>
                        <a:pt x="1449210" y="46730"/>
                        <a:pt x="1403237" y="112948"/>
                        <a:pt x="1403237" y="189949"/>
                      </a:cubicBezTo>
                      <a:cubicBezTo>
                        <a:pt x="1403237" y="267139"/>
                        <a:pt x="1449400" y="333167"/>
                        <a:pt x="1515427" y="362492"/>
                      </a:cubicBezTo>
                      <a:lnTo>
                        <a:pt x="1515427" y="379897"/>
                      </a:lnTo>
                      <a:lnTo>
                        <a:pt x="108596" y="379897"/>
                      </a:lnTo>
                      <a:cubicBezTo>
                        <a:pt x="48622" y="379897"/>
                        <a:pt x="0" y="331275"/>
                        <a:pt x="0" y="271301"/>
                      </a:cubicBezTo>
                      <a:lnTo>
                        <a:pt x="0" y="108407"/>
                      </a:lnTo>
                      <a:cubicBezTo>
                        <a:pt x="0" y="48433"/>
                        <a:pt x="48622" y="0"/>
                        <a:pt x="108596" y="0"/>
                      </a:cubicBezTo>
                      <a:lnTo>
                        <a:pt x="884851" y="0"/>
                      </a:lnTo>
                      <a:lnTo>
                        <a:pt x="1515427" y="0"/>
                      </a:lnTo>
                      <a:lnTo>
                        <a:pt x="1515427" y="172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17BCBCA0-252F-7147-B7F0-F4B5E5581EDA}"/>
                    </a:ext>
                  </a:extLst>
                </p:cNvPr>
                <p:cNvSpPr/>
                <p:nvPr/>
              </p:nvSpPr>
              <p:spPr>
                <a:xfrm>
                  <a:off x="6115577" y="4874055"/>
                  <a:ext cx="1515427" cy="379897"/>
                </a:xfrm>
                <a:custGeom>
                  <a:avLst/>
                  <a:gdLst>
                    <a:gd name="connsiteX0" fmla="*/ 1515427 w 1515427"/>
                    <a:gd name="connsiteY0" fmla="*/ 17027 h 379897"/>
                    <a:gd name="connsiteX1" fmla="*/ 1403237 w 1515427"/>
                    <a:gd name="connsiteY1" fmla="*/ 189759 h 379897"/>
                    <a:gd name="connsiteX2" fmla="*/ 1515427 w 1515427"/>
                    <a:gd name="connsiteY2" fmla="*/ 362491 h 379897"/>
                    <a:gd name="connsiteX3" fmla="*/ 1515427 w 1515427"/>
                    <a:gd name="connsiteY3" fmla="*/ 379897 h 379897"/>
                    <a:gd name="connsiteX4" fmla="*/ 108596 w 1515427"/>
                    <a:gd name="connsiteY4" fmla="*/ 379897 h 379897"/>
                    <a:gd name="connsiteX5" fmla="*/ 0 w 1515427"/>
                    <a:gd name="connsiteY5" fmla="*/ 271301 h 379897"/>
                    <a:gd name="connsiteX6" fmla="*/ 0 w 1515427"/>
                    <a:gd name="connsiteY6" fmla="*/ 108596 h 379897"/>
                    <a:gd name="connsiteX7" fmla="*/ 108596 w 1515427"/>
                    <a:gd name="connsiteY7" fmla="*/ 0 h 379897"/>
                    <a:gd name="connsiteX8" fmla="*/ 884851 w 1515427"/>
                    <a:gd name="connsiteY8" fmla="*/ 0 h 379897"/>
                    <a:gd name="connsiteX9" fmla="*/ 1515427 w 1515427"/>
                    <a:gd name="connsiteY9" fmla="*/ 0 h 379897"/>
                    <a:gd name="connsiteX10" fmla="*/ 1515427 w 1515427"/>
                    <a:gd name="connsiteY10" fmla="*/ 17027 h 3798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15427" h="379897">
                      <a:moveTo>
                        <a:pt x="1515427" y="17027"/>
                      </a:moveTo>
                      <a:cubicBezTo>
                        <a:pt x="1449210" y="46541"/>
                        <a:pt x="1403237" y="112758"/>
                        <a:pt x="1403237" y="189759"/>
                      </a:cubicBezTo>
                      <a:cubicBezTo>
                        <a:pt x="1403237" y="266950"/>
                        <a:pt x="1449400" y="332977"/>
                        <a:pt x="1515427" y="362491"/>
                      </a:cubicBezTo>
                      <a:lnTo>
                        <a:pt x="1515427" y="379897"/>
                      </a:lnTo>
                      <a:lnTo>
                        <a:pt x="108596" y="379897"/>
                      </a:lnTo>
                      <a:cubicBezTo>
                        <a:pt x="48622" y="379897"/>
                        <a:pt x="0" y="331275"/>
                        <a:pt x="0" y="271301"/>
                      </a:cubicBezTo>
                      <a:lnTo>
                        <a:pt x="0" y="108596"/>
                      </a:lnTo>
                      <a:cubicBezTo>
                        <a:pt x="0" y="48622"/>
                        <a:pt x="48622" y="0"/>
                        <a:pt x="108596" y="0"/>
                      </a:cubicBezTo>
                      <a:lnTo>
                        <a:pt x="884851" y="0"/>
                      </a:lnTo>
                      <a:lnTo>
                        <a:pt x="1515427" y="0"/>
                      </a:lnTo>
                      <a:lnTo>
                        <a:pt x="1515427" y="170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A53F81D1-E7DD-DD7C-5279-050C3DACBB92}"/>
                    </a:ext>
                  </a:extLst>
                </p:cNvPr>
                <p:cNvSpPr/>
                <p:nvPr/>
              </p:nvSpPr>
              <p:spPr>
                <a:xfrm>
                  <a:off x="6065252" y="4823541"/>
                  <a:ext cx="1623077" cy="479979"/>
                </a:xfrm>
                <a:custGeom>
                  <a:avLst/>
                  <a:gdLst>
                    <a:gd name="connsiteX0" fmla="*/ 158921 w 1623077"/>
                    <a:gd name="connsiteY0" fmla="*/ 479980 h 479979"/>
                    <a:gd name="connsiteX1" fmla="*/ 0 w 1623077"/>
                    <a:gd name="connsiteY1" fmla="*/ 321437 h 479979"/>
                    <a:gd name="connsiteX2" fmla="*/ 0 w 1623077"/>
                    <a:gd name="connsiteY2" fmla="*/ 158732 h 479979"/>
                    <a:gd name="connsiteX3" fmla="*/ 158921 w 1623077"/>
                    <a:gd name="connsiteY3" fmla="*/ 0 h 479979"/>
                    <a:gd name="connsiteX4" fmla="*/ 1572563 w 1623077"/>
                    <a:gd name="connsiteY4" fmla="*/ 0 h 479979"/>
                    <a:gd name="connsiteX5" fmla="*/ 1623078 w 1623077"/>
                    <a:gd name="connsiteY5" fmla="*/ 50514 h 479979"/>
                    <a:gd name="connsiteX6" fmla="*/ 1572753 w 1623077"/>
                    <a:gd name="connsiteY6" fmla="*/ 101407 h 479979"/>
                    <a:gd name="connsiteX7" fmla="*/ 158921 w 1623077"/>
                    <a:gd name="connsiteY7" fmla="*/ 100461 h 479979"/>
                    <a:gd name="connsiteX8" fmla="*/ 100650 w 1623077"/>
                    <a:gd name="connsiteY8" fmla="*/ 158732 h 479979"/>
                    <a:gd name="connsiteX9" fmla="*/ 100650 w 1623077"/>
                    <a:gd name="connsiteY9" fmla="*/ 321437 h 479979"/>
                    <a:gd name="connsiteX10" fmla="*/ 158921 w 1623077"/>
                    <a:gd name="connsiteY10" fmla="*/ 379708 h 479979"/>
                    <a:gd name="connsiteX11" fmla="*/ 1573509 w 1623077"/>
                    <a:gd name="connsiteY11" fmla="*/ 379708 h 479979"/>
                    <a:gd name="connsiteX12" fmla="*/ 1623078 w 1623077"/>
                    <a:gd name="connsiteY12" fmla="*/ 429276 h 479979"/>
                    <a:gd name="connsiteX13" fmla="*/ 1573509 w 1623077"/>
                    <a:gd name="connsiteY13" fmla="*/ 479791 h 479979"/>
                    <a:gd name="connsiteX14" fmla="*/ 158921 w 1623077"/>
                    <a:gd name="connsiteY14" fmla="*/ 479791 h 4799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623077" h="479979">
                      <a:moveTo>
                        <a:pt x="158921" y="479980"/>
                      </a:moveTo>
                      <a:cubicBezTo>
                        <a:pt x="71325" y="479980"/>
                        <a:pt x="0" y="408844"/>
                        <a:pt x="0" y="321437"/>
                      </a:cubicBezTo>
                      <a:lnTo>
                        <a:pt x="0" y="158732"/>
                      </a:lnTo>
                      <a:cubicBezTo>
                        <a:pt x="0" y="71136"/>
                        <a:pt x="71325" y="0"/>
                        <a:pt x="158921" y="0"/>
                      </a:cubicBezTo>
                      <a:lnTo>
                        <a:pt x="1572563" y="0"/>
                      </a:lnTo>
                      <a:cubicBezTo>
                        <a:pt x="1600375" y="0"/>
                        <a:pt x="1623078" y="22703"/>
                        <a:pt x="1623078" y="50514"/>
                      </a:cubicBezTo>
                      <a:cubicBezTo>
                        <a:pt x="1623078" y="78325"/>
                        <a:pt x="1600564" y="101217"/>
                        <a:pt x="1572753" y="101407"/>
                      </a:cubicBezTo>
                      <a:lnTo>
                        <a:pt x="158921" y="100461"/>
                      </a:lnTo>
                      <a:cubicBezTo>
                        <a:pt x="126759" y="100461"/>
                        <a:pt x="100650" y="126569"/>
                        <a:pt x="100650" y="158732"/>
                      </a:cubicBezTo>
                      <a:lnTo>
                        <a:pt x="100650" y="321437"/>
                      </a:lnTo>
                      <a:cubicBezTo>
                        <a:pt x="100650" y="353599"/>
                        <a:pt x="126759" y="379708"/>
                        <a:pt x="158921" y="379708"/>
                      </a:cubicBezTo>
                      <a:lnTo>
                        <a:pt x="1573509" y="379708"/>
                      </a:lnTo>
                      <a:cubicBezTo>
                        <a:pt x="1600942" y="379708"/>
                        <a:pt x="1623078" y="402033"/>
                        <a:pt x="1623078" y="429276"/>
                      </a:cubicBezTo>
                      <a:cubicBezTo>
                        <a:pt x="1623078" y="457087"/>
                        <a:pt x="1600753" y="479791"/>
                        <a:pt x="1573509" y="479791"/>
                      </a:cubicBezTo>
                      <a:lnTo>
                        <a:pt x="158921" y="47979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E8DE8724-7FDD-BDDB-1514-6F1764F96CB9}"/>
                    </a:ext>
                  </a:extLst>
                </p:cNvPr>
                <p:cNvSpPr/>
                <p:nvPr/>
              </p:nvSpPr>
              <p:spPr>
                <a:xfrm>
                  <a:off x="6065252" y="5303521"/>
                  <a:ext cx="1623077" cy="480169"/>
                </a:xfrm>
                <a:custGeom>
                  <a:avLst/>
                  <a:gdLst>
                    <a:gd name="connsiteX0" fmla="*/ 158921 w 1623077"/>
                    <a:gd name="connsiteY0" fmla="*/ 480169 h 480169"/>
                    <a:gd name="connsiteX1" fmla="*/ 0 w 1623077"/>
                    <a:gd name="connsiteY1" fmla="*/ 322005 h 480169"/>
                    <a:gd name="connsiteX2" fmla="*/ 0 w 1623077"/>
                    <a:gd name="connsiteY2" fmla="*/ 159110 h 480169"/>
                    <a:gd name="connsiteX3" fmla="*/ 158921 w 1623077"/>
                    <a:gd name="connsiteY3" fmla="*/ 0 h 480169"/>
                    <a:gd name="connsiteX4" fmla="*/ 1572563 w 1623077"/>
                    <a:gd name="connsiteY4" fmla="*/ 0 h 480169"/>
                    <a:gd name="connsiteX5" fmla="*/ 1623078 w 1623077"/>
                    <a:gd name="connsiteY5" fmla="*/ 50893 h 480169"/>
                    <a:gd name="connsiteX6" fmla="*/ 1572753 w 1623077"/>
                    <a:gd name="connsiteY6" fmla="*/ 101785 h 480169"/>
                    <a:gd name="connsiteX7" fmla="*/ 158921 w 1623077"/>
                    <a:gd name="connsiteY7" fmla="*/ 100839 h 480169"/>
                    <a:gd name="connsiteX8" fmla="*/ 100650 w 1623077"/>
                    <a:gd name="connsiteY8" fmla="*/ 159110 h 480169"/>
                    <a:gd name="connsiteX9" fmla="*/ 100650 w 1623077"/>
                    <a:gd name="connsiteY9" fmla="*/ 322005 h 480169"/>
                    <a:gd name="connsiteX10" fmla="*/ 158921 w 1623077"/>
                    <a:gd name="connsiteY10" fmla="*/ 380275 h 480169"/>
                    <a:gd name="connsiteX11" fmla="*/ 1573509 w 1623077"/>
                    <a:gd name="connsiteY11" fmla="*/ 380275 h 480169"/>
                    <a:gd name="connsiteX12" fmla="*/ 1623078 w 1623077"/>
                    <a:gd name="connsiteY12" fmla="*/ 429844 h 480169"/>
                    <a:gd name="connsiteX13" fmla="*/ 1573509 w 1623077"/>
                    <a:gd name="connsiteY13" fmla="*/ 480169 h 480169"/>
                    <a:gd name="connsiteX14" fmla="*/ 158921 w 1623077"/>
                    <a:gd name="connsiteY14" fmla="*/ 480169 h 4801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623077" h="480169">
                      <a:moveTo>
                        <a:pt x="158921" y="480169"/>
                      </a:moveTo>
                      <a:cubicBezTo>
                        <a:pt x="71325" y="480169"/>
                        <a:pt x="0" y="409222"/>
                        <a:pt x="0" y="322005"/>
                      </a:cubicBezTo>
                      <a:lnTo>
                        <a:pt x="0" y="159110"/>
                      </a:lnTo>
                      <a:cubicBezTo>
                        <a:pt x="0" y="71514"/>
                        <a:pt x="71325" y="0"/>
                        <a:pt x="158921" y="0"/>
                      </a:cubicBezTo>
                      <a:lnTo>
                        <a:pt x="1572563" y="0"/>
                      </a:lnTo>
                      <a:cubicBezTo>
                        <a:pt x="1600375" y="0"/>
                        <a:pt x="1623078" y="22892"/>
                        <a:pt x="1623078" y="50893"/>
                      </a:cubicBezTo>
                      <a:cubicBezTo>
                        <a:pt x="1623078" y="78704"/>
                        <a:pt x="1600564" y="101596"/>
                        <a:pt x="1572753" y="101785"/>
                      </a:cubicBezTo>
                      <a:lnTo>
                        <a:pt x="158921" y="100839"/>
                      </a:lnTo>
                      <a:cubicBezTo>
                        <a:pt x="126759" y="100839"/>
                        <a:pt x="100650" y="126948"/>
                        <a:pt x="100650" y="159110"/>
                      </a:cubicBezTo>
                      <a:lnTo>
                        <a:pt x="100650" y="322005"/>
                      </a:lnTo>
                      <a:cubicBezTo>
                        <a:pt x="100650" y="354167"/>
                        <a:pt x="126759" y="380275"/>
                        <a:pt x="158921" y="380275"/>
                      </a:cubicBezTo>
                      <a:lnTo>
                        <a:pt x="1573509" y="380275"/>
                      </a:lnTo>
                      <a:cubicBezTo>
                        <a:pt x="1600942" y="380275"/>
                        <a:pt x="1623078" y="402600"/>
                        <a:pt x="1623078" y="429844"/>
                      </a:cubicBezTo>
                      <a:cubicBezTo>
                        <a:pt x="1623078" y="457466"/>
                        <a:pt x="1600753" y="480169"/>
                        <a:pt x="1573509" y="480169"/>
                      </a:cubicBezTo>
                      <a:lnTo>
                        <a:pt x="158921" y="480169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id="{264928FA-B381-FBB6-7139-A8D0BFFD53A6}"/>
                    </a:ext>
                  </a:extLst>
                </p:cNvPr>
                <p:cNvSpPr/>
                <p:nvPr/>
              </p:nvSpPr>
              <p:spPr>
                <a:xfrm>
                  <a:off x="6114253" y="4393697"/>
                  <a:ext cx="1515427" cy="379707"/>
                </a:xfrm>
                <a:custGeom>
                  <a:avLst/>
                  <a:gdLst>
                    <a:gd name="connsiteX0" fmla="*/ 1515427 w 1515427"/>
                    <a:gd name="connsiteY0" fmla="*/ 17027 h 379707"/>
                    <a:gd name="connsiteX1" fmla="*/ 1403237 w 1515427"/>
                    <a:gd name="connsiteY1" fmla="*/ 189759 h 379707"/>
                    <a:gd name="connsiteX2" fmla="*/ 1515427 w 1515427"/>
                    <a:gd name="connsiteY2" fmla="*/ 362302 h 379707"/>
                    <a:gd name="connsiteX3" fmla="*/ 1515427 w 1515427"/>
                    <a:gd name="connsiteY3" fmla="*/ 379708 h 379707"/>
                    <a:gd name="connsiteX4" fmla="*/ 108596 w 1515427"/>
                    <a:gd name="connsiteY4" fmla="*/ 379708 h 379707"/>
                    <a:gd name="connsiteX5" fmla="*/ 0 w 1515427"/>
                    <a:gd name="connsiteY5" fmla="*/ 271112 h 379707"/>
                    <a:gd name="connsiteX6" fmla="*/ 0 w 1515427"/>
                    <a:gd name="connsiteY6" fmla="*/ 108407 h 379707"/>
                    <a:gd name="connsiteX7" fmla="*/ 108596 w 1515427"/>
                    <a:gd name="connsiteY7" fmla="*/ 0 h 379707"/>
                    <a:gd name="connsiteX8" fmla="*/ 884851 w 1515427"/>
                    <a:gd name="connsiteY8" fmla="*/ 0 h 379707"/>
                    <a:gd name="connsiteX9" fmla="*/ 1515427 w 1515427"/>
                    <a:gd name="connsiteY9" fmla="*/ 0 h 379707"/>
                    <a:gd name="connsiteX10" fmla="*/ 1515427 w 1515427"/>
                    <a:gd name="connsiteY10" fmla="*/ 17027 h 3797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15427" h="379707">
                      <a:moveTo>
                        <a:pt x="1515427" y="17027"/>
                      </a:moveTo>
                      <a:cubicBezTo>
                        <a:pt x="1449400" y="46541"/>
                        <a:pt x="1403237" y="112758"/>
                        <a:pt x="1403237" y="189759"/>
                      </a:cubicBezTo>
                      <a:cubicBezTo>
                        <a:pt x="1403237" y="266760"/>
                        <a:pt x="1449400" y="332788"/>
                        <a:pt x="1515427" y="362302"/>
                      </a:cubicBezTo>
                      <a:lnTo>
                        <a:pt x="1515427" y="379708"/>
                      </a:lnTo>
                      <a:lnTo>
                        <a:pt x="108596" y="379708"/>
                      </a:lnTo>
                      <a:cubicBezTo>
                        <a:pt x="48622" y="379708"/>
                        <a:pt x="0" y="331086"/>
                        <a:pt x="0" y="271112"/>
                      </a:cubicBezTo>
                      <a:lnTo>
                        <a:pt x="0" y="108407"/>
                      </a:lnTo>
                      <a:cubicBezTo>
                        <a:pt x="0" y="48433"/>
                        <a:pt x="48622" y="0"/>
                        <a:pt x="108596" y="0"/>
                      </a:cubicBezTo>
                      <a:lnTo>
                        <a:pt x="884851" y="0"/>
                      </a:lnTo>
                      <a:lnTo>
                        <a:pt x="1515427" y="0"/>
                      </a:lnTo>
                      <a:lnTo>
                        <a:pt x="1515427" y="170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67" name="Freeform: Shape 66">
                  <a:extLst>
                    <a:ext uri="{FF2B5EF4-FFF2-40B4-BE49-F238E27FC236}">
                      <a16:creationId xmlns:a16="http://schemas.microsoft.com/office/drawing/2014/main" id="{B3954614-6931-D6A3-09CF-5A3454324D91}"/>
                    </a:ext>
                  </a:extLst>
                </p:cNvPr>
                <p:cNvSpPr/>
                <p:nvPr/>
              </p:nvSpPr>
              <p:spPr>
                <a:xfrm>
                  <a:off x="6064117" y="4343183"/>
                  <a:ext cx="1622888" cy="480358"/>
                </a:xfrm>
                <a:custGeom>
                  <a:avLst/>
                  <a:gdLst>
                    <a:gd name="connsiteX0" fmla="*/ 158732 w 1622888"/>
                    <a:gd name="connsiteY0" fmla="*/ 480358 h 480358"/>
                    <a:gd name="connsiteX1" fmla="*/ 0 w 1622888"/>
                    <a:gd name="connsiteY1" fmla="*/ 321437 h 480358"/>
                    <a:gd name="connsiteX2" fmla="*/ 0 w 1622888"/>
                    <a:gd name="connsiteY2" fmla="*/ 158732 h 480358"/>
                    <a:gd name="connsiteX3" fmla="*/ 158732 w 1622888"/>
                    <a:gd name="connsiteY3" fmla="*/ 0 h 480358"/>
                    <a:gd name="connsiteX4" fmla="*/ 1572374 w 1622888"/>
                    <a:gd name="connsiteY4" fmla="*/ 0 h 480358"/>
                    <a:gd name="connsiteX5" fmla="*/ 1622888 w 1622888"/>
                    <a:gd name="connsiteY5" fmla="*/ 50514 h 480358"/>
                    <a:gd name="connsiteX6" fmla="*/ 1572563 w 1622888"/>
                    <a:gd name="connsiteY6" fmla="*/ 101407 h 480358"/>
                    <a:gd name="connsiteX7" fmla="*/ 158732 w 1622888"/>
                    <a:gd name="connsiteY7" fmla="*/ 100461 h 480358"/>
                    <a:gd name="connsiteX8" fmla="*/ 100461 w 1622888"/>
                    <a:gd name="connsiteY8" fmla="*/ 158732 h 480358"/>
                    <a:gd name="connsiteX9" fmla="*/ 100461 w 1622888"/>
                    <a:gd name="connsiteY9" fmla="*/ 321437 h 480358"/>
                    <a:gd name="connsiteX10" fmla="*/ 158732 w 1622888"/>
                    <a:gd name="connsiteY10" fmla="*/ 379708 h 480358"/>
                    <a:gd name="connsiteX11" fmla="*/ 1573320 w 1622888"/>
                    <a:gd name="connsiteY11" fmla="*/ 379708 h 480358"/>
                    <a:gd name="connsiteX12" fmla="*/ 1622888 w 1622888"/>
                    <a:gd name="connsiteY12" fmla="*/ 429276 h 480358"/>
                    <a:gd name="connsiteX13" fmla="*/ 1565374 w 1622888"/>
                    <a:gd name="connsiteY13" fmla="*/ 480169 h 480358"/>
                    <a:gd name="connsiteX14" fmla="*/ 158732 w 1622888"/>
                    <a:gd name="connsiteY14" fmla="*/ 480169 h 4803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622888" h="480358">
                      <a:moveTo>
                        <a:pt x="158732" y="480358"/>
                      </a:moveTo>
                      <a:cubicBezTo>
                        <a:pt x="71136" y="480358"/>
                        <a:pt x="0" y="409033"/>
                        <a:pt x="0" y="321437"/>
                      </a:cubicBezTo>
                      <a:lnTo>
                        <a:pt x="0" y="158732"/>
                      </a:lnTo>
                      <a:cubicBezTo>
                        <a:pt x="0" y="71136"/>
                        <a:pt x="71136" y="0"/>
                        <a:pt x="158732" y="0"/>
                      </a:cubicBezTo>
                      <a:lnTo>
                        <a:pt x="1572374" y="0"/>
                      </a:lnTo>
                      <a:cubicBezTo>
                        <a:pt x="1600185" y="0"/>
                        <a:pt x="1622888" y="22703"/>
                        <a:pt x="1622888" y="50514"/>
                      </a:cubicBezTo>
                      <a:cubicBezTo>
                        <a:pt x="1622888" y="78325"/>
                        <a:pt x="1600185" y="101217"/>
                        <a:pt x="1572563" y="101407"/>
                      </a:cubicBezTo>
                      <a:lnTo>
                        <a:pt x="158732" y="100461"/>
                      </a:lnTo>
                      <a:cubicBezTo>
                        <a:pt x="126569" y="100461"/>
                        <a:pt x="100461" y="126569"/>
                        <a:pt x="100461" y="158732"/>
                      </a:cubicBezTo>
                      <a:lnTo>
                        <a:pt x="100461" y="321437"/>
                      </a:lnTo>
                      <a:cubicBezTo>
                        <a:pt x="100461" y="353599"/>
                        <a:pt x="126569" y="379708"/>
                        <a:pt x="158732" y="379708"/>
                      </a:cubicBezTo>
                      <a:lnTo>
                        <a:pt x="1573320" y="379708"/>
                      </a:lnTo>
                      <a:cubicBezTo>
                        <a:pt x="1600564" y="379708"/>
                        <a:pt x="1622888" y="402033"/>
                        <a:pt x="1622888" y="429276"/>
                      </a:cubicBezTo>
                      <a:cubicBezTo>
                        <a:pt x="1622888" y="458033"/>
                        <a:pt x="1592050" y="480169"/>
                        <a:pt x="1565374" y="480169"/>
                      </a:cubicBezTo>
                      <a:lnTo>
                        <a:pt x="158732" y="480169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4" name="Graphic 12">
                <a:extLst>
                  <a:ext uri="{FF2B5EF4-FFF2-40B4-BE49-F238E27FC236}">
                    <a16:creationId xmlns:a16="http://schemas.microsoft.com/office/drawing/2014/main" id="{B6EB3C70-79B6-D88B-3739-07ABC075E335}"/>
                  </a:ext>
                </a:extLst>
              </p:cNvPr>
              <p:cNvGrpSpPr/>
              <p:nvPr/>
            </p:nvGrpSpPr>
            <p:grpSpPr>
              <a:xfrm>
                <a:off x="5992603" y="3665460"/>
                <a:ext cx="1927487" cy="669965"/>
                <a:chOff x="5992603" y="3665460"/>
                <a:chExt cx="1927487" cy="669965"/>
              </a:xfrm>
            </p:grpSpPr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9C8FB071-4F04-CDED-07CB-CBD34A60B404}"/>
                    </a:ext>
                  </a:extLst>
                </p:cNvPr>
                <p:cNvSpPr/>
                <p:nvPr/>
              </p:nvSpPr>
              <p:spPr>
                <a:xfrm>
                  <a:off x="6928724" y="3665460"/>
                  <a:ext cx="959392" cy="65308"/>
                </a:xfrm>
                <a:custGeom>
                  <a:avLst/>
                  <a:gdLst>
                    <a:gd name="connsiteX0" fmla="*/ 958825 w 959392"/>
                    <a:gd name="connsiteY0" fmla="*/ 65308 h 65308"/>
                    <a:gd name="connsiteX1" fmla="*/ 0 w 959392"/>
                    <a:gd name="connsiteY1" fmla="*/ 28984 h 65308"/>
                    <a:gd name="connsiteX2" fmla="*/ 0 w 959392"/>
                    <a:gd name="connsiteY2" fmla="*/ 28984 h 65308"/>
                    <a:gd name="connsiteX3" fmla="*/ 59595 w 959392"/>
                    <a:gd name="connsiteY3" fmla="*/ 37 h 65308"/>
                    <a:gd name="connsiteX4" fmla="*/ 959392 w 959392"/>
                    <a:gd name="connsiteY4" fmla="*/ 34092 h 65308"/>
                    <a:gd name="connsiteX5" fmla="*/ 958825 w 959392"/>
                    <a:gd name="connsiteY5" fmla="*/ 65308 h 65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59392" h="65308">
                      <a:moveTo>
                        <a:pt x="958825" y="65308"/>
                      </a:moveTo>
                      <a:lnTo>
                        <a:pt x="0" y="28984"/>
                      </a:lnTo>
                      <a:lnTo>
                        <a:pt x="0" y="28984"/>
                      </a:lnTo>
                      <a:cubicBezTo>
                        <a:pt x="13811" y="10064"/>
                        <a:pt x="36325" y="-719"/>
                        <a:pt x="59595" y="37"/>
                      </a:cubicBezTo>
                      <a:lnTo>
                        <a:pt x="959392" y="34092"/>
                      </a:lnTo>
                      <a:lnTo>
                        <a:pt x="958825" y="65308"/>
                      </a:lnTo>
                      <a:close/>
                    </a:path>
                  </a:pathLst>
                </a:custGeom>
                <a:solidFill>
                  <a:srgbClr val="EA4B30"/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E96F2424-BFD8-DE11-88AD-009E1394B79F}"/>
                    </a:ext>
                  </a:extLst>
                </p:cNvPr>
                <p:cNvSpPr/>
                <p:nvPr/>
              </p:nvSpPr>
              <p:spPr>
                <a:xfrm>
                  <a:off x="5992603" y="3690849"/>
                  <a:ext cx="1872243" cy="126001"/>
                </a:xfrm>
                <a:custGeom>
                  <a:avLst/>
                  <a:gdLst>
                    <a:gd name="connsiteX0" fmla="*/ 936122 w 1872243"/>
                    <a:gd name="connsiteY0" fmla="*/ 0 h 126001"/>
                    <a:gd name="connsiteX1" fmla="*/ 0 w 1872243"/>
                    <a:gd name="connsiteY1" fmla="*/ 40866 h 126001"/>
                    <a:gd name="connsiteX2" fmla="*/ 0 w 1872243"/>
                    <a:gd name="connsiteY2" fmla="*/ 126002 h 126001"/>
                    <a:gd name="connsiteX3" fmla="*/ 936122 w 1872243"/>
                    <a:gd name="connsiteY3" fmla="*/ 126002 h 126001"/>
                    <a:gd name="connsiteX4" fmla="*/ 1872243 w 1872243"/>
                    <a:gd name="connsiteY4" fmla="*/ 126002 h 126001"/>
                    <a:gd name="connsiteX5" fmla="*/ 1872243 w 1872243"/>
                    <a:gd name="connsiteY5" fmla="*/ 40866 h 126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72243" h="126001">
                      <a:moveTo>
                        <a:pt x="936122" y="0"/>
                      </a:moveTo>
                      <a:lnTo>
                        <a:pt x="0" y="40866"/>
                      </a:lnTo>
                      <a:lnTo>
                        <a:pt x="0" y="126002"/>
                      </a:lnTo>
                      <a:lnTo>
                        <a:pt x="936122" y="126002"/>
                      </a:lnTo>
                      <a:lnTo>
                        <a:pt x="1872243" y="126002"/>
                      </a:lnTo>
                      <a:lnTo>
                        <a:pt x="1872243" y="40866"/>
                      </a:lnTo>
                      <a:close/>
                    </a:path>
                  </a:pathLst>
                </a:custGeom>
                <a:solidFill>
                  <a:schemeClr val="tx2">
                    <a:lumMod val="75000"/>
                    <a:lumOff val="25000"/>
                  </a:schemeClr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9263DBC7-4BFB-B11D-05F7-52E79EE45480}"/>
                    </a:ext>
                  </a:extLst>
                </p:cNvPr>
                <p:cNvSpPr/>
                <p:nvPr/>
              </p:nvSpPr>
              <p:spPr>
                <a:xfrm>
                  <a:off x="6496421" y="3816851"/>
                  <a:ext cx="810309" cy="518574"/>
                </a:xfrm>
                <a:custGeom>
                  <a:avLst/>
                  <a:gdLst>
                    <a:gd name="connsiteX0" fmla="*/ 0 w 810309"/>
                    <a:gd name="connsiteY0" fmla="*/ 0 h 518574"/>
                    <a:gd name="connsiteX1" fmla="*/ 810309 w 810309"/>
                    <a:gd name="connsiteY1" fmla="*/ 0 h 518574"/>
                    <a:gd name="connsiteX2" fmla="*/ 810309 w 810309"/>
                    <a:gd name="connsiteY2" fmla="*/ 518575 h 518574"/>
                    <a:gd name="connsiteX3" fmla="*/ 0 w 810309"/>
                    <a:gd name="connsiteY3" fmla="*/ 518575 h 5185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0309" h="518574">
                      <a:moveTo>
                        <a:pt x="0" y="0"/>
                      </a:moveTo>
                      <a:lnTo>
                        <a:pt x="810309" y="0"/>
                      </a:lnTo>
                      <a:lnTo>
                        <a:pt x="810309" y="518575"/>
                      </a:lnTo>
                      <a:lnTo>
                        <a:pt x="0" y="518575"/>
                      </a:ln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E5C0DCB6-87FB-C9C9-634E-823A46C37CBD}"/>
                    </a:ext>
                  </a:extLst>
                </p:cNvPr>
                <p:cNvSpPr/>
                <p:nvPr/>
              </p:nvSpPr>
              <p:spPr>
                <a:xfrm>
                  <a:off x="7864846" y="3712039"/>
                  <a:ext cx="23270" cy="277544"/>
                </a:xfrm>
                <a:custGeom>
                  <a:avLst/>
                  <a:gdLst>
                    <a:gd name="connsiteX0" fmla="*/ 0 w 23270"/>
                    <a:gd name="connsiteY0" fmla="*/ 0 h 277544"/>
                    <a:gd name="connsiteX1" fmla="*/ 23271 w 23270"/>
                    <a:gd name="connsiteY1" fmla="*/ 0 h 277544"/>
                    <a:gd name="connsiteX2" fmla="*/ 23271 w 23270"/>
                    <a:gd name="connsiteY2" fmla="*/ 277544 h 277544"/>
                    <a:gd name="connsiteX3" fmla="*/ 0 w 23270"/>
                    <a:gd name="connsiteY3" fmla="*/ 277544 h 2775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270" h="277544">
                      <a:moveTo>
                        <a:pt x="0" y="0"/>
                      </a:moveTo>
                      <a:lnTo>
                        <a:pt x="23271" y="0"/>
                      </a:lnTo>
                      <a:lnTo>
                        <a:pt x="23271" y="277544"/>
                      </a:lnTo>
                      <a:lnTo>
                        <a:pt x="0" y="277544"/>
                      </a:lnTo>
                      <a:close/>
                    </a:path>
                  </a:pathLst>
                </a:custGeom>
                <a:solidFill>
                  <a:srgbClr val="EA4B30"/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3FC9F1A4-0BFD-C40E-2387-5B5DBCB34120}"/>
                    </a:ext>
                  </a:extLst>
                </p:cNvPr>
                <p:cNvSpPr/>
                <p:nvPr/>
              </p:nvSpPr>
              <p:spPr>
                <a:xfrm>
                  <a:off x="7849143" y="3981448"/>
                  <a:ext cx="52973" cy="52973"/>
                </a:xfrm>
                <a:custGeom>
                  <a:avLst/>
                  <a:gdLst>
                    <a:gd name="connsiteX0" fmla="*/ 52974 w 52973"/>
                    <a:gd name="connsiteY0" fmla="*/ 26487 h 52973"/>
                    <a:gd name="connsiteX1" fmla="*/ 26487 w 52973"/>
                    <a:gd name="connsiteY1" fmla="*/ 52974 h 52973"/>
                    <a:gd name="connsiteX2" fmla="*/ 0 w 52973"/>
                    <a:gd name="connsiteY2" fmla="*/ 26487 h 52973"/>
                    <a:gd name="connsiteX3" fmla="*/ 26487 w 52973"/>
                    <a:gd name="connsiteY3" fmla="*/ 0 h 52973"/>
                    <a:gd name="connsiteX4" fmla="*/ 52974 w 52973"/>
                    <a:gd name="connsiteY4" fmla="*/ 26487 h 529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2973" h="52973">
                      <a:moveTo>
                        <a:pt x="52974" y="26487"/>
                      </a:moveTo>
                      <a:cubicBezTo>
                        <a:pt x="52974" y="41055"/>
                        <a:pt x="41055" y="52974"/>
                        <a:pt x="26487" y="52974"/>
                      </a:cubicBezTo>
                      <a:cubicBezTo>
                        <a:pt x="11919" y="52974"/>
                        <a:pt x="0" y="41055"/>
                        <a:pt x="0" y="26487"/>
                      </a:cubicBezTo>
                      <a:cubicBezTo>
                        <a:pt x="0" y="11919"/>
                        <a:pt x="11919" y="0"/>
                        <a:pt x="26487" y="0"/>
                      </a:cubicBezTo>
                      <a:cubicBezTo>
                        <a:pt x="41244" y="0"/>
                        <a:pt x="52974" y="11919"/>
                        <a:pt x="52974" y="26487"/>
                      </a:cubicBezTo>
                      <a:close/>
                    </a:path>
                  </a:pathLst>
                </a:custGeom>
                <a:solidFill>
                  <a:srgbClr val="EA4B30"/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6828BB16-0BDA-EC96-7C09-CB5F85239F1C}"/>
                    </a:ext>
                  </a:extLst>
                </p:cNvPr>
                <p:cNvSpPr/>
                <p:nvPr/>
              </p:nvSpPr>
              <p:spPr>
                <a:xfrm>
                  <a:off x="7838359" y="4019665"/>
                  <a:ext cx="81730" cy="108596"/>
                </a:xfrm>
                <a:custGeom>
                  <a:avLst/>
                  <a:gdLst>
                    <a:gd name="connsiteX0" fmla="*/ 81731 w 81730"/>
                    <a:gd name="connsiteY0" fmla="*/ 108596 h 108596"/>
                    <a:gd name="connsiteX1" fmla="*/ 0 w 81730"/>
                    <a:gd name="connsiteY1" fmla="*/ 108596 h 108596"/>
                    <a:gd name="connsiteX2" fmla="*/ 0 w 81730"/>
                    <a:gd name="connsiteY2" fmla="*/ 30649 h 108596"/>
                    <a:gd name="connsiteX3" fmla="*/ 30649 w 81730"/>
                    <a:gd name="connsiteY3" fmla="*/ 0 h 108596"/>
                    <a:gd name="connsiteX4" fmla="*/ 51082 w 81730"/>
                    <a:gd name="connsiteY4" fmla="*/ 0 h 108596"/>
                    <a:gd name="connsiteX5" fmla="*/ 81731 w 81730"/>
                    <a:gd name="connsiteY5" fmla="*/ 30649 h 108596"/>
                    <a:gd name="connsiteX6" fmla="*/ 81731 w 81730"/>
                    <a:gd name="connsiteY6" fmla="*/ 108596 h 1085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1730" h="108596">
                      <a:moveTo>
                        <a:pt x="81731" y="108596"/>
                      </a:moveTo>
                      <a:lnTo>
                        <a:pt x="0" y="108596"/>
                      </a:lnTo>
                      <a:lnTo>
                        <a:pt x="0" y="30649"/>
                      </a:lnTo>
                      <a:cubicBezTo>
                        <a:pt x="0" y="13811"/>
                        <a:pt x="13622" y="0"/>
                        <a:pt x="30649" y="0"/>
                      </a:cubicBezTo>
                      <a:lnTo>
                        <a:pt x="51082" y="0"/>
                      </a:lnTo>
                      <a:cubicBezTo>
                        <a:pt x="67920" y="0"/>
                        <a:pt x="81731" y="13622"/>
                        <a:pt x="81731" y="30649"/>
                      </a:cubicBezTo>
                      <a:lnTo>
                        <a:pt x="81731" y="108596"/>
                      </a:lnTo>
                      <a:close/>
                    </a:path>
                  </a:pathLst>
                </a:custGeom>
                <a:solidFill>
                  <a:srgbClr val="EA4B30"/>
                </a:solidFill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1836813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439F80F-4688-8F35-EAF6-E29DBB7547E4}"/>
              </a:ext>
            </a:extLst>
          </p:cNvPr>
          <p:cNvSpPr/>
          <p:nvPr/>
        </p:nvSpPr>
        <p:spPr>
          <a:xfrm rot="5400000">
            <a:off x="6051456" y="-2198325"/>
            <a:ext cx="89084" cy="8978717"/>
          </a:xfrm>
          <a:prstGeom prst="rect">
            <a:avLst/>
          </a:prstGeom>
          <a:solidFill>
            <a:schemeClr val="tx2">
              <a:lumMod val="85000"/>
              <a:lumOff val="15000"/>
            </a:scheme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4035A7-6492-421B-F9A7-86980AD946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D9A8F3-AFCD-626A-8424-BC66CA2348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20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D53BDE-A78E-C446-3A20-381D0D299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5223" y="998509"/>
            <a:ext cx="7981554" cy="997089"/>
          </a:xfrm>
        </p:spPr>
        <p:txBody>
          <a:bodyPr>
            <a:normAutofit fontScale="90000"/>
          </a:bodyPr>
          <a:lstStyle/>
          <a:p>
            <a:r>
              <a:rPr lang="en-GB" sz="6600" dirty="0">
                <a:latin typeface="+mj-lt"/>
                <a:cs typeface="Aharoni" panose="02010803020104030203" pitchFamily="2" charset="-79"/>
              </a:rPr>
              <a:t>Thank You</a:t>
            </a:r>
            <a:endParaRPr lang="en-CA" sz="6600" dirty="0"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9F3186-DBF8-9887-8AB5-74B7B7613D4E}"/>
              </a:ext>
            </a:extLst>
          </p:cNvPr>
          <p:cNvSpPr txBox="1"/>
          <p:nvPr/>
        </p:nvSpPr>
        <p:spPr>
          <a:xfrm>
            <a:off x="3092994" y="4046383"/>
            <a:ext cx="600601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200" i="0" dirty="0">
                <a:solidFill>
                  <a:schemeClr val="tx2">
                    <a:lumMod val="95000"/>
                    <a:lumOff val="5000"/>
                  </a:schemeClr>
                </a:solidFill>
                <a:effectLst/>
                <a:cs typeface="Cavolini" panose="03000502040302020204" pitchFamily="66" charset="0"/>
              </a:rPr>
              <a:t>Lorem ipsum dolor sit </a:t>
            </a:r>
            <a:r>
              <a:rPr lang="en-CA" sz="1200" i="0" dirty="0" err="1">
                <a:solidFill>
                  <a:schemeClr val="tx2">
                    <a:lumMod val="95000"/>
                    <a:lumOff val="5000"/>
                  </a:schemeClr>
                </a:solidFill>
                <a:effectLst/>
                <a:cs typeface="Cavolini" panose="03000502040302020204" pitchFamily="66" charset="0"/>
              </a:rPr>
              <a:t>amet</a:t>
            </a:r>
            <a:r>
              <a:rPr lang="en-CA" sz="1200" i="0" dirty="0">
                <a:solidFill>
                  <a:schemeClr val="tx2">
                    <a:lumMod val="95000"/>
                    <a:lumOff val="5000"/>
                  </a:schemeClr>
                </a:solidFill>
                <a:effectLst/>
                <a:cs typeface="Cavolini" panose="03000502040302020204" pitchFamily="66" charset="0"/>
              </a:rPr>
              <a:t>, </a:t>
            </a:r>
            <a:r>
              <a:rPr lang="en-CA" sz="1200" i="0" dirty="0" err="1">
                <a:solidFill>
                  <a:schemeClr val="tx2">
                    <a:lumMod val="95000"/>
                    <a:lumOff val="5000"/>
                  </a:schemeClr>
                </a:solidFill>
                <a:effectLst/>
                <a:cs typeface="Cavolini" panose="03000502040302020204" pitchFamily="66" charset="0"/>
              </a:rPr>
              <a:t>consectetur</a:t>
            </a:r>
            <a:r>
              <a:rPr lang="en-CA" sz="1200" i="0" dirty="0">
                <a:solidFill>
                  <a:schemeClr val="tx2">
                    <a:lumMod val="95000"/>
                    <a:lumOff val="5000"/>
                  </a:schemeClr>
                </a:solidFill>
                <a:effectLst/>
                <a:cs typeface="Cavolini" panose="03000502040302020204" pitchFamily="66" charset="0"/>
              </a:rPr>
              <a:t> </a:t>
            </a:r>
            <a:r>
              <a:rPr lang="en-CA" sz="1200" i="0" dirty="0" err="1">
                <a:solidFill>
                  <a:schemeClr val="tx2">
                    <a:lumMod val="95000"/>
                    <a:lumOff val="5000"/>
                  </a:schemeClr>
                </a:solidFill>
                <a:effectLst/>
                <a:cs typeface="Cavolini" panose="03000502040302020204" pitchFamily="66" charset="0"/>
              </a:rPr>
              <a:t>adipiscing</a:t>
            </a:r>
            <a:r>
              <a:rPr lang="en-CA" sz="1200" i="0" dirty="0">
                <a:solidFill>
                  <a:schemeClr val="tx2">
                    <a:lumMod val="95000"/>
                    <a:lumOff val="5000"/>
                  </a:schemeClr>
                </a:solidFill>
                <a:effectLst/>
                <a:cs typeface="Cavolini" panose="03000502040302020204" pitchFamily="66" charset="0"/>
              </a:rPr>
              <a:t> </a:t>
            </a:r>
            <a:r>
              <a:rPr lang="en-CA" sz="1200" i="0" dirty="0" err="1">
                <a:solidFill>
                  <a:schemeClr val="tx2">
                    <a:lumMod val="95000"/>
                    <a:lumOff val="5000"/>
                  </a:schemeClr>
                </a:solidFill>
                <a:effectLst/>
                <a:cs typeface="Cavolini" panose="03000502040302020204" pitchFamily="66" charset="0"/>
              </a:rPr>
              <a:t>elit</a:t>
            </a:r>
            <a:r>
              <a:rPr lang="en-CA" sz="1200" i="0" dirty="0">
                <a:solidFill>
                  <a:schemeClr val="tx2">
                    <a:lumMod val="95000"/>
                    <a:lumOff val="5000"/>
                  </a:schemeClr>
                </a:solidFill>
                <a:effectLst/>
                <a:cs typeface="Cavolini" panose="03000502040302020204" pitchFamily="66" charset="0"/>
              </a:rPr>
              <a:t>, sed do </a:t>
            </a:r>
            <a:r>
              <a:rPr lang="en-CA" sz="1200" i="0" dirty="0" err="1">
                <a:solidFill>
                  <a:schemeClr val="tx2">
                    <a:lumMod val="95000"/>
                    <a:lumOff val="5000"/>
                  </a:schemeClr>
                </a:solidFill>
                <a:effectLst/>
                <a:cs typeface="Cavolini" panose="03000502040302020204" pitchFamily="66" charset="0"/>
              </a:rPr>
              <a:t>eiusmod</a:t>
            </a:r>
            <a:r>
              <a:rPr lang="en-CA" sz="1200" i="0" dirty="0">
                <a:solidFill>
                  <a:schemeClr val="tx2">
                    <a:lumMod val="95000"/>
                    <a:lumOff val="5000"/>
                  </a:schemeClr>
                </a:solidFill>
                <a:effectLst/>
                <a:cs typeface="Cavolini" panose="03000502040302020204" pitchFamily="66" charset="0"/>
              </a:rPr>
              <a:t> </a:t>
            </a:r>
            <a:r>
              <a:rPr lang="en-CA" sz="1200" i="0" dirty="0" err="1">
                <a:solidFill>
                  <a:schemeClr val="tx2">
                    <a:lumMod val="95000"/>
                    <a:lumOff val="5000"/>
                  </a:schemeClr>
                </a:solidFill>
                <a:effectLst/>
                <a:cs typeface="Cavolini" panose="03000502040302020204" pitchFamily="66" charset="0"/>
              </a:rPr>
              <a:t>tempor</a:t>
            </a:r>
            <a:r>
              <a:rPr lang="en-CA" sz="1200" i="0" dirty="0">
                <a:solidFill>
                  <a:schemeClr val="tx2">
                    <a:lumMod val="95000"/>
                    <a:lumOff val="5000"/>
                  </a:schemeClr>
                </a:solidFill>
                <a:effectLst/>
                <a:cs typeface="Cavolini" panose="03000502040302020204" pitchFamily="66" charset="0"/>
              </a:rPr>
              <a:t> </a:t>
            </a:r>
            <a:r>
              <a:rPr lang="en-CA" sz="1200" i="0" dirty="0" err="1">
                <a:solidFill>
                  <a:schemeClr val="tx2">
                    <a:lumMod val="95000"/>
                    <a:lumOff val="5000"/>
                  </a:schemeClr>
                </a:solidFill>
                <a:effectLst/>
                <a:cs typeface="Cavolini" panose="03000502040302020204" pitchFamily="66" charset="0"/>
              </a:rPr>
              <a:t>incididunt</a:t>
            </a:r>
            <a:r>
              <a:rPr lang="en-CA" sz="1200" i="0" dirty="0">
                <a:solidFill>
                  <a:schemeClr val="tx2">
                    <a:lumMod val="95000"/>
                    <a:lumOff val="5000"/>
                  </a:schemeClr>
                </a:solidFill>
                <a:effectLst/>
                <a:cs typeface="Cavolini" panose="03000502040302020204" pitchFamily="66" charset="0"/>
              </a:rPr>
              <a:t> </a:t>
            </a:r>
            <a:r>
              <a:rPr lang="en-CA" sz="1200" i="0" dirty="0" err="1">
                <a:solidFill>
                  <a:schemeClr val="tx2">
                    <a:lumMod val="95000"/>
                    <a:lumOff val="5000"/>
                  </a:schemeClr>
                </a:solidFill>
                <a:effectLst/>
                <a:cs typeface="Cavolini" panose="03000502040302020204" pitchFamily="66" charset="0"/>
              </a:rPr>
              <a:t>ut</a:t>
            </a:r>
            <a:r>
              <a:rPr lang="en-CA" sz="1200" i="0" dirty="0">
                <a:solidFill>
                  <a:schemeClr val="tx2">
                    <a:lumMod val="95000"/>
                    <a:lumOff val="5000"/>
                  </a:schemeClr>
                </a:solidFill>
                <a:effectLst/>
                <a:cs typeface="Cavolini" panose="03000502040302020204" pitchFamily="66" charset="0"/>
              </a:rPr>
              <a:t> labore et dolore magna </a:t>
            </a:r>
            <a:r>
              <a:rPr lang="en-CA" sz="1200" i="0" dirty="0" err="1">
                <a:solidFill>
                  <a:schemeClr val="tx2">
                    <a:lumMod val="95000"/>
                    <a:lumOff val="5000"/>
                  </a:schemeClr>
                </a:solidFill>
                <a:effectLst/>
                <a:cs typeface="Cavolini" panose="03000502040302020204" pitchFamily="66" charset="0"/>
              </a:rPr>
              <a:t>aliqua</a:t>
            </a:r>
            <a:r>
              <a:rPr lang="en-CA" sz="1200" i="0" dirty="0">
                <a:solidFill>
                  <a:schemeClr val="tx2">
                    <a:lumMod val="95000"/>
                    <a:lumOff val="5000"/>
                  </a:schemeClr>
                </a:solidFill>
                <a:effectLst/>
                <a:cs typeface="Cavolini" panose="03000502040302020204" pitchFamily="66" charset="0"/>
              </a:rPr>
              <a:t>. Ut </a:t>
            </a:r>
            <a:r>
              <a:rPr lang="en-CA" sz="1200" i="0" dirty="0" err="1">
                <a:solidFill>
                  <a:schemeClr val="tx2">
                    <a:lumMod val="95000"/>
                    <a:lumOff val="5000"/>
                  </a:schemeClr>
                </a:solidFill>
                <a:effectLst/>
                <a:cs typeface="Cavolini" panose="03000502040302020204" pitchFamily="66" charset="0"/>
              </a:rPr>
              <a:t>enim</a:t>
            </a:r>
            <a:r>
              <a:rPr lang="en-CA" sz="1200" i="0" dirty="0">
                <a:solidFill>
                  <a:schemeClr val="tx2">
                    <a:lumMod val="95000"/>
                    <a:lumOff val="5000"/>
                  </a:schemeClr>
                </a:solidFill>
                <a:effectLst/>
                <a:cs typeface="Cavolini" panose="03000502040302020204" pitchFamily="66" charset="0"/>
              </a:rPr>
              <a:t> ad minim </a:t>
            </a:r>
            <a:r>
              <a:rPr lang="en-CA" sz="1200" i="0" dirty="0" err="1">
                <a:solidFill>
                  <a:schemeClr val="tx2">
                    <a:lumMod val="95000"/>
                    <a:lumOff val="5000"/>
                  </a:schemeClr>
                </a:solidFill>
                <a:effectLst/>
                <a:cs typeface="Cavolini" panose="03000502040302020204" pitchFamily="66" charset="0"/>
              </a:rPr>
              <a:t>veniam</a:t>
            </a:r>
            <a:r>
              <a:rPr lang="en-CA" sz="1200" i="0" dirty="0">
                <a:solidFill>
                  <a:schemeClr val="tx2">
                    <a:lumMod val="95000"/>
                    <a:lumOff val="5000"/>
                  </a:schemeClr>
                </a:solidFill>
                <a:effectLst/>
                <a:cs typeface="Cavolini" panose="03000502040302020204" pitchFamily="66" charset="0"/>
              </a:rPr>
              <a:t>, </a:t>
            </a:r>
            <a:r>
              <a:rPr lang="en-CA" sz="1200" i="0" dirty="0" err="1">
                <a:solidFill>
                  <a:schemeClr val="tx2">
                    <a:lumMod val="95000"/>
                    <a:lumOff val="5000"/>
                  </a:schemeClr>
                </a:solidFill>
                <a:effectLst/>
                <a:cs typeface="Cavolini" panose="03000502040302020204" pitchFamily="66" charset="0"/>
              </a:rPr>
              <a:t>quis</a:t>
            </a:r>
            <a:r>
              <a:rPr lang="en-CA" sz="1200" i="0" dirty="0">
                <a:solidFill>
                  <a:schemeClr val="tx2">
                    <a:lumMod val="95000"/>
                    <a:lumOff val="5000"/>
                  </a:schemeClr>
                </a:solidFill>
                <a:effectLst/>
                <a:cs typeface="Cavolini" panose="03000502040302020204" pitchFamily="66" charset="0"/>
              </a:rPr>
              <a:t> </a:t>
            </a:r>
            <a:r>
              <a:rPr lang="en-CA" sz="1200" i="0" dirty="0" err="1">
                <a:solidFill>
                  <a:schemeClr val="tx2">
                    <a:lumMod val="95000"/>
                    <a:lumOff val="5000"/>
                  </a:schemeClr>
                </a:solidFill>
                <a:effectLst/>
                <a:cs typeface="Cavolini" panose="03000502040302020204" pitchFamily="66" charset="0"/>
              </a:rPr>
              <a:t>nostrud</a:t>
            </a:r>
            <a:r>
              <a:rPr lang="en-CA" sz="1200" i="0" dirty="0">
                <a:solidFill>
                  <a:schemeClr val="tx2">
                    <a:lumMod val="95000"/>
                    <a:lumOff val="5000"/>
                  </a:schemeClr>
                </a:solidFill>
                <a:effectLst/>
                <a:cs typeface="Cavolini" panose="03000502040302020204" pitchFamily="66" charset="0"/>
              </a:rPr>
              <a:t> exercitation </a:t>
            </a:r>
            <a:r>
              <a:rPr lang="en-CA" sz="1200" i="0" dirty="0" err="1">
                <a:solidFill>
                  <a:schemeClr val="tx2">
                    <a:lumMod val="95000"/>
                    <a:lumOff val="5000"/>
                  </a:schemeClr>
                </a:solidFill>
                <a:effectLst/>
                <a:cs typeface="Cavolini" panose="03000502040302020204" pitchFamily="66" charset="0"/>
              </a:rPr>
              <a:t>ullamco</a:t>
            </a:r>
            <a:r>
              <a:rPr lang="en-CA" sz="1200" i="0" dirty="0">
                <a:solidFill>
                  <a:schemeClr val="tx2">
                    <a:lumMod val="95000"/>
                    <a:lumOff val="5000"/>
                  </a:schemeClr>
                </a:solidFill>
                <a:effectLst/>
                <a:cs typeface="Cavolini" panose="03000502040302020204" pitchFamily="66" charset="0"/>
              </a:rPr>
              <a:t> </a:t>
            </a:r>
            <a:r>
              <a:rPr lang="en-CA" sz="1200" i="0" dirty="0" err="1">
                <a:solidFill>
                  <a:schemeClr val="tx2">
                    <a:lumMod val="95000"/>
                    <a:lumOff val="5000"/>
                  </a:schemeClr>
                </a:solidFill>
                <a:effectLst/>
                <a:cs typeface="Cavolini" panose="03000502040302020204" pitchFamily="66" charset="0"/>
              </a:rPr>
              <a:t>laboris</a:t>
            </a:r>
            <a:r>
              <a:rPr lang="en-CA" sz="1200" i="0" dirty="0">
                <a:solidFill>
                  <a:schemeClr val="tx2">
                    <a:lumMod val="95000"/>
                    <a:lumOff val="5000"/>
                  </a:schemeClr>
                </a:solidFill>
                <a:effectLst/>
                <a:cs typeface="Cavolini" panose="03000502040302020204" pitchFamily="66" charset="0"/>
              </a:rPr>
              <a:t> nisi </a:t>
            </a:r>
            <a:r>
              <a:rPr lang="en-CA" sz="1200" i="0" dirty="0" err="1">
                <a:solidFill>
                  <a:schemeClr val="tx2">
                    <a:lumMod val="95000"/>
                    <a:lumOff val="5000"/>
                  </a:schemeClr>
                </a:solidFill>
                <a:effectLst/>
                <a:cs typeface="Cavolini" panose="03000502040302020204" pitchFamily="66" charset="0"/>
              </a:rPr>
              <a:t>ut</a:t>
            </a:r>
            <a:r>
              <a:rPr lang="en-CA" sz="1200" i="0" dirty="0">
                <a:solidFill>
                  <a:schemeClr val="tx2">
                    <a:lumMod val="95000"/>
                    <a:lumOff val="5000"/>
                  </a:schemeClr>
                </a:solidFill>
                <a:effectLst/>
                <a:cs typeface="Cavolini" panose="03000502040302020204" pitchFamily="66" charset="0"/>
              </a:rPr>
              <a:t> </a:t>
            </a:r>
            <a:r>
              <a:rPr lang="en-CA" sz="1200" i="0" dirty="0" err="1">
                <a:solidFill>
                  <a:schemeClr val="tx2">
                    <a:lumMod val="95000"/>
                    <a:lumOff val="5000"/>
                  </a:schemeClr>
                </a:solidFill>
                <a:effectLst/>
                <a:cs typeface="Cavolini" panose="03000502040302020204" pitchFamily="66" charset="0"/>
              </a:rPr>
              <a:t>aliquip</a:t>
            </a:r>
            <a:r>
              <a:rPr lang="en-CA" sz="1200" i="0" dirty="0">
                <a:solidFill>
                  <a:schemeClr val="tx2">
                    <a:lumMod val="95000"/>
                    <a:lumOff val="5000"/>
                  </a:schemeClr>
                </a:solidFill>
                <a:effectLst/>
                <a:cs typeface="Cavolini" panose="03000502040302020204" pitchFamily="66" charset="0"/>
              </a:rPr>
              <a:t> ex </a:t>
            </a:r>
            <a:r>
              <a:rPr lang="en-CA" sz="1200" i="0" dirty="0" err="1">
                <a:solidFill>
                  <a:schemeClr val="tx2">
                    <a:lumMod val="95000"/>
                    <a:lumOff val="5000"/>
                  </a:schemeClr>
                </a:solidFill>
                <a:effectLst/>
                <a:cs typeface="Cavolini" panose="03000502040302020204" pitchFamily="66" charset="0"/>
              </a:rPr>
              <a:t>ea</a:t>
            </a:r>
            <a:r>
              <a:rPr lang="en-CA" sz="1200" i="0" dirty="0">
                <a:solidFill>
                  <a:schemeClr val="tx2">
                    <a:lumMod val="95000"/>
                    <a:lumOff val="5000"/>
                  </a:schemeClr>
                </a:solidFill>
                <a:effectLst/>
                <a:cs typeface="Cavolini" panose="03000502040302020204" pitchFamily="66" charset="0"/>
              </a:rPr>
              <a:t> </a:t>
            </a:r>
            <a:r>
              <a:rPr lang="en-CA" sz="1200" i="0" dirty="0" err="1">
                <a:solidFill>
                  <a:schemeClr val="tx2">
                    <a:lumMod val="95000"/>
                    <a:lumOff val="5000"/>
                  </a:schemeClr>
                </a:solidFill>
                <a:effectLst/>
                <a:cs typeface="Cavolini" panose="03000502040302020204" pitchFamily="66" charset="0"/>
              </a:rPr>
              <a:t>commodo</a:t>
            </a:r>
            <a:r>
              <a:rPr lang="en-CA" sz="1200" i="0" dirty="0">
                <a:solidFill>
                  <a:schemeClr val="tx2">
                    <a:lumMod val="95000"/>
                    <a:lumOff val="5000"/>
                  </a:schemeClr>
                </a:solidFill>
                <a:effectLst/>
                <a:cs typeface="Cavolini" panose="03000502040302020204" pitchFamily="66" charset="0"/>
              </a:rPr>
              <a:t> </a:t>
            </a:r>
            <a:r>
              <a:rPr lang="en-CA" sz="1200" i="0" dirty="0" err="1">
                <a:solidFill>
                  <a:schemeClr val="tx2">
                    <a:lumMod val="95000"/>
                    <a:lumOff val="5000"/>
                  </a:schemeClr>
                </a:solidFill>
                <a:effectLst/>
                <a:cs typeface="Cavolini" panose="03000502040302020204" pitchFamily="66" charset="0"/>
              </a:rPr>
              <a:t>consequat</a:t>
            </a:r>
            <a:r>
              <a:rPr lang="en-CA" sz="1200" i="0" dirty="0">
                <a:solidFill>
                  <a:schemeClr val="tx2">
                    <a:lumMod val="95000"/>
                    <a:lumOff val="5000"/>
                  </a:schemeClr>
                </a:solidFill>
                <a:effectLst/>
                <a:cs typeface="Cavolini" panose="03000502040302020204" pitchFamily="66" charset="0"/>
              </a:rPr>
              <a:t>. </a:t>
            </a:r>
            <a:endParaRPr lang="en-CA" sz="1200" dirty="0">
              <a:solidFill>
                <a:schemeClr val="tx2">
                  <a:lumMod val="95000"/>
                  <a:lumOff val="5000"/>
                </a:schemeClr>
              </a:solidFill>
              <a:cs typeface="Cavolini" panose="03000502040302020204" pitchFamily="66" charset="0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49FE0C7-78C3-3C63-5264-AD620BC56A32}"/>
              </a:ext>
            </a:extLst>
          </p:cNvPr>
          <p:cNvGrpSpPr/>
          <p:nvPr/>
        </p:nvGrpSpPr>
        <p:grpSpPr>
          <a:xfrm>
            <a:off x="758016" y="3082472"/>
            <a:ext cx="10675968" cy="567860"/>
            <a:chOff x="851347" y="4386643"/>
            <a:chExt cx="10675968" cy="567860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5D846D9A-D1A7-627E-43A7-B600161772DA}"/>
                </a:ext>
              </a:extLst>
            </p:cNvPr>
            <p:cNvGrpSpPr/>
            <p:nvPr/>
          </p:nvGrpSpPr>
          <p:grpSpPr>
            <a:xfrm>
              <a:off x="851347" y="4386643"/>
              <a:ext cx="5244653" cy="567860"/>
              <a:chOff x="851347" y="4411711"/>
              <a:chExt cx="5244653" cy="567860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A5DF286D-FA3D-C9AB-209F-33FD1B2793B8}"/>
                  </a:ext>
                </a:extLst>
              </p:cNvPr>
              <p:cNvGrpSpPr/>
              <p:nvPr/>
            </p:nvGrpSpPr>
            <p:grpSpPr>
              <a:xfrm>
                <a:off x="3664381" y="4431981"/>
                <a:ext cx="2431619" cy="547590"/>
                <a:chOff x="4557214" y="1727584"/>
                <a:chExt cx="2431619" cy="547590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4539637F-8682-6A20-0E7E-40FFC996A900}"/>
                    </a:ext>
                  </a:extLst>
                </p:cNvPr>
                <p:cNvGrpSpPr/>
                <p:nvPr/>
              </p:nvGrpSpPr>
              <p:grpSpPr>
                <a:xfrm>
                  <a:off x="4557214" y="1727584"/>
                  <a:ext cx="2431619" cy="547590"/>
                  <a:chOff x="161542" y="3475047"/>
                  <a:chExt cx="2431619" cy="547590"/>
                </a:xfrm>
              </p:grpSpPr>
              <p:sp>
                <p:nvSpPr>
                  <p:cNvPr id="27" name="Freeform: Shape 26">
                    <a:extLst>
                      <a:ext uri="{FF2B5EF4-FFF2-40B4-BE49-F238E27FC236}">
                        <a16:creationId xmlns:a16="http://schemas.microsoft.com/office/drawing/2014/main" id="{6A73F8A6-70F0-2F8A-4D44-81A8883AA39F}"/>
                      </a:ext>
                    </a:extLst>
                  </p:cNvPr>
                  <p:cNvSpPr/>
                  <p:nvPr/>
                </p:nvSpPr>
                <p:spPr>
                  <a:xfrm>
                    <a:off x="161542" y="3475047"/>
                    <a:ext cx="547590" cy="547590"/>
                  </a:xfrm>
                  <a:custGeom>
                    <a:avLst/>
                    <a:gdLst>
                      <a:gd name="connsiteX0" fmla="*/ 336994 w 336994"/>
                      <a:gd name="connsiteY0" fmla="*/ 168497 h 336994"/>
                      <a:gd name="connsiteX1" fmla="*/ 168497 w 336994"/>
                      <a:gd name="connsiteY1" fmla="*/ 336995 h 336994"/>
                      <a:gd name="connsiteX2" fmla="*/ 0 w 336994"/>
                      <a:gd name="connsiteY2" fmla="*/ 168497 h 336994"/>
                      <a:gd name="connsiteX3" fmla="*/ 168497 w 336994"/>
                      <a:gd name="connsiteY3" fmla="*/ 0 h 336994"/>
                      <a:gd name="connsiteX4" fmla="*/ 336994 w 336994"/>
                      <a:gd name="connsiteY4" fmla="*/ 168497 h 3369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6994" h="336994">
                        <a:moveTo>
                          <a:pt x="336994" y="168497"/>
                        </a:moveTo>
                        <a:cubicBezTo>
                          <a:pt x="336994" y="261556"/>
                          <a:pt x="261555" y="336995"/>
                          <a:pt x="168497" y="336995"/>
                        </a:cubicBezTo>
                        <a:cubicBezTo>
                          <a:pt x="75439" y="336995"/>
                          <a:pt x="0" y="261556"/>
                          <a:pt x="0" y="168497"/>
                        </a:cubicBezTo>
                        <a:cubicBezTo>
                          <a:pt x="0" y="75439"/>
                          <a:pt x="75439" y="0"/>
                          <a:pt x="168497" y="0"/>
                        </a:cubicBezTo>
                        <a:cubicBezTo>
                          <a:pt x="261555" y="0"/>
                          <a:pt x="336994" y="75439"/>
                          <a:pt x="336994" y="168497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63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latin typeface="+mj-lt"/>
                      <a:cs typeface="Cavolini" panose="03000502040302020204" pitchFamily="66" charset="0"/>
                    </a:endParaRPr>
                  </a:p>
                </p:txBody>
              </p:sp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D8E2BB4B-BDEF-6D8C-7561-17137E65A116}"/>
                      </a:ext>
                    </a:extLst>
                  </p:cNvPr>
                  <p:cNvSpPr txBox="1"/>
                  <p:nvPr/>
                </p:nvSpPr>
                <p:spPr>
                  <a:xfrm>
                    <a:off x="742982" y="3560075"/>
                    <a:ext cx="1850179" cy="2769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20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latin typeface="+mj-lt"/>
                        <a:cs typeface="Cavolini" panose="03000502040302020204" pitchFamily="66" charset="0"/>
                      </a:rPr>
                      <a:t>LOREM IPSUM DOLOR. </a:t>
                    </a:r>
                  </a:p>
                </p:txBody>
              </p:sp>
            </p:grp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02269742-8A94-BB0B-9A31-EE90391D9BB8}"/>
                    </a:ext>
                  </a:extLst>
                </p:cNvPr>
                <p:cNvSpPr/>
                <p:nvPr/>
              </p:nvSpPr>
              <p:spPr>
                <a:xfrm>
                  <a:off x="4754809" y="1888984"/>
                  <a:ext cx="152400" cy="224789"/>
                </a:xfrm>
                <a:custGeom>
                  <a:avLst/>
                  <a:gdLst>
                    <a:gd name="connsiteX0" fmla="*/ 76200 w 152400"/>
                    <a:gd name="connsiteY0" fmla="*/ 192881 h 224789"/>
                    <a:gd name="connsiteX1" fmla="*/ 67913 w 152400"/>
                    <a:gd name="connsiteY1" fmla="*/ 201168 h 224789"/>
                    <a:gd name="connsiteX2" fmla="*/ 76200 w 152400"/>
                    <a:gd name="connsiteY2" fmla="*/ 209454 h 224789"/>
                    <a:gd name="connsiteX3" fmla="*/ 84487 w 152400"/>
                    <a:gd name="connsiteY3" fmla="*/ 201168 h 224789"/>
                    <a:gd name="connsiteX4" fmla="*/ 76200 w 152400"/>
                    <a:gd name="connsiteY4" fmla="*/ 192881 h 224789"/>
                    <a:gd name="connsiteX5" fmla="*/ 0 w 152400"/>
                    <a:gd name="connsiteY5" fmla="*/ 180022 h 224789"/>
                    <a:gd name="connsiteX6" fmla="*/ 152400 w 152400"/>
                    <a:gd name="connsiteY6" fmla="*/ 180022 h 224789"/>
                    <a:gd name="connsiteX7" fmla="*/ 152400 w 152400"/>
                    <a:gd name="connsiteY7" fmla="*/ 197357 h 224789"/>
                    <a:gd name="connsiteX8" fmla="*/ 124873 w 152400"/>
                    <a:gd name="connsiteY8" fmla="*/ 224789 h 224789"/>
                    <a:gd name="connsiteX9" fmla="*/ 27432 w 152400"/>
                    <a:gd name="connsiteY9" fmla="*/ 224789 h 224789"/>
                    <a:gd name="connsiteX10" fmla="*/ 0 w 152400"/>
                    <a:gd name="connsiteY10" fmla="*/ 197357 h 224789"/>
                    <a:gd name="connsiteX11" fmla="*/ 76200 w 152400"/>
                    <a:gd name="connsiteY11" fmla="*/ 17050 h 224789"/>
                    <a:gd name="connsiteX12" fmla="*/ 67913 w 152400"/>
                    <a:gd name="connsiteY12" fmla="*/ 25337 h 224789"/>
                    <a:gd name="connsiteX13" fmla="*/ 76200 w 152400"/>
                    <a:gd name="connsiteY13" fmla="*/ 33623 h 224789"/>
                    <a:gd name="connsiteX14" fmla="*/ 84487 w 152400"/>
                    <a:gd name="connsiteY14" fmla="*/ 25337 h 224789"/>
                    <a:gd name="connsiteX15" fmla="*/ 76200 w 152400"/>
                    <a:gd name="connsiteY15" fmla="*/ 17050 h 224789"/>
                    <a:gd name="connsiteX16" fmla="*/ 27432 w 152400"/>
                    <a:gd name="connsiteY16" fmla="*/ 0 h 224789"/>
                    <a:gd name="connsiteX17" fmla="*/ 124873 w 152400"/>
                    <a:gd name="connsiteY17" fmla="*/ 0 h 224789"/>
                    <a:gd name="connsiteX18" fmla="*/ 152400 w 152400"/>
                    <a:gd name="connsiteY18" fmla="*/ 27432 h 224789"/>
                    <a:gd name="connsiteX19" fmla="*/ 152400 w 152400"/>
                    <a:gd name="connsiteY19" fmla="*/ 163544 h 224789"/>
                    <a:gd name="connsiteX20" fmla="*/ 0 w 152400"/>
                    <a:gd name="connsiteY20" fmla="*/ 163544 h 224789"/>
                    <a:gd name="connsiteX21" fmla="*/ 0 w 152400"/>
                    <a:gd name="connsiteY21" fmla="*/ 27432 h 224789"/>
                    <a:gd name="connsiteX22" fmla="*/ 27432 w 152400"/>
                    <a:gd name="connsiteY22" fmla="*/ 0 h 224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152400" h="224789">
                      <a:moveTo>
                        <a:pt x="76200" y="192881"/>
                      </a:moveTo>
                      <a:cubicBezTo>
                        <a:pt x="71628" y="192881"/>
                        <a:pt x="67913" y="196595"/>
                        <a:pt x="67913" y="201168"/>
                      </a:cubicBezTo>
                      <a:cubicBezTo>
                        <a:pt x="67913" y="205739"/>
                        <a:pt x="71628" y="209454"/>
                        <a:pt x="76200" y="209454"/>
                      </a:cubicBezTo>
                      <a:cubicBezTo>
                        <a:pt x="80772" y="209454"/>
                        <a:pt x="84487" y="205739"/>
                        <a:pt x="84487" y="201168"/>
                      </a:cubicBezTo>
                      <a:cubicBezTo>
                        <a:pt x="84487" y="196595"/>
                        <a:pt x="80772" y="192881"/>
                        <a:pt x="76200" y="192881"/>
                      </a:cubicBezTo>
                      <a:close/>
                      <a:moveTo>
                        <a:pt x="0" y="180022"/>
                      </a:moveTo>
                      <a:lnTo>
                        <a:pt x="152400" y="180022"/>
                      </a:lnTo>
                      <a:lnTo>
                        <a:pt x="152400" y="197357"/>
                      </a:lnTo>
                      <a:cubicBezTo>
                        <a:pt x="152400" y="212502"/>
                        <a:pt x="140018" y="224789"/>
                        <a:pt x="124873" y="224789"/>
                      </a:cubicBezTo>
                      <a:lnTo>
                        <a:pt x="27432" y="224789"/>
                      </a:lnTo>
                      <a:cubicBezTo>
                        <a:pt x="12288" y="224789"/>
                        <a:pt x="0" y="212502"/>
                        <a:pt x="0" y="197357"/>
                      </a:cubicBezTo>
                      <a:close/>
                      <a:moveTo>
                        <a:pt x="76200" y="17050"/>
                      </a:moveTo>
                      <a:cubicBezTo>
                        <a:pt x="71628" y="17050"/>
                        <a:pt x="67913" y="20765"/>
                        <a:pt x="67913" y="25337"/>
                      </a:cubicBezTo>
                      <a:cubicBezTo>
                        <a:pt x="67913" y="29908"/>
                        <a:pt x="71628" y="33623"/>
                        <a:pt x="76200" y="33623"/>
                      </a:cubicBezTo>
                      <a:cubicBezTo>
                        <a:pt x="80772" y="33623"/>
                        <a:pt x="84487" y="29908"/>
                        <a:pt x="84487" y="25337"/>
                      </a:cubicBezTo>
                      <a:cubicBezTo>
                        <a:pt x="84487" y="20765"/>
                        <a:pt x="80772" y="17050"/>
                        <a:pt x="76200" y="17050"/>
                      </a:cubicBezTo>
                      <a:close/>
                      <a:moveTo>
                        <a:pt x="27432" y="0"/>
                      </a:moveTo>
                      <a:lnTo>
                        <a:pt x="124873" y="0"/>
                      </a:lnTo>
                      <a:cubicBezTo>
                        <a:pt x="140113" y="0"/>
                        <a:pt x="152400" y="12287"/>
                        <a:pt x="152400" y="27432"/>
                      </a:cubicBezTo>
                      <a:lnTo>
                        <a:pt x="152400" y="163544"/>
                      </a:lnTo>
                      <a:lnTo>
                        <a:pt x="0" y="163544"/>
                      </a:lnTo>
                      <a:lnTo>
                        <a:pt x="0" y="27432"/>
                      </a:lnTo>
                      <a:cubicBezTo>
                        <a:pt x="0" y="12287"/>
                        <a:pt x="12288" y="0"/>
                        <a:pt x="27432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95000"/>
                        <a:lumOff val="5000"/>
                      </a:schemeClr>
                    </a:solidFill>
                    <a:latin typeface="+mj-lt"/>
                    <a:cs typeface="Cavolini" panose="03000502040302020204" pitchFamily="66" charset="0"/>
                  </a:endParaRP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DEFE547F-44F7-5276-F0C2-2E6740F9EE54}"/>
                  </a:ext>
                </a:extLst>
              </p:cNvPr>
              <p:cNvGrpSpPr/>
              <p:nvPr/>
            </p:nvGrpSpPr>
            <p:grpSpPr>
              <a:xfrm>
                <a:off x="851347" y="4411711"/>
                <a:ext cx="2431619" cy="547590"/>
                <a:chOff x="161542" y="4515725"/>
                <a:chExt cx="2431619" cy="547590"/>
              </a:xfrm>
            </p:grpSpPr>
            <p:grpSp>
              <p:nvGrpSpPr>
                <p:cNvPr id="21" name="Graphic 7">
                  <a:extLst>
                    <a:ext uri="{FF2B5EF4-FFF2-40B4-BE49-F238E27FC236}">
                      <a16:creationId xmlns:a16="http://schemas.microsoft.com/office/drawing/2014/main" id="{4606F07F-8098-E21D-28BC-D12210FAC0E5}"/>
                    </a:ext>
                  </a:extLst>
                </p:cNvPr>
                <p:cNvGrpSpPr/>
                <p:nvPr/>
              </p:nvGrpSpPr>
              <p:grpSpPr>
                <a:xfrm>
                  <a:off x="161542" y="4515725"/>
                  <a:ext cx="547590" cy="547590"/>
                  <a:chOff x="7740730" y="4457939"/>
                  <a:chExt cx="547590" cy="547590"/>
                </a:xfrm>
              </p:grpSpPr>
              <p:sp>
                <p:nvSpPr>
                  <p:cNvPr id="23" name="Freeform: Shape 22">
                    <a:extLst>
                      <a:ext uri="{FF2B5EF4-FFF2-40B4-BE49-F238E27FC236}">
                        <a16:creationId xmlns:a16="http://schemas.microsoft.com/office/drawing/2014/main" id="{EAF8CEBB-A15A-73F6-C811-DF138F588C1F}"/>
                      </a:ext>
                    </a:extLst>
                  </p:cNvPr>
                  <p:cNvSpPr/>
                  <p:nvPr/>
                </p:nvSpPr>
                <p:spPr>
                  <a:xfrm>
                    <a:off x="7740730" y="4457939"/>
                    <a:ext cx="547590" cy="547590"/>
                  </a:xfrm>
                  <a:custGeom>
                    <a:avLst/>
                    <a:gdLst>
                      <a:gd name="connsiteX0" fmla="*/ 336994 w 336994"/>
                      <a:gd name="connsiteY0" fmla="*/ 168497 h 336994"/>
                      <a:gd name="connsiteX1" fmla="*/ 168497 w 336994"/>
                      <a:gd name="connsiteY1" fmla="*/ 336994 h 336994"/>
                      <a:gd name="connsiteX2" fmla="*/ 0 w 336994"/>
                      <a:gd name="connsiteY2" fmla="*/ 168497 h 336994"/>
                      <a:gd name="connsiteX3" fmla="*/ 168497 w 336994"/>
                      <a:gd name="connsiteY3" fmla="*/ 0 h 336994"/>
                      <a:gd name="connsiteX4" fmla="*/ 336994 w 336994"/>
                      <a:gd name="connsiteY4" fmla="*/ 168497 h 3369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6994" h="336994">
                        <a:moveTo>
                          <a:pt x="336994" y="168497"/>
                        </a:moveTo>
                        <a:cubicBezTo>
                          <a:pt x="336994" y="261556"/>
                          <a:pt x="261555" y="336994"/>
                          <a:pt x="168497" y="336994"/>
                        </a:cubicBezTo>
                        <a:cubicBezTo>
                          <a:pt x="75439" y="336994"/>
                          <a:pt x="0" y="261556"/>
                          <a:pt x="0" y="168497"/>
                        </a:cubicBezTo>
                        <a:cubicBezTo>
                          <a:pt x="0" y="75439"/>
                          <a:pt x="75439" y="0"/>
                          <a:pt x="168497" y="0"/>
                        </a:cubicBezTo>
                        <a:cubicBezTo>
                          <a:pt x="261555" y="0"/>
                          <a:pt x="336994" y="75439"/>
                          <a:pt x="336994" y="168497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63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latin typeface="+mj-lt"/>
                      <a:cs typeface="Cavolini" panose="03000502040302020204" pitchFamily="66" charset="0"/>
                    </a:endParaRPr>
                  </a:p>
                </p:txBody>
              </p:sp>
              <p:sp>
                <p:nvSpPr>
                  <p:cNvPr id="24" name="Freeform: Shape 23">
                    <a:extLst>
                      <a:ext uri="{FF2B5EF4-FFF2-40B4-BE49-F238E27FC236}">
                        <a16:creationId xmlns:a16="http://schemas.microsoft.com/office/drawing/2014/main" id="{6AE962FD-EC96-AAD3-CB8A-7BB9854D5652}"/>
                      </a:ext>
                    </a:extLst>
                  </p:cNvPr>
                  <p:cNvSpPr/>
                  <p:nvPr/>
                </p:nvSpPr>
                <p:spPr>
                  <a:xfrm>
                    <a:off x="7919728" y="4619339"/>
                    <a:ext cx="173640" cy="224789"/>
                  </a:xfrm>
                  <a:custGeom>
                    <a:avLst/>
                    <a:gdLst>
                      <a:gd name="connsiteX0" fmla="*/ 86773 w 173640"/>
                      <a:gd name="connsiteY0" fmla="*/ 0 h 224789"/>
                      <a:gd name="connsiteX1" fmla="*/ 0 w 173640"/>
                      <a:gd name="connsiteY1" fmla="*/ 86773 h 224789"/>
                      <a:gd name="connsiteX2" fmla="*/ 81725 w 173640"/>
                      <a:gd name="connsiteY2" fmla="*/ 222504 h 224789"/>
                      <a:gd name="connsiteX3" fmla="*/ 91916 w 173640"/>
                      <a:gd name="connsiteY3" fmla="*/ 222504 h 224789"/>
                      <a:gd name="connsiteX4" fmla="*/ 173641 w 173640"/>
                      <a:gd name="connsiteY4" fmla="*/ 86773 h 224789"/>
                      <a:gd name="connsiteX5" fmla="*/ 86773 w 173640"/>
                      <a:gd name="connsiteY5" fmla="*/ 0 h 224789"/>
                      <a:gd name="connsiteX6" fmla="*/ 86773 w 173640"/>
                      <a:gd name="connsiteY6" fmla="*/ 125539 h 224789"/>
                      <a:gd name="connsiteX7" fmla="*/ 43815 w 173640"/>
                      <a:gd name="connsiteY7" fmla="*/ 82582 h 224789"/>
                      <a:gd name="connsiteX8" fmla="*/ 86773 w 173640"/>
                      <a:gd name="connsiteY8" fmla="*/ 39624 h 224789"/>
                      <a:gd name="connsiteX9" fmla="*/ 129730 w 173640"/>
                      <a:gd name="connsiteY9" fmla="*/ 82582 h 224789"/>
                      <a:gd name="connsiteX10" fmla="*/ 86773 w 173640"/>
                      <a:gd name="connsiteY10" fmla="*/ 125539 h 2247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73640" h="224789">
                        <a:moveTo>
                          <a:pt x="86773" y="0"/>
                        </a:moveTo>
                        <a:cubicBezTo>
                          <a:pt x="38862" y="0"/>
                          <a:pt x="0" y="38862"/>
                          <a:pt x="0" y="86773"/>
                        </a:cubicBezTo>
                        <a:cubicBezTo>
                          <a:pt x="0" y="127635"/>
                          <a:pt x="63151" y="201644"/>
                          <a:pt x="81725" y="222504"/>
                        </a:cubicBezTo>
                        <a:cubicBezTo>
                          <a:pt x="84487" y="225552"/>
                          <a:pt x="89154" y="225552"/>
                          <a:pt x="91916" y="222504"/>
                        </a:cubicBezTo>
                        <a:cubicBezTo>
                          <a:pt x="110490" y="201644"/>
                          <a:pt x="173641" y="127635"/>
                          <a:pt x="173641" y="86773"/>
                        </a:cubicBezTo>
                        <a:cubicBezTo>
                          <a:pt x="173546" y="38862"/>
                          <a:pt x="134684" y="0"/>
                          <a:pt x="86773" y="0"/>
                        </a:cubicBezTo>
                        <a:close/>
                        <a:moveTo>
                          <a:pt x="86773" y="125539"/>
                        </a:moveTo>
                        <a:cubicBezTo>
                          <a:pt x="63151" y="125539"/>
                          <a:pt x="43815" y="106299"/>
                          <a:pt x="43815" y="82582"/>
                        </a:cubicBezTo>
                        <a:cubicBezTo>
                          <a:pt x="43815" y="58960"/>
                          <a:pt x="63055" y="39624"/>
                          <a:pt x="86773" y="39624"/>
                        </a:cubicBezTo>
                        <a:cubicBezTo>
                          <a:pt x="110395" y="39624"/>
                          <a:pt x="129730" y="58864"/>
                          <a:pt x="129730" y="82582"/>
                        </a:cubicBezTo>
                        <a:cubicBezTo>
                          <a:pt x="129635" y="106299"/>
                          <a:pt x="110395" y="125539"/>
                          <a:pt x="86773" y="125539"/>
                        </a:cubicBezTo>
                        <a:close/>
                      </a:path>
                    </a:pathLst>
                  </a:custGeom>
                  <a:solidFill>
                    <a:schemeClr val="bg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latin typeface="+mj-lt"/>
                      <a:cs typeface="Cavolini" panose="03000502040302020204" pitchFamily="66" charset="0"/>
                    </a:endParaRPr>
                  </a:p>
                </p:txBody>
              </p:sp>
            </p:grp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891C2FDC-52D5-D579-D9B5-C67143F8BC11}"/>
                    </a:ext>
                  </a:extLst>
                </p:cNvPr>
                <p:cNvSpPr txBox="1"/>
                <p:nvPr/>
              </p:nvSpPr>
              <p:spPr>
                <a:xfrm>
                  <a:off x="742982" y="4645495"/>
                  <a:ext cx="1850179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latin typeface="+mj-lt"/>
                      <a:cs typeface="Cavolini" panose="03000502040302020204" pitchFamily="66" charset="0"/>
                    </a:rPr>
                    <a:t>LOREM IPSUM DOLOR</a:t>
                  </a:r>
                </a:p>
              </p:txBody>
            </p:sp>
          </p:grp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2EE8ABE4-E6E6-1065-78DD-5408261F1FF1}"/>
                </a:ext>
              </a:extLst>
            </p:cNvPr>
            <p:cNvGrpSpPr/>
            <p:nvPr/>
          </p:nvGrpSpPr>
          <p:grpSpPr>
            <a:xfrm>
              <a:off x="6282662" y="4386643"/>
              <a:ext cx="5244653" cy="547590"/>
              <a:chOff x="851347" y="5615453"/>
              <a:chExt cx="5244653" cy="547590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BF69C6D4-4C9C-CD47-F489-E7A26691B5D5}"/>
                  </a:ext>
                </a:extLst>
              </p:cNvPr>
              <p:cNvGrpSpPr/>
              <p:nvPr/>
            </p:nvGrpSpPr>
            <p:grpSpPr>
              <a:xfrm>
                <a:off x="3664381" y="5615453"/>
                <a:ext cx="2431619" cy="547590"/>
                <a:chOff x="161542" y="4578250"/>
                <a:chExt cx="2431619" cy="54759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AC43DC60-8D38-5BD0-FCC4-3E2608CB82E3}"/>
                    </a:ext>
                  </a:extLst>
                </p:cNvPr>
                <p:cNvGrpSpPr/>
                <p:nvPr/>
              </p:nvGrpSpPr>
              <p:grpSpPr>
                <a:xfrm>
                  <a:off x="161542" y="4578250"/>
                  <a:ext cx="2431619" cy="547590"/>
                  <a:chOff x="161542" y="5036063"/>
                  <a:chExt cx="2431619" cy="547590"/>
                </a:xfrm>
              </p:grpSpPr>
              <p:sp>
                <p:nvSpPr>
                  <p:cNvPr id="31" name="Freeform: Shape 30">
                    <a:extLst>
                      <a:ext uri="{FF2B5EF4-FFF2-40B4-BE49-F238E27FC236}">
                        <a16:creationId xmlns:a16="http://schemas.microsoft.com/office/drawing/2014/main" id="{4C17AEAC-4FC6-6F2D-87A8-2044A2828354}"/>
                      </a:ext>
                    </a:extLst>
                  </p:cNvPr>
                  <p:cNvSpPr/>
                  <p:nvPr/>
                </p:nvSpPr>
                <p:spPr>
                  <a:xfrm>
                    <a:off x="161542" y="5036063"/>
                    <a:ext cx="547590" cy="547590"/>
                  </a:xfrm>
                  <a:custGeom>
                    <a:avLst/>
                    <a:gdLst>
                      <a:gd name="connsiteX0" fmla="*/ 336994 w 336994"/>
                      <a:gd name="connsiteY0" fmla="*/ 168497 h 336994"/>
                      <a:gd name="connsiteX1" fmla="*/ 168497 w 336994"/>
                      <a:gd name="connsiteY1" fmla="*/ 336995 h 336994"/>
                      <a:gd name="connsiteX2" fmla="*/ 0 w 336994"/>
                      <a:gd name="connsiteY2" fmla="*/ 168497 h 336994"/>
                      <a:gd name="connsiteX3" fmla="*/ 168497 w 336994"/>
                      <a:gd name="connsiteY3" fmla="*/ 0 h 336994"/>
                      <a:gd name="connsiteX4" fmla="*/ 336994 w 336994"/>
                      <a:gd name="connsiteY4" fmla="*/ 168497 h 3369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6994" h="336994">
                        <a:moveTo>
                          <a:pt x="336994" y="168497"/>
                        </a:moveTo>
                        <a:cubicBezTo>
                          <a:pt x="336994" y="261556"/>
                          <a:pt x="261555" y="336995"/>
                          <a:pt x="168497" y="336995"/>
                        </a:cubicBezTo>
                        <a:cubicBezTo>
                          <a:pt x="75439" y="336995"/>
                          <a:pt x="0" y="261556"/>
                          <a:pt x="0" y="168497"/>
                        </a:cubicBezTo>
                        <a:cubicBezTo>
                          <a:pt x="0" y="75439"/>
                          <a:pt x="75439" y="0"/>
                          <a:pt x="168497" y="0"/>
                        </a:cubicBezTo>
                        <a:cubicBezTo>
                          <a:pt x="261555" y="0"/>
                          <a:pt x="336994" y="75439"/>
                          <a:pt x="336994" y="16849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63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latin typeface="+mj-lt"/>
                      <a:cs typeface="Cavolini" panose="03000502040302020204" pitchFamily="66" charset="0"/>
                    </a:endParaRPr>
                  </a:p>
                </p:txBody>
              </p:sp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F51D0CEC-B322-14AA-81AB-898CB85CD143}"/>
                      </a:ext>
                    </a:extLst>
                  </p:cNvPr>
                  <p:cNvSpPr txBox="1"/>
                  <p:nvPr/>
                </p:nvSpPr>
                <p:spPr>
                  <a:xfrm>
                    <a:off x="742982" y="5188205"/>
                    <a:ext cx="1850179" cy="2769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20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latin typeface="+mj-lt"/>
                        <a:cs typeface="Cavolini" panose="03000502040302020204" pitchFamily="66" charset="0"/>
                      </a:rPr>
                      <a:t>LOREM IPSUM DOLOR</a:t>
                    </a:r>
                  </a:p>
                </p:txBody>
              </p:sp>
            </p:grp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647A3979-9917-79A0-E604-F01D794C66C3}"/>
                    </a:ext>
                  </a:extLst>
                </p:cNvPr>
                <p:cNvSpPr/>
                <p:nvPr/>
              </p:nvSpPr>
              <p:spPr>
                <a:xfrm>
                  <a:off x="322846" y="4742317"/>
                  <a:ext cx="224980" cy="219551"/>
                </a:xfrm>
                <a:custGeom>
                  <a:avLst/>
                  <a:gdLst>
                    <a:gd name="connsiteX0" fmla="*/ 170973 w 224980"/>
                    <a:gd name="connsiteY0" fmla="*/ 118110 h 219551"/>
                    <a:gd name="connsiteX1" fmla="*/ 224980 w 224980"/>
                    <a:gd name="connsiteY1" fmla="*/ 118110 h 219551"/>
                    <a:gd name="connsiteX2" fmla="*/ 138112 w 224980"/>
                    <a:gd name="connsiteY2" fmla="*/ 219551 h 219551"/>
                    <a:gd name="connsiteX3" fmla="*/ 170973 w 224980"/>
                    <a:gd name="connsiteY3" fmla="*/ 118110 h 219551"/>
                    <a:gd name="connsiteX4" fmla="*/ 70770 w 224980"/>
                    <a:gd name="connsiteY4" fmla="*/ 118110 h 219551"/>
                    <a:gd name="connsiteX5" fmla="*/ 154209 w 224980"/>
                    <a:gd name="connsiteY5" fmla="*/ 118110 h 219551"/>
                    <a:gd name="connsiteX6" fmla="*/ 112490 w 224980"/>
                    <a:gd name="connsiteY6" fmla="*/ 214122 h 219551"/>
                    <a:gd name="connsiteX7" fmla="*/ 70770 w 224980"/>
                    <a:gd name="connsiteY7" fmla="*/ 118110 h 219551"/>
                    <a:gd name="connsiteX8" fmla="*/ 95 w 224980"/>
                    <a:gd name="connsiteY8" fmla="*/ 118110 h 219551"/>
                    <a:gd name="connsiteX9" fmla="*/ 54007 w 224980"/>
                    <a:gd name="connsiteY9" fmla="*/ 118110 h 219551"/>
                    <a:gd name="connsiteX10" fmla="*/ 86963 w 224980"/>
                    <a:gd name="connsiteY10" fmla="*/ 219551 h 219551"/>
                    <a:gd name="connsiteX11" fmla="*/ 95 w 224980"/>
                    <a:gd name="connsiteY11" fmla="*/ 118110 h 219551"/>
                    <a:gd name="connsiteX12" fmla="*/ 112490 w 224980"/>
                    <a:gd name="connsiteY12" fmla="*/ 5334 h 219551"/>
                    <a:gd name="connsiteX13" fmla="*/ 154304 w 224980"/>
                    <a:gd name="connsiteY13" fmla="*/ 101346 h 219551"/>
                    <a:gd name="connsiteX14" fmla="*/ 70770 w 224980"/>
                    <a:gd name="connsiteY14" fmla="*/ 101346 h 219551"/>
                    <a:gd name="connsiteX15" fmla="*/ 112490 w 224980"/>
                    <a:gd name="connsiteY15" fmla="*/ 5334 h 219551"/>
                    <a:gd name="connsiteX16" fmla="*/ 138017 w 224980"/>
                    <a:gd name="connsiteY16" fmla="*/ 0 h 219551"/>
                    <a:gd name="connsiteX17" fmla="*/ 224885 w 224980"/>
                    <a:gd name="connsiteY17" fmla="*/ 101441 h 219551"/>
                    <a:gd name="connsiteX18" fmla="*/ 170974 w 224980"/>
                    <a:gd name="connsiteY18" fmla="*/ 101441 h 219551"/>
                    <a:gd name="connsiteX19" fmla="*/ 138017 w 224980"/>
                    <a:gd name="connsiteY19" fmla="*/ 0 h 219551"/>
                    <a:gd name="connsiteX20" fmla="*/ 86868 w 224980"/>
                    <a:gd name="connsiteY20" fmla="*/ 0 h 219551"/>
                    <a:gd name="connsiteX21" fmla="*/ 54007 w 224980"/>
                    <a:gd name="connsiteY21" fmla="*/ 101441 h 219551"/>
                    <a:gd name="connsiteX22" fmla="*/ 0 w 224980"/>
                    <a:gd name="connsiteY22" fmla="*/ 101441 h 219551"/>
                    <a:gd name="connsiteX23" fmla="*/ 86868 w 224980"/>
                    <a:gd name="connsiteY23" fmla="*/ 0 h 2195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24980" h="219551">
                      <a:moveTo>
                        <a:pt x="170973" y="118110"/>
                      </a:moveTo>
                      <a:lnTo>
                        <a:pt x="224980" y="118110"/>
                      </a:lnTo>
                      <a:cubicBezTo>
                        <a:pt x="221266" y="167831"/>
                        <a:pt x="185452" y="208598"/>
                        <a:pt x="138112" y="219551"/>
                      </a:cubicBezTo>
                      <a:cubicBezTo>
                        <a:pt x="156877" y="201739"/>
                        <a:pt x="169544" y="164211"/>
                        <a:pt x="170973" y="118110"/>
                      </a:cubicBezTo>
                      <a:close/>
                      <a:moveTo>
                        <a:pt x="70770" y="118110"/>
                      </a:moveTo>
                      <a:lnTo>
                        <a:pt x="154209" y="118110"/>
                      </a:lnTo>
                      <a:cubicBezTo>
                        <a:pt x="152304" y="175069"/>
                        <a:pt x="131349" y="214122"/>
                        <a:pt x="112490" y="214122"/>
                      </a:cubicBezTo>
                      <a:cubicBezTo>
                        <a:pt x="93630" y="214122"/>
                        <a:pt x="72675" y="175069"/>
                        <a:pt x="70770" y="118110"/>
                      </a:cubicBezTo>
                      <a:close/>
                      <a:moveTo>
                        <a:pt x="95" y="118110"/>
                      </a:moveTo>
                      <a:lnTo>
                        <a:pt x="54007" y="118110"/>
                      </a:lnTo>
                      <a:cubicBezTo>
                        <a:pt x="55340" y="164211"/>
                        <a:pt x="68104" y="201739"/>
                        <a:pt x="86963" y="219551"/>
                      </a:cubicBezTo>
                      <a:cubicBezTo>
                        <a:pt x="39624" y="208598"/>
                        <a:pt x="3715" y="167831"/>
                        <a:pt x="95" y="118110"/>
                      </a:cubicBezTo>
                      <a:close/>
                      <a:moveTo>
                        <a:pt x="112490" y="5334"/>
                      </a:moveTo>
                      <a:cubicBezTo>
                        <a:pt x="131349" y="5334"/>
                        <a:pt x="152304" y="44386"/>
                        <a:pt x="154304" y="101346"/>
                      </a:cubicBezTo>
                      <a:lnTo>
                        <a:pt x="70770" y="101346"/>
                      </a:lnTo>
                      <a:cubicBezTo>
                        <a:pt x="72675" y="44386"/>
                        <a:pt x="93630" y="5334"/>
                        <a:pt x="112490" y="5334"/>
                      </a:cubicBezTo>
                      <a:close/>
                      <a:moveTo>
                        <a:pt x="138017" y="0"/>
                      </a:moveTo>
                      <a:cubicBezTo>
                        <a:pt x="185357" y="10954"/>
                        <a:pt x="221266" y="51721"/>
                        <a:pt x="224885" y="101441"/>
                      </a:cubicBezTo>
                      <a:lnTo>
                        <a:pt x="170974" y="101441"/>
                      </a:lnTo>
                      <a:cubicBezTo>
                        <a:pt x="169545" y="55341"/>
                        <a:pt x="156782" y="17812"/>
                        <a:pt x="138017" y="0"/>
                      </a:cubicBezTo>
                      <a:close/>
                      <a:moveTo>
                        <a:pt x="86868" y="0"/>
                      </a:moveTo>
                      <a:cubicBezTo>
                        <a:pt x="68104" y="17812"/>
                        <a:pt x="55436" y="55341"/>
                        <a:pt x="54007" y="101441"/>
                      </a:cubicBezTo>
                      <a:lnTo>
                        <a:pt x="0" y="101441"/>
                      </a:lnTo>
                      <a:cubicBezTo>
                        <a:pt x="3715" y="51721"/>
                        <a:pt x="39529" y="10954"/>
                        <a:pt x="86868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95000"/>
                        <a:lumOff val="5000"/>
                      </a:schemeClr>
                    </a:solidFill>
                    <a:latin typeface="+mj-lt"/>
                    <a:cs typeface="Cavolini" panose="03000502040302020204" pitchFamily="66" charset="0"/>
                  </a:endParaRP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DF3FA680-73FD-2629-2DD5-EF13171382C6}"/>
                  </a:ext>
                </a:extLst>
              </p:cNvPr>
              <p:cNvGrpSpPr/>
              <p:nvPr/>
            </p:nvGrpSpPr>
            <p:grpSpPr>
              <a:xfrm>
                <a:off x="851347" y="5615453"/>
                <a:ext cx="2431619" cy="547590"/>
                <a:chOff x="8470186" y="2172454"/>
                <a:chExt cx="2431619" cy="547590"/>
              </a:xfrm>
            </p:grpSpPr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6863974B-4F0F-0EF7-FE30-36EB19621820}"/>
                    </a:ext>
                  </a:extLst>
                </p:cNvPr>
                <p:cNvGrpSpPr/>
                <p:nvPr/>
              </p:nvGrpSpPr>
              <p:grpSpPr>
                <a:xfrm>
                  <a:off x="8470186" y="2172454"/>
                  <a:ext cx="2431619" cy="547590"/>
                  <a:chOff x="161542" y="3995386"/>
                  <a:chExt cx="2431619" cy="547590"/>
                </a:xfrm>
              </p:grpSpPr>
              <p:sp>
                <p:nvSpPr>
                  <p:cNvPr id="19" name="Freeform: Shape 18">
                    <a:extLst>
                      <a:ext uri="{FF2B5EF4-FFF2-40B4-BE49-F238E27FC236}">
                        <a16:creationId xmlns:a16="http://schemas.microsoft.com/office/drawing/2014/main" id="{D3B27E36-BFD9-7E6F-9F61-61E4921DF850}"/>
                      </a:ext>
                    </a:extLst>
                  </p:cNvPr>
                  <p:cNvSpPr/>
                  <p:nvPr/>
                </p:nvSpPr>
                <p:spPr>
                  <a:xfrm>
                    <a:off x="161542" y="3995386"/>
                    <a:ext cx="547590" cy="547590"/>
                  </a:xfrm>
                  <a:custGeom>
                    <a:avLst/>
                    <a:gdLst>
                      <a:gd name="connsiteX0" fmla="*/ 336994 w 336994"/>
                      <a:gd name="connsiteY0" fmla="*/ 168497 h 336994"/>
                      <a:gd name="connsiteX1" fmla="*/ 168497 w 336994"/>
                      <a:gd name="connsiteY1" fmla="*/ 336994 h 336994"/>
                      <a:gd name="connsiteX2" fmla="*/ 0 w 336994"/>
                      <a:gd name="connsiteY2" fmla="*/ 168497 h 336994"/>
                      <a:gd name="connsiteX3" fmla="*/ 168497 w 336994"/>
                      <a:gd name="connsiteY3" fmla="*/ 0 h 336994"/>
                      <a:gd name="connsiteX4" fmla="*/ 336994 w 336994"/>
                      <a:gd name="connsiteY4" fmla="*/ 168497 h 3369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6994" h="336994">
                        <a:moveTo>
                          <a:pt x="336994" y="168497"/>
                        </a:moveTo>
                        <a:cubicBezTo>
                          <a:pt x="336994" y="261556"/>
                          <a:pt x="261555" y="336994"/>
                          <a:pt x="168497" y="336994"/>
                        </a:cubicBezTo>
                        <a:cubicBezTo>
                          <a:pt x="75439" y="336994"/>
                          <a:pt x="0" y="261556"/>
                          <a:pt x="0" y="168497"/>
                        </a:cubicBezTo>
                        <a:cubicBezTo>
                          <a:pt x="0" y="75439"/>
                          <a:pt x="75439" y="0"/>
                          <a:pt x="168497" y="0"/>
                        </a:cubicBezTo>
                        <a:cubicBezTo>
                          <a:pt x="261555" y="0"/>
                          <a:pt x="336994" y="75439"/>
                          <a:pt x="336994" y="168497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63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latin typeface="+mj-lt"/>
                      <a:cs typeface="Cavolini" panose="03000502040302020204" pitchFamily="66" charset="0"/>
                    </a:endParaRPr>
                  </a:p>
                </p:txBody>
              </p:sp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CB6C8CE8-C611-AEBD-B89A-06C425DFE3CA}"/>
                      </a:ext>
                    </a:extLst>
                  </p:cNvPr>
                  <p:cNvSpPr txBox="1"/>
                  <p:nvPr/>
                </p:nvSpPr>
                <p:spPr>
                  <a:xfrm>
                    <a:off x="742982" y="4102785"/>
                    <a:ext cx="1850179" cy="2769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20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latin typeface="+mj-lt"/>
                        <a:cs typeface="Cavolini" panose="03000502040302020204" pitchFamily="66" charset="0"/>
                      </a:rPr>
                      <a:t>LOREM IPSUM DOLOR</a:t>
                    </a:r>
                  </a:p>
                </p:txBody>
              </p:sp>
            </p:grp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49F97391-D0A8-165D-8C8B-89196EB09FA6}"/>
                    </a:ext>
                  </a:extLst>
                </p:cNvPr>
                <p:cNvSpPr/>
                <p:nvPr/>
              </p:nvSpPr>
              <p:spPr>
                <a:xfrm>
                  <a:off x="8631491" y="2359856"/>
                  <a:ext cx="224885" cy="172974"/>
                </a:xfrm>
                <a:custGeom>
                  <a:avLst/>
                  <a:gdLst>
                    <a:gd name="connsiteX0" fmla="*/ 220789 w 224885"/>
                    <a:gd name="connsiteY0" fmla="*/ 12287 h 172974"/>
                    <a:gd name="connsiteX1" fmla="*/ 224885 w 224885"/>
                    <a:gd name="connsiteY1" fmla="*/ 26384 h 172974"/>
                    <a:gd name="connsiteX2" fmla="*/ 224885 w 224885"/>
                    <a:gd name="connsiteY2" fmla="*/ 146399 h 172974"/>
                    <a:gd name="connsiteX3" fmla="*/ 198311 w 224885"/>
                    <a:gd name="connsiteY3" fmla="*/ 172974 h 172974"/>
                    <a:gd name="connsiteX4" fmla="*/ 26575 w 224885"/>
                    <a:gd name="connsiteY4" fmla="*/ 172974 h 172974"/>
                    <a:gd name="connsiteX5" fmla="*/ 0 w 224885"/>
                    <a:gd name="connsiteY5" fmla="*/ 146399 h 172974"/>
                    <a:gd name="connsiteX6" fmla="*/ 0 w 224885"/>
                    <a:gd name="connsiteY6" fmla="*/ 26384 h 172974"/>
                    <a:gd name="connsiteX7" fmla="*/ 3810 w 224885"/>
                    <a:gd name="connsiteY7" fmla="*/ 12668 h 172974"/>
                    <a:gd name="connsiteX8" fmla="*/ 4191 w 224885"/>
                    <a:gd name="connsiteY8" fmla="*/ 13240 h 172974"/>
                    <a:gd name="connsiteX9" fmla="*/ 82296 w 224885"/>
                    <a:gd name="connsiteY9" fmla="*/ 101917 h 172974"/>
                    <a:gd name="connsiteX10" fmla="*/ 112395 w 224885"/>
                    <a:gd name="connsiteY10" fmla="*/ 115443 h 172974"/>
                    <a:gd name="connsiteX11" fmla="*/ 142494 w 224885"/>
                    <a:gd name="connsiteY11" fmla="*/ 101917 h 172974"/>
                    <a:gd name="connsiteX12" fmla="*/ 219266 w 224885"/>
                    <a:gd name="connsiteY12" fmla="*/ 14859 h 172974"/>
                    <a:gd name="connsiteX13" fmla="*/ 220789 w 224885"/>
                    <a:gd name="connsiteY13" fmla="*/ 12287 h 172974"/>
                    <a:gd name="connsiteX14" fmla="*/ 26575 w 224885"/>
                    <a:gd name="connsiteY14" fmla="*/ 0 h 172974"/>
                    <a:gd name="connsiteX15" fmla="*/ 198310 w 224885"/>
                    <a:gd name="connsiteY15" fmla="*/ 0 h 172974"/>
                    <a:gd name="connsiteX16" fmla="*/ 208883 w 224885"/>
                    <a:gd name="connsiteY16" fmla="*/ 2191 h 172974"/>
                    <a:gd name="connsiteX17" fmla="*/ 206692 w 224885"/>
                    <a:gd name="connsiteY17" fmla="*/ 3905 h 172974"/>
                    <a:gd name="connsiteX18" fmla="*/ 129921 w 224885"/>
                    <a:gd name="connsiteY18" fmla="*/ 90964 h 172974"/>
                    <a:gd name="connsiteX19" fmla="*/ 112395 w 224885"/>
                    <a:gd name="connsiteY19" fmla="*/ 98870 h 172974"/>
                    <a:gd name="connsiteX20" fmla="*/ 94869 w 224885"/>
                    <a:gd name="connsiteY20" fmla="*/ 90964 h 172974"/>
                    <a:gd name="connsiteX21" fmla="*/ 16764 w 224885"/>
                    <a:gd name="connsiteY21" fmla="*/ 2286 h 172974"/>
                    <a:gd name="connsiteX22" fmla="*/ 16383 w 224885"/>
                    <a:gd name="connsiteY22" fmla="*/ 2000 h 172974"/>
                    <a:gd name="connsiteX23" fmla="*/ 26575 w 224885"/>
                    <a:gd name="connsiteY23" fmla="*/ 0 h 1729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24885" h="172974">
                      <a:moveTo>
                        <a:pt x="220789" y="12287"/>
                      </a:moveTo>
                      <a:cubicBezTo>
                        <a:pt x="223361" y="16383"/>
                        <a:pt x="224885" y="21241"/>
                        <a:pt x="224885" y="26384"/>
                      </a:cubicBezTo>
                      <a:lnTo>
                        <a:pt x="224885" y="146399"/>
                      </a:lnTo>
                      <a:cubicBezTo>
                        <a:pt x="224885" y="161068"/>
                        <a:pt x="212979" y="172974"/>
                        <a:pt x="198311" y="172974"/>
                      </a:cubicBezTo>
                      <a:lnTo>
                        <a:pt x="26575" y="172974"/>
                      </a:lnTo>
                      <a:cubicBezTo>
                        <a:pt x="11906" y="172974"/>
                        <a:pt x="0" y="161068"/>
                        <a:pt x="0" y="146399"/>
                      </a:cubicBezTo>
                      <a:lnTo>
                        <a:pt x="0" y="26384"/>
                      </a:lnTo>
                      <a:cubicBezTo>
                        <a:pt x="0" y="21336"/>
                        <a:pt x="1429" y="16669"/>
                        <a:pt x="3810" y="12668"/>
                      </a:cubicBezTo>
                      <a:cubicBezTo>
                        <a:pt x="3906" y="12859"/>
                        <a:pt x="4001" y="13049"/>
                        <a:pt x="4191" y="13240"/>
                      </a:cubicBezTo>
                      <a:lnTo>
                        <a:pt x="82296" y="101917"/>
                      </a:lnTo>
                      <a:cubicBezTo>
                        <a:pt x="89916" y="110490"/>
                        <a:pt x="100870" y="115443"/>
                        <a:pt x="112395" y="115443"/>
                      </a:cubicBezTo>
                      <a:cubicBezTo>
                        <a:pt x="123920" y="115443"/>
                        <a:pt x="134874" y="110585"/>
                        <a:pt x="142494" y="101917"/>
                      </a:cubicBezTo>
                      <a:lnTo>
                        <a:pt x="219266" y="14859"/>
                      </a:lnTo>
                      <a:cubicBezTo>
                        <a:pt x="219933" y="14097"/>
                        <a:pt x="220409" y="13145"/>
                        <a:pt x="220789" y="12287"/>
                      </a:cubicBezTo>
                      <a:close/>
                      <a:moveTo>
                        <a:pt x="26575" y="0"/>
                      </a:moveTo>
                      <a:lnTo>
                        <a:pt x="198310" y="0"/>
                      </a:lnTo>
                      <a:cubicBezTo>
                        <a:pt x="202025" y="0"/>
                        <a:pt x="205645" y="762"/>
                        <a:pt x="208883" y="2191"/>
                      </a:cubicBezTo>
                      <a:cubicBezTo>
                        <a:pt x="208121" y="2667"/>
                        <a:pt x="207359" y="3143"/>
                        <a:pt x="206692" y="3905"/>
                      </a:cubicBezTo>
                      <a:lnTo>
                        <a:pt x="129921" y="90964"/>
                      </a:lnTo>
                      <a:cubicBezTo>
                        <a:pt x="125539" y="96012"/>
                        <a:pt x="119158" y="98870"/>
                        <a:pt x="112395" y="98870"/>
                      </a:cubicBezTo>
                      <a:cubicBezTo>
                        <a:pt x="105728" y="98870"/>
                        <a:pt x="99345" y="96012"/>
                        <a:pt x="94869" y="90964"/>
                      </a:cubicBezTo>
                      <a:lnTo>
                        <a:pt x="16764" y="2286"/>
                      </a:lnTo>
                      <a:cubicBezTo>
                        <a:pt x="16668" y="2096"/>
                        <a:pt x="16573" y="2000"/>
                        <a:pt x="16383" y="2000"/>
                      </a:cubicBezTo>
                      <a:cubicBezTo>
                        <a:pt x="19526" y="762"/>
                        <a:pt x="22955" y="0"/>
                        <a:pt x="26575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95000"/>
                        <a:lumOff val="5000"/>
                      </a:schemeClr>
                    </a:solidFill>
                    <a:latin typeface="+mj-lt"/>
                    <a:cs typeface="Cavolini" panose="03000502040302020204" pitchFamily="66" charset="0"/>
                  </a:endParaRPr>
                </a:p>
              </p:txBody>
            </p:sp>
          </p:grpSp>
        </p:grpSp>
      </p:grpSp>
      <p:grpSp>
        <p:nvGrpSpPr>
          <p:cNvPr id="107" name="Graphic 12">
            <a:extLst>
              <a:ext uri="{FF2B5EF4-FFF2-40B4-BE49-F238E27FC236}">
                <a16:creationId xmlns:a16="http://schemas.microsoft.com/office/drawing/2014/main" id="{3F2D57D5-5B82-21F0-BCD2-EA05744AB423}"/>
              </a:ext>
            </a:extLst>
          </p:cNvPr>
          <p:cNvGrpSpPr/>
          <p:nvPr/>
        </p:nvGrpSpPr>
        <p:grpSpPr>
          <a:xfrm>
            <a:off x="889036" y="5022765"/>
            <a:ext cx="1522762" cy="1673451"/>
            <a:chOff x="5992603" y="3665460"/>
            <a:chExt cx="1927487" cy="2118229"/>
          </a:xfrm>
        </p:grpSpPr>
        <p:grpSp>
          <p:nvGrpSpPr>
            <p:cNvPr id="128" name="Graphic 12">
              <a:extLst>
                <a:ext uri="{FF2B5EF4-FFF2-40B4-BE49-F238E27FC236}">
                  <a16:creationId xmlns:a16="http://schemas.microsoft.com/office/drawing/2014/main" id="{2DBAD158-BF89-EA28-BE80-3340D97EE202}"/>
                </a:ext>
              </a:extLst>
            </p:cNvPr>
            <p:cNvGrpSpPr/>
            <p:nvPr/>
          </p:nvGrpSpPr>
          <p:grpSpPr>
            <a:xfrm>
              <a:off x="6064117" y="4343183"/>
              <a:ext cx="1624212" cy="1440506"/>
              <a:chOff x="6064117" y="4343183"/>
              <a:chExt cx="1624212" cy="1440506"/>
            </a:xfrm>
          </p:grpSpPr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3EF08BBC-2974-E014-0A5D-ABC22148B51D}"/>
                  </a:ext>
                </a:extLst>
              </p:cNvPr>
              <p:cNvSpPr/>
              <p:nvPr/>
            </p:nvSpPr>
            <p:spPr>
              <a:xfrm>
                <a:off x="6115577" y="5354224"/>
                <a:ext cx="1515427" cy="379897"/>
              </a:xfrm>
              <a:custGeom>
                <a:avLst/>
                <a:gdLst>
                  <a:gd name="connsiteX0" fmla="*/ 1515427 w 1515427"/>
                  <a:gd name="connsiteY0" fmla="*/ 17217 h 379897"/>
                  <a:gd name="connsiteX1" fmla="*/ 1403237 w 1515427"/>
                  <a:gd name="connsiteY1" fmla="*/ 189949 h 379897"/>
                  <a:gd name="connsiteX2" fmla="*/ 1515427 w 1515427"/>
                  <a:gd name="connsiteY2" fmla="*/ 362492 h 379897"/>
                  <a:gd name="connsiteX3" fmla="*/ 1515427 w 1515427"/>
                  <a:gd name="connsiteY3" fmla="*/ 379897 h 379897"/>
                  <a:gd name="connsiteX4" fmla="*/ 108596 w 1515427"/>
                  <a:gd name="connsiteY4" fmla="*/ 379897 h 379897"/>
                  <a:gd name="connsiteX5" fmla="*/ 0 w 1515427"/>
                  <a:gd name="connsiteY5" fmla="*/ 271301 h 379897"/>
                  <a:gd name="connsiteX6" fmla="*/ 0 w 1515427"/>
                  <a:gd name="connsiteY6" fmla="*/ 108407 h 379897"/>
                  <a:gd name="connsiteX7" fmla="*/ 108596 w 1515427"/>
                  <a:gd name="connsiteY7" fmla="*/ 0 h 379897"/>
                  <a:gd name="connsiteX8" fmla="*/ 884851 w 1515427"/>
                  <a:gd name="connsiteY8" fmla="*/ 0 h 379897"/>
                  <a:gd name="connsiteX9" fmla="*/ 1515427 w 1515427"/>
                  <a:gd name="connsiteY9" fmla="*/ 0 h 379897"/>
                  <a:gd name="connsiteX10" fmla="*/ 1515427 w 1515427"/>
                  <a:gd name="connsiteY10" fmla="*/ 17217 h 379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515427" h="379897">
                    <a:moveTo>
                      <a:pt x="1515427" y="17217"/>
                    </a:moveTo>
                    <a:cubicBezTo>
                      <a:pt x="1449210" y="46730"/>
                      <a:pt x="1403237" y="112948"/>
                      <a:pt x="1403237" y="189949"/>
                    </a:cubicBezTo>
                    <a:cubicBezTo>
                      <a:pt x="1403237" y="267139"/>
                      <a:pt x="1449400" y="333167"/>
                      <a:pt x="1515427" y="362492"/>
                    </a:cubicBezTo>
                    <a:lnTo>
                      <a:pt x="1515427" y="379897"/>
                    </a:lnTo>
                    <a:lnTo>
                      <a:pt x="108596" y="379897"/>
                    </a:lnTo>
                    <a:cubicBezTo>
                      <a:pt x="48622" y="379897"/>
                      <a:pt x="0" y="331275"/>
                      <a:pt x="0" y="271301"/>
                    </a:cubicBezTo>
                    <a:lnTo>
                      <a:pt x="0" y="108407"/>
                    </a:lnTo>
                    <a:cubicBezTo>
                      <a:pt x="0" y="48433"/>
                      <a:pt x="48622" y="0"/>
                      <a:pt x="108596" y="0"/>
                    </a:cubicBezTo>
                    <a:lnTo>
                      <a:pt x="884851" y="0"/>
                    </a:lnTo>
                    <a:lnTo>
                      <a:pt x="1515427" y="0"/>
                    </a:lnTo>
                    <a:lnTo>
                      <a:pt x="1515427" y="17217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F81E0916-B520-A5A2-F961-B1B50DA4009A}"/>
                  </a:ext>
                </a:extLst>
              </p:cNvPr>
              <p:cNvSpPr/>
              <p:nvPr/>
            </p:nvSpPr>
            <p:spPr>
              <a:xfrm>
                <a:off x="6115577" y="4874055"/>
                <a:ext cx="1515427" cy="379897"/>
              </a:xfrm>
              <a:custGeom>
                <a:avLst/>
                <a:gdLst>
                  <a:gd name="connsiteX0" fmla="*/ 1515427 w 1515427"/>
                  <a:gd name="connsiteY0" fmla="*/ 17027 h 379897"/>
                  <a:gd name="connsiteX1" fmla="*/ 1403237 w 1515427"/>
                  <a:gd name="connsiteY1" fmla="*/ 189759 h 379897"/>
                  <a:gd name="connsiteX2" fmla="*/ 1515427 w 1515427"/>
                  <a:gd name="connsiteY2" fmla="*/ 362491 h 379897"/>
                  <a:gd name="connsiteX3" fmla="*/ 1515427 w 1515427"/>
                  <a:gd name="connsiteY3" fmla="*/ 379897 h 379897"/>
                  <a:gd name="connsiteX4" fmla="*/ 108596 w 1515427"/>
                  <a:gd name="connsiteY4" fmla="*/ 379897 h 379897"/>
                  <a:gd name="connsiteX5" fmla="*/ 0 w 1515427"/>
                  <a:gd name="connsiteY5" fmla="*/ 271301 h 379897"/>
                  <a:gd name="connsiteX6" fmla="*/ 0 w 1515427"/>
                  <a:gd name="connsiteY6" fmla="*/ 108596 h 379897"/>
                  <a:gd name="connsiteX7" fmla="*/ 108596 w 1515427"/>
                  <a:gd name="connsiteY7" fmla="*/ 0 h 379897"/>
                  <a:gd name="connsiteX8" fmla="*/ 884851 w 1515427"/>
                  <a:gd name="connsiteY8" fmla="*/ 0 h 379897"/>
                  <a:gd name="connsiteX9" fmla="*/ 1515427 w 1515427"/>
                  <a:gd name="connsiteY9" fmla="*/ 0 h 379897"/>
                  <a:gd name="connsiteX10" fmla="*/ 1515427 w 1515427"/>
                  <a:gd name="connsiteY10" fmla="*/ 17027 h 379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515427" h="379897">
                    <a:moveTo>
                      <a:pt x="1515427" y="17027"/>
                    </a:moveTo>
                    <a:cubicBezTo>
                      <a:pt x="1449210" y="46541"/>
                      <a:pt x="1403237" y="112758"/>
                      <a:pt x="1403237" y="189759"/>
                    </a:cubicBezTo>
                    <a:cubicBezTo>
                      <a:pt x="1403237" y="266950"/>
                      <a:pt x="1449400" y="332977"/>
                      <a:pt x="1515427" y="362491"/>
                    </a:cubicBezTo>
                    <a:lnTo>
                      <a:pt x="1515427" y="379897"/>
                    </a:lnTo>
                    <a:lnTo>
                      <a:pt x="108596" y="379897"/>
                    </a:lnTo>
                    <a:cubicBezTo>
                      <a:pt x="48622" y="379897"/>
                      <a:pt x="0" y="331275"/>
                      <a:pt x="0" y="271301"/>
                    </a:cubicBezTo>
                    <a:lnTo>
                      <a:pt x="0" y="108596"/>
                    </a:lnTo>
                    <a:cubicBezTo>
                      <a:pt x="0" y="48622"/>
                      <a:pt x="48622" y="0"/>
                      <a:pt x="108596" y="0"/>
                    </a:cubicBezTo>
                    <a:lnTo>
                      <a:pt x="884851" y="0"/>
                    </a:lnTo>
                    <a:lnTo>
                      <a:pt x="1515427" y="0"/>
                    </a:lnTo>
                    <a:lnTo>
                      <a:pt x="1515427" y="17027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70D58FD2-4AE1-1409-60F6-8B7230577A05}"/>
                  </a:ext>
                </a:extLst>
              </p:cNvPr>
              <p:cNvSpPr/>
              <p:nvPr/>
            </p:nvSpPr>
            <p:spPr>
              <a:xfrm>
                <a:off x="6065252" y="4823541"/>
                <a:ext cx="1623077" cy="479979"/>
              </a:xfrm>
              <a:custGeom>
                <a:avLst/>
                <a:gdLst>
                  <a:gd name="connsiteX0" fmla="*/ 158921 w 1623077"/>
                  <a:gd name="connsiteY0" fmla="*/ 479980 h 479979"/>
                  <a:gd name="connsiteX1" fmla="*/ 0 w 1623077"/>
                  <a:gd name="connsiteY1" fmla="*/ 321437 h 479979"/>
                  <a:gd name="connsiteX2" fmla="*/ 0 w 1623077"/>
                  <a:gd name="connsiteY2" fmla="*/ 158732 h 479979"/>
                  <a:gd name="connsiteX3" fmla="*/ 158921 w 1623077"/>
                  <a:gd name="connsiteY3" fmla="*/ 0 h 479979"/>
                  <a:gd name="connsiteX4" fmla="*/ 1572563 w 1623077"/>
                  <a:gd name="connsiteY4" fmla="*/ 0 h 479979"/>
                  <a:gd name="connsiteX5" fmla="*/ 1623078 w 1623077"/>
                  <a:gd name="connsiteY5" fmla="*/ 50514 h 479979"/>
                  <a:gd name="connsiteX6" fmla="*/ 1572753 w 1623077"/>
                  <a:gd name="connsiteY6" fmla="*/ 101407 h 479979"/>
                  <a:gd name="connsiteX7" fmla="*/ 158921 w 1623077"/>
                  <a:gd name="connsiteY7" fmla="*/ 100461 h 479979"/>
                  <a:gd name="connsiteX8" fmla="*/ 100650 w 1623077"/>
                  <a:gd name="connsiteY8" fmla="*/ 158732 h 479979"/>
                  <a:gd name="connsiteX9" fmla="*/ 100650 w 1623077"/>
                  <a:gd name="connsiteY9" fmla="*/ 321437 h 479979"/>
                  <a:gd name="connsiteX10" fmla="*/ 158921 w 1623077"/>
                  <a:gd name="connsiteY10" fmla="*/ 379708 h 479979"/>
                  <a:gd name="connsiteX11" fmla="*/ 1573509 w 1623077"/>
                  <a:gd name="connsiteY11" fmla="*/ 379708 h 479979"/>
                  <a:gd name="connsiteX12" fmla="*/ 1623078 w 1623077"/>
                  <a:gd name="connsiteY12" fmla="*/ 429276 h 479979"/>
                  <a:gd name="connsiteX13" fmla="*/ 1573509 w 1623077"/>
                  <a:gd name="connsiteY13" fmla="*/ 479791 h 479979"/>
                  <a:gd name="connsiteX14" fmla="*/ 158921 w 1623077"/>
                  <a:gd name="connsiteY14" fmla="*/ 479791 h 479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23077" h="479979">
                    <a:moveTo>
                      <a:pt x="158921" y="479980"/>
                    </a:moveTo>
                    <a:cubicBezTo>
                      <a:pt x="71325" y="479980"/>
                      <a:pt x="0" y="408844"/>
                      <a:pt x="0" y="321437"/>
                    </a:cubicBezTo>
                    <a:lnTo>
                      <a:pt x="0" y="158732"/>
                    </a:lnTo>
                    <a:cubicBezTo>
                      <a:pt x="0" y="71136"/>
                      <a:pt x="71325" y="0"/>
                      <a:pt x="158921" y="0"/>
                    </a:cubicBezTo>
                    <a:lnTo>
                      <a:pt x="1572563" y="0"/>
                    </a:lnTo>
                    <a:cubicBezTo>
                      <a:pt x="1600375" y="0"/>
                      <a:pt x="1623078" y="22703"/>
                      <a:pt x="1623078" y="50514"/>
                    </a:cubicBezTo>
                    <a:cubicBezTo>
                      <a:pt x="1623078" y="78325"/>
                      <a:pt x="1600564" y="101217"/>
                      <a:pt x="1572753" y="101407"/>
                    </a:cubicBezTo>
                    <a:lnTo>
                      <a:pt x="158921" y="100461"/>
                    </a:lnTo>
                    <a:cubicBezTo>
                      <a:pt x="126759" y="100461"/>
                      <a:pt x="100650" y="126569"/>
                      <a:pt x="100650" y="158732"/>
                    </a:cubicBezTo>
                    <a:lnTo>
                      <a:pt x="100650" y="321437"/>
                    </a:lnTo>
                    <a:cubicBezTo>
                      <a:pt x="100650" y="353599"/>
                      <a:pt x="126759" y="379708"/>
                      <a:pt x="158921" y="379708"/>
                    </a:cubicBezTo>
                    <a:lnTo>
                      <a:pt x="1573509" y="379708"/>
                    </a:lnTo>
                    <a:cubicBezTo>
                      <a:pt x="1600942" y="379708"/>
                      <a:pt x="1623078" y="402033"/>
                      <a:pt x="1623078" y="429276"/>
                    </a:cubicBezTo>
                    <a:cubicBezTo>
                      <a:pt x="1623078" y="457087"/>
                      <a:pt x="1600753" y="479791"/>
                      <a:pt x="1573509" y="479791"/>
                    </a:cubicBezTo>
                    <a:lnTo>
                      <a:pt x="158921" y="479791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E422F701-8FB7-4D84-2431-41424937A139}"/>
                  </a:ext>
                </a:extLst>
              </p:cNvPr>
              <p:cNvSpPr/>
              <p:nvPr/>
            </p:nvSpPr>
            <p:spPr>
              <a:xfrm>
                <a:off x="6065252" y="5303521"/>
                <a:ext cx="1623077" cy="480169"/>
              </a:xfrm>
              <a:custGeom>
                <a:avLst/>
                <a:gdLst>
                  <a:gd name="connsiteX0" fmla="*/ 158921 w 1623077"/>
                  <a:gd name="connsiteY0" fmla="*/ 480169 h 480169"/>
                  <a:gd name="connsiteX1" fmla="*/ 0 w 1623077"/>
                  <a:gd name="connsiteY1" fmla="*/ 322005 h 480169"/>
                  <a:gd name="connsiteX2" fmla="*/ 0 w 1623077"/>
                  <a:gd name="connsiteY2" fmla="*/ 159110 h 480169"/>
                  <a:gd name="connsiteX3" fmla="*/ 158921 w 1623077"/>
                  <a:gd name="connsiteY3" fmla="*/ 0 h 480169"/>
                  <a:gd name="connsiteX4" fmla="*/ 1572563 w 1623077"/>
                  <a:gd name="connsiteY4" fmla="*/ 0 h 480169"/>
                  <a:gd name="connsiteX5" fmla="*/ 1623078 w 1623077"/>
                  <a:gd name="connsiteY5" fmla="*/ 50893 h 480169"/>
                  <a:gd name="connsiteX6" fmla="*/ 1572753 w 1623077"/>
                  <a:gd name="connsiteY6" fmla="*/ 101785 h 480169"/>
                  <a:gd name="connsiteX7" fmla="*/ 158921 w 1623077"/>
                  <a:gd name="connsiteY7" fmla="*/ 100839 h 480169"/>
                  <a:gd name="connsiteX8" fmla="*/ 100650 w 1623077"/>
                  <a:gd name="connsiteY8" fmla="*/ 159110 h 480169"/>
                  <a:gd name="connsiteX9" fmla="*/ 100650 w 1623077"/>
                  <a:gd name="connsiteY9" fmla="*/ 322005 h 480169"/>
                  <a:gd name="connsiteX10" fmla="*/ 158921 w 1623077"/>
                  <a:gd name="connsiteY10" fmla="*/ 380275 h 480169"/>
                  <a:gd name="connsiteX11" fmla="*/ 1573509 w 1623077"/>
                  <a:gd name="connsiteY11" fmla="*/ 380275 h 480169"/>
                  <a:gd name="connsiteX12" fmla="*/ 1623078 w 1623077"/>
                  <a:gd name="connsiteY12" fmla="*/ 429844 h 480169"/>
                  <a:gd name="connsiteX13" fmla="*/ 1573509 w 1623077"/>
                  <a:gd name="connsiteY13" fmla="*/ 480169 h 480169"/>
                  <a:gd name="connsiteX14" fmla="*/ 158921 w 1623077"/>
                  <a:gd name="connsiteY14" fmla="*/ 480169 h 4801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23077" h="480169">
                    <a:moveTo>
                      <a:pt x="158921" y="480169"/>
                    </a:moveTo>
                    <a:cubicBezTo>
                      <a:pt x="71325" y="480169"/>
                      <a:pt x="0" y="409222"/>
                      <a:pt x="0" y="322005"/>
                    </a:cubicBezTo>
                    <a:lnTo>
                      <a:pt x="0" y="159110"/>
                    </a:lnTo>
                    <a:cubicBezTo>
                      <a:pt x="0" y="71514"/>
                      <a:pt x="71325" y="0"/>
                      <a:pt x="158921" y="0"/>
                    </a:cubicBezTo>
                    <a:lnTo>
                      <a:pt x="1572563" y="0"/>
                    </a:lnTo>
                    <a:cubicBezTo>
                      <a:pt x="1600375" y="0"/>
                      <a:pt x="1623078" y="22892"/>
                      <a:pt x="1623078" y="50893"/>
                    </a:cubicBezTo>
                    <a:cubicBezTo>
                      <a:pt x="1623078" y="78704"/>
                      <a:pt x="1600564" y="101596"/>
                      <a:pt x="1572753" y="101785"/>
                    </a:cubicBezTo>
                    <a:lnTo>
                      <a:pt x="158921" y="100839"/>
                    </a:lnTo>
                    <a:cubicBezTo>
                      <a:pt x="126759" y="100839"/>
                      <a:pt x="100650" y="126948"/>
                      <a:pt x="100650" y="159110"/>
                    </a:cubicBezTo>
                    <a:lnTo>
                      <a:pt x="100650" y="322005"/>
                    </a:lnTo>
                    <a:cubicBezTo>
                      <a:pt x="100650" y="354167"/>
                      <a:pt x="126759" y="380275"/>
                      <a:pt x="158921" y="380275"/>
                    </a:cubicBezTo>
                    <a:lnTo>
                      <a:pt x="1573509" y="380275"/>
                    </a:lnTo>
                    <a:cubicBezTo>
                      <a:pt x="1600942" y="380275"/>
                      <a:pt x="1623078" y="402600"/>
                      <a:pt x="1623078" y="429844"/>
                    </a:cubicBezTo>
                    <a:cubicBezTo>
                      <a:pt x="1623078" y="457466"/>
                      <a:pt x="1600753" y="480169"/>
                      <a:pt x="1573509" y="480169"/>
                    </a:cubicBezTo>
                    <a:lnTo>
                      <a:pt x="158921" y="480169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33506757-D3C3-B521-98DE-DC2C6DBF771F}"/>
                  </a:ext>
                </a:extLst>
              </p:cNvPr>
              <p:cNvSpPr/>
              <p:nvPr/>
            </p:nvSpPr>
            <p:spPr>
              <a:xfrm>
                <a:off x="6114253" y="4393697"/>
                <a:ext cx="1515427" cy="379707"/>
              </a:xfrm>
              <a:custGeom>
                <a:avLst/>
                <a:gdLst>
                  <a:gd name="connsiteX0" fmla="*/ 1515427 w 1515427"/>
                  <a:gd name="connsiteY0" fmla="*/ 17027 h 379707"/>
                  <a:gd name="connsiteX1" fmla="*/ 1403237 w 1515427"/>
                  <a:gd name="connsiteY1" fmla="*/ 189759 h 379707"/>
                  <a:gd name="connsiteX2" fmla="*/ 1515427 w 1515427"/>
                  <a:gd name="connsiteY2" fmla="*/ 362302 h 379707"/>
                  <a:gd name="connsiteX3" fmla="*/ 1515427 w 1515427"/>
                  <a:gd name="connsiteY3" fmla="*/ 379708 h 379707"/>
                  <a:gd name="connsiteX4" fmla="*/ 108596 w 1515427"/>
                  <a:gd name="connsiteY4" fmla="*/ 379708 h 379707"/>
                  <a:gd name="connsiteX5" fmla="*/ 0 w 1515427"/>
                  <a:gd name="connsiteY5" fmla="*/ 271112 h 379707"/>
                  <a:gd name="connsiteX6" fmla="*/ 0 w 1515427"/>
                  <a:gd name="connsiteY6" fmla="*/ 108407 h 379707"/>
                  <a:gd name="connsiteX7" fmla="*/ 108596 w 1515427"/>
                  <a:gd name="connsiteY7" fmla="*/ 0 h 379707"/>
                  <a:gd name="connsiteX8" fmla="*/ 884851 w 1515427"/>
                  <a:gd name="connsiteY8" fmla="*/ 0 h 379707"/>
                  <a:gd name="connsiteX9" fmla="*/ 1515427 w 1515427"/>
                  <a:gd name="connsiteY9" fmla="*/ 0 h 379707"/>
                  <a:gd name="connsiteX10" fmla="*/ 1515427 w 1515427"/>
                  <a:gd name="connsiteY10" fmla="*/ 17027 h 379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515427" h="379707">
                    <a:moveTo>
                      <a:pt x="1515427" y="17027"/>
                    </a:moveTo>
                    <a:cubicBezTo>
                      <a:pt x="1449400" y="46541"/>
                      <a:pt x="1403237" y="112758"/>
                      <a:pt x="1403237" y="189759"/>
                    </a:cubicBezTo>
                    <a:cubicBezTo>
                      <a:pt x="1403237" y="266760"/>
                      <a:pt x="1449400" y="332788"/>
                      <a:pt x="1515427" y="362302"/>
                    </a:cubicBezTo>
                    <a:lnTo>
                      <a:pt x="1515427" y="379708"/>
                    </a:lnTo>
                    <a:lnTo>
                      <a:pt x="108596" y="379708"/>
                    </a:lnTo>
                    <a:cubicBezTo>
                      <a:pt x="48622" y="379708"/>
                      <a:pt x="0" y="331086"/>
                      <a:pt x="0" y="271112"/>
                    </a:cubicBezTo>
                    <a:lnTo>
                      <a:pt x="0" y="108407"/>
                    </a:lnTo>
                    <a:cubicBezTo>
                      <a:pt x="0" y="48433"/>
                      <a:pt x="48622" y="0"/>
                      <a:pt x="108596" y="0"/>
                    </a:cubicBezTo>
                    <a:lnTo>
                      <a:pt x="884851" y="0"/>
                    </a:lnTo>
                    <a:lnTo>
                      <a:pt x="1515427" y="0"/>
                    </a:lnTo>
                    <a:lnTo>
                      <a:pt x="1515427" y="17027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CC93DDBA-10DE-AC9F-6B10-90E0A37FEFD3}"/>
                  </a:ext>
                </a:extLst>
              </p:cNvPr>
              <p:cNvSpPr/>
              <p:nvPr/>
            </p:nvSpPr>
            <p:spPr>
              <a:xfrm>
                <a:off x="6064117" y="4343183"/>
                <a:ext cx="1622888" cy="480358"/>
              </a:xfrm>
              <a:custGeom>
                <a:avLst/>
                <a:gdLst>
                  <a:gd name="connsiteX0" fmla="*/ 158732 w 1622888"/>
                  <a:gd name="connsiteY0" fmla="*/ 480358 h 480358"/>
                  <a:gd name="connsiteX1" fmla="*/ 0 w 1622888"/>
                  <a:gd name="connsiteY1" fmla="*/ 321437 h 480358"/>
                  <a:gd name="connsiteX2" fmla="*/ 0 w 1622888"/>
                  <a:gd name="connsiteY2" fmla="*/ 158732 h 480358"/>
                  <a:gd name="connsiteX3" fmla="*/ 158732 w 1622888"/>
                  <a:gd name="connsiteY3" fmla="*/ 0 h 480358"/>
                  <a:gd name="connsiteX4" fmla="*/ 1572374 w 1622888"/>
                  <a:gd name="connsiteY4" fmla="*/ 0 h 480358"/>
                  <a:gd name="connsiteX5" fmla="*/ 1622888 w 1622888"/>
                  <a:gd name="connsiteY5" fmla="*/ 50514 h 480358"/>
                  <a:gd name="connsiteX6" fmla="*/ 1572563 w 1622888"/>
                  <a:gd name="connsiteY6" fmla="*/ 101407 h 480358"/>
                  <a:gd name="connsiteX7" fmla="*/ 158732 w 1622888"/>
                  <a:gd name="connsiteY7" fmla="*/ 100461 h 480358"/>
                  <a:gd name="connsiteX8" fmla="*/ 100461 w 1622888"/>
                  <a:gd name="connsiteY8" fmla="*/ 158732 h 480358"/>
                  <a:gd name="connsiteX9" fmla="*/ 100461 w 1622888"/>
                  <a:gd name="connsiteY9" fmla="*/ 321437 h 480358"/>
                  <a:gd name="connsiteX10" fmla="*/ 158732 w 1622888"/>
                  <a:gd name="connsiteY10" fmla="*/ 379708 h 480358"/>
                  <a:gd name="connsiteX11" fmla="*/ 1573320 w 1622888"/>
                  <a:gd name="connsiteY11" fmla="*/ 379708 h 480358"/>
                  <a:gd name="connsiteX12" fmla="*/ 1622888 w 1622888"/>
                  <a:gd name="connsiteY12" fmla="*/ 429276 h 480358"/>
                  <a:gd name="connsiteX13" fmla="*/ 1565374 w 1622888"/>
                  <a:gd name="connsiteY13" fmla="*/ 480169 h 480358"/>
                  <a:gd name="connsiteX14" fmla="*/ 158732 w 1622888"/>
                  <a:gd name="connsiteY14" fmla="*/ 480169 h 480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22888" h="480358">
                    <a:moveTo>
                      <a:pt x="158732" y="480358"/>
                    </a:moveTo>
                    <a:cubicBezTo>
                      <a:pt x="71136" y="480358"/>
                      <a:pt x="0" y="409033"/>
                      <a:pt x="0" y="321437"/>
                    </a:cubicBezTo>
                    <a:lnTo>
                      <a:pt x="0" y="158732"/>
                    </a:lnTo>
                    <a:cubicBezTo>
                      <a:pt x="0" y="71136"/>
                      <a:pt x="71136" y="0"/>
                      <a:pt x="158732" y="0"/>
                    </a:cubicBezTo>
                    <a:lnTo>
                      <a:pt x="1572374" y="0"/>
                    </a:lnTo>
                    <a:cubicBezTo>
                      <a:pt x="1600185" y="0"/>
                      <a:pt x="1622888" y="22703"/>
                      <a:pt x="1622888" y="50514"/>
                    </a:cubicBezTo>
                    <a:cubicBezTo>
                      <a:pt x="1622888" y="78325"/>
                      <a:pt x="1600185" y="101217"/>
                      <a:pt x="1572563" y="101407"/>
                    </a:cubicBezTo>
                    <a:lnTo>
                      <a:pt x="158732" y="100461"/>
                    </a:lnTo>
                    <a:cubicBezTo>
                      <a:pt x="126569" y="100461"/>
                      <a:pt x="100461" y="126569"/>
                      <a:pt x="100461" y="158732"/>
                    </a:cubicBezTo>
                    <a:lnTo>
                      <a:pt x="100461" y="321437"/>
                    </a:lnTo>
                    <a:cubicBezTo>
                      <a:pt x="100461" y="353599"/>
                      <a:pt x="126569" y="379708"/>
                      <a:pt x="158732" y="379708"/>
                    </a:cubicBezTo>
                    <a:lnTo>
                      <a:pt x="1573320" y="379708"/>
                    </a:lnTo>
                    <a:cubicBezTo>
                      <a:pt x="1600564" y="379708"/>
                      <a:pt x="1622888" y="402033"/>
                      <a:pt x="1622888" y="429276"/>
                    </a:cubicBezTo>
                    <a:cubicBezTo>
                      <a:pt x="1622888" y="458033"/>
                      <a:pt x="1592050" y="480169"/>
                      <a:pt x="1565374" y="480169"/>
                    </a:cubicBezTo>
                    <a:lnTo>
                      <a:pt x="158732" y="480169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129" name="Graphic 12">
              <a:extLst>
                <a:ext uri="{FF2B5EF4-FFF2-40B4-BE49-F238E27FC236}">
                  <a16:creationId xmlns:a16="http://schemas.microsoft.com/office/drawing/2014/main" id="{F2169B94-4450-262E-42B1-59F89346EBDD}"/>
                </a:ext>
              </a:extLst>
            </p:cNvPr>
            <p:cNvGrpSpPr/>
            <p:nvPr/>
          </p:nvGrpSpPr>
          <p:grpSpPr>
            <a:xfrm>
              <a:off x="5992603" y="3665460"/>
              <a:ext cx="1927487" cy="669965"/>
              <a:chOff x="5992603" y="3665460"/>
              <a:chExt cx="1927487" cy="669965"/>
            </a:xfrm>
          </p:grpSpPr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5B199F10-C3B0-33BC-A28A-B2351B81EBE6}"/>
                  </a:ext>
                </a:extLst>
              </p:cNvPr>
              <p:cNvSpPr/>
              <p:nvPr/>
            </p:nvSpPr>
            <p:spPr>
              <a:xfrm>
                <a:off x="6928724" y="3665460"/>
                <a:ext cx="959392" cy="65308"/>
              </a:xfrm>
              <a:custGeom>
                <a:avLst/>
                <a:gdLst>
                  <a:gd name="connsiteX0" fmla="*/ 958825 w 959392"/>
                  <a:gd name="connsiteY0" fmla="*/ 65308 h 65308"/>
                  <a:gd name="connsiteX1" fmla="*/ 0 w 959392"/>
                  <a:gd name="connsiteY1" fmla="*/ 28984 h 65308"/>
                  <a:gd name="connsiteX2" fmla="*/ 0 w 959392"/>
                  <a:gd name="connsiteY2" fmla="*/ 28984 h 65308"/>
                  <a:gd name="connsiteX3" fmla="*/ 59595 w 959392"/>
                  <a:gd name="connsiteY3" fmla="*/ 37 h 65308"/>
                  <a:gd name="connsiteX4" fmla="*/ 959392 w 959392"/>
                  <a:gd name="connsiteY4" fmla="*/ 34092 h 65308"/>
                  <a:gd name="connsiteX5" fmla="*/ 958825 w 959392"/>
                  <a:gd name="connsiteY5" fmla="*/ 65308 h 65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9392" h="65308">
                    <a:moveTo>
                      <a:pt x="958825" y="65308"/>
                    </a:moveTo>
                    <a:lnTo>
                      <a:pt x="0" y="28984"/>
                    </a:lnTo>
                    <a:lnTo>
                      <a:pt x="0" y="28984"/>
                    </a:lnTo>
                    <a:cubicBezTo>
                      <a:pt x="13811" y="10064"/>
                      <a:pt x="36325" y="-719"/>
                      <a:pt x="59595" y="37"/>
                    </a:cubicBezTo>
                    <a:lnTo>
                      <a:pt x="959392" y="34092"/>
                    </a:lnTo>
                    <a:lnTo>
                      <a:pt x="958825" y="65308"/>
                    </a:lnTo>
                    <a:close/>
                  </a:path>
                </a:pathLst>
              </a:custGeom>
              <a:solidFill>
                <a:srgbClr val="EA4B30"/>
              </a:solidFill>
              <a:ln w="12700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CC9498DA-4AC4-D19E-C20A-0DEC0E65C5A7}"/>
                  </a:ext>
                </a:extLst>
              </p:cNvPr>
              <p:cNvSpPr/>
              <p:nvPr/>
            </p:nvSpPr>
            <p:spPr>
              <a:xfrm>
                <a:off x="5992603" y="3690849"/>
                <a:ext cx="1872243" cy="126001"/>
              </a:xfrm>
              <a:custGeom>
                <a:avLst/>
                <a:gdLst>
                  <a:gd name="connsiteX0" fmla="*/ 936122 w 1872243"/>
                  <a:gd name="connsiteY0" fmla="*/ 0 h 126001"/>
                  <a:gd name="connsiteX1" fmla="*/ 0 w 1872243"/>
                  <a:gd name="connsiteY1" fmla="*/ 40866 h 126001"/>
                  <a:gd name="connsiteX2" fmla="*/ 0 w 1872243"/>
                  <a:gd name="connsiteY2" fmla="*/ 126002 h 126001"/>
                  <a:gd name="connsiteX3" fmla="*/ 936122 w 1872243"/>
                  <a:gd name="connsiteY3" fmla="*/ 126002 h 126001"/>
                  <a:gd name="connsiteX4" fmla="*/ 1872243 w 1872243"/>
                  <a:gd name="connsiteY4" fmla="*/ 126002 h 126001"/>
                  <a:gd name="connsiteX5" fmla="*/ 1872243 w 1872243"/>
                  <a:gd name="connsiteY5" fmla="*/ 40866 h 126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72243" h="126001">
                    <a:moveTo>
                      <a:pt x="936122" y="0"/>
                    </a:moveTo>
                    <a:lnTo>
                      <a:pt x="0" y="40866"/>
                    </a:lnTo>
                    <a:lnTo>
                      <a:pt x="0" y="126002"/>
                    </a:lnTo>
                    <a:lnTo>
                      <a:pt x="936122" y="126002"/>
                    </a:lnTo>
                    <a:lnTo>
                      <a:pt x="1872243" y="126002"/>
                    </a:lnTo>
                    <a:lnTo>
                      <a:pt x="1872243" y="40866"/>
                    </a:ln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 w="12700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235BFA42-C410-D30D-81C5-12B5B8918BD5}"/>
                  </a:ext>
                </a:extLst>
              </p:cNvPr>
              <p:cNvSpPr/>
              <p:nvPr/>
            </p:nvSpPr>
            <p:spPr>
              <a:xfrm>
                <a:off x="6496421" y="3816851"/>
                <a:ext cx="810309" cy="518574"/>
              </a:xfrm>
              <a:custGeom>
                <a:avLst/>
                <a:gdLst>
                  <a:gd name="connsiteX0" fmla="*/ 0 w 810309"/>
                  <a:gd name="connsiteY0" fmla="*/ 0 h 518574"/>
                  <a:gd name="connsiteX1" fmla="*/ 810309 w 810309"/>
                  <a:gd name="connsiteY1" fmla="*/ 0 h 518574"/>
                  <a:gd name="connsiteX2" fmla="*/ 810309 w 810309"/>
                  <a:gd name="connsiteY2" fmla="*/ 518575 h 518574"/>
                  <a:gd name="connsiteX3" fmla="*/ 0 w 810309"/>
                  <a:gd name="connsiteY3" fmla="*/ 518575 h 518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0309" h="518574">
                    <a:moveTo>
                      <a:pt x="0" y="0"/>
                    </a:moveTo>
                    <a:lnTo>
                      <a:pt x="810309" y="0"/>
                    </a:lnTo>
                    <a:lnTo>
                      <a:pt x="810309" y="518575"/>
                    </a:lnTo>
                    <a:lnTo>
                      <a:pt x="0" y="518575"/>
                    </a:ln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 w="12700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92A0DA38-EECA-0FB8-67AB-D0879BB66DCC}"/>
                  </a:ext>
                </a:extLst>
              </p:cNvPr>
              <p:cNvSpPr/>
              <p:nvPr/>
            </p:nvSpPr>
            <p:spPr>
              <a:xfrm>
                <a:off x="7864846" y="3712039"/>
                <a:ext cx="23270" cy="277544"/>
              </a:xfrm>
              <a:custGeom>
                <a:avLst/>
                <a:gdLst>
                  <a:gd name="connsiteX0" fmla="*/ 0 w 23270"/>
                  <a:gd name="connsiteY0" fmla="*/ 0 h 277544"/>
                  <a:gd name="connsiteX1" fmla="*/ 23271 w 23270"/>
                  <a:gd name="connsiteY1" fmla="*/ 0 h 277544"/>
                  <a:gd name="connsiteX2" fmla="*/ 23271 w 23270"/>
                  <a:gd name="connsiteY2" fmla="*/ 277544 h 277544"/>
                  <a:gd name="connsiteX3" fmla="*/ 0 w 23270"/>
                  <a:gd name="connsiteY3" fmla="*/ 277544 h 277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270" h="277544">
                    <a:moveTo>
                      <a:pt x="0" y="0"/>
                    </a:moveTo>
                    <a:lnTo>
                      <a:pt x="23271" y="0"/>
                    </a:lnTo>
                    <a:lnTo>
                      <a:pt x="23271" y="277544"/>
                    </a:lnTo>
                    <a:lnTo>
                      <a:pt x="0" y="277544"/>
                    </a:lnTo>
                    <a:close/>
                  </a:path>
                </a:pathLst>
              </a:custGeom>
              <a:solidFill>
                <a:srgbClr val="EA4B30"/>
              </a:solidFill>
              <a:ln w="12700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92CB240C-A758-9167-9725-94A6A8AFFB63}"/>
                  </a:ext>
                </a:extLst>
              </p:cNvPr>
              <p:cNvSpPr/>
              <p:nvPr/>
            </p:nvSpPr>
            <p:spPr>
              <a:xfrm>
                <a:off x="7849143" y="3981448"/>
                <a:ext cx="52973" cy="52973"/>
              </a:xfrm>
              <a:custGeom>
                <a:avLst/>
                <a:gdLst>
                  <a:gd name="connsiteX0" fmla="*/ 52974 w 52973"/>
                  <a:gd name="connsiteY0" fmla="*/ 26487 h 52973"/>
                  <a:gd name="connsiteX1" fmla="*/ 26487 w 52973"/>
                  <a:gd name="connsiteY1" fmla="*/ 52974 h 52973"/>
                  <a:gd name="connsiteX2" fmla="*/ 0 w 52973"/>
                  <a:gd name="connsiteY2" fmla="*/ 26487 h 52973"/>
                  <a:gd name="connsiteX3" fmla="*/ 26487 w 52973"/>
                  <a:gd name="connsiteY3" fmla="*/ 0 h 52973"/>
                  <a:gd name="connsiteX4" fmla="*/ 52974 w 52973"/>
                  <a:gd name="connsiteY4" fmla="*/ 26487 h 529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973" h="52973">
                    <a:moveTo>
                      <a:pt x="52974" y="26487"/>
                    </a:moveTo>
                    <a:cubicBezTo>
                      <a:pt x="52974" y="41055"/>
                      <a:pt x="41055" y="52974"/>
                      <a:pt x="26487" y="52974"/>
                    </a:cubicBezTo>
                    <a:cubicBezTo>
                      <a:pt x="11919" y="52974"/>
                      <a:pt x="0" y="41055"/>
                      <a:pt x="0" y="26487"/>
                    </a:cubicBezTo>
                    <a:cubicBezTo>
                      <a:pt x="0" y="11919"/>
                      <a:pt x="11919" y="0"/>
                      <a:pt x="26487" y="0"/>
                    </a:cubicBezTo>
                    <a:cubicBezTo>
                      <a:pt x="41244" y="0"/>
                      <a:pt x="52974" y="11919"/>
                      <a:pt x="52974" y="26487"/>
                    </a:cubicBezTo>
                    <a:close/>
                  </a:path>
                </a:pathLst>
              </a:custGeom>
              <a:solidFill>
                <a:srgbClr val="EA4B30"/>
              </a:solidFill>
              <a:ln w="12700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4A585402-A92B-B34D-27C2-F437473C1FFF}"/>
                  </a:ext>
                </a:extLst>
              </p:cNvPr>
              <p:cNvSpPr/>
              <p:nvPr/>
            </p:nvSpPr>
            <p:spPr>
              <a:xfrm>
                <a:off x="7838359" y="4019665"/>
                <a:ext cx="81730" cy="108596"/>
              </a:xfrm>
              <a:custGeom>
                <a:avLst/>
                <a:gdLst>
                  <a:gd name="connsiteX0" fmla="*/ 81731 w 81730"/>
                  <a:gd name="connsiteY0" fmla="*/ 108596 h 108596"/>
                  <a:gd name="connsiteX1" fmla="*/ 0 w 81730"/>
                  <a:gd name="connsiteY1" fmla="*/ 108596 h 108596"/>
                  <a:gd name="connsiteX2" fmla="*/ 0 w 81730"/>
                  <a:gd name="connsiteY2" fmla="*/ 30649 h 108596"/>
                  <a:gd name="connsiteX3" fmla="*/ 30649 w 81730"/>
                  <a:gd name="connsiteY3" fmla="*/ 0 h 108596"/>
                  <a:gd name="connsiteX4" fmla="*/ 51082 w 81730"/>
                  <a:gd name="connsiteY4" fmla="*/ 0 h 108596"/>
                  <a:gd name="connsiteX5" fmla="*/ 81731 w 81730"/>
                  <a:gd name="connsiteY5" fmla="*/ 30649 h 108596"/>
                  <a:gd name="connsiteX6" fmla="*/ 81731 w 81730"/>
                  <a:gd name="connsiteY6" fmla="*/ 108596 h 1085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1730" h="108596">
                    <a:moveTo>
                      <a:pt x="81731" y="108596"/>
                    </a:moveTo>
                    <a:lnTo>
                      <a:pt x="0" y="108596"/>
                    </a:lnTo>
                    <a:lnTo>
                      <a:pt x="0" y="30649"/>
                    </a:lnTo>
                    <a:cubicBezTo>
                      <a:pt x="0" y="13811"/>
                      <a:pt x="13622" y="0"/>
                      <a:pt x="30649" y="0"/>
                    </a:cubicBezTo>
                    <a:lnTo>
                      <a:pt x="51082" y="0"/>
                    </a:lnTo>
                    <a:cubicBezTo>
                      <a:pt x="67920" y="0"/>
                      <a:pt x="81731" y="13622"/>
                      <a:pt x="81731" y="30649"/>
                    </a:cubicBezTo>
                    <a:lnTo>
                      <a:pt x="81731" y="108596"/>
                    </a:lnTo>
                    <a:close/>
                  </a:path>
                </a:pathLst>
              </a:custGeom>
              <a:solidFill>
                <a:srgbClr val="EA4B30"/>
              </a:solidFill>
              <a:ln w="12700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2AC8745-6A10-829F-DB3C-2161BE6BA1E8}"/>
              </a:ext>
            </a:extLst>
          </p:cNvPr>
          <p:cNvGrpSpPr/>
          <p:nvPr/>
        </p:nvGrpSpPr>
        <p:grpSpPr>
          <a:xfrm flipH="1">
            <a:off x="9116108" y="4197195"/>
            <a:ext cx="2202394" cy="2210800"/>
            <a:chOff x="1348834" y="1725046"/>
            <a:chExt cx="4071632" cy="408717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0D075D6-CEE5-7344-DFA6-D3FCF816F3F7}"/>
                </a:ext>
              </a:extLst>
            </p:cNvPr>
            <p:cNvSpPr/>
            <p:nvPr/>
          </p:nvSpPr>
          <p:spPr>
            <a:xfrm>
              <a:off x="4797372" y="2599097"/>
              <a:ext cx="180099" cy="233981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FE0F11A-2716-9A43-00E5-6A50333F769C}"/>
                </a:ext>
              </a:extLst>
            </p:cNvPr>
            <p:cNvSpPr/>
            <p:nvPr/>
          </p:nvSpPr>
          <p:spPr>
            <a:xfrm flipH="1">
              <a:off x="5017844" y="2579810"/>
              <a:ext cx="307568" cy="310852"/>
            </a:xfrm>
            <a:custGeom>
              <a:avLst/>
              <a:gdLst>
                <a:gd name="connsiteX0" fmla="*/ 187231 w 337580"/>
                <a:gd name="connsiteY0" fmla="*/ 543 h 341184"/>
                <a:gd name="connsiteX1" fmla="*/ 33612 w 337580"/>
                <a:gd name="connsiteY1" fmla="*/ 180223 h 341184"/>
                <a:gd name="connsiteX2" fmla="*/ 242781 w 337580"/>
                <a:gd name="connsiteY2" fmla="*/ 322869 h 341184"/>
                <a:gd name="connsiteX3" fmla="*/ 293530 w 337580"/>
                <a:gd name="connsiteY3" fmla="*/ 215199 h 341184"/>
                <a:gd name="connsiteX4" fmla="*/ 153627 w 337580"/>
                <a:gd name="connsiteY4" fmla="*/ 88326 h 341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580" h="341184">
                  <a:moveTo>
                    <a:pt x="187231" y="543"/>
                  </a:moveTo>
                  <a:cubicBezTo>
                    <a:pt x="16467" y="-9744"/>
                    <a:pt x="-44569" y="128788"/>
                    <a:pt x="33612" y="180223"/>
                  </a:cubicBezTo>
                  <a:cubicBezTo>
                    <a:pt x="111108" y="231658"/>
                    <a:pt x="154313" y="263205"/>
                    <a:pt x="242781" y="322869"/>
                  </a:cubicBezTo>
                  <a:cubicBezTo>
                    <a:pt x="331249" y="382534"/>
                    <a:pt x="377198" y="283093"/>
                    <a:pt x="293530" y="215199"/>
                  </a:cubicBezTo>
                  <a:cubicBezTo>
                    <a:pt x="209177" y="147990"/>
                    <a:pt x="153627" y="88326"/>
                    <a:pt x="153627" y="88326"/>
                  </a:cubicBezTo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270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9CD8911-093D-E896-96EF-C74448FE4102}"/>
                </a:ext>
              </a:extLst>
            </p:cNvPr>
            <p:cNvSpPr/>
            <p:nvPr/>
          </p:nvSpPr>
          <p:spPr>
            <a:xfrm flipH="1">
              <a:off x="4963914" y="2504831"/>
              <a:ext cx="307487" cy="311409"/>
            </a:xfrm>
            <a:custGeom>
              <a:avLst/>
              <a:gdLst>
                <a:gd name="connsiteX0" fmla="*/ 186931 w 337491"/>
                <a:gd name="connsiteY0" fmla="*/ 543 h 341795"/>
                <a:gd name="connsiteX1" fmla="*/ 33312 w 337491"/>
                <a:gd name="connsiteY1" fmla="*/ 180909 h 341795"/>
                <a:gd name="connsiteX2" fmla="*/ 243166 w 337491"/>
                <a:gd name="connsiteY2" fmla="*/ 323555 h 341795"/>
                <a:gd name="connsiteX3" fmla="*/ 293230 w 337491"/>
                <a:gd name="connsiteY3" fmla="*/ 215885 h 341795"/>
                <a:gd name="connsiteX4" fmla="*/ 154012 w 337491"/>
                <a:gd name="connsiteY4" fmla="*/ 88326 h 341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491" h="341795">
                  <a:moveTo>
                    <a:pt x="186931" y="543"/>
                  </a:moveTo>
                  <a:cubicBezTo>
                    <a:pt x="16167" y="-9744"/>
                    <a:pt x="-44184" y="128788"/>
                    <a:pt x="33312" y="180909"/>
                  </a:cubicBezTo>
                  <a:cubicBezTo>
                    <a:pt x="111493" y="232344"/>
                    <a:pt x="154698" y="263891"/>
                    <a:pt x="243166" y="323555"/>
                  </a:cubicBezTo>
                  <a:cubicBezTo>
                    <a:pt x="331635" y="383220"/>
                    <a:pt x="376897" y="283093"/>
                    <a:pt x="293230" y="215885"/>
                  </a:cubicBezTo>
                  <a:cubicBezTo>
                    <a:pt x="209562" y="147990"/>
                    <a:pt x="154012" y="88326"/>
                    <a:pt x="154012" y="88326"/>
                  </a:cubicBezTo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270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E136492-1E75-7677-AB02-ADA0AF0C7A4A}"/>
                </a:ext>
              </a:extLst>
            </p:cNvPr>
            <p:cNvSpPr/>
            <p:nvPr/>
          </p:nvSpPr>
          <p:spPr>
            <a:xfrm flipH="1">
              <a:off x="4939114" y="2414855"/>
              <a:ext cx="307294" cy="310852"/>
            </a:xfrm>
            <a:custGeom>
              <a:avLst/>
              <a:gdLst>
                <a:gd name="connsiteX0" fmla="*/ 186931 w 337280"/>
                <a:gd name="connsiteY0" fmla="*/ 543 h 341184"/>
                <a:gd name="connsiteX1" fmla="*/ 33312 w 337280"/>
                <a:gd name="connsiteY1" fmla="*/ 180223 h 341184"/>
                <a:gd name="connsiteX2" fmla="*/ 242481 w 337280"/>
                <a:gd name="connsiteY2" fmla="*/ 322869 h 341184"/>
                <a:gd name="connsiteX3" fmla="*/ 293230 w 337280"/>
                <a:gd name="connsiteY3" fmla="*/ 215199 h 341184"/>
                <a:gd name="connsiteX4" fmla="*/ 154012 w 337280"/>
                <a:gd name="connsiteY4" fmla="*/ 88326 h 341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280" h="341184">
                  <a:moveTo>
                    <a:pt x="186931" y="543"/>
                  </a:moveTo>
                  <a:cubicBezTo>
                    <a:pt x="16167" y="-9744"/>
                    <a:pt x="-44184" y="128788"/>
                    <a:pt x="33312" y="180223"/>
                  </a:cubicBezTo>
                  <a:cubicBezTo>
                    <a:pt x="111493" y="231658"/>
                    <a:pt x="154012" y="263205"/>
                    <a:pt x="242481" y="322869"/>
                  </a:cubicBezTo>
                  <a:cubicBezTo>
                    <a:pt x="330949" y="382534"/>
                    <a:pt x="376897" y="283093"/>
                    <a:pt x="293230" y="215199"/>
                  </a:cubicBezTo>
                  <a:cubicBezTo>
                    <a:pt x="209562" y="147990"/>
                    <a:pt x="154012" y="88326"/>
                    <a:pt x="154012" y="88326"/>
                  </a:cubicBezTo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270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3AA3DA1-10DB-3CC7-4D58-D29AA10C13CD}"/>
                </a:ext>
              </a:extLst>
            </p:cNvPr>
            <p:cNvSpPr/>
            <p:nvPr/>
          </p:nvSpPr>
          <p:spPr>
            <a:xfrm flipH="1">
              <a:off x="4834912" y="2187551"/>
              <a:ext cx="585554" cy="313039"/>
            </a:xfrm>
            <a:custGeom>
              <a:avLst/>
              <a:gdLst>
                <a:gd name="connsiteX0" fmla="*/ 642692 w 642691"/>
                <a:gd name="connsiteY0" fmla="*/ 234544 h 343585"/>
                <a:gd name="connsiteX1" fmla="*/ 11756 w 642691"/>
                <a:gd name="connsiteY1" fmla="*/ 0 h 343585"/>
                <a:gd name="connsiteX2" fmla="*/ 101595 w 642691"/>
                <a:gd name="connsiteY2" fmla="*/ 176936 h 343585"/>
                <a:gd name="connsiteX3" fmla="*/ 515819 w 642691"/>
                <a:gd name="connsiteY3" fmla="*/ 343586 h 343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2691" h="343585">
                  <a:moveTo>
                    <a:pt x="642692" y="234544"/>
                  </a:moveTo>
                  <a:cubicBezTo>
                    <a:pt x="374544" y="145390"/>
                    <a:pt x="121484" y="34290"/>
                    <a:pt x="11756" y="0"/>
                  </a:cubicBezTo>
                  <a:cubicBezTo>
                    <a:pt x="11756" y="0"/>
                    <a:pt x="-47909" y="122072"/>
                    <a:pt x="101595" y="176936"/>
                  </a:cubicBezTo>
                  <a:cubicBezTo>
                    <a:pt x="251100" y="231800"/>
                    <a:pt x="515819" y="343586"/>
                    <a:pt x="515819" y="343586"/>
                  </a:cubicBezTo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270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E452047-D184-0F94-1276-D50A1FEB2518}"/>
                </a:ext>
              </a:extLst>
            </p:cNvPr>
            <p:cNvSpPr/>
            <p:nvPr/>
          </p:nvSpPr>
          <p:spPr>
            <a:xfrm flipH="1">
              <a:off x="3660854" y="2401284"/>
              <a:ext cx="1573324" cy="1999477"/>
            </a:xfrm>
            <a:custGeom>
              <a:avLst/>
              <a:gdLst>
                <a:gd name="connsiteX0" fmla="*/ 418281 w 1573324"/>
                <a:gd name="connsiteY0" fmla="*/ 28 h 1999477"/>
                <a:gd name="connsiteX1" fmla="*/ 0 w 1573324"/>
                <a:gd name="connsiteY1" fmla="*/ 182772 h 1999477"/>
                <a:gd name="connsiteX2" fmla="*/ 264304 w 1573324"/>
                <a:gd name="connsiteY2" fmla="*/ 149655 h 1999477"/>
                <a:gd name="connsiteX3" fmla="*/ 371149 w 1573324"/>
                <a:gd name="connsiteY3" fmla="*/ 331481 h 1999477"/>
                <a:gd name="connsiteX4" fmla="*/ 386146 w 1573324"/>
                <a:gd name="connsiteY4" fmla="*/ 475192 h 1999477"/>
                <a:gd name="connsiteX5" fmla="*/ 309916 w 1573324"/>
                <a:gd name="connsiteY5" fmla="*/ 1642374 h 1999477"/>
                <a:gd name="connsiteX6" fmla="*/ 376227 w 1573324"/>
                <a:gd name="connsiteY6" fmla="*/ 1877390 h 1999477"/>
                <a:gd name="connsiteX7" fmla="*/ 377344 w 1573324"/>
                <a:gd name="connsiteY7" fmla="*/ 1878477 h 1999477"/>
                <a:gd name="connsiteX8" fmla="*/ 381543 w 1573324"/>
                <a:gd name="connsiteY8" fmla="*/ 1885970 h 1999477"/>
                <a:gd name="connsiteX9" fmla="*/ 551475 w 1573324"/>
                <a:gd name="connsiteY9" fmla="*/ 1988101 h 1999477"/>
                <a:gd name="connsiteX10" fmla="*/ 566891 w 1573324"/>
                <a:gd name="connsiteY10" fmla="*/ 1989957 h 1999477"/>
                <a:gd name="connsiteX11" fmla="*/ 585467 w 1573324"/>
                <a:gd name="connsiteY11" fmla="*/ 1994779 h 1999477"/>
                <a:gd name="connsiteX12" fmla="*/ 647218 w 1573324"/>
                <a:gd name="connsiteY12" fmla="*/ 1999417 h 1999477"/>
                <a:gd name="connsiteX13" fmla="*/ 671787 w 1573324"/>
                <a:gd name="connsiteY13" fmla="*/ 1996453 h 1999477"/>
                <a:gd name="connsiteX14" fmla="*/ 766945 w 1573324"/>
                <a:gd name="connsiteY14" fmla="*/ 1997195 h 1999477"/>
                <a:gd name="connsiteX15" fmla="*/ 1573324 w 1573324"/>
                <a:gd name="connsiteY15" fmla="*/ 1897930 h 1999477"/>
                <a:gd name="connsiteX16" fmla="*/ 1342137 w 1573324"/>
                <a:gd name="connsiteY16" fmla="*/ 1296218 h 1999477"/>
                <a:gd name="connsiteX17" fmla="*/ 1000901 w 1573324"/>
                <a:gd name="connsiteY17" fmla="*/ 1368620 h 1999477"/>
                <a:gd name="connsiteX18" fmla="*/ 944392 w 1573324"/>
                <a:gd name="connsiteY18" fmla="*/ 1381426 h 1999477"/>
                <a:gd name="connsiteX19" fmla="*/ 936374 w 1573324"/>
                <a:gd name="connsiteY19" fmla="*/ 1245830 h 1999477"/>
                <a:gd name="connsiteX20" fmla="*/ 656697 w 1573324"/>
                <a:gd name="connsiteY20" fmla="*/ 165276 h 1999477"/>
                <a:gd name="connsiteX21" fmla="*/ 487993 w 1573324"/>
                <a:gd name="connsiteY21" fmla="*/ 7194 h 1999477"/>
                <a:gd name="connsiteX22" fmla="*/ 418281 w 1573324"/>
                <a:gd name="connsiteY22" fmla="*/ 28 h 1999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73324" h="1999477">
                  <a:moveTo>
                    <a:pt x="418281" y="28"/>
                  </a:moveTo>
                  <a:cubicBezTo>
                    <a:pt x="256689" y="-1885"/>
                    <a:pt x="104425" y="94749"/>
                    <a:pt x="0" y="182772"/>
                  </a:cubicBezTo>
                  <a:cubicBezTo>
                    <a:pt x="91226" y="252128"/>
                    <a:pt x="159957" y="225885"/>
                    <a:pt x="264304" y="149655"/>
                  </a:cubicBezTo>
                  <a:cubicBezTo>
                    <a:pt x="228063" y="293991"/>
                    <a:pt x="371149" y="331481"/>
                    <a:pt x="371149" y="331481"/>
                  </a:cubicBezTo>
                  <a:lnTo>
                    <a:pt x="386146" y="475192"/>
                  </a:lnTo>
                  <a:cubicBezTo>
                    <a:pt x="386146" y="475192"/>
                    <a:pt x="390519" y="1156257"/>
                    <a:pt x="309916" y="1642374"/>
                  </a:cubicBezTo>
                  <a:cubicBezTo>
                    <a:pt x="294608" y="1734225"/>
                    <a:pt x="323506" y="1815609"/>
                    <a:pt x="376227" y="1877390"/>
                  </a:cubicBezTo>
                  <a:lnTo>
                    <a:pt x="377344" y="1878477"/>
                  </a:lnTo>
                  <a:lnTo>
                    <a:pt x="381543" y="1885970"/>
                  </a:lnTo>
                  <a:cubicBezTo>
                    <a:pt x="415091" y="1934038"/>
                    <a:pt x="470264" y="1971886"/>
                    <a:pt x="551475" y="1988101"/>
                  </a:cubicBezTo>
                  <a:lnTo>
                    <a:pt x="566891" y="1989957"/>
                  </a:lnTo>
                  <a:lnTo>
                    <a:pt x="585467" y="1994779"/>
                  </a:lnTo>
                  <a:cubicBezTo>
                    <a:pt x="605930" y="1998216"/>
                    <a:pt x="626628" y="1999817"/>
                    <a:pt x="647218" y="1999417"/>
                  </a:cubicBezTo>
                  <a:lnTo>
                    <a:pt x="671787" y="1996453"/>
                  </a:lnTo>
                  <a:lnTo>
                    <a:pt x="766945" y="1997195"/>
                  </a:lnTo>
                  <a:cubicBezTo>
                    <a:pt x="1130817" y="1987389"/>
                    <a:pt x="1573324" y="1897930"/>
                    <a:pt x="1573324" y="1897930"/>
                  </a:cubicBezTo>
                  <a:lnTo>
                    <a:pt x="1342137" y="1296218"/>
                  </a:lnTo>
                  <a:cubicBezTo>
                    <a:pt x="1342137" y="1296218"/>
                    <a:pt x="1184523" y="1327928"/>
                    <a:pt x="1000901" y="1368620"/>
                  </a:cubicBezTo>
                  <a:lnTo>
                    <a:pt x="944392" y="1381426"/>
                  </a:lnTo>
                  <a:lnTo>
                    <a:pt x="936374" y="1245830"/>
                  </a:lnTo>
                  <a:cubicBezTo>
                    <a:pt x="876755" y="674757"/>
                    <a:pt x="656697" y="165276"/>
                    <a:pt x="656697" y="165276"/>
                  </a:cubicBezTo>
                  <a:cubicBezTo>
                    <a:pt x="656697" y="165276"/>
                    <a:pt x="624206" y="34061"/>
                    <a:pt x="487993" y="7194"/>
                  </a:cubicBezTo>
                  <a:cubicBezTo>
                    <a:pt x="464640" y="2586"/>
                    <a:pt x="441365" y="302"/>
                    <a:pt x="418281" y="28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2700" cap="flat">
              <a:solidFill>
                <a:srgbClr val="000000"/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CF6E03B-8EBD-FFAF-4563-337D5CD6F9F4}"/>
                </a:ext>
              </a:extLst>
            </p:cNvPr>
            <p:cNvSpPr/>
            <p:nvPr/>
          </p:nvSpPr>
          <p:spPr>
            <a:xfrm flipH="1">
              <a:off x="4727442" y="2790250"/>
              <a:ext cx="336158" cy="87784"/>
            </a:xfrm>
            <a:custGeom>
              <a:avLst/>
              <a:gdLst>
                <a:gd name="connsiteX0" fmla="*/ 0 w 368960"/>
                <a:gd name="connsiteY0" fmla="*/ 0 h 96349"/>
                <a:gd name="connsiteX1" fmla="*/ 203682 w 368960"/>
                <a:gd name="connsiteY1" fmla="*/ 90526 h 96349"/>
                <a:gd name="connsiteX2" fmla="*/ 368960 w 368960"/>
                <a:gd name="connsiteY2" fmla="*/ 79553 h 96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8960" h="96349">
                  <a:moveTo>
                    <a:pt x="0" y="0"/>
                  </a:moveTo>
                  <a:cubicBezTo>
                    <a:pt x="0" y="0"/>
                    <a:pt x="100812" y="73381"/>
                    <a:pt x="203682" y="90526"/>
                  </a:cubicBezTo>
                  <a:cubicBezTo>
                    <a:pt x="306552" y="108356"/>
                    <a:pt x="368960" y="79553"/>
                    <a:pt x="368960" y="79553"/>
                  </a:cubicBezTo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270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3047056-C27C-E451-FFE4-BE8675B7E4F0}"/>
                </a:ext>
              </a:extLst>
            </p:cNvPr>
            <p:cNvSpPr/>
            <p:nvPr/>
          </p:nvSpPr>
          <p:spPr>
            <a:xfrm flipH="1">
              <a:off x="2233118" y="3287493"/>
              <a:ext cx="1667706" cy="2125893"/>
            </a:xfrm>
            <a:custGeom>
              <a:avLst/>
              <a:gdLst>
                <a:gd name="connsiteX0" fmla="*/ 1006105 w 1830437"/>
                <a:gd name="connsiteY0" fmla="*/ 167467 h 2333332"/>
                <a:gd name="connsiteX1" fmla="*/ 1607553 w 1830437"/>
                <a:gd name="connsiteY1" fmla="*/ 407497 h 2333332"/>
                <a:gd name="connsiteX2" fmla="*/ 1830438 w 1830437"/>
                <a:gd name="connsiteY2" fmla="*/ 1864822 h 2333332"/>
                <a:gd name="connsiteX3" fmla="*/ 960843 w 1830437"/>
                <a:gd name="connsiteY3" fmla="*/ 2327052 h 2333332"/>
                <a:gd name="connsiteX4" fmla="*/ 133768 w 1830437"/>
                <a:gd name="connsiteY4" fmla="*/ 2145315 h 2333332"/>
                <a:gd name="connsiteX5" fmla="*/ 9638 w 1830437"/>
                <a:gd name="connsiteY5" fmla="*/ 526827 h 2333332"/>
                <a:gd name="connsiteX6" fmla="*/ 394372 w 1830437"/>
                <a:gd name="connsiteY6" fmla="*/ 319029 h 2333332"/>
                <a:gd name="connsiteX7" fmla="*/ 1006105 w 1830437"/>
                <a:gd name="connsiteY7" fmla="*/ 167467 h 2333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0437" h="2333332">
                  <a:moveTo>
                    <a:pt x="1006105" y="167467"/>
                  </a:moveTo>
                  <a:cubicBezTo>
                    <a:pt x="1285912" y="-163774"/>
                    <a:pt x="1602066" y="38537"/>
                    <a:pt x="1607553" y="407497"/>
                  </a:cubicBezTo>
                  <a:cubicBezTo>
                    <a:pt x="1612353" y="775772"/>
                    <a:pt x="1830438" y="1864822"/>
                    <a:pt x="1830438" y="1864822"/>
                  </a:cubicBezTo>
                  <a:cubicBezTo>
                    <a:pt x="1830438" y="1864822"/>
                    <a:pt x="1621269" y="2280417"/>
                    <a:pt x="960843" y="2327052"/>
                  </a:cubicBezTo>
                  <a:cubicBezTo>
                    <a:pt x="299732" y="2373686"/>
                    <a:pt x="133768" y="2145315"/>
                    <a:pt x="133768" y="2145315"/>
                  </a:cubicBezTo>
                  <a:cubicBezTo>
                    <a:pt x="133768" y="2145315"/>
                    <a:pt x="-42483" y="879328"/>
                    <a:pt x="9638" y="526827"/>
                  </a:cubicBezTo>
                  <a:cubicBezTo>
                    <a:pt x="61073" y="173640"/>
                    <a:pt x="333336" y="215473"/>
                    <a:pt x="394372" y="319029"/>
                  </a:cubicBezTo>
                  <a:cubicBezTo>
                    <a:pt x="1006105" y="167467"/>
                    <a:pt x="1006105" y="167467"/>
                    <a:pt x="1006105" y="167467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5828CCA-40FF-BEB3-166A-D9325ED3C2F7}"/>
                </a:ext>
              </a:extLst>
            </p:cNvPr>
            <p:cNvSpPr/>
            <p:nvPr/>
          </p:nvSpPr>
          <p:spPr>
            <a:xfrm flipH="1">
              <a:off x="3025403" y="3513802"/>
              <a:ext cx="687261" cy="527033"/>
            </a:xfrm>
            <a:custGeom>
              <a:avLst/>
              <a:gdLst>
                <a:gd name="connsiteX0" fmla="*/ 74009 w 754322"/>
                <a:gd name="connsiteY0" fmla="*/ 0 h 578459"/>
                <a:gd name="connsiteX1" fmla="*/ 67151 w 754322"/>
                <a:gd name="connsiteY1" fmla="*/ 477317 h 578459"/>
                <a:gd name="connsiteX2" fmla="*/ 754322 w 754322"/>
                <a:gd name="connsiteY2" fmla="*/ 327127 h 578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22" h="578459">
                  <a:moveTo>
                    <a:pt x="74009" y="0"/>
                  </a:moveTo>
                  <a:cubicBezTo>
                    <a:pt x="74009" y="0"/>
                    <a:pt x="-87840" y="257861"/>
                    <a:pt x="67151" y="477317"/>
                  </a:cubicBezTo>
                  <a:cubicBezTo>
                    <a:pt x="193338" y="656311"/>
                    <a:pt x="602075" y="592531"/>
                    <a:pt x="754322" y="327127"/>
                  </a:cubicBez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BD5CDD14-0019-CEC3-8BAF-9C5C2C12F8ED}"/>
                </a:ext>
              </a:extLst>
            </p:cNvPr>
            <p:cNvSpPr/>
            <p:nvPr/>
          </p:nvSpPr>
          <p:spPr>
            <a:xfrm flipH="1">
              <a:off x="2857005" y="3330727"/>
              <a:ext cx="61552" cy="296169"/>
            </a:xfrm>
            <a:custGeom>
              <a:avLst/>
              <a:gdLst>
                <a:gd name="connsiteX0" fmla="*/ 0 w 67558"/>
                <a:gd name="connsiteY0" fmla="*/ 325069 h 325069"/>
                <a:gd name="connsiteX1" fmla="*/ 63780 w 67558"/>
                <a:gd name="connsiteY1" fmla="*/ 0 h 325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7558" h="325069">
                  <a:moveTo>
                    <a:pt x="0" y="325069"/>
                  </a:moveTo>
                  <a:cubicBezTo>
                    <a:pt x="0" y="325069"/>
                    <a:pt x="86411" y="211226"/>
                    <a:pt x="63780" y="0"/>
                  </a:cubicBez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98C07DA0-34B8-6855-A028-BBCC311EFFAD}"/>
                </a:ext>
              </a:extLst>
            </p:cNvPr>
            <p:cNvSpPr/>
            <p:nvPr/>
          </p:nvSpPr>
          <p:spPr>
            <a:xfrm flipH="1">
              <a:off x="3369059" y="4039284"/>
              <a:ext cx="28117" cy="548601"/>
            </a:xfrm>
            <a:custGeom>
              <a:avLst/>
              <a:gdLst>
                <a:gd name="connsiteX0" fmla="*/ 0 w 30861"/>
                <a:gd name="connsiteY0" fmla="*/ 0 h 602132"/>
                <a:gd name="connsiteX1" fmla="*/ 30861 w 30861"/>
                <a:gd name="connsiteY1" fmla="*/ 602132 h 602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861" h="602132">
                  <a:moveTo>
                    <a:pt x="0" y="0"/>
                  </a:moveTo>
                  <a:cubicBezTo>
                    <a:pt x="0" y="0"/>
                    <a:pt x="13716" y="253060"/>
                    <a:pt x="30861" y="602132"/>
                  </a:cubicBez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CEFE0F6-DB4F-807A-286D-391F6EEF9FF0}"/>
                </a:ext>
              </a:extLst>
            </p:cNvPr>
            <p:cNvSpPr/>
            <p:nvPr/>
          </p:nvSpPr>
          <p:spPr>
            <a:xfrm flipH="1">
              <a:off x="3732086" y="3520050"/>
              <a:ext cx="454251" cy="927874"/>
            </a:xfrm>
            <a:custGeom>
              <a:avLst/>
              <a:gdLst>
                <a:gd name="connsiteX0" fmla="*/ 498577 w 498576"/>
                <a:gd name="connsiteY0" fmla="*/ 0 h 1018413"/>
                <a:gd name="connsiteX1" fmla="*/ 0 w 498576"/>
                <a:gd name="connsiteY1" fmla="*/ 262662 h 1018413"/>
                <a:gd name="connsiteX2" fmla="*/ 151562 w 498576"/>
                <a:gd name="connsiteY2" fmla="*/ 1018413 h 1018413"/>
                <a:gd name="connsiteX3" fmla="*/ 420395 w 498576"/>
                <a:gd name="connsiteY3" fmla="*/ 971093 h 1018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8576" h="1018413">
                  <a:moveTo>
                    <a:pt x="498577" y="0"/>
                  </a:moveTo>
                  <a:cubicBezTo>
                    <a:pt x="78867" y="117272"/>
                    <a:pt x="0" y="262662"/>
                    <a:pt x="0" y="262662"/>
                  </a:cubicBezTo>
                  <a:lnTo>
                    <a:pt x="151562" y="1018413"/>
                  </a:lnTo>
                  <a:lnTo>
                    <a:pt x="420395" y="971093"/>
                  </a:lnTo>
                </a:path>
              </a:pathLst>
            </a:custGeom>
            <a:solidFill>
              <a:schemeClr val="accent1"/>
            </a:solidFill>
            <a:ln w="1270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A9A35D0-BF73-8798-41B5-54E74A2A64B7}"/>
                </a:ext>
              </a:extLst>
            </p:cNvPr>
            <p:cNvSpPr/>
            <p:nvPr/>
          </p:nvSpPr>
          <p:spPr>
            <a:xfrm flipH="1">
              <a:off x="2336214" y="4819502"/>
              <a:ext cx="639473" cy="256376"/>
            </a:xfrm>
            <a:custGeom>
              <a:avLst/>
              <a:gdLst>
                <a:gd name="connsiteX0" fmla="*/ 701872 w 701871"/>
                <a:gd name="connsiteY0" fmla="*/ 281393 h 281392"/>
                <a:gd name="connsiteX1" fmla="*/ 448126 w 701871"/>
                <a:gd name="connsiteY1" fmla="*/ 251218 h 281392"/>
                <a:gd name="connsiteX2" fmla="*/ 94939 w 701871"/>
                <a:gd name="connsiteY2" fmla="*/ 225843 h 281392"/>
                <a:gd name="connsiteX3" fmla="*/ 247186 w 701871"/>
                <a:gd name="connsiteY3" fmla="*/ 901 h 281392"/>
                <a:gd name="connsiteX4" fmla="*/ 701872 w 701871"/>
                <a:gd name="connsiteY4" fmla="*/ 281393 h 281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1871" h="281392">
                  <a:moveTo>
                    <a:pt x="701872" y="281393"/>
                  </a:moveTo>
                  <a:lnTo>
                    <a:pt x="448126" y="251218"/>
                  </a:lnTo>
                  <a:cubicBezTo>
                    <a:pt x="448126" y="251218"/>
                    <a:pt x="222497" y="234073"/>
                    <a:pt x="94939" y="225843"/>
                  </a:cubicBezTo>
                  <a:cubicBezTo>
                    <a:pt x="-32620" y="216928"/>
                    <a:pt x="-74454" y="-16244"/>
                    <a:pt x="247186" y="901"/>
                  </a:cubicBezTo>
                  <a:cubicBezTo>
                    <a:pt x="437153" y="11188"/>
                    <a:pt x="620261" y="105142"/>
                    <a:pt x="701872" y="281393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270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3F72E40-36C9-1105-8662-224FDAF1E89C}"/>
                </a:ext>
              </a:extLst>
            </p:cNvPr>
            <p:cNvSpPr/>
            <p:nvPr/>
          </p:nvSpPr>
          <p:spPr>
            <a:xfrm flipH="1">
              <a:off x="2435510" y="4330315"/>
              <a:ext cx="1264230" cy="1481904"/>
            </a:xfrm>
            <a:custGeom>
              <a:avLst/>
              <a:gdLst>
                <a:gd name="connsiteX0" fmla="*/ 70799 w 1387590"/>
                <a:gd name="connsiteY0" fmla="*/ 218240 h 1626506"/>
                <a:gd name="connsiteX1" fmla="*/ 1009659 w 1387590"/>
                <a:gd name="connsiteY1" fmla="*/ 2213 h 1626506"/>
                <a:gd name="connsiteX2" fmla="*/ 1118702 w 1387590"/>
                <a:gd name="connsiteY2" fmla="*/ 72164 h 1626506"/>
                <a:gd name="connsiteX3" fmla="*/ 1385477 w 1387590"/>
                <a:gd name="connsiteY3" fmla="*/ 1329922 h 1626506"/>
                <a:gd name="connsiteX4" fmla="*/ 1313468 w 1387590"/>
                <a:gd name="connsiteY4" fmla="*/ 1438278 h 1626506"/>
                <a:gd name="connsiteX5" fmla="*/ 336889 w 1387590"/>
                <a:gd name="connsiteY5" fmla="*/ 1624816 h 1626506"/>
                <a:gd name="connsiteX6" fmla="*/ 230590 w 1387590"/>
                <a:gd name="connsiteY6" fmla="*/ 1552121 h 1626506"/>
                <a:gd name="connsiteX7" fmla="*/ 1533 w 1387590"/>
                <a:gd name="connsiteY7" fmla="*/ 323853 h 1626506"/>
                <a:gd name="connsiteX8" fmla="*/ 70799 w 1387590"/>
                <a:gd name="connsiteY8" fmla="*/ 218240 h 1626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7590" h="1626506">
                  <a:moveTo>
                    <a:pt x="70799" y="218240"/>
                  </a:moveTo>
                  <a:lnTo>
                    <a:pt x="1009659" y="2213"/>
                  </a:lnTo>
                  <a:cubicBezTo>
                    <a:pt x="1059037" y="-8760"/>
                    <a:pt x="1108415" y="22101"/>
                    <a:pt x="1118702" y="72164"/>
                  </a:cubicBezTo>
                  <a:lnTo>
                    <a:pt x="1385477" y="1329922"/>
                  </a:lnTo>
                  <a:cubicBezTo>
                    <a:pt x="1396451" y="1379985"/>
                    <a:pt x="1363532" y="1428677"/>
                    <a:pt x="1313468" y="1438278"/>
                  </a:cubicBezTo>
                  <a:lnTo>
                    <a:pt x="336889" y="1624816"/>
                  </a:lnTo>
                  <a:cubicBezTo>
                    <a:pt x="287512" y="1634417"/>
                    <a:pt x="239506" y="1602184"/>
                    <a:pt x="230590" y="1552121"/>
                  </a:cubicBezTo>
                  <a:lnTo>
                    <a:pt x="1533" y="323853"/>
                  </a:lnTo>
                  <a:cubicBezTo>
                    <a:pt x="-7382" y="275847"/>
                    <a:pt x="23479" y="229213"/>
                    <a:pt x="70799" y="21824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7364FE7-30D4-86CE-D32D-CF0C0A55AD6B}"/>
                </a:ext>
              </a:extLst>
            </p:cNvPr>
            <p:cNvSpPr/>
            <p:nvPr/>
          </p:nvSpPr>
          <p:spPr>
            <a:xfrm flipH="1">
              <a:off x="2625466" y="4490593"/>
              <a:ext cx="899693" cy="1140551"/>
            </a:xfrm>
            <a:custGeom>
              <a:avLst/>
              <a:gdLst>
                <a:gd name="connsiteX0" fmla="*/ 49947 w 987484"/>
                <a:gd name="connsiteY0" fmla="*/ 167823 h 1251843"/>
                <a:gd name="connsiteX1" fmla="*/ 718602 w 987484"/>
                <a:gd name="connsiteY1" fmla="*/ 1860 h 1251843"/>
                <a:gd name="connsiteX2" fmla="*/ 796097 w 987484"/>
                <a:gd name="connsiteY2" fmla="*/ 55352 h 1251843"/>
                <a:gd name="connsiteX3" fmla="*/ 986064 w 987484"/>
                <a:gd name="connsiteY3" fmla="*/ 1023702 h 1251843"/>
                <a:gd name="connsiteX4" fmla="*/ 935315 w 987484"/>
                <a:gd name="connsiteY4" fmla="*/ 1106684 h 1251843"/>
                <a:gd name="connsiteX5" fmla="*/ 239914 w 987484"/>
                <a:gd name="connsiteY5" fmla="*/ 1250702 h 1251843"/>
                <a:gd name="connsiteX6" fmla="*/ 163790 w 987484"/>
                <a:gd name="connsiteY6" fmla="*/ 1194466 h 1251843"/>
                <a:gd name="connsiteX7" fmla="*/ 1255 w 987484"/>
                <a:gd name="connsiteY7" fmla="*/ 248748 h 1251843"/>
                <a:gd name="connsiteX8" fmla="*/ 49947 w 987484"/>
                <a:gd name="connsiteY8" fmla="*/ 167823 h 1251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87484" h="1251843">
                  <a:moveTo>
                    <a:pt x="49947" y="167823"/>
                  </a:moveTo>
                  <a:lnTo>
                    <a:pt x="718602" y="1860"/>
                  </a:lnTo>
                  <a:cubicBezTo>
                    <a:pt x="753578" y="-7056"/>
                    <a:pt x="788554" y="16947"/>
                    <a:pt x="796097" y="55352"/>
                  </a:cubicBezTo>
                  <a:lnTo>
                    <a:pt x="986064" y="1023702"/>
                  </a:lnTo>
                  <a:cubicBezTo>
                    <a:pt x="993608" y="1062107"/>
                    <a:pt x="970291" y="1099140"/>
                    <a:pt x="935315" y="1106684"/>
                  </a:cubicBezTo>
                  <a:lnTo>
                    <a:pt x="239914" y="1250702"/>
                  </a:lnTo>
                  <a:cubicBezTo>
                    <a:pt x="204252" y="1257560"/>
                    <a:pt x="170648" y="1232871"/>
                    <a:pt x="163790" y="1194466"/>
                  </a:cubicBezTo>
                  <a:lnTo>
                    <a:pt x="1255" y="248748"/>
                  </a:lnTo>
                  <a:cubicBezTo>
                    <a:pt x="-5603" y="212400"/>
                    <a:pt x="16343" y="176053"/>
                    <a:pt x="49947" y="167823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5E742828-64AD-0F26-28AC-04B99968AD60}"/>
                </a:ext>
              </a:extLst>
            </p:cNvPr>
            <p:cNvSpPr/>
            <p:nvPr/>
          </p:nvSpPr>
          <p:spPr>
            <a:xfrm flipH="1">
              <a:off x="1348834" y="3653765"/>
              <a:ext cx="1242814" cy="2026705"/>
            </a:xfrm>
            <a:custGeom>
              <a:avLst/>
              <a:gdLst>
                <a:gd name="connsiteX0" fmla="*/ 436035 w 1364085"/>
                <a:gd name="connsiteY0" fmla="*/ 1683639 h 2224467"/>
                <a:gd name="connsiteX1" fmla="*/ 101365 w 1364085"/>
                <a:gd name="connsiteY1" fmla="*/ 1523848 h 2224467"/>
                <a:gd name="connsiteX2" fmla="*/ 72561 w 1364085"/>
                <a:gd name="connsiteY2" fmla="*/ 2057400 h 2224467"/>
                <a:gd name="connsiteX3" fmla="*/ 565651 w 1364085"/>
                <a:gd name="connsiteY3" fmla="*/ 2189074 h 2224467"/>
                <a:gd name="connsiteX4" fmla="*/ 1111548 w 1364085"/>
                <a:gd name="connsiteY4" fmla="*/ 1599971 h 2224467"/>
                <a:gd name="connsiteX5" fmla="*/ 1298086 w 1364085"/>
                <a:gd name="connsiteY5" fmla="*/ 638480 h 2224467"/>
                <a:gd name="connsiteX6" fmla="*/ 564966 w 1364085"/>
                <a:gd name="connsiteY6" fmla="*/ 0 h 2224467"/>
                <a:gd name="connsiteX7" fmla="*/ 171316 w 1364085"/>
                <a:gd name="connsiteY7" fmla="*/ 622706 h 2224467"/>
                <a:gd name="connsiteX8" fmla="*/ 773449 w 1364085"/>
                <a:gd name="connsiteY8" fmla="*/ 1025271 h 2224467"/>
                <a:gd name="connsiteX9" fmla="*/ 436035 w 1364085"/>
                <a:gd name="connsiteY9" fmla="*/ 1683639 h 2224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64085" h="2224467">
                  <a:moveTo>
                    <a:pt x="436035" y="1683639"/>
                  </a:moveTo>
                  <a:cubicBezTo>
                    <a:pt x="252241" y="1486814"/>
                    <a:pt x="101365" y="1523848"/>
                    <a:pt x="101365" y="1523848"/>
                  </a:cubicBezTo>
                  <a:cubicBezTo>
                    <a:pt x="-68028" y="1523848"/>
                    <a:pt x="12897" y="1861261"/>
                    <a:pt x="72561" y="2057400"/>
                  </a:cubicBezTo>
                  <a:cubicBezTo>
                    <a:pt x="132226" y="2253539"/>
                    <a:pt x="393516" y="2246681"/>
                    <a:pt x="565651" y="2189074"/>
                  </a:cubicBezTo>
                  <a:cubicBezTo>
                    <a:pt x="761790" y="2123237"/>
                    <a:pt x="955872" y="1889379"/>
                    <a:pt x="1111548" y="1599971"/>
                  </a:cubicBezTo>
                  <a:cubicBezTo>
                    <a:pt x="1267225" y="1309878"/>
                    <a:pt x="1470907" y="886054"/>
                    <a:pt x="1298086" y="638480"/>
                  </a:cubicBezTo>
                  <a:cubicBezTo>
                    <a:pt x="1121835" y="385420"/>
                    <a:pt x="564966" y="0"/>
                    <a:pt x="564966" y="0"/>
                  </a:cubicBezTo>
                  <a:lnTo>
                    <a:pt x="171316" y="622706"/>
                  </a:lnTo>
                  <a:lnTo>
                    <a:pt x="773449" y="1025271"/>
                  </a:lnTo>
                  <a:cubicBezTo>
                    <a:pt x="773449" y="1025271"/>
                    <a:pt x="539590" y="1508760"/>
                    <a:pt x="436035" y="1683639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270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17D72BB-AAE3-25CF-C1BA-4CAE2D06A5B6}"/>
                </a:ext>
              </a:extLst>
            </p:cNvPr>
            <p:cNvSpPr/>
            <p:nvPr/>
          </p:nvSpPr>
          <p:spPr>
            <a:xfrm flipH="1">
              <a:off x="2348087" y="4944121"/>
              <a:ext cx="661196" cy="263597"/>
            </a:xfrm>
            <a:custGeom>
              <a:avLst/>
              <a:gdLst>
                <a:gd name="connsiteX0" fmla="*/ 725715 w 725714"/>
                <a:gd name="connsiteY0" fmla="*/ 128155 h 289318"/>
                <a:gd name="connsiteX1" fmla="*/ 103008 w 725714"/>
                <a:gd name="connsiteY1" fmla="*/ 45859 h 289318"/>
                <a:gd name="connsiteX2" fmla="*/ 137984 w 725714"/>
                <a:gd name="connsiteY2" fmla="*/ 207708 h 289318"/>
                <a:gd name="connsiteX3" fmla="*/ 604328 w 725714"/>
                <a:gd name="connsiteY3" fmla="*/ 289318 h 289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714" h="289318">
                  <a:moveTo>
                    <a:pt x="725715" y="128155"/>
                  </a:moveTo>
                  <a:cubicBezTo>
                    <a:pt x="622159" y="-34380"/>
                    <a:pt x="258685" y="-18606"/>
                    <a:pt x="103008" y="45859"/>
                  </a:cubicBezTo>
                  <a:cubicBezTo>
                    <a:pt x="-52668" y="111010"/>
                    <a:pt x="-24551" y="241998"/>
                    <a:pt x="137984" y="207708"/>
                  </a:cubicBezTo>
                  <a:cubicBezTo>
                    <a:pt x="300519" y="172732"/>
                    <a:pt x="548092" y="174103"/>
                    <a:pt x="604328" y="289318"/>
                  </a:cubicBezTo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270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C785D233-51A1-F6D7-75A5-00C6B2A4A978}"/>
                </a:ext>
              </a:extLst>
            </p:cNvPr>
            <p:cNvSpPr/>
            <p:nvPr/>
          </p:nvSpPr>
          <p:spPr>
            <a:xfrm flipH="1">
              <a:off x="2348087" y="5041713"/>
              <a:ext cx="661196" cy="264101"/>
            </a:xfrm>
            <a:custGeom>
              <a:avLst/>
              <a:gdLst>
                <a:gd name="connsiteX0" fmla="*/ 725715 w 725714"/>
                <a:gd name="connsiteY0" fmla="*/ 128024 h 289872"/>
                <a:gd name="connsiteX1" fmla="*/ 103008 w 725714"/>
                <a:gd name="connsiteY1" fmla="*/ 46414 h 289872"/>
                <a:gd name="connsiteX2" fmla="*/ 137984 w 725714"/>
                <a:gd name="connsiteY2" fmla="*/ 207577 h 289872"/>
                <a:gd name="connsiteX3" fmla="*/ 604328 w 725714"/>
                <a:gd name="connsiteY3" fmla="*/ 289873 h 28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714" h="289872">
                  <a:moveTo>
                    <a:pt x="725715" y="128024"/>
                  </a:moveTo>
                  <a:cubicBezTo>
                    <a:pt x="622159" y="-34511"/>
                    <a:pt x="258685" y="-18737"/>
                    <a:pt x="103008" y="46414"/>
                  </a:cubicBezTo>
                  <a:cubicBezTo>
                    <a:pt x="-52668" y="110879"/>
                    <a:pt x="-24551" y="242553"/>
                    <a:pt x="137984" y="207577"/>
                  </a:cubicBezTo>
                  <a:cubicBezTo>
                    <a:pt x="300519" y="173287"/>
                    <a:pt x="548092" y="174658"/>
                    <a:pt x="604328" y="289873"/>
                  </a:cubicBezTo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270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B8111526-4CF8-98CC-ACC9-795C80E94C15}"/>
                </a:ext>
              </a:extLst>
            </p:cNvPr>
            <p:cNvSpPr/>
            <p:nvPr/>
          </p:nvSpPr>
          <p:spPr>
            <a:xfrm flipH="1">
              <a:off x="2323092" y="5202558"/>
              <a:ext cx="661464" cy="263839"/>
            </a:xfrm>
            <a:custGeom>
              <a:avLst/>
              <a:gdLst>
                <a:gd name="connsiteX0" fmla="*/ 726008 w 726007"/>
                <a:gd name="connsiteY0" fmla="*/ 127735 h 289583"/>
                <a:gd name="connsiteX1" fmla="*/ 103301 w 726007"/>
                <a:gd name="connsiteY1" fmla="*/ 46124 h 289583"/>
                <a:gd name="connsiteX2" fmla="*/ 137591 w 726007"/>
                <a:gd name="connsiteY2" fmla="*/ 207287 h 289583"/>
                <a:gd name="connsiteX3" fmla="*/ 604621 w 726007"/>
                <a:gd name="connsiteY3" fmla="*/ 289583 h 289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6007" h="289583">
                  <a:moveTo>
                    <a:pt x="726008" y="127735"/>
                  </a:moveTo>
                  <a:cubicBezTo>
                    <a:pt x="622452" y="-34800"/>
                    <a:pt x="258978" y="-18341"/>
                    <a:pt x="103301" y="46124"/>
                  </a:cubicBezTo>
                  <a:cubicBezTo>
                    <a:pt x="-52375" y="110590"/>
                    <a:pt x="-24943" y="242263"/>
                    <a:pt x="137591" y="207287"/>
                  </a:cubicBezTo>
                  <a:cubicBezTo>
                    <a:pt x="300126" y="172997"/>
                    <a:pt x="548385" y="174369"/>
                    <a:pt x="604621" y="289583"/>
                  </a:cubicBezTo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270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51907FEF-E0F2-47C7-A957-E0ED7A34D2C0}"/>
                </a:ext>
              </a:extLst>
            </p:cNvPr>
            <p:cNvSpPr/>
            <p:nvPr/>
          </p:nvSpPr>
          <p:spPr>
            <a:xfrm flipH="1">
              <a:off x="2294975" y="5367250"/>
              <a:ext cx="660838" cy="264101"/>
            </a:xfrm>
            <a:custGeom>
              <a:avLst/>
              <a:gdLst>
                <a:gd name="connsiteX0" fmla="*/ 725322 w 725321"/>
                <a:gd name="connsiteY0" fmla="*/ 128024 h 289872"/>
                <a:gd name="connsiteX1" fmla="*/ 103302 w 725321"/>
                <a:gd name="connsiteY1" fmla="*/ 46414 h 289872"/>
                <a:gd name="connsiteX2" fmla="*/ 137592 w 725321"/>
                <a:gd name="connsiteY2" fmla="*/ 207577 h 289872"/>
                <a:gd name="connsiteX3" fmla="*/ 603936 w 725321"/>
                <a:gd name="connsiteY3" fmla="*/ 289873 h 28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321" h="289872">
                  <a:moveTo>
                    <a:pt x="725322" y="128024"/>
                  </a:moveTo>
                  <a:cubicBezTo>
                    <a:pt x="621766" y="-34511"/>
                    <a:pt x="258978" y="-18737"/>
                    <a:pt x="103302" y="46414"/>
                  </a:cubicBezTo>
                  <a:cubicBezTo>
                    <a:pt x="-52376" y="110879"/>
                    <a:pt x="-24944" y="242552"/>
                    <a:pt x="137592" y="207577"/>
                  </a:cubicBezTo>
                  <a:cubicBezTo>
                    <a:pt x="300126" y="173287"/>
                    <a:pt x="547699" y="174658"/>
                    <a:pt x="603936" y="289873"/>
                  </a:cubicBezTo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270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05E20217-758C-D1BD-3151-41327D1FAE32}"/>
                </a:ext>
              </a:extLst>
            </p:cNvPr>
            <p:cNvSpPr/>
            <p:nvPr/>
          </p:nvSpPr>
          <p:spPr>
            <a:xfrm flipH="1">
              <a:off x="1982560" y="3285929"/>
              <a:ext cx="798534" cy="1064522"/>
            </a:xfrm>
            <a:custGeom>
              <a:avLst/>
              <a:gdLst>
                <a:gd name="connsiteX0" fmla="*/ 61722 w 876452"/>
                <a:gd name="connsiteY0" fmla="*/ 1849 h 1168395"/>
                <a:gd name="connsiteX1" fmla="*/ 876453 w 876452"/>
                <a:gd name="connsiteY1" fmla="*/ 403728 h 1168395"/>
                <a:gd name="connsiteX2" fmla="*/ 427939 w 876452"/>
                <a:gd name="connsiteY2" fmla="*/ 1168395 h 1168395"/>
                <a:gd name="connsiteX3" fmla="*/ 0 w 876452"/>
                <a:gd name="connsiteY3" fmla="*/ 886531 h 1168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452" h="1168395">
                  <a:moveTo>
                    <a:pt x="61722" y="1849"/>
                  </a:moveTo>
                  <a:cubicBezTo>
                    <a:pt x="438226" y="-31755"/>
                    <a:pt x="876453" y="403728"/>
                    <a:pt x="876453" y="403728"/>
                  </a:cubicBezTo>
                  <a:lnTo>
                    <a:pt x="427939" y="1168395"/>
                  </a:lnTo>
                  <a:lnTo>
                    <a:pt x="0" y="886531"/>
                  </a:lnTo>
                </a:path>
              </a:pathLst>
            </a:custGeom>
            <a:solidFill>
              <a:schemeClr val="accent1"/>
            </a:solidFill>
            <a:ln w="1270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3161FA9F-5EA6-44D7-2D6C-5C93F28872FB}"/>
                </a:ext>
              </a:extLst>
            </p:cNvPr>
            <p:cNvSpPr/>
            <p:nvPr/>
          </p:nvSpPr>
          <p:spPr>
            <a:xfrm flipH="1">
              <a:off x="2834205" y="4339204"/>
              <a:ext cx="654820" cy="703558"/>
            </a:xfrm>
            <a:custGeom>
              <a:avLst/>
              <a:gdLst>
                <a:gd name="connsiteX0" fmla="*/ 0 w 718717"/>
                <a:gd name="connsiteY0" fmla="*/ 135102 h 772210"/>
                <a:gd name="connsiteX1" fmla="*/ 137160 w 718717"/>
                <a:gd name="connsiteY1" fmla="*/ 772211 h 772210"/>
                <a:gd name="connsiteX2" fmla="*/ 718718 w 718717"/>
                <a:gd name="connsiteY2" fmla="*/ 656310 h 772210"/>
                <a:gd name="connsiteX3" fmla="*/ 587045 w 718717"/>
                <a:gd name="connsiteY3" fmla="*/ 0 h 772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8717" h="772210">
                  <a:moveTo>
                    <a:pt x="0" y="135102"/>
                  </a:moveTo>
                  <a:lnTo>
                    <a:pt x="137160" y="772211"/>
                  </a:lnTo>
                  <a:lnTo>
                    <a:pt x="718718" y="656310"/>
                  </a:lnTo>
                  <a:lnTo>
                    <a:pt x="587045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432B6387-EECA-7AFF-CAEA-F8CA97A100E6}"/>
                </a:ext>
              </a:extLst>
            </p:cNvPr>
            <p:cNvSpPr/>
            <p:nvPr/>
          </p:nvSpPr>
          <p:spPr>
            <a:xfrm flipH="1">
              <a:off x="3025403" y="2075984"/>
              <a:ext cx="1002451" cy="1210380"/>
            </a:xfrm>
            <a:custGeom>
              <a:avLst/>
              <a:gdLst>
                <a:gd name="connsiteX0" fmla="*/ 245 w 1100268"/>
                <a:gd name="connsiteY0" fmla="*/ 904662 h 1328486"/>
                <a:gd name="connsiteX1" fmla="*/ 62653 w 1100268"/>
                <a:gd name="connsiteY1" fmla="*/ 641315 h 1328486"/>
                <a:gd name="connsiteX2" fmla="*/ 539970 w 1100268"/>
                <a:gd name="connsiteY2" fmla="*/ 778 h 1328486"/>
                <a:gd name="connsiteX3" fmla="*/ 1100268 w 1100268"/>
                <a:gd name="connsiteY3" fmla="*/ 561076 h 1328486"/>
                <a:gd name="connsiteX4" fmla="*/ 1100268 w 1100268"/>
                <a:gd name="connsiteY4" fmla="*/ 823738 h 1328486"/>
                <a:gd name="connsiteX5" fmla="*/ 511852 w 1100268"/>
                <a:gd name="connsiteY5" fmla="*/ 1328486 h 1328486"/>
                <a:gd name="connsiteX6" fmla="*/ 245 w 1100268"/>
                <a:gd name="connsiteY6" fmla="*/ 904662 h 1328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00268" h="1328486">
                  <a:moveTo>
                    <a:pt x="245" y="904662"/>
                  </a:moveTo>
                  <a:cubicBezTo>
                    <a:pt x="-4555" y="740756"/>
                    <a:pt x="62653" y="641315"/>
                    <a:pt x="62653" y="641315"/>
                  </a:cubicBezTo>
                  <a:cubicBezTo>
                    <a:pt x="62653" y="333391"/>
                    <a:pt x="124375" y="22037"/>
                    <a:pt x="539970" y="778"/>
                  </a:cubicBezTo>
                  <a:cubicBezTo>
                    <a:pt x="875327" y="-16367"/>
                    <a:pt x="1100268" y="252466"/>
                    <a:pt x="1100268" y="561076"/>
                  </a:cubicBezTo>
                  <a:lnTo>
                    <a:pt x="1100268" y="823738"/>
                  </a:lnTo>
                  <a:cubicBezTo>
                    <a:pt x="1100268" y="975985"/>
                    <a:pt x="890414" y="1328486"/>
                    <a:pt x="511852" y="1328486"/>
                  </a:cubicBezTo>
                  <a:cubicBezTo>
                    <a:pt x="133976" y="1328486"/>
                    <a:pt x="4360" y="1075426"/>
                    <a:pt x="245" y="904662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270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4C69E43B-F273-3E96-CE7E-F7E7BD164B78}"/>
                </a:ext>
              </a:extLst>
            </p:cNvPr>
            <p:cNvSpPr/>
            <p:nvPr/>
          </p:nvSpPr>
          <p:spPr>
            <a:xfrm flipH="1">
              <a:off x="2978075" y="2488694"/>
              <a:ext cx="211658" cy="375232"/>
            </a:xfrm>
            <a:custGeom>
              <a:avLst/>
              <a:gdLst>
                <a:gd name="connsiteX0" fmla="*/ 0 w 232311"/>
                <a:gd name="connsiteY0" fmla="*/ 103295 h 411846"/>
                <a:gd name="connsiteX1" fmla="*/ 182423 w 232311"/>
                <a:gd name="connsiteY1" fmla="*/ 17570 h 411846"/>
                <a:gd name="connsiteX2" fmla="*/ 23317 w 232311"/>
                <a:gd name="connsiteY2" fmla="*/ 398189 h 411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2311" h="411846">
                  <a:moveTo>
                    <a:pt x="0" y="103295"/>
                  </a:moveTo>
                  <a:cubicBezTo>
                    <a:pt x="0" y="103295"/>
                    <a:pt x="80924" y="-51010"/>
                    <a:pt x="182423" y="17570"/>
                  </a:cubicBezTo>
                  <a:cubicBezTo>
                    <a:pt x="282549" y="84779"/>
                    <a:pt x="233172" y="490772"/>
                    <a:pt x="23317" y="398189"/>
                  </a:cubicBezTo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270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E4EC3F4C-62B2-A24E-397C-02C35B0D877E}"/>
                </a:ext>
              </a:extLst>
            </p:cNvPr>
            <p:cNvSpPr/>
            <p:nvPr/>
          </p:nvSpPr>
          <p:spPr>
            <a:xfrm flipH="1">
              <a:off x="3051021" y="2599676"/>
              <a:ext cx="69356" cy="121842"/>
            </a:xfrm>
            <a:custGeom>
              <a:avLst/>
              <a:gdLst>
                <a:gd name="connsiteX0" fmla="*/ 0 w 76123"/>
                <a:gd name="connsiteY0" fmla="*/ 133731 h 133731"/>
                <a:gd name="connsiteX1" fmla="*/ 76124 w 76123"/>
                <a:gd name="connsiteY1" fmla="*/ 0 h 133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6123" h="133731">
                  <a:moveTo>
                    <a:pt x="0" y="133731"/>
                  </a:moveTo>
                  <a:cubicBezTo>
                    <a:pt x="0" y="133731"/>
                    <a:pt x="2743" y="21946"/>
                    <a:pt x="76124" y="0"/>
                  </a:cubicBezTo>
                </a:path>
              </a:pathLst>
            </a:cu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AC32989-211D-AECF-C84F-1BF763EB954F}"/>
                </a:ext>
              </a:extLst>
            </p:cNvPr>
            <p:cNvSpPr/>
            <p:nvPr/>
          </p:nvSpPr>
          <p:spPr>
            <a:xfrm flipH="1">
              <a:off x="2980706" y="1932546"/>
              <a:ext cx="987405" cy="788971"/>
            </a:xfrm>
            <a:custGeom>
              <a:avLst/>
              <a:gdLst>
                <a:gd name="connsiteX0" fmla="*/ 130810 w 1083753"/>
                <a:gd name="connsiteY0" fmla="*/ 299486 h 865957"/>
                <a:gd name="connsiteX1" fmla="*/ 475082 w 1083753"/>
                <a:gd name="connsiteY1" fmla="*/ 500426 h 865957"/>
                <a:gd name="connsiteX2" fmla="*/ 719912 w 1083753"/>
                <a:gd name="connsiteY2" fmla="*/ 732226 h 865957"/>
                <a:gd name="connsiteX3" fmla="*/ 719912 w 1083753"/>
                <a:gd name="connsiteY3" fmla="*/ 865957 h 865957"/>
                <a:gd name="connsiteX4" fmla="*/ 823469 w 1083753"/>
                <a:gd name="connsiteY4" fmla="*/ 865957 h 865957"/>
                <a:gd name="connsiteX5" fmla="*/ 881762 w 1083753"/>
                <a:gd name="connsiteY5" fmla="*/ 673247 h 865957"/>
                <a:gd name="connsiteX6" fmla="*/ 1036753 w 1083753"/>
                <a:gd name="connsiteY6" fmla="*/ 627984 h 865957"/>
                <a:gd name="connsiteX7" fmla="*/ 970916 w 1083753"/>
                <a:gd name="connsiteY7" fmla="*/ 307030 h 865957"/>
                <a:gd name="connsiteX8" fmla="*/ 308433 w 1083753"/>
                <a:gd name="connsiteY8" fmla="*/ 40254 h 865957"/>
                <a:gd name="connsiteX9" fmla="*/ 24511 w 1083753"/>
                <a:gd name="connsiteY9" fmla="*/ 516199 h 865957"/>
                <a:gd name="connsiteX10" fmla="*/ 130810 w 1083753"/>
                <a:gd name="connsiteY10" fmla="*/ 299486 h 865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83753" h="865957">
                  <a:moveTo>
                    <a:pt x="130810" y="299486"/>
                  </a:moveTo>
                  <a:cubicBezTo>
                    <a:pt x="242596" y="178785"/>
                    <a:pt x="479197" y="292628"/>
                    <a:pt x="475082" y="500426"/>
                  </a:cubicBezTo>
                  <a:cubicBezTo>
                    <a:pt x="470967" y="708223"/>
                    <a:pt x="719912" y="732226"/>
                    <a:pt x="719912" y="732226"/>
                  </a:cubicBezTo>
                  <a:lnTo>
                    <a:pt x="719912" y="865957"/>
                  </a:lnTo>
                  <a:lnTo>
                    <a:pt x="823469" y="865957"/>
                  </a:lnTo>
                  <a:lnTo>
                    <a:pt x="881762" y="673247"/>
                  </a:lnTo>
                  <a:cubicBezTo>
                    <a:pt x="881762" y="673247"/>
                    <a:pt x="948970" y="572435"/>
                    <a:pt x="1036753" y="627984"/>
                  </a:cubicBezTo>
                  <a:cubicBezTo>
                    <a:pt x="1172540" y="403728"/>
                    <a:pt x="970916" y="307030"/>
                    <a:pt x="970916" y="307030"/>
                  </a:cubicBezTo>
                  <a:cubicBezTo>
                    <a:pt x="970916" y="307030"/>
                    <a:pt x="739801" y="-132568"/>
                    <a:pt x="308433" y="40254"/>
                  </a:cubicBezTo>
                  <a:cubicBezTo>
                    <a:pt x="-123621" y="213075"/>
                    <a:pt x="24511" y="516199"/>
                    <a:pt x="24511" y="516199"/>
                  </a:cubicBezTo>
                  <a:cubicBezTo>
                    <a:pt x="24511" y="516199"/>
                    <a:pt x="19025" y="420873"/>
                    <a:pt x="130810" y="299486"/>
                  </a:cubicBezTo>
                  <a:close/>
                </a:path>
              </a:pathLst>
            </a:custGeom>
            <a:solidFill>
              <a:schemeClr val="tx2"/>
            </a:solidFill>
            <a:ln w="1270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5EBACD09-47BC-5D4C-BA62-5AE7A83AB593}"/>
                </a:ext>
              </a:extLst>
            </p:cNvPr>
            <p:cNvSpPr/>
            <p:nvPr/>
          </p:nvSpPr>
          <p:spPr>
            <a:xfrm flipH="1">
              <a:off x="2984166" y="3034557"/>
              <a:ext cx="557015" cy="807766"/>
            </a:xfrm>
            <a:custGeom>
              <a:avLst/>
              <a:gdLst>
                <a:gd name="connsiteX0" fmla="*/ 434431 w 611366"/>
                <a:gd name="connsiteY0" fmla="*/ 0 h 886586"/>
                <a:gd name="connsiteX1" fmla="*/ 611367 w 611366"/>
                <a:gd name="connsiteY1" fmla="*/ 445084 h 886586"/>
                <a:gd name="connsiteX2" fmla="*/ 284240 w 611366"/>
                <a:gd name="connsiteY2" fmla="*/ 840791 h 886586"/>
                <a:gd name="connsiteX3" fmla="*/ 1691 w 611366"/>
                <a:gd name="connsiteY3" fmla="*/ 702945 h 886586"/>
                <a:gd name="connsiteX4" fmla="*/ 1691 w 611366"/>
                <a:gd name="connsiteY4" fmla="*/ 276377 h 886586"/>
                <a:gd name="connsiteX5" fmla="*/ 260923 w 611366"/>
                <a:gd name="connsiteY5" fmla="*/ 161163 h 886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1366" h="886586">
                  <a:moveTo>
                    <a:pt x="434431" y="0"/>
                  </a:moveTo>
                  <a:lnTo>
                    <a:pt x="611367" y="445084"/>
                  </a:lnTo>
                  <a:cubicBezTo>
                    <a:pt x="611367" y="445084"/>
                    <a:pt x="607252" y="683743"/>
                    <a:pt x="284240" y="840791"/>
                  </a:cubicBezTo>
                  <a:cubicBezTo>
                    <a:pt x="-39457" y="997153"/>
                    <a:pt x="1691" y="702945"/>
                    <a:pt x="1691" y="702945"/>
                  </a:cubicBezTo>
                  <a:lnTo>
                    <a:pt x="1691" y="276377"/>
                  </a:lnTo>
                  <a:cubicBezTo>
                    <a:pt x="1691" y="276377"/>
                    <a:pt x="164911" y="272262"/>
                    <a:pt x="260923" y="161163"/>
                  </a:cubicBezTo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270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A060E62-98F3-1E1F-12AF-9B4B48F1D6D7}"/>
                </a:ext>
              </a:extLst>
            </p:cNvPr>
            <p:cNvSpPr/>
            <p:nvPr/>
          </p:nvSpPr>
          <p:spPr>
            <a:xfrm flipH="1">
              <a:off x="2725933" y="1725046"/>
              <a:ext cx="1630718" cy="593290"/>
            </a:xfrm>
            <a:custGeom>
              <a:avLst/>
              <a:gdLst>
                <a:gd name="connsiteX0" fmla="*/ 825411 w 1789839"/>
                <a:gd name="connsiteY0" fmla="*/ 8084 h 651182"/>
                <a:gd name="connsiteX1" fmla="*/ 44285 w 1789839"/>
                <a:gd name="connsiteY1" fmla="*/ 398990 h 651182"/>
                <a:gd name="connsiteX2" fmla="*/ 69660 w 1789839"/>
                <a:gd name="connsiteY2" fmla="*/ 548494 h 651182"/>
                <a:gd name="connsiteX3" fmla="*/ 888505 w 1789839"/>
                <a:gd name="connsiteY3" fmla="*/ 650678 h 651182"/>
                <a:gd name="connsiteX4" fmla="*/ 926910 w 1789839"/>
                <a:gd name="connsiteY4" fmla="*/ 645878 h 651182"/>
                <a:gd name="connsiteX5" fmla="*/ 1738897 w 1789839"/>
                <a:gd name="connsiteY5" fmla="*/ 332467 h 651182"/>
                <a:gd name="connsiteX6" fmla="*/ 1726553 w 1789839"/>
                <a:gd name="connsiteY6" fmla="*/ 180905 h 651182"/>
                <a:gd name="connsiteX7" fmla="*/ 877532 w 1789839"/>
                <a:gd name="connsiteY7" fmla="*/ 1911 h 651182"/>
                <a:gd name="connsiteX8" fmla="*/ 825411 w 1789839"/>
                <a:gd name="connsiteY8" fmla="*/ 8084 h 651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89839" h="651182">
                  <a:moveTo>
                    <a:pt x="825411" y="8084"/>
                  </a:moveTo>
                  <a:lnTo>
                    <a:pt x="44285" y="398990"/>
                  </a:lnTo>
                  <a:cubicBezTo>
                    <a:pt x="-26352" y="433965"/>
                    <a:pt x="-8522" y="538893"/>
                    <a:pt x="69660" y="548494"/>
                  </a:cubicBezTo>
                  <a:lnTo>
                    <a:pt x="888505" y="650678"/>
                  </a:lnTo>
                  <a:cubicBezTo>
                    <a:pt x="901535" y="652050"/>
                    <a:pt x="914565" y="650678"/>
                    <a:pt x="926910" y="645878"/>
                  </a:cubicBezTo>
                  <a:lnTo>
                    <a:pt x="1738897" y="332467"/>
                  </a:lnTo>
                  <a:cubicBezTo>
                    <a:pt x="1812964" y="304349"/>
                    <a:pt x="1804048" y="197364"/>
                    <a:pt x="1726553" y="180905"/>
                  </a:cubicBezTo>
                  <a:lnTo>
                    <a:pt x="877532" y="1911"/>
                  </a:lnTo>
                  <a:cubicBezTo>
                    <a:pt x="859701" y="-2203"/>
                    <a:pt x="841870" y="540"/>
                    <a:pt x="825411" y="8084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884050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25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1D65A6"/>
      </a:accent1>
      <a:accent2>
        <a:srgbClr val="F25117"/>
      </a:accent2>
      <a:accent3>
        <a:srgbClr val="72A2C0"/>
      </a:accent3>
      <a:accent4>
        <a:srgbClr val="F2A104"/>
      </a:accent4>
      <a:accent5>
        <a:srgbClr val="192E5B"/>
      </a:accent5>
      <a:accent6>
        <a:srgbClr val="1D65A6"/>
      </a:accent6>
      <a:hlink>
        <a:srgbClr val="00B050"/>
      </a:hlink>
      <a:folHlink>
        <a:srgbClr val="00B0F0"/>
      </a:folHlink>
    </a:clrScheme>
    <a:fontScheme name="Custom 9">
      <a:majorFont>
        <a:latin typeface="Congenial"/>
        <a:ea typeface=""/>
        <a:cs typeface=""/>
      </a:majorFont>
      <a:minorFont>
        <a:latin typeface="Congenial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2175</Words>
  <Application>Microsoft Office PowerPoint</Application>
  <PresentationFormat>Widescreen</PresentationFormat>
  <Paragraphs>279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Arial</vt:lpstr>
      <vt:lpstr>Calibri</vt:lpstr>
      <vt:lpstr>Cavolini</vt:lpstr>
      <vt:lpstr>Century Gothic</vt:lpstr>
      <vt:lpstr>Congenial</vt:lpstr>
      <vt:lpstr>Congenial Black</vt:lpstr>
      <vt:lpstr>Congenial Light</vt:lpstr>
      <vt:lpstr>Courier New</vt:lpstr>
      <vt:lpstr>Poppins Light</vt:lpstr>
      <vt:lpstr>Office Theme</vt:lpstr>
      <vt:lpstr>MODERN EDUCATION</vt:lpstr>
      <vt:lpstr>Table of Contents</vt:lpstr>
      <vt:lpstr>Table of contents</vt:lpstr>
      <vt:lpstr>Lorem ipsum dolor</vt:lpstr>
      <vt:lpstr>Lorem ipsum dolor</vt:lpstr>
      <vt:lpstr>Lorem ipsum dolor</vt:lpstr>
      <vt:lpstr>Lorem ipsum dolor</vt:lpstr>
      <vt:lpstr>Lorem ipsum dolor</vt:lpstr>
      <vt:lpstr>Lorem ipsum dolor</vt:lpstr>
      <vt:lpstr>Lorem ipsum dolor</vt:lpstr>
      <vt:lpstr>Lorem ipsum dolor</vt:lpstr>
      <vt:lpstr>Lorem ipsum dolor</vt:lpstr>
      <vt:lpstr>Lorem ipsum dolor</vt:lpstr>
      <vt:lpstr>Lorem ipsum dolor</vt:lpstr>
      <vt:lpstr>Lorem ipsum dolor</vt:lpstr>
      <vt:lpstr>Lorem ipsum dolor</vt:lpstr>
      <vt:lpstr>Lorem ipsum dolor</vt:lpstr>
      <vt:lpstr>Lorem ipsum dolor</vt:lpstr>
      <vt:lpstr>Upcoming Events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Meenakshi M</dc:creator>
  <cp:lastModifiedBy>Meenakshi M</cp:lastModifiedBy>
  <cp:revision>1</cp:revision>
  <dcterms:created xsi:type="dcterms:W3CDTF">2025-01-05T18:07:16Z</dcterms:created>
  <dcterms:modified xsi:type="dcterms:W3CDTF">2025-08-03T19:31:20Z</dcterms:modified>
</cp:coreProperties>
</file>