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598" r:id="rId2"/>
    <p:sldId id="562" r:id="rId3"/>
    <p:sldId id="273" r:id="rId4"/>
    <p:sldId id="578" r:id="rId5"/>
    <p:sldId id="593" r:id="rId6"/>
    <p:sldId id="270" r:id="rId7"/>
    <p:sldId id="580" r:id="rId8"/>
    <p:sldId id="566" r:id="rId9"/>
    <p:sldId id="567" r:id="rId10"/>
    <p:sldId id="583" r:id="rId11"/>
    <p:sldId id="584" r:id="rId12"/>
    <p:sldId id="585" r:id="rId13"/>
    <p:sldId id="586" r:id="rId14"/>
    <p:sldId id="592" r:id="rId15"/>
    <p:sldId id="587" r:id="rId16"/>
    <p:sldId id="589" r:id="rId17"/>
    <p:sldId id="286" r:id="rId18"/>
    <p:sldId id="591" r:id="rId19"/>
    <p:sldId id="284" r:id="rId20"/>
    <p:sldId id="272" r:id="rId21"/>
    <p:sldId id="59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731"/>
    <a:srgbClr val="263747"/>
    <a:srgbClr val="C79A95"/>
    <a:srgbClr val="ECE1CF"/>
    <a:srgbClr val="FDF2F2"/>
    <a:srgbClr val="DD86D3"/>
    <a:srgbClr val="FFCB5B"/>
    <a:srgbClr val="B244A2"/>
    <a:srgbClr val="F7F7F7"/>
    <a:srgbClr val="2632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85A57F-796D-4EE3-81B6-33DDDCFB0C43}" v="11" dt="2025-11-13T22:29:57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926" autoAdjust="0"/>
    <p:restoredTop sz="94061" autoAdjust="0"/>
  </p:normalViewPr>
  <p:slideViewPr>
    <p:cSldViewPr snapToGrid="0" showGuides="1">
      <p:cViewPr varScale="1">
        <p:scale>
          <a:sx n="99" d="100"/>
          <a:sy n="99" d="100"/>
        </p:scale>
        <p:origin x="150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10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enakshi M" userId="74b934e680ea1952" providerId="LiveId" clId="{5B093A70-BBD5-48A4-9793-58373F954BD8}"/>
    <pc:docChg chg="mod">
      <pc:chgData name="Meenakshi M" userId="74b934e680ea1952" providerId="LiveId" clId="{5B093A70-BBD5-48A4-9793-58373F954BD8}" dt="2025-11-13T22:30:05.375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C70-4022-9166-C5DBFE5058A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70-4022-9166-C5DBFE5058A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70-4022-9166-C5DBFE5058A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70-4022-9166-C5DBFE5058A4}"/>
              </c:ext>
            </c:extLst>
          </c:dPt>
          <c:cat>
            <c:strRef>
              <c:f>Sheet1!$A$2:$A$5</c:f>
              <c:strCache>
                <c:ptCount val="4"/>
                <c:pt idx="0">
                  <c:v>Lorem 1</c:v>
                </c:pt>
                <c:pt idx="1">
                  <c:v>Lorem 2</c:v>
                </c:pt>
                <c:pt idx="2">
                  <c:v>Lorem 3</c:v>
                </c:pt>
                <c:pt idx="3">
                  <c:v>Lorem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70-4022-9166-C5DBFE505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89"/>
        <c:axId val="1500452032"/>
        <c:axId val="1500471712"/>
      </c:barChart>
      <c:catAx>
        <c:axId val="150045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71712"/>
        <c:crosses val="autoZero"/>
        <c:auto val="1"/>
        <c:lblAlgn val="ctr"/>
        <c:lblOffset val="100"/>
        <c:noMultiLvlLbl val="0"/>
      </c:catAx>
      <c:valAx>
        <c:axId val="1500471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5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4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85-4F22-8B2D-44474EA83A77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  <a:lumOff val="2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85-4F22-8B2D-44474EA83A77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085-4F22-8B2D-44474EA83A77}"/>
              </c:ext>
            </c:extLst>
          </c:dPt>
          <c:dPt>
            <c:idx val="3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085-4F22-8B2D-44474EA83A77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085-4F22-8B2D-44474EA83A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85-4F22-8B2D-44474EA83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AC6021-BBFC-0943-C2A3-BB1A770B39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E0311-0B96-A338-AEC8-0D0B3A55A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585F8-75AB-4C98-A7B6-4EE478AACF1F}" type="datetimeFigureOut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072CB-B0B9-E3A8-173A-C8A343A14A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481E4-8066-ED15-1190-8453F1CCB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84E0-F5B0-477D-991F-7E43E0FEE8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66731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E1A8E-EF8F-494C-BC84-881D675973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8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>
            <a:extLst>
              <a:ext uri="{FF2B5EF4-FFF2-40B4-BE49-F238E27FC236}">
                <a16:creationId xmlns:a16="http://schemas.microsoft.com/office/drawing/2014/main" id="{AF3A30E6-2C3D-83A4-CDD6-46ACC73C625F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25BF40E-2B65-46EB-870B-9309E45F120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376673" y="1612727"/>
            <a:ext cx="6288950" cy="305570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6600" b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376673" y="4790859"/>
            <a:ext cx="6288950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03C9504B-7206-D19C-EE35-F3C2058DD4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6531" y="1612107"/>
            <a:ext cx="5139546" cy="3633787"/>
          </a:xfrm>
          <a:prstGeom prst="roundRect">
            <a:avLst>
              <a:gd name="adj" fmla="val 7672"/>
            </a:avLst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0E46-5A9E-4D72-94FD-1E2A38D1398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679B-6AF2-4A83-8E31-BDE7D1D00A4C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8F0F7-8CDD-4FF2-81DE-DEE9B27A4271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1CF-F981-4AA4-8A7C-53AD32AD22DF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EDAABB97-5E1B-6477-F99A-81E2B671B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5564" y="1233488"/>
            <a:ext cx="4426822" cy="5624512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111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23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5499" y="682753"/>
            <a:ext cx="4426822" cy="5138057"/>
          </a:xfrm>
          <a:prstGeom prst="round2Diag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371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1205FC6-CB92-E6B8-1743-7BE282958B6B}"/>
              </a:ext>
            </a:extLst>
          </p:cNvPr>
          <p:cNvGrpSpPr/>
          <p:nvPr/>
        </p:nvGrpSpPr>
        <p:grpSpPr>
          <a:xfrm>
            <a:off x="5469871" y="432001"/>
            <a:ext cx="6271339" cy="5660522"/>
            <a:chOff x="5469871" y="443736"/>
            <a:chExt cx="6271339" cy="5660522"/>
          </a:xfrm>
        </p:grpSpPr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3E22AF56-B853-1BC2-A912-6DAAAD1D286D}"/>
                </a:ext>
              </a:extLst>
            </p:cNvPr>
            <p:cNvSpPr txBox="1"/>
            <p:nvPr userDrawn="1"/>
          </p:nvSpPr>
          <p:spPr>
            <a:xfrm>
              <a:off x="10991295" y="5353416"/>
              <a:ext cx="749915" cy="750842"/>
            </a:xfrm>
            <a:custGeom>
              <a:avLst/>
              <a:gdLst>
                <a:gd name="connsiteX0" fmla="*/ 374477 w 749915"/>
                <a:gd name="connsiteY0" fmla="*/ -3 h 750842"/>
                <a:gd name="connsiteX1" fmla="*/ 528086 w 749915"/>
                <a:gd name="connsiteY1" fmla="*/ 221637 h 750842"/>
                <a:gd name="connsiteX2" fmla="*/ 749417 w 749915"/>
                <a:gd name="connsiteY2" fmla="*/ 375418 h 750842"/>
                <a:gd name="connsiteX3" fmla="*/ 528086 w 749915"/>
                <a:gd name="connsiteY3" fmla="*/ 529234 h 750842"/>
                <a:gd name="connsiteX4" fmla="*/ 374477 w 749915"/>
                <a:gd name="connsiteY4" fmla="*/ 750840 h 750842"/>
                <a:gd name="connsiteX5" fmla="*/ 220867 w 749915"/>
                <a:gd name="connsiteY5" fmla="*/ 529234 h 750842"/>
                <a:gd name="connsiteX6" fmla="*/ -498 w 749915"/>
                <a:gd name="connsiteY6" fmla="*/ 375418 h 750842"/>
                <a:gd name="connsiteX7" fmla="*/ 220867 w 749915"/>
                <a:gd name="connsiteY7" fmla="*/ 221637 h 750842"/>
                <a:gd name="connsiteX8" fmla="*/ 374477 w 749915"/>
                <a:gd name="connsiteY8" fmla="*/ -3 h 750842"/>
              </a:gdLst>
              <a:ahLst/>
              <a:cxnLst/>
              <a:rect l="l" t="t" r="r" b="b"/>
              <a:pathLst>
                <a:path w="749915" h="750842">
                  <a:moveTo>
                    <a:pt x="374477" y="-3"/>
                  </a:moveTo>
                  <a:cubicBezTo>
                    <a:pt x="395665" y="247668"/>
                    <a:pt x="414828" y="281735"/>
                    <a:pt x="528086" y="221637"/>
                  </a:cubicBezTo>
                  <a:cubicBezTo>
                    <a:pt x="468023" y="334999"/>
                    <a:pt x="502055" y="354195"/>
                    <a:pt x="749417" y="375418"/>
                  </a:cubicBezTo>
                  <a:cubicBezTo>
                    <a:pt x="502055" y="396641"/>
                    <a:pt x="468023" y="415838"/>
                    <a:pt x="528086" y="529234"/>
                  </a:cubicBezTo>
                  <a:cubicBezTo>
                    <a:pt x="414828" y="469102"/>
                    <a:pt x="395665" y="503169"/>
                    <a:pt x="374477" y="750840"/>
                  </a:cubicBezTo>
                  <a:cubicBezTo>
                    <a:pt x="353288" y="503169"/>
                    <a:pt x="334091" y="469102"/>
                    <a:pt x="220867" y="529234"/>
                  </a:cubicBezTo>
                  <a:cubicBezTo>
                    <a:pt x="280896" y="415838"/>
                    <a:pt x="246898" y="396641"/>
                    <a:pt x="-498" y="375418"/>
                  </a:cubicBezTo>
                  <a:cubicBezTo>
                    <a:pt x="246898" y="354195"/>
                    <a:pt x="280896" y="334999"/>
                    <a:pt x="220867" y="221637"/>
                  </a:cubicBezTo>
                  <a:cubicBezTo>
                    <a:pt x="334091" y="281735"/>
                    <a:pt x="353288" y="247668"/>
                    <a:pt x="374477" y="-3"/>
                  </a:cubicBezTo>
                  <a:close/>
                </a:path>
              </a:pathLst>
            </a:custGeom>
            <a:solidFill>
              <a:schemeClr val="bg2"/>
            </a:solidFill>
            <a:ln w="3432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4" name="标题 1">
              <a:extLst>
                <a:ext uri="{FF2B5EF4-FFF2-40B4-BE49-F238E27FC236}">
                  <a16:creationId xmlns:a16="http://schemas.microsoft.com/office/drawing/2014/main" id="{71A56113-DD8E-1FE9-CE38-BC73AB98CC29}"/>
                </a:ext>
              </a:extLst>
            </p:cNvPr>
            <p:cNvSpPr txBox="1"/>
            <p:nvPr userDrawn="1"/>
          </p:nvSpPr>
          <p:spPr>
            <a:xfrm>
              <a:off x="5469871" y="443736"/>
              <a:ext cx="749915" cy="750846"/>
            </a:xfrm>
            <a:custGeom>
              <a:avLst/>
              <a:gdLst>
                <a:gd name="connsiteX0" fmla="*/ 374477 w 749915"/>
                <a:gd name="connsiteY0" fmla="*/ -3 h 750846"/>
                <a:gd name="connsiteX1" fmla="*/ 528086 w 749915"/>
                <a:gd name="connsiteY1" fmla="*/ 221620 h 750846"/>
                <a:gd name="connsiteX2" fmla="*/ 749417 w 749915"/>
                <a:gd name="connsiteY2" fmla="*/ 375418 h 750846"/>
                <a:gd name="connsiteX3" fmla="*/ 528086 w 749915"/>
                <a:gd name="connsiteY3" fmla="*/ 529220 h 750846"/>
                <a:gd name="connsiteX4" fmla="*/ 374477 w 749915"/>
                <a:gd name="connsiteY4" fmla="*/ 750843 h 750846"/>
                <a:gd name="connsiteX5" fmla="*/ 220867 w 749915"/>
                <a:gd name="connsiteY5" fmla="*/ 529220 h 750846"/>
                <a:gd name="connsiteX6" fmla="*/ -498 w 749915"/>
                <a:gd name="connsiteY6" fmla="*/ 375418 h 750846"/>
                <a:gd name="connsiteX7" fmla="*/ 220867 w 749915"/>
                <a:gd name="connsiteY7" fmla="*/ 221620 h 750846"/>
                <a:gd name="connsiteX8" fmla="*/ 374477 w 749915"/>
                <a:gd name="connsiteY8" fmla="*/ -3 h 750846"/>
              </a:gdLst>
              <a:ahLst/>
              <a:cxnLst/>
              <a:rect l="l" t="t" r="r" b="b"/>
              <a:pathLst>
                <a:path w="749915" h="750846">
                  <a:moveTo>
                    <a:pt x="374477" y="-3"/>
                  </a:moveTo>
                  <a:cubicBezTo>
                    <a:pt x="395665" y="247678"/>
                    <a:pt x="414828" y="281735"/>
                    <a:pt x="528086" y="221620"/>
                  </a:cubicBezTo>
                  <a:cubicBezTo>
                    <a:pt x="468023" y="334998"/>
                    <a:pt x="502055" y="354206"/>
                    <a:pt x="749417" y="375418"/>
                  </a:cubicBezTo>
                  <a:cubicBezTo>
                    <a:pt x="502055" y="396635"/>
                    <a:pt x="468023" y="415842"/>
                    <a:pt x="528086" y="529220"/>
                  </a:cubicBezTo>
                  <a:cubicBezTo>
                    <a:pt x="414828" y="469123"/>
                    <a:pt x="395665" y="503162"/>
                    <a:pt x="374477" y="750843"/>
                  </a:cubicBezTo>
                  <a:cubicBezTo>
                    <a:pt x="353288" y="503162"/>
                    <a:pt x="334091" y="469106"/>
                    <a:pt x="220867" y="529220"/>
                  </a:cubicBezTo>
                  <a:cubicBezTo>
                    <a:pt x="280896" y="415842"/>
                    <a:pt x="246898" y="396635"/>
                    <a:pt x="-498" y="375418"/>
                  </a:cubicBezTo>
                  <a:cubicBezTo>
                    <a:pt x="246898" y="354206"/>
                    <a:pt x="280896" y="334998"/>
                    <a:pt x="220867" y="221620"/>
                  </a:cubicBezTo>
                  <a:cubicBezTo>
                    <a:pt x="334091" y="281735"/>
                    <a:pt x="353288" y="247678"/>
                    <a:pt x="374477" y="-3"/>
                  </a:cubicBezTo>
                  <a:close/>
                </a:path>
              </a:pathLst>
            </a:custGeom>
            <a:solidFill>
              <a:schemeClr val="bg2"/>
            </a:solidFill>
            <a:ln w="3432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9707" y="689931"/>
            <a:ext cx="4866871" cy="1663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62DF3546-A9C4-881C-94C2-6CA6FBDDFD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39030" y="368300"/>
            <a:ext cx="4693263" cy="6168644"/>
          </a:xfrm>
          <a:prstGeom prst="roundRect">
            <a:avLst>
              <a:gd name="adj" fmla="val 8345"/>
            </a:avLst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546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5" cy="1412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37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01" y="368300"/>
            <a:ext cx="5469599" cy="2679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625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C8A-1921-47AA-A647-8D6A1E26FCE5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5492" y="2503375"/>
            <a:ext cx="2736000" cy="2736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047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4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7891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76" y="427672"/>
            <a:ext cx="11287048" cy="141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C43AAEA2-EE27-76E5-6C01-13A5B4967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429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2B7DA551-78C2-42F6-0C80-543BD2703D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95016" y="3033713"/>
            <a:ext cx="1995487" cy="2098675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D7225B94-2006-E1BB-2A20-46E12C30C3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74603" y="3033713"/>
            <a:ext cx="1995487" cy="20986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149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>
            <a:off x="146304" y="368300"/>
            <a:ext cx="5949696" cy="5995924"/>
          </a:xfrm>
          <a:prstGeom prst="round2Diag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1286002" y="1530262"/>
            <a:ext cx="3670300" cy="3672000"/>
          </a:xfrm>
          <a:prstGeom prst="round2Diag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012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>
            <a:off x="646176" y="646176"/>
            <a:ext cx="4803648" cy="55092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12850" y="1158463"/>
            <a:ext cx="3670300" cy="4484687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758188"/>
            <a:ext cx="3670300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323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0DB7-FE2C-419E-8BFA-5D5C75D2AD6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113" y="388257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B9185-349F-4176-960C-EF1CEDF9CF01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21056"/>
            <a:ext cx="4208464" cy="6168644"/>
          </a:xfrm>
          <a:prstGeom prst="roundRect">
            <a:avLst>
              <a:gd name="adj" fmla="val 13563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79630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48C0-0E0B-4D54-8217-72D76DDDCC19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429000"/>
            <a:ext cx="5842895" cy="3429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2F98B-E942-4B37-A12A-58051824C9B6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BEBB-20A7-46F0-AA87-578E39C83712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1636" y="368299"/>
            <a:ext cx="4001135" cy="6168645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30DAA-12BB-5F6D-8B5D-E2E2AF4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4AF7-12FA-415C-8F9E-B6534A2B0E5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3270C-54AA-4149-BAA4-D0936AD4173D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5969-BB0A-4E3C-A5D3-A236E39C3CC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7C564-7E4D-4D55-8BEB-ADCD26EAE313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C1D-D818-4FD0-AD84-CF8A83D85C4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805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9F4E-E6B5-4A5A-9AA9-0A8FF8F5D2BC}" type="datetime1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1436" y="1908469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9346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C48F04-9EC8-7FED-82F0-42127DBD0107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C4A26D-E6A5-F59B-3770-EDBE1A8EDED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3000">
                <a:srgbClr val="1B2731"/>
              </a:gs>
              <a:gs pos="100000">
                <a:schemeClr val="tx2">
                  <a:alpha val="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935C675C-8C4F-488C-B288-72ADD2D2C0F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7" r:id="rId7"/>
    <p:sldLayoutId id="2147483671" r:id="rId8"/>
    <p:sldLayoutId id="2147483679" r:id="rId9"/>
    <p:sldLayoutId id="2147483673" r:id="rId10"/>
    <p:sldLayoutId id="2147483668" r:id="rId11"/>
    <p:sldLayoutId id="2147483676" r:id="rId12"/>
    <p:sldLayoutId id="2147483670" r:id="rId13"/>
    <p:sldLayoutId id="2147483664" r:id="rId14"/>
    <p:sldLayoutId id="2147483675" r:id="rId15"/>
    <p:sldLayoutId id="2147483678" r:id="rId16"/>
    <p:sldLayoutId id="2147483672" r:id="rId17"/>
    <p:sldLayoutId id="2147483674" r:id="rId18"/>
    <p:sldLayoutId id="2147483661" r:id="rId19"/>
    <p:sldLayoutId id="2147483667" r:id="rId20"/>
    <p:sldLayoutId id="2147483669" r:id="rId21"/>
    <p:sldLayoutId id="2147483655" r:id="rId22"/>
    <p:sldLayoutId id="2147483666" r:id="rId23"/>
    <p:sldLayoutId id="2147483660" r:id="rId24"/>
    <p:sldLayoutId id="2147483656" r:id="rId25"/>
    <p:sldLayoutId id="2147483657" r:id="rId26"/>
    <p:sldLayoutId id="2147483658" r:id="rId27"/>
    <p:sldLayoutId id="2147483659" r:id="rId28"/>
    <p:sldLayoutId id="2147483680" r:id="rId29"/>
    <p:sldLayoutId id="2147483681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9350-0575-487F-0F5D-07BF409B99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b="1" dirty="0"/>
              <a:t>Business </a:t>
            </a:r>
            <a:r>
              <a:rPr lang="en-CA" sz="8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GROWTH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A73CD7-DA0C-63F0-BC07-579C544956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Presenter name</a:t>
            </a:r>
          </a:p>
        </p:txBody>
      </p:sp>
      <p:pic>
        <p:nvPicPr>
          <p:cNvPr id="9" name="Picture Placeholder 8" descr="A graph with a red line going up&#10;&#10;AI-generated content may be incorrect.">
            <a:extLst>
              <a:ext uri="{FF2B5EF4-FFF2-40B4-BE49-F238E27FC236}">
                <a16:creationId xmlns:a16="http://schemas.microsoft.com/office/drawing/2014/main" id="{C984B9F9-BE2C-2B8C-1A24-9D3D94FD726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603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36AA73F-1110-8D39-C5D6-CEF4DD239244}"/>
              </a:ext>
            </a:extLst>
          </p:cNvPr>
          <p:cNvSpPr/>
          <p:nvPr/>
        </p:nvSpPr>
        <p:spPr>
          <a:xfrm>
            <a:off x="406245" y="65889"/>
            <a:ext cx="1617627" cy="302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200" b="1" spc="300" dirty="0">
                <a:solidFill>
                  <a:schemeClr val="bg2"/>
                </a:solidFill>
                <a:latin typeface="+mj-lt"/>
              </a:rPr>
              <a:t>your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34F2B7-B805-E802-FB83-F9C70ABCD1D2}"/>
              </a:ext>
            </a:extLst>
          </p:cNvPr>
          <p:cNvSpPr/>
          <p:nvPr/>
        </p:nvSpPr>
        <p:spPr>
          <a:xfrm>
            <a:off x="542920" y="4888285"/>
            <a:ext cx="2961904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spc="300" dirty="0">
                <a:solidFill>
                  <a:schemeClr val="bg2"/>
                </a:solidFill>
                <a:latin typeface="+mj-lt"/>
              </a:rPr>
              <a:t>20</a:t>
            </a:r>
            <a:r>
              <a:rPr lang="en-CA" sz="1200" spc="300" dirty="0">
                <a:solidFill>
                  <a:schemeClr val="bg2"/>
                </a:solidFill>
                <a:latin typeface="+mj-lt"/>
              </a:rPr>
              <a:t> July,</a:t>
            </a:r>
            <a:r>
              <a:rPr lang="en-CA" sz="1600" spc="300" dirty="0">
                <a:solidFill>
                  <a:schemeClr val="bg2"/>
                </a:solidFill>
                <a:latin typeface="+mj-lt"/>
              </a:rPr>
              <a:t>2026</a:t>
            </a:r>
            <a:endParaRPr lang="en-CA" sz="1200" spc="3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0C8414-6EBF-C091-4210-97680E531ECE}"/>
              </a:ext>
            </a:extLst>
          </p:cNvPr>
          <p:cNvSpPr/>
          <p:nvPr/>
        </p:nvSpPr>
        <p:spPr>
          <a:xfrm>
            <a:off x="9719086" y="65888"/>
            <a:ext cx="214547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A" sz="1200" b="1" spc="300" dirty="0">
                <a:solidFill>
                  <a:schemeClr val="bg2"/>
                </a:solidFill>
                <a:latin typeface="+mj-lt"/>
              </a:rPr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1934564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>
            <a:extLst>
              <a:ext uri="{FF2B5EF4-FFF2-40B4-BE49-F238E27FC236}">
                <a16:creationId xmlns:a16="http://schemas.microsoft.com/office/drawing/2014/main" id="{E1C674C5-F559-035D-FDC5-CD136452BEA6}"/>
              </a:ext>
            </a:extLst>
          </p:cNvPr>
          <p:cNvSpPr txBox="1"/>
          <p:nvPr/>
        </p:nvSpPr>
        <p:spPr>
          <a:xfrm flipH="1">
            <a:off x="372544" y="351123"/>
            <a:ext cx="4649184" cy="6132284"/>
          </a:xfrm>
          <a:prstGeom prst="roundRect">
            <a:avLst>
              <a:gd name="adj" fmla="val 4342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2661FC2D-06BF-74A7-6980-121EEA178CE3}"/>
              </a:ext>
            </a:extLst>
          </p:cNvPr>
          <p:cNvSpPr txBox="1"/>
          <p:nvPr/>
        </p:nvSpPr>
        <p:spPr>
          <a:xfrm flipH="1">
            <a:off x="450790" y="5341681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>
            <a:extLst>
              <a:ext uri="{FF2B5EF4-FFF2-40B4-BE49-F238E27FC236}">
                <a16:creationId xmlns:a16="http://schemas.microsoft.com/office/drawing/2014/main" id="{403229DE-1603-CE8C-DDE6-17D957C061DA}"/>
              </a:ext>
            </a:extLst>
          </p:cNvPr>
          <p:cNvSpPr txBox="1"/>
          <p:nvPr/>
        </p:nvSpPr>
        <p:spPr>
          <a:xfrm flipH="1">
            <a:off x="5346085" y="368300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6CD06F-186B-BF28-56E0-0395FE06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7E32E-BED5-A71F-B8B0-81211228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B22FD-1476-0132-CC52-C63172B7852B}"/>
              </a:ext>
            </a:extLst>
          </p:cNvPr>
          <p:cNvSpPr txBox="1"/>
          <p:nvPr/>
        </p:nvSpPr>
        <p:spPr>
          <a:xfrm>
            <a:off x="521819" y="2274838"/>
            <a:ext cx="45224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b="1" dirty="0">
                <a:solidFill>
                  <a:schemeClr val="bg2"/>
                </a:solidFill>
                <a:latin typeface="+mj-lt"/>
              </a:rPr>
              <a:t>TABLE OF CONTENT</a:t>
            </a:r>
            <a:endParaRPr lang="en-US" sz="7200" b="1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7770E3-689B-AFB8-51FD-3038F8BD3E63}"/>
              </a:ext>
            </a:extLst>
          </p:cNvPr>
          <p:cNvGrpSpPr/>
          <p:nvPr/>
        </p:nvGrpSpPr>
        <p:grpSpPr>
          <a:xfrm>
            <a:off x="5844224" y="967951"/>
            <a:ext cx="5324557" cy="4898629"/>
            <a:chOff x="6345624" y="1102024"/>
            <a:chExt cx="5324557" cy="4898629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2CF988A-E59C-B988-9F35-EBF3E2A1459A}"/>
                </a:ext>
              </a:extLst>
            </p:cNvPr>
            <p:cNvGrpSpPr/>
            <p:nvPr/>
          </p:nvGrpSpPr>
          <p:grpSpPr>
            <a:xfrm>
              <a:off x="6345624" y="1102024"/>
              <a:ext cx="2349420" cy="4898629"/>
              <a:chOff x="6968623" y="1277062"/>
              <a:chExt cx="2349420" cy="4898629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5231430-5F1D-1EE5-357D-8DBC596F9878}"/>
                  </a:ext>
                </a:extLst>
              </p:cNvPr>
              <p:cNvSpPr txBox="1"/>
              <p:nvPr/>
            </p:nvSpPr>
            <p:spPr>
              <a:xfrm>
                <a:off x="6968623" y="1277062"/>
                <a:ext cx="20246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5409D7E-A265-505E-1433-2629E46356D1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C10517F-40F0-61EC-2FE8-D7F4A339C0C5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E4B706F-70F2-0EF6-0663-C54C8BD939DC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714D1CD-78A7-331C-E229-19A989CBC4AA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CF60205-28B6-AB7F-CE62-4FC5DDBD822F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7B76923-39A1-D84E-C87F-99AD6A38A6BB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2BE59E9-2506-F905-F58F-FD8F7A651EA0}"/>
                </a:ext>
              </a:extLst>
            </p:cNvPr>
            <p:cNvGrpSpPr/>
            <p:nvPr/>
          </p:nvGrpSpPr>
          <p:grpSpPr>
            <a:xfrm>
              <a:off x="9320761" y="1102024"/>
              <a:ext cx="2349420" cy="4898629"/>
              <a:chOff x="6968623" y="1277062"/>
              <a:chExt cx="2349420" cy="4898629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EB844B-AA94-701D-4E74-D4FFC98299B5}"/>
                  </a:ext>
                </a:extLst>
              </p:cNvPr>
              <p:cNvSpPr txBox="1"/>
              <p:nvPr/>
            </p:nvSpPr>
            <p:spPr>
              <a:xfrm>
                <a:off x="6968623" y="1277062"/>
                <a:ext cx="20246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4C20B1-4F8F-1272-E50E-5A2007866529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690A9B-2661-9E0E-288C-331A331BF450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8D34BE-66DB-9D9B-2F98-4CA7D307CFD6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F10791-E48D-7D13-517F-177F938C49DA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A2C61C-86D3-2683-8520-274A220946CE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0E72BE-1C3C-85B2-0B93-1571EC1FBC25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709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2881"/>
            <a:ext cx="11196131" cy="1325563"/>
          </a:xfrm>
        </p:spPr>
        <p:txBody>
          <a:bodyPr>
            <a:normAutofit/>
          </a:bodyPr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432078" y="1894145"/>
            <a:ext cx="5663922" cy="4382167"/>
            <a:chOff x="432078" y="1894145"/>
            <a:chExt cx="5663922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 flipH="1">
              <a:off x="432079" y="4411285"/>
              <a:ext cx="5663921" cy="1802484"/>
            </a:xfrm>
            <a:prstGeom prst="round2DiagRect">
              <a:avLst/>
            </a:prstGeom>
            <a:solidFill>
              <a:schemeClr val="accent4"/>
            </a:solidFill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432078" y="1894145"/>
              <a:ext cx="5663922" cy="4382167"/>
              <a:chOff x="1058969" y="1556787"/>
              <a:chExt cx="5663922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058969" y="1556787"/>
                <a:ext cx="5663922" cy="4382167"/>
                <a:chOff x="-122740" y="19050"/>
                <a:chExt cx="223759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-122740" y="19050"/>
                  <a:ext cx="2237598" cy="956445"/>
                </a:xfrm>
                <a:prstGeom prst="round2DiagRect">
                  <a:avLst/>
                </a:prstGeom>
                <a:solidFill>
                  <a:schemeClr val="accent1"/>
                </a:solidFill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569368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bg2"/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697870" y="4571212"/>
                <a:ext cx="4386120" cy="8079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0C6A7F4C-1AE9-69D1-C290-AA330C5D45BD}"/>
              </a:ext>
            </a:extLst>
          </p:cNvPr>
          <p:cNvSpPr txBox="1"/>
          <p:nvPr/>
        </p:nvSpPr>
        <p:spPr>
          <a:xfrm flipH="1">
            <a:off x="432078" y="5309429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8827661D-6C04-7A7E-5E55-62483BED2967}"/>
              </a:ext>
            </a:extLst>
          </p:cNvPr>
          <p:cNvSpPr txBox="1"/>
          <p:nvPr/>
        </p:nvSpPr>
        <p:spPr>
          <a:xfrm flipH="1">
            <a:off x="10600837" y="858065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3" name="Picture Placeholder 12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5528B078-3BC7-A913-B709-B09900DD4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0BDD287B-2AB1-C719-90F8-120B3F148535}"/>
              </a:ext>
            </a:extLst>
          </p:cNvPr>
          <p:cNvSpPr/>
          <p:nvPr/>
        </p:nvSpPr>
        <p:spPr>
          <a:xfrm flipV="1">
            <a:off x="6691468" y="368300"/>
            <a:ext cx="4426821" cy="6021788"/>
          </a:xfrm>
          <a:prstGeom prst="round2DiagRect">
            <a:avLst>
              <a:gd name="adj1" fmla="val 20798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E234C3-78F9-A0B0-AACF-678A0A10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36C61-8FAB-F363-DFA6-B71857D7F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C74878A-5A93-7C40-F34A-39228D1B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66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1A9A7-8C9E-A844-E169-85F556EA2909}"/>
              </a:ext>
            </a:extLst>
          </p:cNvPr>
          <p:cNvGrpSpPr/>
          <p:nvPr/>
        </p:nvGrpSpPr>
        <p:grpSpPr>
          <a:xfrm>
            <a:off x="260640" y="2503237"/>
            <a:ext cx="6298655" cy="3762399"/>
            <a:chOff x="260640" y="2503237"/>
            <a:chExt cx="6298655" cy="376239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7C5C960-0552-3F73-9249-A166656862A0}"/>
                </a:ext>
              </a:extLst>
            </p:cNvPr>
            <p:cNvGrpSpPr/>
            <p:nvPr/>
          </p:nvGrpSpPr>
          <p:grpSpPr>
            <a:xfrm>
              <a:off x="260640" y="2503237"/>
              <a:ext cx="6298655" cy="1851526"/>
              <a:chOff x="97535" y="2963956"/>
              <a:chExt cx="6298655" cy="1851526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2283892-41D0-37E3-09CA-66499F0F1040}"/>
                  </a:ext>
                </a:extLst>
              </p:cNvPr>
              <p:cNvSpPr/>
              <p:nvPr/>
            </p:nvSpPr>
            <p:spPr>
              <a:xfrm>
                <a:off x="97535" y="2963956"/>
                <a:ext cx="6298655" cy="185152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CA" sz="40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BA632B-86CB-FF35-D4E7-052891DF83F0}"/>
                  </a:ext>
                </a:extLst>
              </p:cNvPr>
              <p:cNvSpPr txBox="1"/>
              <p:nvPr/>
            </p:nvSpPr>
            <p:spPr>
              <a:xfrm>
                <a:off x="1182442" y="3261819"/>
                <a:ext cx="4998902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6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F9A1E99-6C50-13E2-1BC5-13ED8D17BC74}"/>
                </a:ext>
              </a:extLst>
            </p:cNvPr>
            <p:cNvGrpSpPr/>
            <p:nvPr/>
          </p:nvGrpSpPr>
          <p:grpSpPr>
            <a:xfrm>
              <a:off x="260640" y="4414110"/>
              <a:ext cx="6298655" cy="1851526"/>
              <a:chOff x="97535" y="2963956"/>
              <a:chExt cx="6298655" cy="1851526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1195FE5-40E3-CA67-0992-E7892E3126C6}"/>
                  </a:ext>
                </a:extLst>
              </p:cNvPr>
              <p:cNvSpPr/>
              <p:nvPr/>
            </p:nvSpPr>
            <p:spPr>
              <a:xfrm>
                <a:off x="97535" y="2963956"/>
                <a:ext cx="6298655" cy="185152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CA" sz="40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2884F79-6BCD-1D57-9418-724FBC3EB028}"/>
                  </a:ext>
                </a:extLst>
              </p:cNvPr>
              <p:cNvSpPr txBox="1"/>
              <p:nvPr/>
            </p:nvSpPr>
            <p:spPr>
              <a:xfrm>
                <a:off x="1182442" y="3261819"/>
                <a:ext cx="4998902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6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19" name="标题 1">
            <a:extLst>
              <a:ext uri="{FF2B5EF4-FFF2-40B4-BE49-F238E27FC236}">
                <a16:creationId xmlns:a16="http://schemas.microsoft.com/office/drawing/2014/main" id="{D4C42A8C-FEC8-DA53-DCEA-C11594E56A56}"/>
              </a:ext>
            </a:extLst>
          </p:cNvPr>
          <p:cNvSpPr txBox="1"/>
          <p:nvPr/>
        </p:nvSpPr>
        <p:spPr>
          <a:xfrm flipH="1">
            <a:off x="6860541" y="5094416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>
            <a:extLst>
              <a:ext uri="{FF2B5EF4-FFF2-40B4-BE49-F238E27FC236}">
                <a16:creationId xmlns:a16="http://schemas.microsoft.com/office/drawing/2014/main" id="{A5F58534-71DF-C231-0765-5A08D54DC1C4}"/>
              </a:ext>
            </a:extLst>
          </p:cNvPr>
          <p:cNvSpPr txBox="1"/>
          <p:nvPr/>
        </p:nvSpPr>
        <p:spPr>
          <a:xfrm flipH="1">
            <a:off x="11205014" y="298686"/>
            <a:ext cx="457306" cy="457874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6" name="Picture Placeholder 15" descr="A group of men looking at a graph&#10;&#10;AI-generated content may be incorrect.">
            <a:extLst>
              <a:ext uri="{FF2B5EF4-FFF2-40B4-BE49-F238E27FC236}">
                <a16:creationId xmlns:a16="http://schemas.microsoft.com/office/drawing/2014/main" id="{76A5DC0E-6966-97CB-6D4F-13C55D8E89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0040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012DE-93F1-9D08-7633-46258C86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2374900"/>
          </a:xfrm>
        </p:spPr>
        <p:txBody>
          <a:bodyPr>
            <a:normAutofit/>
          </a:bodyPr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D6D9E9-685D-BEA8-C4C1-BBC30D44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34C10-566F-4CFA-EBA0-27D346D6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CABCC9-4333-ED3A-8C6D-70FC99915223}"/>
              </a:ext>
            </a:extLst>
          </p:cNvPr>
          <p:cNvGrpSpPr/>
          <p:nvPr/>
        </p:nvGrpSpPr>
        <p:grpSpPr>
          <a:xfrm>
            <a:off x="6481068" y="3196919"/>
            <a:ext cx="5093005" cy="830997"/>
            <a:chOff x="6905052" y="4176219"/>
            <a:chExt cx="5093005" cy="83099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ECDA017-C246-4A14-0E45-5F07C19D52CF}"/>
                </a:ext>
              </a:extLst>
            </p:cNvPr>
            <p:cNvSpPr/>
            <p:nvPr/>
          </p:nvSpPr>
          <p:spPr>
            <a:xfrm rot="8220008">
              <a:off x="6905052" y="4176790"/>
              <a:ext cx="393254" cy="490531"/>
            </a:xfrm>
            <a:custGeom>
              <a:avLst/>
              <a:gdLst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368152 h 490531"/>
                <a:gd name="connsiteX13" fmla="*/ 222485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490531 h 490531"/>
                <a:gd name="connsiteX13" fmla="*/ 187188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2485 w 393254"/>
                <a:gd name="connsiteY11" fmla="*/ 490531 h 490531"/>
                <a:gd name="connsiteX12" fmla="*/ 187188 w 393254"/>
                <a:gd name="connsiteY12" fmla="*/ 490531 h 490531"/>
                <a:gd name="connsiteX0" fmla="*/ 187188 w 393254"/>
                <a:gd name="connsiteY0" fmla="*/ 490531 h 490531"/>
                <a:gd name="connsiteX1" fmla="*/ 177389 w 393254"/>
                <a:gd name="connsiteY1" fmla="*/ 70856 h 490531"/>
                <a:gd name="connsiteX2" fmla="*/ 26864 w 393254"/>
                <a:gd name="connsiteY2" fmla="*/ 232276 h 490531"/>
                <a:gd name="connsiteX3" fmla="*/ 0 w 393254"/>
                <a:gd name="connsiteY3" fmla="*/ 207226 h 490531"/>
                <a:gd name="connsiteX4" fmla="*/ 168153 w 393254"/>
                <a:gd name="connsiteY4" fmla="*/ 26903 h 490531"/>
                <a:gd name="connsiteX5" fmla="*/ 168111 w 393254"/>
                <a:gd name="connsiteY5" fmla="*/ 26863 h 490531"/>
                <a:gd name="connsiteX6" fmla="*/ 193161 w 393254"/>
                <a:gd name="connsiteY6" fmla="*/ 0 h 490531"/>
                <a:gd name="connsiteX7" fmla="*/ 393254 w 393254"/>
                <a:gd name="connsiteY7" fmla="*/ 186588 h 490531"/>
                <a:gd name="connsiteX8" fmla="*/ 368203 w 393254"/>
                <a:gd name="connsiteY8" fmla="*/ 213451 h 490531"/>
                <a:gd name="connsiteX9" fmla="*/ 214104 w 393254"/>
                <a:gd name="connsiteY9" fmla="*/ 69752 h 490531"/>
                <a:gd name="connsiteX10" fmla="*/ 222485 w 393254"/>
                <a:gd name="connsiteY10" fmla="*/ 490531 h 490531"/>
                <a:gd name="connsiteX11" fmla="*/ 187188 w 393254"/>
                <a:gd name="connsiteY11" fmla="*/ 490531 h 49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54" h="490531">
                  <a:moveTo>
                    <a:pt x="187188" y="490531"/>
                  </a:moveTo>
                  <a:lnTo>
                    <a:pt x="177389" y="70856"/>
                  </a:lnTo>
                  <a:lnTo>
                    <a:pt x="26864" y="232276"/>
                  </a:lnTo>
                  <a:lnTo>
                    <a:pt x="0" y="207226"/>
                  </a:lnTo>
                  <a:lnTo>
                    <a:pt x="168153" y="26903"/>
                  </a:lnTo>
                  <a:cubicBezTo>
                    <a:pt x="168139" y="26890"/>
                    <a:pt x="168125" y="26876"/>
                    <a:pt x="168111" y="26863"/>
                  </a:cubicBezTo>
                  <a:lnTo>
                    <a:pt x="193161" y="0"/>
                  </a:lnTo>
                  <a:lnTo>
                    <a:pt x="393254" y="186588"/>
                  </a:lnTo>
                  <a:lnTo>
                    <a:pt x="368203" y="213451"/>
                  </a:lnTo>
                  <a:lnTo>
                    <a:pt x="214104" y="69752"/>
                  </a:lnTo>
                  <a:lnTo>
                    <a:pt x="222485" y="490531"/>
                  </a:lnTo>
                  <a:lnTo>
                    <a:pt x="187188" y="4905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6CBFEF-D41F-E1C6-EB56-C780ABA7EEF6}"/>
                </a:ext>
              </a:extLst>
            </p:cNvPr>
            <p:cNvSpPr txBox="1"/>
            <p:nvPr/>
          </p:nvSpPr>
          <p:spPr>
            <a:xfrm>
              <a:off x="7637693" y="4176219"/>
              <a:ext cx="436036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F55834-EC85-D95E-3B62-16BC587BE3D3}"/>
              </a:ext>
            </a:extLst>
          </p:cNvPr>
          <p:cNvGrpSpPr/>
          <p:nvPr/>
        </p:nvGrpSpPr>
        <p:grpSpPr>
          <a:xfrm>
            <a:off x="6481068" y="4786989"/>
            <a:ext cx="5093005" cy="830997"/>
            <a:chOff x="6905052" y="4176219"/>
            <a:chExt cx="5093005" cy="83099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2DA02A5-A411-189D-2D77-E9CD80B49834}"/>
                </a:ext>
              </a:extLst>
            </p:cNvPr>
            <p:cNvSpPr/>
            <p:nvPr/>
          </p:nvSpPr>
          <p:spPr>
            <a:xfrm rot="8220008">
              <a:off x="6905052" y="4176790"/>
              <a:ext cx="393254" cy="490531"/>
            </a:xfrm>
            <a:custGeom>
              <a:avLst/>
              <a:gdLst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368152 h 490531"/>
                <a:gd name="connsiteX13" fmla="*/ 222485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490531 h 490531"/>
                <a:gd name="connsiteX13" fmla="*/ 187188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2485 w 393254"/>
                <a:gd name="connsiteY11" fmla="*/ 490531 h 490531"/>
                <a:gd name="connsiteX12" fmla="*/ 187188 w 393254"/>
                <a:gd name="connsiteY12" fmla="*/ 490531 h 490531"/>
                <a:gd name="connsiteX0" fmla="*/ 187188 w 393254"/>
                <a:gd name="connsiteY0" fmla="*/ 490531 h 490531"/>
                <a:gd name="connsiteX1" fmla="*/ 177389 w 393254"/>
                <a:gd name="connsiteY1" fmla="*/ 70856 h 490531"/>
                <a:gd name="connsiteX2" fmla="*/ 26864 w 393254"/>
                <a:gd name="connsiteY2" fmla="*/ 232276 h 490531"/>
                <a:gd name="connsiteX3" fmla="*/ 0 w 393254"/>
                <a:gd name="connsiteY3" fmla="*/ 207226 h 490531"/>
                <a:gd name="connsiteX4" fmla="*/ 168153 w 393254"/>
                <a:gd name="connsiteY4" fmla="*/ 26903 h 490531"/>
                <a:gd name="connsiteX5" fmla="*/ 168111 w 393254"/>
                <a:gd name="connsiteY5" fmla="*/ 26863 h 490531"/>
                <a:gd name="connsiteX6" fmla="*/ 193161 w 393254"/>
                <a:gd name="connsiteY6" fmla="*/ 0 h 490531"/>
                <a:gd name="connsiteX7" fmla="*/ 393254 w 393254"/>
                <a:gd name="connsiteY7" fmla="*/ 186588 h 490531"/>
                <a:gd name="connsiteX8" fmla="*/ 368203 w 393254"/>
                <a:gd name="connsiteY8" fmla="*/ 213451 h 490531"/>
                <a:gd name="connsiteX9" fmla="*/ 214104 w 393254"/>
                <a:gd name="connsiteY9" fmla="*/ 69752 h 490531"/>
                <a:gd name="connsiteX10" fmla="*/ 222485 w 393254"/>
                <a:gd name="connsiteY10" fmla="*/ 490531 h 490531"/>
                <a:gd name="connsiteX11" fmla="*/ 187188 w 393254"/>
                <a:gd name="connsiteY11" fmla="*/ 490531 h 49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54" h="490531">
                  <a:moveTo>
                    <a:pt x="187188" y="490531"/>
                  </a:moveTo>
                  <a:lnTo>
                    <a:pt x="177389" y="70856"/>
                  </a:lnTo>
                  <a:lnTo>
                    <a:pt x="26864" y="232276"/>
                  </a:lnTo>
                  <a:lnTo>
                    <a:pt x="0" y="207226"/>
                  </a:lnTo>
                  <a:lnTo>
                    <a:pt x="168153" y="26903"/>
                  </a:lnTo>
                  <a:cubicBezTo>
                    <a:pt x="168139" y="26890"/>
                    <a:pt x="168125" y="26876"/>
                    <a:pt x="168111" y="26863"/>
                  </a:cubicBezTo>
                  <a:lnTo>
                    <a:pt x="193161" y="0"/>
                  </a:lnTo>
                  <a:lnTo>
                    <a:pt x="393254" y="186588"/>
                  </a:lnTo>
                  <a:lnTo>
                    <a:pt x="368203" y="213451"/>
                  </a:lnTo>
                  <a:lnTo>
                    <a:pt x="214104" y="69752"/>
                  </a:lnTo>
                  <a:lnTo>
                    <a:pt x="222485" y="490531"/>
                  </a:lnTo>
                  <a:lnTo>
                    <a:pt x="187188" y="4905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FE4750-2537-E730-435D-F6365C8DB579}"/>
                </a:ext>
              </a:extLst>
            </p:cNvPr>
            <p:cNvSpPr txBox="1"/>
            <p:nvPr/>
          </p:nvSpPr>
          <p:spPr>
            <a:xfrm>
              <a:off x="7637693" y="4176219"/>
              <a:ext cx="436036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sp>
        <p:nvSpPr>
          <p:cNvPr id="20" name="标题 1">
            <a:extLst>
              <a:ext uri="{FF2B5EF4-FFF2-40B4-BE49-F238E27FC236}">
                <a16:creationId xmlns:a16="http://schemas.microsoft.com/office/drawing/2014/main" id="{473DE773-772C-9DB9-D909-509E3E849235}"/>
              </a:ext>
            </a:extLst>
          </p:cNvPr>
          <p:cNvSpPr txBox="1"/>
          <p:nvPr/>
        </p:nvSpPr>
        <p:spPr>
          <a:xfrm flipH="1">
            <a:off x="466091" y="5391190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434CFC94-B923-2641-0821-5371A6D8400F}"/>
              </a:ext>
            </a:extLst>
          </p:cNvPr>
          <p:cNvSpPr txBox="1"/>
          <p:nvPr/>
        </p:nvSpPr>
        <p:spPr>
          <a:xfrm flipH="1">
            <a:off x="4206387" y="1154839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9" name="Picture Placeholder 8" descr="A group of people sitting around a table with a screen with graphs&#10;&#10;AI-generated content may be incorrect.">
            <a:extLst>
              <a:ext uri="{FF2B5EF4-FFF2-40B4-BE49-F238E27FC236}">
                <a16:creationId xmlns:a16="http://schemas.microsoft.com/office/drawing/2014/main" id="{A9BDB6E6-A118-F7AD-4C2B-31CE580803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1792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: Diagonal Corners Rounded 70">
            <a:extLst>
              <a:ext uri="{FF2B5EF4-FFF2-40B4-BE49-F238E27FC236}">
                <a16:creationId xmlns:a16="http://schemas.microsoft.com/office/drawing/2014/main" id="{F25553ED-64B8-EC55-5AFA-7EBE978BAF9A}"/>
              </a:ext>
            </a:extLst>
          </p:cNvPr>
          <p:cNvSpPr/>
          <p:nvPr/>
        </p:nvSpPr>
        <p:spPr>
          <a:xfrm>
            <a:off x="236719" y="344678"/>
            <a:ext cx="3701128" cy="6168644"/>
          </a:xfrm>
          <a:prstGeom prst="round2Diag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03FF93-F4FE-ECA6-C3A5-0EE6E00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6</a:t>
            </a:fld>
            <a:endParaRPr lang="en-CA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4424E401-0B26-BE0E-FA0D-D227A2BC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90" y="1160462"/>
            <a:ext cx="3466426" cy="4803735"/>
          </a:xfrm>
        </p:spPr>
        <p:txBody>
          <a:bodyPr>
            <a:normAutofit/>
          </a:bodyPr>
          <a:lstStyle/>
          <a:p>
            <a:pPr algn="ctr"/>
            <a:r>
              <a:rPr kumimoji="0" lang="en-CA" sz="6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Lorem ipsum</a:t>
            </a:r>
            <a:endParaRPr lang="en-CA" sz="6000" dirty="0">
              <a:solidFill>
                <a:schemeClr val="bg2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1976DA3-9B29-452B-0022-03DD0F1CF937}"/>
              </a:ext>
            </a:extLst>
          </p:cNvPr>
          <p:cNvGrpSpPr/>
          <p:nvPr/>
        </p:nvGrpSpPr>
        <p:grpSpPr>
          <a:xfrm>
            <a:off x="4190951" y="1494280"/>
            <a:ext cx="6956232" cy="5042664"/>
            <a:chOff x="4648117" y="1233488"/>
            <a:chExt cx="6956232" cy="5042664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B4D1434-CA4D-90D8-BCAE-2528AE82C489}"/>
                </a:ext>
              </a:extLst>
            </p:cNvPr>
            <p:cNvGrpSpPr/>
            <p:nvPr/>
          </p:nvGrpSpPr>
          <p:grpSpPr>
            <a:xfrm>
              <a:off x="4648117" y="1233488"/>
              <a:ext cx="3238500" cy="5042664"/>
              <a:chOff x="631381" y="1664658"/>
              <a:chExt cx="3238500" cy="5042664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969B8B57-83C5-F9C0-E7FC-14678BEAAC02}"/>
                  </a:ext>
                </a:extLst>
              </p:cNvPr>
              <p:cNvGrpSpPr/>
              <p:nvPr/>
            </p:nvGrpSpPr>
            <p:grpSpPr>
              <a:xfrm>
                <a:off x="631381" y="2514078"/>
                <a:ext cx="3238500" cy="4193244"/>
                <a:chOff x="765852" y="2179180"/>
                <a:chExt cx="3238500" cy="4193244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FFBD459-22C4-B040-073E-D2DC77327B74}"/>
                    </a:ext>
                  </a:extLst>
                </p:cNvPr>
                <p:cNvSpPr/>
                <p:nvPr/>
              </p:nvSpPr>
              <p:spPr>
                <a:xfrm>
                  <a:off x="765852" y="2179180"/>
                  <a:ext cx="3238500" cy="4193244"/>
                </a:xfrm>
                <a:prstGeom prst="rect">
                  <a:avLst/>
                </a:prstGeom>
                <a:solidFill>
                  <a:schemeClr val="bg2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E7B9E3CF-86AB-6C59-579F-26D96C7644E6}"/>
                    </a:ext>
                  </a:extLst>
                </p:cNvPr>
                <p:cNvGrpSpPr/>
                <p:nvPr/>
              </p:nvGrpSpPr>
              <p:grpSpPr>
                <a:xfrm>
                  <a:off x="909830" y="2855364"/>
                  <a:ext cx="2950545" cy="3205105"/>
                  <a:chOff x="778174" y="2855364"/>
                  <a:chExt cx="2950545" cy="3205105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98EAE213-C5B4-E0B3-FDA2-81570747E402}"/>
                      </a:ext>
                    </a:extLst>
                  </p:cNvPr>
                  <p:cNvSpPr txBox="1"/>
                  <p:nvPr/>
                </p:nvSpPr>
                <p:spPr>
                  <a:xfrm>
                    <a:off x="1478496" y="2855364"/>
                    <a:ext cx="15499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Biome Light" panose="020B0303030204020804" pitchFamily="34" charset="0"/>
                      </a:rPr>
                      <a:t>VISION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296BB588-A211-DF08-F7D2-1DE743750DD2}"/>
                      </a:ext>
                    </a:extLst>
                  </p:cNvPr>
                  <p:cNvSpPr txBox="1"/>
                  <p:nvPr/>
                </p:nvSpPr>
                <p:spPr>
                  <a:xfrm>
                    <a:off x="778174" y="3752145"/>
                    <a:ext cx="2950545" cy="230832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Ut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ullamco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laboris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nisi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aliquip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commodo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consequat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FB245C73-DAEC-D32D-E131-843165B73FCE}"/>
                  </a:ext>
                </a:extLst>
              </p:cNvPr>
              <p:cNvGrpSpPr/>
              <p:nvPr/>
            </p:nvGrpSpPr>
            <p:grpSpPr>
              <a:xfrm>
                <a:off x="1632595" y="1664658"/>
                <a:ext cx="1236072" cy="1236072"/>
                <a:chOff x="256889" y="3282823"/>
                <a:chExt cx="1236072" cy="1236072"/>
              </a:xfrm>
            </p:grpSpPr>
            <p:sp>
              <p:nvSpPr>
                <p:cNvPr id="55" name="Rectangle: Diagonal Corners Rounded 54">
                  <a:extLst>
                    <a:ext uri="{FF2B5EF4-FFF2-40B4-BE49-F238E27FC236}">
                      <a16:creationId xmlns:a16="http://schemas.microsoft.com/office/drawing/2014/main" id="{80A16873-0802-5C9C-25AB-788394004A4F}"/>
                    </a:ext>
                  </a:extLst>
                </p:cNvPr>
                <p:cNvSpPr/>
                <p:nvPr/>
              </p:nvSpPr>
              <p:spPr>
                <a:xfrm>
                  <a:off x="256889" y="3282823"/>
                  <a:ext cx="1236072" cy="1236072"/>
                </a:xfrm>
                <a:prstGeom prst="round2DiagRect">
                  <a:avLst>
                    <a:gd name="adj1" fmla="val 34662"/>
                    <a:gd name="adj2" fmla="val 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FD4FE5CE-B57F-0C37-44DC-1479864DD635}"/>
                    </a:ext>
                  </a:extLst>
                </p:cNvPr>
                <p:cNvSpPr/>
                <p:nvPr/>
              </p:nvSpPr>
              <p:spPr>
                <a:xfrm>
                  <a:off x="635425" y="3661361"/>
                  <a:ext cx="479000" cy="478996"/>
                </a:xfrm>
                <a:custGeom>
                  <a:avLst/>
                  <a:gdLst>
                    <a:gd name="connsiteX0" fmla="*/ 324658 w 649582"/>
                    <a:gd name="connsiteY0" fmla="*/ 506731 h 649578"/>
                    <a:gd name="connsiteX1" fmla="*/ 333322 w 649582"/>
                    <a:gd name="connsiteY1" fmla="*/ 509052 h 649578"/>
                    <a:gd name="connsiteX2" fmla="*/ 341986 w 649582"/>
                    <a:gd name="connsiteY2" fmla="*/ 524059 h 649578"/>
                    <a:gd name="connsiteX3" fmla="*/ 341986 w 649582"/>
                    <a:gd name="connsiteY3" fmla="*/ 541387 h 649578"/>
                    <a:gd name="connsiteX4" fmla="*/ 333322 w 649582"/>
                    <a:gd name="connsiteY4" fmla="*/ 556394 h 649578"/>
                    <a:gd name="connsiteX5" fmla="*/ 315995 w 649582"/>
                    <a:gd name="connsiteY5" fmla="*/ 556394 h 649578"/>
                    <a:gd name="connsiteX6" fmla="*/ 307330 w 649582"/>
                    <a:gd name="connsiteY6" fmla="*/ 541387 h 649578"/>
                    <a:gd name="connsiteX7" fmla="*/ 307330 w 649582"/>
                    <a:gd name="connsiteY7" fmla="*/ 524059 h 649578"/>
                    <a:gd name="connsiteX8" fmla="*/ 315995 w 649582"/>
                    <a:gd name="connsiteY8" fmla="*/ 509052 h 649578"/>
                    <a:gd name="connsiteX9" fmla="*/ 324658 w 649582"/>
                    <a:gd name="connsiteY9" fmla="*/ 506731 h 649578"/>
                    <a:gd name="connsiteX10" fmla="*/ 433193 w 649582"/>
                    <a:gd name="connsiteY10" fmla="*/ 482071 h 649578"/>
                    <a:gd name="connsiteX11" fmla="*/ 440845 w 649582"/>
                    <a:gd name="connsiteY11" fmla="*/ 485857 h 649578"/>
                    <a:gd name="connsiteX12" fmla="*/ 453149 w 649582"/>
                    <a:gd name="connsiteY12" fmla="*/ 498071 h 649578"/>
                    <a:gd name="connsiteX13" fmla="*/ 458187 w 649582"/>
                    <a:gd name="connsiteY13" fmla="*/ 510325 h 649578"/>
                    <a:gd name="connsiteX14" fmla="*/ 453094 w 649582"/>
                    <a:gd name="connsiteY14" fmla="*/ 522558 h 649578"/>
                    <a:gd name="connsiteX15" fmla="*/ 440845 w 649582"/>
                    <a:gd name="connsiteY15" fmla="*/ 527614 h 649578"/>
                    <a:gd name="connsiteX16" fmla="*/ 440845 w 649582"/>
                    <a:gd name="connsiteY16" fmla="*/ 527615 h 649578"/>
                    <a:gd name="connsiteX17" fmla="*/ 428630 w 649582"/>
                    <a:gd name="connsiteY17" fmla="*/ 522590 h 649578"/>
                    <a:gd name="connsiteX18" fmla="*/ 416415 w 649582"/>
                    <a:gd name="connsiteY18" fmla="*/ 510286 h 649578"/>
                    <a:gd name="connsiteX19" fmla="*/ 412958 w 649582"/>
                    <a:gd name="connsiteY19" fmla="*/ 494103 h 649578"/>
                    <a:gd name="connsiteX20" fmla="*/ 424662 w 649582"/>
                    <a:gd name="connsiteY20" fmla="*/ 482399 h 649578"/>
                    <a:gd name="connsiteX21" fmla="*/ 433193 w 649582"/>
                    <a:gd name="connsiteY21" fmla="*/ 482071 h 649578"/>
                    <a:gd name="connsiteX22" fmla="*/ 216129 w 649582"/>
                    <a:gd name="connsiteY22" fmla="*/ 482066 h 649578"/>
                    <a:gd name="connsiteX23" fmla="*/ 224660 w 649582"/>
                    <a:gd name="connsiteY23" fmla="*/ 482393 h 649578"/>
                    <a:gd name="connsiteX24" fmla="*/ 236363 w 649582"/>
                    <a:gd name="connsiteY24" fmla="*/ 494097 h 649578"/>
                    <a:gd name="connsiteX25" fmla="*/ 232905 w 649582"/>
                    <a:gd name="connsiteY25" fmla="*/ 510280 h 649578"/>
                    <a:gd name="connsiteX26" fmla="*/ 220691 w 649582"/>
                    <a:gd name="connsiteY26" fmla="*/ 522584 h 649578"/>
                    <a:gd name="connsiteX27" fmla="*/ 220691 w 649582"/>
                    <a:gd name="connsiteY27" fmla="*/ 522583 h 649578"/>
                    <a:gd name="connsiteX28" fmla="*/ 208476 w 649582"/>
                    <a:gd name="connsiteY28" fmla="*/ 527608 h 649578"/>
                    <a:gd name="connsiteX29" fmla="*/ 196226 w 649582"/>
                    <a:gd name="connsiteY29" fmla="*/ 522552 h 649578"/>
                    <a:gd name="connsiteX30" fmla="*/ 191132 w 649582"/>
                    <a:gd name="connsiteY30" fmla="*/ 510319 h 649578"/>
                    <a:gd name="connsiteX31" fmla="*/ 196172 w 649582"/>
                    <a:gd name="connsiteY31" fmla="*/ 498065 h 649578"/>
                    <a:gd name="connsiteX32" fmla="*/ 208476 w 649582"/>
                    <a:gd name="connsiteY32" fmla="*/ 485851 h 649578"/>
                    <a:gd name="connsiteX33" fmla="*/ 216129 w 649582"/>
                    <a:gd name="connsiteY33" fmla="*/ 482066 h 649578"/>
                    <a:gd name="connsiteX34" fmla="*/ 613531 w 649582"/>
                    <a:gd name="connsiteY34" fmla="*/ 471961 h 649578"/>
                    <a:gd name="connsiteX35" fmla="*/ 649582 w 649582"/>
                    <a:gd name="connsiteY35" fmla="*/ 471961 h 649578"/>
                    <a:gd name="connsiteX36" fmla="*/ 649582 w 649582"/>
                    <a:gd name="connsiteY36" fmla="*/ 552908 h 649578"/>
                    <a:gd name="connsiteX37" fmla="*/ 552911 w 649582"/>
                    <a:gd name="connsiteY37" fmla="*/ 649578 h 649578"/>
                    <a:gd name="connsiteX38" fmla="*/ 471963 w 649582"/>
                    <a:gd name="connsiteY38" fmla="*/ 649578 h 649578"/>
                    <a:gd name="connsiteX39" fmla="*/ 471963 w 649582"/>
                    <a:gd name="connsiteY39" fmla="*/ 611385 h 649578"/>
                    <a:gd name="connsiteX40" fmla="*/ 549493 w 649582"/>
                    <a:gd name="connsiteY40" fmla="*/ 611385 h 649578"/>
                    <a:gd name="connsiteX41" fmla="*/ 613531 w 649582"/>
                    <a:gd name="connsiteY41" fmla="*/ 547348 h 649578"/>
                    <a:gd name="connsiteX42" fmla="*/ 0 w 649582"/>
                    <a:gd name="connsiteY42" fmla="*/ 471961 h 649578"/>
                    <a:gd name="connsiteX43" fmla="*/ 36051 w 649582"/>
                    <a:gd name="connsiteY43" fmla="*/ 471961 h 649578"/>
                    <a:gd name="connsiteX44" fmla="*/ 36051 w 649582"/>
                    <a:gd name="connsiteY44" fmla="*/ 547348 h 649578"/>
                    <a:gd name="connsiteX45" fmla="*/ 100089 w 649582"/>
                    <a:gd name="connsiteY45" fmla="*/ 611385 h 649578"/>
                    <a:gd name="connsiteX46" fmla="*/ 177619 w 649582"/>
                    <a:gd name="connsiteY46" fmla="*/ 611385 h 649578"/>
                    <a:gd name="connsiteX47" fmla="*/ 177619 w 649582"/>
                    <a:gd name="connsiteY47" fmla="*/ 649578 h 649578"/>
                    <a:gd name="connsiteX48" fmla="*/ 96671 w 649582"/>
                    <a:gd name="connsiteY48" fmla="*/ 649578 h 649578"/>
                    <a:gd name="connsiteX49" fmla="*/ 0 w 649582"/>
                    <a:gd name="connsiteY49" fmla="*/ 552908 h 649578"/>
                    <a:gd name="connsiteX50" fmla="*/ 294424 w 649582"/>
                    <a:gd name="connsiteY50" fmla="*/ 244174 h 649578"/>
                    <a:gd name="connsiteX51" fmla="*/ 251244 w 649582"/>
                    <a:gd name="connsiteY51" fmla="*/ 287353 h 649578"/>
                    <a:gd name="connsiteX52" fmla="*/ 294424 w 649582"/>
                    <a:gd name="connsiteY52" fmla="*/ 330532 h 649578"/>
                    <a:gd name="connsiteX53" fmla="*/ 337604 w 649582"/>
                    <a:gd name="connsiteY53" fmla="*/ 287353 h 649578"/>
                    <a:gd name="connsiteX54" fmla="*/ 294424 w 649582"/>
                    <a:gd name="connsiteY54" fmla="*/ 244174 h 649578"/>
                    <a:gd name="connsiteX55" fmla="*/ 324791 w 649582"/>
                    <a:gd name="connsiteY55" fmla="*/ 217501 h 649578"/>
                    <a:gd name="connsiteX56" fmla="*/ 432080 w 649582"/>
                    <a:gd name="connsiteY56" fmla="*/ 324789 h 649578"/>
                    <a:gd name="connsiteX57" fmla="*/ 324791 w 649582"/>
                    <a:gd name="connsiteY57" fmla="*/ 432077 h 649578"/>
                    <a:gd name="connsiteX58" fmla="*/ 217503 w 649582"/>
                    <a:gd name="connsiteY58" fmla="*/ 324789 h 649578"/>
                    <a:gd name="connsiteX59" fmla="*/ 324791 w 649582"/>
                    <a:gd name="connsiteY59" fmla="*/ 217501 h 649578"/>
                    <a:gd name="connsiteX60" fmla="*/ 324657 w 649582"/>
                    <a:gd name="connsiteY60" fmla="*/ 203494 h 649578"/>
                    <a:gd name="connsiteX61" fmla="*/ 111266 w 649582"/>
                    <a:gd name="connsiteY61" fmla="*/ 324789 h 649578"/>
                    <a:gd name="connsiteX62" fmla="*/ 324657 w 649582"/>
                    <a:gd name="connsiteY62" fmla="*/ 446084 h 649578"/>
                    <a:gd name="connsiteX63" fmla="*/ 538049 w 649582"/>
                    <a:gd name="connsiteY63" fmla="*/ 324789 h 649578"/>
                    <a:gd name="connsiteX64" fmla="*/ 324657 w 649582"/>
                    <a:gd name="connsiteY64" fmla="*/ 203494 h 649578"/>
                    <a:gd name="connsiteX65" fmla="*/ 324668 w 649582"/>
                    <a:gd name="connsiteY65" fmla="*/ 168833 h 649578"/>
                    <a:gd name="connsiteX66" fmla="*/ 574100 w 649582"/>
                    <a:gd name="connsiteY66" fmla="*/ 316812 h 649578"/>
                    <a:gd name="connsiteX67" fmla="*/ 574100 w 649582"/>
                    <a:gd name="connsiteY67" fmla="*/ 317246 h 649578"/>
                    <a:gd name="connsiteX68" fmla="*/ 574792 w 649582"/>
                    <a:gd name="connsiteY68" fmla="*/ 318804 h 649578"/>
                    <a:gd name="connsiteX69" fmla="*/ 575401 w 649582"/>
                    <a:gd name="connsiteY69" fmla="*/ 320367 h 649578"/>
                    <a:gd name="connsiteX70" fmla="*/ 575401 w 649582"/>
                    <a:gd name="connsiteY70" fmla="*/ 321837 h 649578"/>
                    <a:gd name="connsiteX71" fmla="*/ 575401 w 649582"/>
                    <a:gd name="connsiteY71" fmla="*/ 323655 h 649578"/>
                    <a:gd name="connsiteX72" fmla="*/ 575401 w 649582"/>
                    <a:gd name="connsiteY72" fmla="*/ 323658 h 649578"/>
                    <a:gd name="connsiteX73" fmla="*/ 575401 w 649582"/>
                    <a:gd name="connsiteY73" fmla="*/ 328595 h 649578"/>
                    <a:gd name="connsiteX74" fmla="*/ 574967 w 649582"/>
                    <a:gd name="connsiteY74" fmla="*/ 330242 h 649578"/>
                    <a:gd name="connsiteX75" fmla="*/ 574445 w 649582"/>
                    <a:gd name="connsiteY75" fmla="*/ 331630 h 649578"/>
                    <a:gd name="connsiteX76" fmla="*/ 573668 w 649582"/>
                    <a:gd name="connsiteY76" fmla="*/ 333448 h 649578"/>
                    <a:gd name="connsiteX77" fmla="*/ 324492 w 649582"/>
                    <a:gd name="connsiteY77" fmla="*/ 480130 h 649578"/>
                    <a:gd name="connsiteX78" fmla="*/ 75484 w 649582"/>
                    <a:gd name="connsiteY78" fmla="*/ 332844 h 649578"/>
                    <a:gd name="connsiteX79" fmla="*/ 74788 w 649582"/>
                    <a:gd name="connsiteY79" fmla="*/ 331286 h 649578"/>
                    <a:gd name="connsiteX80" fmla="*/ 74185 w 649582"/>
                    <a:gd name="connsiteY80" fmla="*/ 329727 h 649578"/>
                    <a:gd name="connsiteX81" fmla="*/ 74185 w 649582"/>
                    <a:gd name="connsiteY81" fmla="*/ 328253 h 649578"/>
                    <a:gd name="connsiteX82" fmla="*/ 74185 w 649582"/>
                    <a:gd name="connsiteY82" fmla="*/ 326435 h 649578"/>
                    <a:gd name="connsiteX83" fmla="*/ 74185 w 649582"/>
                    <a:gd name="connsiteY83" fmla="*/ 321496 h 649578"/>
                    <a:gd name="connsiteX84" fmla="*/ 74185 w 649582"/>
                    <a:gd name="connsiteY84" fmla="*/ 319848 h 649578"/>
                    <a:gd name="connsiteX85" fmla="*/ 74190 w 649582"/>
                    <a:gd name="connsiteY85" fmla="*/ 319845 h 649578"/>
                    <a:gd name="connsiteX86" fmla="*/ 74883 w 649582"/>
                    <a:gd name="connsiteY86" fmla="*/ 317937 h 649578"/>
                    <a:gd name="connsiteX87" fmla="*/ 75660 w 649582"/>
                    <a:gd name="connsiteY87" fmla="*/ 316119 h 649578"/>
                    <a:gd name="connsiteX88" fmla="*/ 324668 w 649582"/>
                    <a:gd name="connsiteY88" fmla="*/ 168833 h 649578"/>
                    <a:gd name="connsiteX89" fmla="*/ 436398 w 649582"/>
                    <a:gd name="connsiteY89" fmla="*/ 122504 h 649578"/>
                    <a:gd name="connsiteX90" fmla="*/ 445374 w 649582"/>
                    <a:gd name="connsiteY90" fmla="*/ 122506 h 649578"/>
                    <a:gd name="connsiteX91" fmla="*/ 457631 w 649582"/>
                    <a:gd name="connsiteY91" fmla="*/ 134763 h 649578"/>
                    <a:gd name="connsiteX92" fmla="*/ 453145 w 649582"/>
                    <a:gd name="connsiteY92" fmla="*/ 151511 h 649578"/>
                    <a:gd name="connsiteX93" fmla="*/ 440841 w 649582"/>
                    <a:gd name="connsiteY93" fmla="*/ 163725 h 649578"/>
                    <a:gd name="connsiteX94" fmla="*/ 428352 w 649582"/>
                    <a:gd name="connsiteY94" fmla="*/ 169770 h 649578"/>
                    <a:gd name="connsiteX95" fmla="*/ 415429 w 649582"/>
                    <a:gd name="connsiteY95" fmla="*/ 164708 h 649578"/>
                    <a:gd name="connsiteX96" fmla="*/ 410366 w 649582"/>
                    <a:gd name="connsiteY96" fmla="*/ 151785 h 649578"/>
                    <a:gd name="connsiteX97" fmla="*/ 416411 w 649582"/>
                    <a:gd name="connsiteY97" fmla="*/ 139296 h 649578"/>
                    <a:gd name="connsiteX98" fmla="*/ 428626 w 649582"/>
                    <a:gd name="connsiteY98" fmla="*/ 126993 h 649578"/>
                    <a:gd name="connsiteX99" fmla="*/ 436398 w 649582"/>
                    <a:gd name="connsiteY99" fmla="*/ 122504 h 649578"/>
                    <a:gd name="connsiteX100" fmla="*/ 208431 w 649582"/>
                    <a:gd name="connsiteY100" fmla="*/ 121911 h 649578"/>
                    <a:gd name="connsiteX101" fmla="*/ 220693 w 649582"/>
                    <a:gd name="connsiteY101" fmla="*/ 126993 h 649578"/>
                    <a:gd name="connsiteX102" fmla="*/ 232908 w 649582"/>
                    <a:gd name="connsiteY102" fmla="*/ 139296 h 649578"/>
                    <a:gd name="connsiteX103" fmla="*/ 236365 w 649582"/>
                    <a:gd name="connsiteY103" fmla="*/ 155479 h 649578"/>
                    <a:gd name="connsiteX104" fmla="*/ 224661 w 649582"/>
                    <a:gd name="connsiteY104" fmla="*/ 167183 h 649578"/>
                    <a:gd name="connsiteX105" fmla="*/ 208478 w 649582"/>
                    <a:gd name="connsiteY105" fmla="*/ 163726 h 649578"/>
                    <a:gd name="connsiteX106" fmla="*/ 196174 w 649582"/>
                    <a:gd name="connsiteY106" fmla="*/ 151511 h 649578"/>
                    <a:gd name="connsiteX107" fmla="*/ 191092 w 649582"/>
                    <a:gd name="connsiteY107" fmla="*/ 139250 h 649578"/>
                    <a:gd name="connsiteX108" fmla="*/ 196174 w 649582"/>
                    <a:gd name="connsiteY108" fmla="*/ 126993 h 649578"/>
                    <a:gd name="connsiteX109" fmla="*/ 208431 w 649582"/>
                    <a:gd name="connsiteY109" fmla="*/ 121911 h 649578"/>
                    <a:gd name="connsiteX110" fmla="*/ 324658 w 649582"/>
                    <a:gd name="connsiteY110" fmla="*/ 90863 h 649578"/>
                    <a:gd name="connsiteX111" fmla="*/ 333322 w 649582"/>
                    <a:gd name="connsiteY111" fmla="*/ 93184 h 649578"/>
                    <a:gd name="connsiteX112" fmla="*/ 341986 w 649582"/>
                    <a:gd name="connsiteY112" fmla="*/ 108191 h 649578"/>
                    <a:gd name="connsiteX113" fmla="*/ 341986 w 649582"/>
                    <a:gd name="connsiteY113" fmla="*/ 125519 h 649578"/>
                    <a:gd name="connsiteX114" fmla="*/ 333322 w 649582"/>
                    <a:gd name="connsiteY114" fmla="*/ 140526 h 649578"/>
                    <a:gd name="connsiteX115" fmla="*/ 315995 w 649582"/>
                    <a:gd name="connsiteY115" fmla="*/ 140526 h 649578"/>
                    <a:gd name="connsiteX116" fmla="*/ 307330 w 649582"/>
                    <a:gd name="connsiteY116" fmla="*/ 125519 h 649578"/>
                    <a:gd name="connsiteX117" fmla="*/ 307330 w 649582"/>
                    <a:gd name="connsiteY117" fmla="*/ 108191 h 649578"/>
                    <a:gd name="connsiteX118" fmla="*/ 315995 w 649582"/>
                    <a:gd name="connsiteY118" fmla="*/ 93184 h 649578"/>
                    <a:gd name="connsiteX119" fmla="*/ 324658 w 649582"/>
                    <a:gd name="connsiteY119" fmla="*/ 90863 h 649578"/>
                    <a:gd name="connsiteX120" fmla="*/ 471963 w 649582"/>
                    <a:gd name="connsiteY120" fmla="*/ 0 h 649578"/>
                    <a:gd name="connsiteX121" fmla="*/ 552911 w 649582"/>
                    <a:gd name="connsiteY121" fmla="*/ 0 h 649578"/>
                    <a:gd name="connsiteX122" fmla="*/ 649582 w 649582"/>
                    <a:gd name="connsiteY122" fmla="*/ 96670 h 649578"/>
                    <a:gd name="connsiteX123" fmla="*/ 649582 w 649582"/>
                    <a:gd name="connsiteY123" fmla="*/ 177618 h 649578"/>
                    <a:gd name="connsiteX124" fmla="*/ 613531 w 649582"/>
                    <a:gd name="connsiteY124" fmla="*/ 177618 h 649578"/>
                    <a:gd name="connsiteX125" fmla="*/ 613531 w 649582"/>
                    <a:gd name="connsiteY125" fmla="*/ 102230 h 649578"/>
                    <a:gd name="connsiteX126" fmla="*/ 549493 w 649582"/>
                    <a:gd name="connsiteY126" fmla="*/ 38193 h 649578"/>
                    <a:gd name="connsiteX127" fmla="*/ 471963 w 649582"/>
                    <a:gd name="connsiteY127" fmla="*/ 38193 h 649578"/>
                    <a:gd name="connsiteX128" fmla="*/ 96671 w 649582"/>
                    <a:gd name="connsiteY128" fmla="*/ 0 h 649578"/>
                    <a:gd name="connsiteX129" fmla="*/ 177619 w 649582"/>
                    <a:gd name="connsiteY129" fmla="*/ 0 h 649578"/>
                    <a:gd name="connsiteX130" fmla="*/ 177619 w 649582"/>
                    <a:gd name="connsiteY130" fmla="*/ 38193 h 649578"/>
                    <a:gd name="connsiteX131" fmla="*/ 100089 w 649582"/>
                    <a:gd name="connsiteY131" fmla="*/ 38193 h 649578"/>
                    <a:gd name="connsiteX132" fmla="*/ 36051 w 649582"/>
                    <a:gd name="connsiteY132" fmla="*/ 102230 h 649578"/>
                    <a:gd name="connsiteX133" fmla="*/ 36051 w 649582"/>
                    <a:gd name="connsiteY133" fmla="*/ 177618 h 649578"/>
                    <a:gd name="connsiteX134" fmla="*/ 0 w 649582"/>
                    <a:gd name="connsiteY134" fmla="*/ 177618 h 649578"/>
                    <a:gd name="connsiteX135" fmla="*/ 0 w 649582"/>
                    <a:gd name="connsiteY135" fmla="*/ 96670 h 649578"/>
                    <a:gd name="connsiteX136" fmla="*/ 96671 w 649582"/>
                    <a:gd name="connsiteY136" fmla="*/ 0 h 649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649582" h="649578">
                      <a:moveTo>
                        <a:pt x="324658" y="506731"/>
                      </a:moveTo>
                      <a:cubicBezTo>
                        <a:pt x="327650" y="506731"/>
                        <a:pt x="330642" y="507505"/>
                        <a:pt x="333322" y="509052"/>
                      </a:cubicBezTo>
                      <a:cubicBezTo>
                        <a:pt x="338683" y="512146"/>
                        <a:pt x="341986" y="517867"/>
                        <a:pt x="341986" y="524059"/>
                      </a:cubicBezTo>
                      <a:lnTo>
                        <a:pt x="341986" y="541387"/>
                      </a:lnTo>
                      <a:cubicBezTo>
                        <a:pt x="341986" y="547579"/>
                        <a:pt x="338683" y="553299"/>
                        <a:pt x="333322" y="556394"/>
                      </a:cubicBezTo>
                      <a:cubicBezTo>
                        <a:pt x="327962" y="559488"/>
                        <a:pt x="321356" y="559488"/>
                        <a:pt x="315995" y="556394"/>
                      </a:cubicBezTo>
                      <a:cubicBezTo>
                        <a:pt x="310634" y="553299"/>
                        <a:pt x="307330" y="547579"/>
                        <a:pt x="307330" y="541387"/>
                      </a:cubicBezTo>
                      <a:lnTo>
                        <a:pt x="307330" y="524059"/>
                      </a:lnTo>
                      <a:cubicBezTo>
                        <a:pt x="307330" y="517867"/>
                        <a:pt x="310634" y="512146"/>
                        <a:pt x="315995" y="509052"/>
                      </a:cubicBezTo>
                      <a:cubicBezTo>
                        <a:pt x="318675" y="507505"/>
                        <a:pt x="321667" y="506731"/>
                        <a:pt x="324658" y="506731"/>
                      </a:cubicBezTo>
                      <a:close/>
                      <a:moveTo>
                        <a:pt x="433193" y="482071"/>
                      </a:moveTo>
                      <a:cubicBezTo>
                        <a:pt x="435977" y="482666"/>
                        <a:pt x="438615" y="483946"/>
                        <a:pt x="440845" y="485857"/>
                      </a:cubicBezTo>
                      <a:lnTo>
                        <a:pt x="453149" y="498071"/>
                      </a:lnTo>
                      <a:cubicBezTo>
                        <a:pt x="456386" y="501329"/>
                        <a:pt x="458200" y="505734"/>
                        <a:pt x="458187" y="510325"/>
                      </a:cubicBezTo>
                      <a:cubicBezTo>
                        <a:pt x="458176" y="514920"/>
                        <a:pt x="456347" y="519317"/>
                        <a:pt x="453094" y="522558"/>
                      </a:cubicBezTo>
                      <a:cubicBezTo>
                        <a:pt x="449841" y="525800"/>
                        <a:pt x="445436" y="527618"/>
                        <a:pt x="440845" y="527614"/>
                      </a:cubicBezTo>
                      <a:lnTo>
                        <a:pt x="440845" y="527615"/>
                      </a:lnTo>
                      <a:cubicBezTo>
                        <a:pt x="436270" y="527618"/>
                        <a:pt x="431879" y="525811"/>
                        <a:pt x="428630" y="522590"/>
                      </a:cubicBezTo>
                      <a:lnTo>
                        <a:pt x="416415" y="510286"/>
                      </a:lnTo>
                      <a:cubicBezTo>
                        <a:pt x="412594" y="505826"/>
                        <a:pt x="411294" y="499735"/>
                        <a:pt x="412958" y="494103"/>
                      </a:cubicBezTo>
                      <a:cubicBezTo>
                        <a:pt x="414624" y="488472"/>
                        <a:pt x="419030" y="484066"/>
                        <a:pt x="424662" y="482399"/>
                      </a:cubicBezTo>
                      <a:cubicBezTo>
                        <a:pt x="427478" y="481568"/>
                        <a:pt x="430408" y="481477"/>
                        <a:pt x="433193" y="482071"/>
                      </a:cubicBezTo>
                      <a:close/>
                      <a:moveTo>
                        <a:pt x="216129" y="482066"/>
                      </a:moveTo>
                      <a:cubicBezTo>
                        <a:pt x="218913" y="481471"/>
                        <a:pt x="221844" y="481561"/>
                        <a:pt x="224660" y="482393"/>
                      </a:cubicBezTo>
                      <a:cubicBezTo>
                        <a:pt x="230291" y="484059"/>
                        <a:pt x="234697" y="488465"/>
                        <a:pt x="236363" y="494097"/>
                      </a:cubicBezTo>
                      <a:cubicBezTo>
                        <a:pt x="238027" y="499729"/>
                        <a:pt x="236726" y="505820"/>
                        <a:pt x="232905" y="510280"/>
                      </a:cubicBezTo>
                      <a:lnTo>
                        <a:pt x="220691" y="522584"/>
                      </a:lnTo>
                      <a:lnTo>
                        <a:pt x="220691" y="522583"/>
                      </a:lnTo>
                      <a:cubicBezTo>
                        <a:pt x="217442" y="525804"/>
                        <a:pt x="213051" y="527612"/>
                        <a:pt x="208476" y="527608"/>
                      </a:cubicBezTo>
                      <a:cubicBezTo>
                        <a:pt x="203884" y="527612"/>
                        <a:pt x="199479" y="525794"/>
                        <a:pt x="196226" y="522552"/>
                      </a:cubicBezTo>
                      <a:cubicBezTo>
                        <a:pt x="192974" y="519311"/>
                        <a:pt x="191144" y="514914"/>
                        <a:pt x="191132" y="510319"/>
                      </a:cubicBezTo>
                      <a:cubicBezTo>
                        <a:pt x="191121" y="505729"/>
                        <a:pt x="192935" y="501322"/>
                        <a:pt x="196172" y="498065"/>
                      </a:cubicBezTo>
                      <a:lnTo>
                        <a:pt x="208476" y="485851"/>
                      </a:lnTo>
                      <a:cubicBezTo>
                        <a:pt x="210706" y="483941"/>
                        <a:pt x="213344" y="482660"/>
                        <a:pt x="216129" y="482066"/>
                      </a:cubicBezTo>
                      <a:close/>
                      <a:moveTo>
                        <a:pt x="613531" y="471961"/>
                      </a:moveTo>
                      <a:lnTo>
                        <a:pt x="649582" y="471961"/>
                      </a:lnTo>
                      <a:lnTo>
                        <a:pt x="649582" y="552908"/>
                      </a:lnTo>
                      <a:cubicBezTo>
                        <a:pt x="649582" y="606297"/>
                        <a:pt x="606301" y="649578"/>
                        <a:pt x="552911" y="649578"/>
                      </a:cubicBezTo>
                      <a:lnTo>
                        <a:pt x="471963" y="649578"/>
                      </a:lnTo>
                      <a:lnTo>
                        <a:pt x="471963" y="611385"/>
                      </a:lnTo>
                      <a:lnTo>
                        <a:pt x="549493" y="611385"/>
                      </a:lnTo>
                      <a:cubicBezTo>
                        <a:pt x="584860" y="611385"/>
                        <a:pt x="613531" y="582715"/>
                        <a:pt x="613531" y="547348"/>
                      </a:cubicBezTo>
                      <a:close/>
                      <a:moveTo>
                        <a:pt x="0" y="471961"/>
                      </a:moveTo>
                      <a:lnTo>
                        <a:pt x="36051" y="471961"/>
                      </a:lnTo>
                      <a:lnTo>
                        <a:pt x="36051" y="547348"/>
                      </a:lnTo>
                      <a:cubicBezTo>
                        <a:pt x="36051" y="582715"/>
                        <a:pt x="64722" y="611385"/>
                        <a:pt x="100089" y="611385"/>
                      </a:cubicBezTo>
                      <a:lnTo>
                        <a:pt x="177619" y="611385"/>
                      </a:lnTo>
                      <a:lnTo>
                        <a:pt x="177619" y="649578"/>
                      </a:lnTo>
                      <a:lnTo>
                        <a:pt x="96671" y="649578"/>
                      </a:lnTo>
                      <a:cubicBezTo>
                        <a:pt x="43281" y="649578"/>
                        <a:pt x="0" y="606297"/>
                        <a:pt x="0" y="552908"/>
                      </a:cubicBezTo>
                      <a:close/>
                      <a:moveTo>
                        <a:pt x="294424" y="244174"/>
                      </a:moveTo>
                      <a:cubicBezTo>
                        <a:pt x="270576" y="244174"/>
                        <a:pt x="251244" y="263506"/>
                        <a:pt x="251244" y="287353"/>
                      </a:cubicBezTo>
                      <a:cubicBezTo>
                        <a:pt x="251244" y="311200"/>
                        <a:pt x="270576" y="330532"/>
                        <a:pt x="294424" y="330532"/>
                      </a:cubicBezTo>
                      <a:cubicBezTo>
                        <a:pt x="318272" y="330532"/>
                        <a:pt x="337604" y="311200"/>
                        <a:pt x="337604" y="287353"/>
                      </a:cubicBezTo>
                      <a:cubicBezTo>
                        <a:pt x="337604" y="263506"/>
                        <a:pt x="318272" y="244174"/>
                        <a:pt x="294424" y="244174"/>
                      </a:cubicBezTo>
                      <a:close/>
                      <a:moveTo>
                        <a:pt x="324791" y="217501"/>
                      </a:moveTo>
                      <a:cubicBezTo>
                        <a:pt x="384045" y="217501"/>
                        <a:pt x="432080" y="265536"/>
                        <a:pt x="432080" y="324789"/>
                      </a:cubicBezTo>
                      <a:cubicBezTo>
                        <a:pt x="432080" y="384042"/>
                        <a:pt x="384045" y="432077"/>
                        <a:pt x="324791" y="432077"/>
                      </a:cubicBezTo>
                      <a:cubicBezTo>
                        <a:pt x="265538" y="432077"/>
                        <a:pt x="217503" y="384042"/>
                        <a:pt x="217503" y="324789"/>
                      </a:cubicBezTo>
                      <a:cubicBezTo>
                        <a:pt x="217503" y="265536"/>
                        <a:pt x="265538" y="217501"/>
                        <a:pt x="324791" y="217501"/>
                      </a:cubicBezTo>
                      <a:close/>
                      <a:moveTo>
                        <a:pt x="324657" y="203494"/>
                      </a:moveTo>
                      <a:cubicBezTo>
                        <a:pt x="202845" y="203494"/>
                        <a:pt x="130761" y="295939"/>
                        <a:pt x="111266" y="324789"/>
                      </a:cubicBezTo>
                      <a:cubicBezTo>
                        <a:pt x="130763" y="353640"/>
                        <a:pt x="202845" y="446084"/>
                        <a:pt x="324657" y="446084"/>
                      </a:cubicBezTo>
                      <a:cubicBezTo>
                        <a:pt x="446470" y="446084"/>
                        <a:pt x="518554" y="353640"/>
                        <a:pt x="538049" y="324789"/>
                      </a:cubicBezTo>
                      <a:cubicBezTo>
                        <a:pt x="518552" y="295939"/>
                        <a:pt x="446468" y="203494"/>
                        <a:pt x="324657" y="203494"/>
                      </a:cubicBezTo>
                      <a:close/>
                      <a:moveTo>
                        <a:pt x="324668" y="168833"/>
                      </a:moveTo>
                      <a:cubicBezTo>
                        <a:pt x="489279" y="168833"/>
                        <a:pt x="570287" y="310230"/>
                        <a:pt x="574100" y="316812"/>
                      </a:cubicBezTo>
                      <a:lnTo>
                        <a:pt x="574100" y="317246"/>
                      </a:lnTo>
                      <a:cubicBezTo>
                        <a:pt x="574368" y="317749"/>
                        <a:pt x="574595" y="318271"/>
                        <a:pt x="574792" y="318804"/>
                      </a:cubicBezTo>
                      <a:cubicBezTo>
                        <a:pt x="575068" y="319295"/>
                        <a:pt x="575273" y="319817"/>
                        <a:pt x="575401" y="320367"/>
                      </a:cubicBezTo>
                      <a:cubicBezTo>
                        <a:pt x="575431" y="320854"/>
                        <a:pt x="575431" y="321350"/>
                        <a:pt x="575401" y="321837"/>
                      </a:cubicBezTo>
                      <a:lnTo>
                        <a:pt x="575401" y="323655"/>
                      </a:lnTo>
                      <a:lnTo>
                        <a:pt x="575401" y="323658"/>
                      </a:lnTo>
                      <a:lnTo>
                        <a:pt x="575401" y="328595"/>
                      </a:lnTo>
                      <a:cubicBezTo>
                        <a:pt x="574967" y="329116"/>
                        <a:pt x="574967" y="329723"/>
                        <a:pt x="574967" y="330242"/>
                      </a:cubicBezTo>
                      <a:cubicBezTo>
                        <a:pt x="574843" y="330721"/>
                        <a:pt x="574669" y="331190"/>
                        <a:pt x="574445" y="331630"/>
                      </a:cubicBezTo>
                      <a:cubicBezTo>
                        <a:pt x="574224" y="332249"/>
                        <a:pt x="573961" y="332856"/>
                        <a:pt x="573668" y="333448"/>
                      </a:cubicBezTo>
                      <a:cubicBezTo>
                        <a:pt x="570281" y="339340"/>
                        <a:pt x="488671" y="480130"/>
                        <a:pt x="324492" y="480130"/>
                      </a:cubicBezTo>
                      <a:cubicBezTo>
                        <a:pt x="160307" y="480130"/>
                        <a:pt x="78865" y="338909"/>
                        <a:pt x="75484" y="332844"/>
                      </a:cubicBezTo>
                      <a:cubicBezTo>
                        <a:pt x="75218" y="332341"/>
                        <a:pt x="74985" y="331819"/>
                        <a:pt x="74788" y="331286"/>
                      </a:cubicBezTo>
                      <a:cubicBezTo>
                        <a:pt x="74513" y="330798"/>
                        <a:pt x="74309" y="330272"/>
                        <a:pt x="74185" y="329727"/>
                      </a:cubicBezTo>
                      <a:cubicBezTo>
                        <a:pt x="74154" y="329235"/>
                        <a:pt x="74154" y="328744"/>
                        <a:pt x="74185" y="328253"/>
                      </a:cubicBezTo>
                      <a:cubicBezTo>
                        <a:pt x="74142" y="327646"/>
                        <a:pt x="74142" y="327039"/>
                        <a:pt x="74185" y="326435"/>
                      </a:cubicBezTo>
                      <a:lnTo>
                        <a:pt x="74185" y="321496"/>
                      </a:lnTo>
                      <a:lnTo>
                        <a:pt x="74185" y="319848"/>
                      </a:lnTo>
                      <a:lnTo>
                        <a:pt x="74190" y="319845"/>
                      </a:lnTo>
                      <a:cubicBezTo>
                        <a:pt x="74321" y="319179"/>
                        <a:pt x="74554" y="318534"/>
                        <a:pt x="74883" y="317937"/>
                      </a:cubicBezTo>
                      <a:cubicBezTo>
                        <a:pt x="75103" y="317319"/>
                        <a:pt x="75366" y="316712"/>
                        <a:pt x="75660" y="316119"/>
                      </a:cubicBezTo>
                      <a:cubicBezTo>
                        <a:pt x="79046" y="310228"/>
                        <a:pt x="160056" y="168833"/>
                        <a:pt x="324668" y="168833"/>
                      </a:cubicBezTo>
                      <a:close/>
                      <a:moveTo>
                        <a:pt x="436398" y="122504"/>
                      </a:moveTo>
                      <a:cubicBezTo>
                        <a:pt x="439290" y="121730"/>
                        <a:pt x="442382" y="121703"/>
                        <a:pt x="445374" y="122506"/>
                      </a:cubicBezTo>
                      <a:cubicBezTo>
                        <a:pt x="451357" y="124107"/>
                        <a:pt x="456030" y="128779"/>
                        <a:pt x="457631" y="134763"/>
                      </a:cubicBezTo>
                      <a:cubicBezTo>
                        <a:pt x="459236" y="140746"/>
                        <a:pt x="457527" y="147132"/>
                        <a:pt x="453145" y="151511"/>
                      </a:cubicBezTo>
                      <a:lnTo>
                        <a:pt x="440841" y="163725"/>
                      </a:lnTo>
                      <a:cubicBezTo>
                        <a:pt x="437700" y="167392"/>
                        <a:pt x="433175" y="169585"/>
                        <a:pt x="428352" y="169770"/>
                      </a:cubicBezTo>
                      <a:cubicBezTo>
                        <a:pt x="423525" y="169956"/>
                        <a:pt x="418840" y="168123"/>
                        <a:pt x="415429" y="164708"/>
                      </a:cubicBezTo>
                      <a:cubicBezTo>
                        <a:pt x="412014" y="161295"/>
                        <a:pt x="410180" y="156612"/>
                        <a:pt x="410366" y="151785"/>
                      </a:cubicBezTo>
                      <a:cubicBezTo>
                        <a:pt x="410551" y="146962"/>
                        <a:pt x="412745" y="142437"/>
                        <a:pt x="416411" y="139296"/>
                      </a:cubicBezTo>
                      <a:lnTo>
                        <a:pt x="428626" y="126993"/>
                      </a:lnTo>
                      <a:cubicBezTo>
                        <a:pt x="430815" y="124801"/>
                        <a:pt x="433506" y="123278"/>
                        <a:pt x="436398" y="122504"/>
                      </a:cubicBezTo>
                      <a:close/>
                      <a:moveTo>
                        <a:pt x="208431" y="121911"/>
                      </a:moveTo>
                      <a:cubicBezTo>
                        <a:pt x="213030" y="121911"/>
                        <a:pt x="217444" y="123740"/>
                        <a:pt x="220693" y="126993"/>
                      </a:cubicBezTo>
                      <a:lnTo>
                        <a:pt x="232908" y="139296"/>
                      </a:lnTo>
                      <a:cubicBezTo>
                        <a:pt x="236728" y="143756"/>
                        <a:pt x="238029" y="149848"/>
                        <a:pt x="236365" y="155479"/>
                      </a:cubicBezTo>
                      <a:cubicBezTo>
                        <a:pt x="234698" y="161110"/>
                        <a:pt x="230292" y="165517"/>
                        <a:pt x="224661" y="167183"/>
                      </a:cubicBezTo>
                      <a:cubicBezTo>
                        <a:pt x="219029" y="168847"/>
                        <a:pt x="212938" y="167546"/>
                        <a:pt x="208478" y="163726"/>
                      </a:cubicBezTo>
                      <a:lnTo>
                        <a:pt x="196174" y="151511"/>
                      </a:lnTo>
                      <a:cubicBezTo>
                        <a:pt x="192921" y="148262"/>
                        <a:pt x="191092" y="143849"/>
                        <a:pt x="191092" y="139250"/>
                      </a:cubicBezTo>
                      <a:cubicBezTo>
                        <a:pt x="191092" y="134651"/>
                        <a:pt x="192921" y="130241"/>
                        <a:pt x="196174" y="126993"/>
                      </a:cubicBezTo>
                      <a:cubicBezTo>
                        <a:pt x="199423" y="123740"/>
                        <a:pt x="203832" y="121911"/>
                        <a:pt x="208431" y="121911"/>
                      </a:cubicBezTo>
                      <a:close/>
                      <a:moveTo>
                        <a:pt x="324658" y="90863"/>
                      </a:moveTo>
                      <a:cubicBezTo>
                        <a:pt x="327650" y="90863"/>
                        <a:pt x="330642" y="91637"/>
                        <a:pt x="333322" y="93184"/>
                      </a:cubicBezTo>
                      <a:cubicBezTo>
                        <a:pt x="338683" y="96279"/>
                        <a:pt x="341986" y="101999"/>
                        <a:pt x="341986" y="108191"/>
                      </a:cubicBezTo>
                      <a:lnTo>
                        <a:pt x="341986" y="125519"/>
                      </a:lnTo>
                      <a:cubicBezTo>
                        <a:pt x="341986" y="131711"/>
                        <a:pt x="338683" y="137431"/>
                        <a:pt x="333322" y="140526"/>
                      </a:cubicBezTo>
                      <a:cubicBezTo>
                        <a:pt x="327962" y="143620"/>
                        <a:pt x="321356" y="143620"/>
                        <a:pt x="315995" y="140526"/>
                      </a:cubicBezTo>
                      <a:cubicBezTo>
                        <a:pt x="310634" y="137431"/>
                        <a:pt x="307330" y="131712"/>
                        <a:pt x="307330" y="125519"/>
                      </a:cubicBezTo>
                      <a:lnTo>
                        <a:pt x="307330" y="108191"/>
                      </a:lnTo>
                      <a:cubicBezTo>
                        <a:pt x="307330" y="101999"/>
                        <a:pt x="310634" y="96279"/>
                        <a:pt x="315995" y="93184"/>
                      </a:cubicBezTo>
                      <a:cubicBezTo>
                        <a:pt x="318675" y="91637"/>
                        <a:pt x="321667" y="90863"/>
                        <a:pt x="324658" y="90863"/>
                      </a:cubicBezTo>
                      <a:close/>
                      <a:moveTo>
                        <a:pt x="471963" y="0"/>
                      </a:moveTo>
                      <a:lnTo>
                        <a:pt x="552911" y="0"/>
                      </a:lnTo>
                      <a:cubicBezTo>
                        <a:pt x="606301" y="0"/>
                        <a:pt x="649582" y="43281"/>
                        <a:pt x="649582" y="96670"/>
                      </a:cubicBezTo>
                      <a:lnTo>
                        <a:pt x="649582" y="177618"/>
                      </a:lnTo>
                      <a:lnTo>
                        <a:pt x="613531" y="177618"/>
                      </a:lnTo>
                      <a:lnTo>
                        <a:pt x="613531" y="102230"/>
                      </a:lnTo>
                      <a:cubicBezTo>
                        <a:pt x="613531" y="66863"/>
                        <a:pt x="584860" y="38193"/>
                        <a:pt x="549493" y="38193"/>
                      </a:cubicBezTo>
                      <a:lnTo>
                        <a:pt x="471963" y="38193"/>
                      </a:lnTo>
                      <a:close/>
                      <a:moveTo>
                        <a:pt x="96671" y="0"/>
                      </a:moveTo>
                      <a:lnTo>
                        <a:pt x="177619" y="0"/>
                      </a:lnTo>
                      <a:lnTo>
                        <a:pt x="177619" y="38193"/>
                      </a:lnTo>
                      <a:lnTo>
                        <a:pt x="100089" y="38193"/>
                      </a:lnTo>
                      <a:cubicBezTo>
                        <a:pt x="64722" y="38193"/>
                        <a:pt x="36051" y="66863"/>
                        <a:pt x="36051" y="102230"/>
                      </a:cubicBezTo>
                      <a:lnTo>
                        <a:pt x="36051" y="177618"/>
                      </a:lnTo>
                      <a:lnTo>
                        <a:pt x="0" y="177618"/>
                      </a:lnTo>
                      <a:lnTo>
                        <a:pt x="0" y="96670"/>
                      </a:lnTo>
                      <a:cubicBezTo>
                        <a:pt x="0" y="43281"/>
                        <a:pt x="43281" y="0"/>
                        <a:pt x="96671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B20B173-9C43-0C71-DAAF-E056E3D79544}"/>
                </a:ext>
              </a:extLst>
            </p:cNvPr>
            <p:cNvGrpSpPr/>
            <p:nvPr/>
          </p:nvGrpSpPr>
          <p:grpSpPr>
            <a:xfrm>
              <a:off x="8365849" y="1233488"/>
              <a:ext cx="3238500" cy="5042664"/>
              <a:chOff x="4573394" y="1664658"/>
              <a:chExt cx="3238500" cy="5042664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37A7FFB2-57B9-C0AD-D5DB-BB42015C3B3A}"/>
                  </a:ext>
                </a:extLst>
              </p:cNvPr>
              <p:cNvGrpSpPr/>
              <p:nvPr/>
            </p:nvGrpSpPr>
            <p:grpSpPr>
              <a:xfrm>
                <a:off x="4573394" y="2514078"/>
                <a:ext cx="3238500" cy="4193244"/>
                <a:chOff x="4707865" y="2179180"/>
                <a:chExt cx="3238500" cy="4193244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E7895EE7-7A54-F98F-EA94-7EF98EEABFD0}"/>
                    </a:ext>
                  </a:extLst>
                </p:cNvPr>
                <p:cNvSpPr/>
                <p:nvPr/>
              </p:nvSpPr>
              <p:spPr>
                <a:xfrm>
                  <a:off x="4707865" y="2179180"/>
                  <a:ext cx="3238500" cy="4193244"/>
                </a:xfrm>
                <a:prstGeom prst="rect">
                  <a:avLst/>
                </a:prstGeom>
                <a:solidFill>
                  <a:schemeClr val="bg2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D0F80C28-4A7F-190E-A730-662825C155AB}"/>
                    </a:ext>
                  </a:extLst>
                </p:cNvPr>
                <p:cNvGrpSpPr/>
                <p:nvPr/>
              </p:nvGrpSpPr>
              <p:grpSpPr>
                <a:xfrm>
                  <a:off x="4851843" y="2855364"/>
                  <a:ext cx="2950545" cy="3389771"/>
                  <a:chOff x="768603" y="2855364"/>
                  <a:chExt cx="2950545" cy="3389771"/>
                </a:xfrm>
              </p:grpSpPr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8599A306-DD4C-A039-195F-0A741AB7F231}"/>
                      </a:ext>
                    </a:extLst>
                  </p:cNvPr>
                  <p:cNvSpPr txBox="1"/>
                  <p:nvPr/>
                </p:nvSpPr>
                <p:spPr>
                  <a:xfrm>
                    <a:off x="1468925" y="2855364"/>
                    <a:ext cx="15499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  <a:cs typeface="Biome Light" panose="020B0303030204020804" pitchFamily="34" charset="0"/>
                      </a:rPr>
                      <a:t>MISSION</a:t>
                    </a: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EDCBCEAB-7714-63C2-3437-578A4687C9B5}"/>
                      </a:ext>
                    </a:extLst>
                  </p:cNvPr>
                  <p:cNvSpPr txBox="1"/>
                  <p:nvPr/>
                </p:nvSpPr>
                <p:spPr>
                  <a:xfrm>
                    <a:off x="768603" y="3752145"/>
                    <a:ext cx="2950545" cy="249299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Ut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ullamco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laboris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nisi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aliquip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commodo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consequat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endParaRPr lang="en-CA" sz="1200" b="0" i="0" dirty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1DE325ED-0DB4-5B82-9F8F-34ECEEBF3076}"/>
                  </a:ext>
                </a:extLst>
              </p:cNvPr>
              <p:cNvGrpSpPr/>
              <p:nvPr/>
            </p:nvGrpSpPr>
            <p:grpSpPr>
              <a:xfrm>
                <a:off x="5574608" y="1664658"/>
                <a:ext cx="1236072" cy="1236072"/>
                <a:chOff x="4198902" y="3282823"/>
                <a:chExt cx="1236072" cy="1236072"/>
              </a:xfrm>
            </p:grpSpPr>
            <p:sp>
              <p:nvSpPr>
                <p:cNvPr id="64" name="Rectangle: Diagonal Corners Rounded 63">
                  <a:extLst>
                    <a:ext uri="{FF2B5EF4-FFF2-40B4-BE49-F238E27FC236}">
                      <a16:creationId xmlns:a16="http://schemas.microsoft.com/office/drawing/2014/main" id="{EE944A55-DDF9-E476-840F-5E8644B49E1B}"/>
                    </a:ext>
                  </a:extLst>
                </p:cNvPr>
                <p:cNvSpPr/>
                <p:nvPr/>
              </p:nvSpPr>
              <p:spPr>
                <a:xfrm>
                  <a:off x="4198902" y="3282823"/>
                  <a:ext cx="1236072" cy="1236072"/>
                </a:xfrm>
                <a:prstGeom prst="round2DiagRect">
                  <a:avLst>
                    <a:gd name="adj1" fmla="val 32662"/>
                    <a:gd name="adj2" fmla="val 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13B63D83-869F-206B-AE0A-E246BA9213B3}"/>
                    </a:ext>
                  </a:extLst>
                </p:cNvPr>
                <p:cNvSpPr/>
                <p:nvPr/>
              </p:nvSpPr>
              <p:spPr>
                <a:xfrm>
                  <a:off x="4528476" y="3662791"/>
                  <a:ext cx="576924" cy="476136"/>
                </a:xfrm>
                <a:custGeom>
                  <a:avLst/>
                  <a:gdLst>
                    <a:gd name="connsiteX0" fmla="*/ 851805 w 1262512"/>
                    <a:gd name="connsiteY0" fmla="*/ 742304 h 1041953"/>
                    <a:gd name="connsiteX1" fmla="*/ 790159 w 1262512"/>
                    <a:gd name="connsiteY1" fmla="*/ 748872 h 1041953"/>
                    <a:gd name="connsiteX2" fmla="*/ 622907 w 1262512"/>
                    <a:gd name="connsiteY2" fmla="*/ 992160 h 1041953"/>
                    <a:gd name="connsiteX3" fmla="*/ 1189330 w 1262512"/>
                    <a:gd name="connsiteY3" fmla="*/ 992665 h 1041953"/>
                    <a:gd name="connsiteX4" fmla="*/ 1035971 w 1262512"/>
                    <a:gd name="connsiteY4" fmla="*/ 769333 h 1041953"/>
                    <a:gd name="connsiteX5" fmla="*/ 1026629 w 1262512"/>
                    <a:gd name="connsiteY5" fmla="*/ 801927 h 1041953"/>
                    <a:gd name="connsiteX6" fmla="*/ 1006933 w 1262512"/>
                    <a:gd name="connsiteY6" fmla="*/ 819860 h 1041953"/>
                    <a:gd name="connsiteX7" fmla="*/ 1002376 w 1262512"/>
                    <a:gd name="connsiteY7" fmla="*/ 819860 h 1041953"/>
                    <a:gd name="connsiteX8" fmla="*/ 982165 w 1262512"/>
                    <a:gd name="connsiteY8" fmla="*/ 809500 h 1041953"/>
                    <a:gd name="connsiteX9" fmla="*/ 982152 w 1262512"/>
                    <a:gd name="connsiteY9" fmla="*/ 809513 h 1041953"/>
                    <a:gd name="connsiteX10" fmla="*/ 954620 w 1262512"/>
                    <a:gd name="connsiteY10" fmla="*/ 772625 h 1041953"/>
                    <a:gd name="connsiteX11" fmla="*/ 929361 w 1262512"/>
                    <a:gd name="connsiteY11" fmla="*/ 808749 h 1041953"/>
                    <a:gd name="connsiteX12" fmla="*/ 907131 w 1262512"/>
                    <a:gd name="connsiteY12" fmla="*/ 819349 h 1041953"/>
                    <a:gd name="connsiteX13" fmla="*/ 886420 w 1262512"/>
                    <a:gd name="connsiteY13" fmla="*/ 806211 h 1041953"/>
                    <a:gd name="connsiteX14" fmla="*/ 886420 w 1262512"/>
                    <a:gd name="connsiteY14" fmla="*/ 806224 h 1041953"/>
                    <a:gd name="connsiteX15" fmla="*/ 424330 w 1262512"/>
                    <a:gd name="connsiteY15" fmla="*/ 594499 h 1041953"/>
                    <a:gd name="connsiteX16" fmla="*/ 337929 w 1262512"/>
                    <a:gd name="connsiteY16" fmla="*/ 606632 h 1041953"/>
                    <a:gd name="connsiteX17" fmla="*/ 72905 w 1262512"/>
                    <a:gd name="connsiteY17" fmla="*/ 992414 h 1041953"/>
                    <a:gd name="connsiteX18" fmla="*/ 561261 w 1262512"/>
                    <a:gd name="connsiteY18" fmla="*/ 992428 h 1041953"/>
                    <a:gd name="connsiteX19" fmla="*/ 757565 w 1262512"/>
                    <a:gd name="connsiteY19" fmla="*/ 706936 h 1041953"/>
                    <a:gd name="connsiteX20" fmla="*/ 688346 w 1262512"/>
                    <a:gd name="connsiteY20" fmla="*/ 605877 h 1041953"/>
                    <a:gd name="connsiteX21" fmla="*/ 666867 w 1262512"/>
                    <a:gd name="connsiteY21" fmla="*/ 681664 h 1041953"/>
                    <a:gd name="connsiteX22" fmla="*/ 641608 w 1262512"/>
                    <a:gd name="connsiteY22" fmla="*/ 704398 h 1041953"/>
                    <a:gd name="connsiteX23" fmla="*/ 641595 w 1262512"/>
                    <a:gd name="connsiteY23" fmla="*/ 704385 h 1041953"/>
                    <a:gd name="connsiteX24" fmla="*/ 636296 w 1262512"/>
                    <a:gd name="connsiteY24" fmla="*/ 704385 h 1041953"/>
                    <a:gd name="connsiteX25" fmla="*/ 569852 w 1262512"/>
                    <a:gd name="connsiteY25" fmla="*/ 628598 h 1041953"/>
                    <a:gd name="connsiteX26" fmla="*/ 519321 w 1262512"/>
                    <a:gd name="connsiteY26" fmla="*/ 680398 h 1041953"/>
                    <a:gd name="connsiteX27" fmla="*/ 499111 w 1262512"/>
                    <a:gd name="connsiteY27" fmla="*/ 687734 h 1041953"/>
                    <a:gd name="connsiteX28" fmla="*/ 480423 w 1262512"/>
                    <a:gd name="connsiteY28" fmla="*/ 676869 h 1041953"/>
                    <a:gd name="connsiteX29" fmla="*/ 480410 w 1262512"/>
                    <a:gd name="connsiteY29" fmla="*/ 676855 h 1041953"/>
                    <a:gd name="connsiteX30" fmla="*/ 686570 w 1262512"/>
                    <a:gd name="connsiteY30" fmla="*/ 104116 h 1041953"/>
                    <a:gd name="connsiteX31" fmla="*/ 686570 w 1262512"/>
                    <a:gd name="connsiteY31" fmla="*/ 226903 h 1041953"/>
                    <a:gd name="connsiteX32" fmla="*/ 803040 w 1262512"/>
                    <a:gd name="connsiteY32" fmla="*/ 226890 h 1041953"/>
                    <a:gd name="connsiteX33" fmla="*/ 777781 w 1262512"/>
                    <a:gd name="connsiteY33" fmla="*/ 177882 h 1041953"/>
                    <a:gd name="connsiteX34" fmla="*/ 777781 w 1262512"/>
                    <a:gd name="connsiteY34" fmla="*/ 154646 h 1041953"/>
                    <a:gd name="connsiteX35" fmla="*/ 803040 w 1262512"/>
                    <a:gd name="connsiteY35" fmla="*/ 104116 h 1041953"/>
                    <a:gd name="connsiteX36" fmla="*/ 539531 w 1262512"/>
                    <a:gd name="connsiteY36" fmla="*/ 67728 h 1041953"/>
                    <a:gd name="connsiteX37" fmla="*/ 539531 w 1262512"/>
                    <a:gd name="connsiteY37" fmla="*/ 188493 h 1041953"/>
                    <a:gd name="connsiteX38" fmla="*/ 636042 w 1262512"/>
                    <a:gd name="connsiteY38" fmla="*/ 188506 h 1041953"/>
                    <a:gd name="connsiteX39" fmla="*/ 636042 w 1262512"/>
                    <a:gd name="connsiteY39" fmla="*/ 78857 h 1041953"/>
                    <a:gd name="connsiteX40" fmla="*/ 636042 w 1262512"/>
                    <a:gd name="connsiteY40" fmla="*/ 67728 h 1041953"/>
                    <a:gd name="connsiteX41" fmla="*/ 510517 w 1262512"/>
                    <a:gd name="connsiteY41" fmla="*/ 280 h 1041953"/>
                    <a:gd name="connsiteX42" fmla="*/ 538036 w 1262512"/>
                    <a:gd name="connsiteY42" fmla="*/ 16720 h 1041953"/>
                    <a:gd name="connsiteX43" fmla="*/ 661328 w 1262512"/>
                    <a:gd name="connsiteY43" fmla="*/ 16720 h 1041953"/>
                    <a:gd name="connsiteX44" fmla="*/ 679183 w 1262512"/>
                    <a:gd name="connsiteY44" fmla="*/ 24124 h 1041953"/>
                    <a:gd name="connsiteX45" fmla="*/ 686587 w 1262512"/>
                    <a:gd name="connsiteY45" fmla="*/ 41993 h 1041953"/>
                    <a:gd name="connsiteX46" fmla="*/ 686587 w 1262512"/>
                    <a:gd name="connsiteY46" fmla="*/ 53862 h 1041953"/>
                    <a:gd name="connsiteX47" fmla="*/ 845495 w 1262512"/>
                    <a:gd name="connsiteY47" fmla="*/ 53862 h 1041953"/>
                    <a:gd name="connsiteX48" fmla="*/ 866974 w 1262512"/>
                    <a:gd name="connsiteY48" fmla="*/ 65983 h 1041953"/>
                    <a:gd name="connsiteX49" fmla="*/ 866974 w 1262512"/>
                    <a:gd name="connsiteY49" fmla="*/ 91241 h 1041953"/>
                    <a:gd name="connsiteX50" fmla="*/ 828577 w 1262512"/>
                    <a:gd name="connsiteY50" fmla="*/ 165521 h 1041953"/>
                    <a:gd name="connsiteX51" fmla="*/ 866974 w 1262512"/>
                    <a:gd name="connsiteY51" fmla="*/ 240049 h 1041953"/>
                    <a:gd name="connsiteX52" fmla="*/ 865942 w 1262512"/>
                    <a:gd name="connsiteY52" fmla="*/ 264647 h 1041953"/>
                    <a:gd name="connsiteX53" fmla="*/ 844493 w 1262512"/>
                    <a:gd name="connsiteY53" fmla="*/ 276690 h 1041953"/>
                    <a:gd name="connsiteX54" fmla="*/ 661328 w 1262512"/>
                    <a:gd name="connsiteY54" fmla="*/ 276690 h 1041953"/>
                    <a:gd name="connsiteX55" fmla="*/ 643459 w 1262512"/>
                    <a:gd name="connsiteY55" fmla="*/ 269286 h 1041953"/>
                    <a:gd name="connsiteX56" fmla="*/ 636056 w 1262512"/>
                    <a:gd name="connsiteY56" fmla="*/ 251431 h 1041953"/>
                    <a:gd name="connsiteX57" fmla="*/ 636056 w 1262512"/>
                    <a:gd name="connsiteY57" fmla="*/ 239798 h 1041953"/>
                    <a:gd name="connsiteX58" fmla="*/ 539545 w 1262512"/>
                    <a:gd name="connsiteY58" fmla="*/ 239798 h 1041953"/>
                    <a:gd name="connsiteX59" fmla="*/ 539545 w 1262512"/>
                    <a:gd name="connsiteY59" fmla="*/ 329491 h 1041953"/>
                    <a:gd name="connsiteX60" fmla="*/ 580226 w 1262512"/>
                    <a:gd name="connsiteY60" fmla="*/ 359561 h 1041953"/>
                    <a:gd name="connsiteX61" fmla="*/ 699722 w 1262512"/>
                    <a:gd name="connsiteY61" fmla="*/ 533631 h 1041953"/>
                    <a:gd name="connsiteX62" fmla="*/ 788396 w 1262512"/>
                    <a:gd name="connsiteY62" fmla="*/ 661971 h 1041953"/>
                    <a:gd name="connsiteX63" fmla="*/ 838927 w 1262512"/>
                    <a:gd name="connsiteY63" fmla="*/ 587691 h 1041953"/>
                    <a:gd name="connsiteX64" fmla="*/ 905635 w 1262512"/>
                    <a:gd name="connsiteY64" fmla="*/ 552531 h 1041953"/>
                    <a:gd name="connsiteX65" fmla="*/ 972329 w 1262512"/>
                    <a:gd name="connsiteY65" fmla="*/ 587691 h 1041953"/>
                    <a:gd name="connsiteX66" fmla="*/ 1258322 w 1262512"/>
                    <a:gd name="connsiteY66" fmla="*/ 1003028 h 1041953"/>
                    <a:gd name="connsiteX67" fmla="*/ 1258322 w 1262512"/>
                    <a:gd name="connsiteY67" fmla="*/ 1003052 h 1041953"/>
                    <a:gd name="connsiteX68" fmla="*/ 1259831 w 1262512"/>
                    <a:gd name="connsiteY68" fmla="*/ 1028311 h 1041953"/>
                    <a:gd name="connsiteX69" fmla="*/ 1237597 w 1262512"/>
                    <a:gd name="connsiteY69" fmla="*/ 1041953 h 1041953"/>
                    <a:gd name="connsiteX70" fmla="*/ 24912 w 1262512"/>
                    <a:gd name="connsiteY70" fmla="*/ 1041953 h 1041953"/>
                    <a:gd name="connsiteX71" fmla="*/ 2681 w 1262512"/>
                    <a:gd name="connsiteY71" fmla="*/ 1028311 h 1041953"/>
                    <a:gd name="connsiteX72" fmla="*/ 4187 w 1262512"/>
                    <a:gd name="connsiteY72" fmla="*/ 1003052 h 1041953"/>
                    <a:gd name="connsiteX73" fmla="*/ 302818 w 1262512"/>
                    <a:gd name="connsiteY73" fmla="*/ 567484 h 1041953"/>
                    <a:gd name="connsiteX74" fmla="*/ 446821 w 1262512"/>
                    <a:gd name="connsiteY74" fmla="*/ 358045 h 1041953"/>
                    <a:gd name="connsiteX75" fmla="*/ 489011 w 1262512"/>
                    <a:gd name="connsiteY75" fmla="*/ 327221 h 1041953"/>
                    <a:gd name="connsiteX76" fmla="*/ 489011 w 1262512"/>
                    <a:gd name="connsiteY76" fmla="*/ 24043 h 1041953"/>
                    <a:gd name="connsiteX77" fmla="*/ 510517 w 1262512"/>
                    <a:gd name="connsiteY77" fmla="*/ 280 h 1041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262512" h="1041953">
                      <a:moveTo>
                        <a:pt x="851805" y="742304"/>
                      </a:moveTo>
                      <a:lnTo>
                        <a:pt x="790159" y="748872"/>
                      </a:lnTo>
                      <a:lnTo>
                        <a:pt x="622907" y="992160"/>
                      </a:lnTo>
                      <a:lnTo>
                        <a:pt x="1189330" y="992665"/>
                      </a:lnTo>
                      <a:lnTo>
                        <a:pt x="1035971" y="769333"/>
                      </a:lnTo>
                      <a:lnTo>
                        <a:pt x="1026629" y="801927"/>
                      </a:lnTo>
                      <a:cubicBezTo>
                        <a:pt x="1024011" y="811164"/>
                        <a:pt x="1016370" y="818104"/>
                        <a:pt x="1006933" y="819860"/>
                      </a:cubicBezTo>
                      <a:lnTo>
                        <a:pt x="1002376" y="819860"/>
                      </a:lnTo>
                      <a:cubicBezTo>
                        <a:pt x="994377" y="819796"/>
                        <a:pt x="986882" y="815949"/>
                        <a:pt x="982165" y="809500"/>
                      </a:cubicBezTo>
                      <a:lnTo>
                        <a:pt x="982152" y="809513"/>
                      </a:lnTo>
                      <a:lnTo>
                        <a:pt x="954620" y="772625"/>
                      </a:lnTo>
                      <a:lnTo>
                        <a:pt x="929361" y="808749"/>
                      </a:lnTo>
                      <a:cubicBezTo>
                        <a:pt x="924299" y="815898"/>
                        <a:pt x="915880" y="819918"/>
                        <a:pt x="907131" y="819349"/>
                      </a:cubicBezTo>
                      <a:cubicBezTo>
                        <a:pt x="898421" y="818845"/>
                        <a:pt x="890595" y="813875"/>
                        <a:pt x="886420" y="806211"/>
                      </a:cubicBezTo>
                      <a:lnTo>
                        <a:pt x="886420" y="806224"/>
                      </a:lnTo>
                      <a:close/>
                      <a:moveTo>
                        <a:pt x="424330" y="594499"/>
                      </a:moveTo>
                      <a:lnTo>
                        <a:pt x="337929" y="606632"/>
                      </a:lnTo>
                      <a:lnTo>
                        <a:pt x="72905" y="992414"/>
                      </a:lnTo>
                      <a:lnTo>
                        <a:pt x="561261" y="992428"/>
                      </a:lnTo>
                      <a:lnTo>
                        <a:pt x="757565" y="706936"/>
                      </a:lnTo>
                      <a:lnTo>
                        <a:pt x="688346" y="605877"/>
                      </a:lnTo>
                      <a:cubicBezTo>
                        <a:pt x="680006" y="634425"/>
                        <a:pt x="670410" y="667774"/>
                        <a:pt x="666867" y="681664"/>
                      </a:cubicBezTo>
                      <a:cubicBezTo>
                        <a:pt x="664157" y="693851"/>
                        <a:pt x="654006" y="702984"/>
                        <a:pt x="641608" y="704398"/>
                      </a:cubicBezTo>
                      <a:lnTo>
                        <a:pt x="641595" y="704385"/>
                      </a:lnTo>
                      <a:lnTo>
                        <a:pt x="636296" y="704385"/>
                      </a:lnTo>
                      <a:cubicBezTo>
                        <a:pt x="624176" y="704385"/>
                        <a:pt x="607495" y="697316"/>
                        <a:pt x="569852" y="628598"/>
                      </a:cubicBezTo>
                      <a:lnTo>
                        <a:pt x="519321" y="680398"/>
                      </a:lnTo>
                      <a:cubicBezTo>
                        <a:pt x="514009" y="685738"/>
                        <a:pt x="506606" y="688421"/>
                        <a:pt x="499111" y="687734"/>
                      </a:cubicBezTo>
                      <a:cubicBezTo>
                        <a:pt x="491565" y="687101"/>
                        <a:pt x="484707" y="683108"/>
                        <a:pt x="480423" y="676869"/>
                      </a:cubicBezTo>
                      <a:lnTo>
                        <a:pt x="480410" y="676855"/>
                      </a:lnTo>
                      <a:close/>
                      <a:moveTo>
                        <a:pt x="686570" y="104116"/>
                      </a:moveTo>
                      <a:lnTo>
                        <a:pt x="686570" y="226903"/>
                      </a:lnTo>
                      <a:lnTo>
                        <a:pt x="803040" y="226890"/>
                      </a:lnTo>
                      <a:lnTo>
                        <a:pt x="777781" y="177882"/>
                      </a:lnTo>
                      <a:cubicBezTo>
                        <a:pt x="774002" y="170600"/>
                        <a:pt x="774002" y="161928"/>
                        <a:pt x="777781" y="154646"/>
                      </a:cubicBezTo>
                      <a:lnTo>
                        <a:pt x="803040" y="104116"/>
                      </a:lnTo>
                      <a:close/>
                      <a:moveTo>
                        <a:pt x="539531" y="67728"/>
                      </a:moveTo>
                      <a:lnTo>
                        <a:pt x="539531" y="188493"/>
                      </a:lnTo>
                      <a:lnTo>
                        <a:pt x="636042" y="188506"/>
                      </a:lnTo>
                      <a:lnTo>
                        <a:pt x="636042" y="78857"/>
                      </a:lnTo>
                      <a:lnTo>
                        <a:pt x="636042" y="67728"/>
                      </a:lnTo>
                      <a:close/>
                      <a:moveTo>
                        <a:pt x="510517" y="280"/>
                      </a:moveTo>
                      <a:cubicBezTo>
                        <a:pt x="522437" y="-1507"/>
                        <a:pt x="533952" y="5382"/>
                        <a:pt x="538036" y="16720"/>
                      </a:cubicBezTo>
                      <a:lnTo>
                        <a:pt x="661328" y="16720"/>
                      </a:lnTo>
                      <a:cubicBezTo>
                        <a:pt x="668028" y="16720"/>
                        <a:pt x="674453" y="19390"/>
                        <a:pt x="679183" y="24124"/>
                      </a:cubicBezTo>
                      <a:cubicBezTo>
                        <a:pt x="683927" y="28854"/>
                        <a:pt x="686587" y="35290"/>
                        <a:pt x="686587" y="41993"/>
                      </a:cubicBezTo>
                      <a:lnTo>
                        <a:pt x="686587" y="53862"/>
                      </a:lnTo>
                      <a:lnTo>
                        <a:pt x="845495" y="53862"/>
                      </a:lnTo>
                      <a:cubicBezTo>
                        <a:pt x="854272" y="53900"/>
                        <a:pt x="862413" y="58488"/>
                        <a:pt x="866974" y="65983"/>
                      </a:cubicBezTo>
                      <a:lnTo>
                        <a:pt x="866974" y="91241"/>
                      </a:lnTo>
                      <a:lnTo>
                        <a:pt x="828577" y="165521"/>
                      </a:lnTo>
                      <a:lnTo>
                        <a:pt x="866974" y="240049"/>
                      </a:lnTo>
                      <a:cubicBezTo>
                        <a:pt x="870912" y="247875"/>
                        <a:pt x="870530" y="257180"/>
                        <a:pt x="865942" y="264647"/>
                      </a:cubicBezTo>
                      <a:cubicBezTo>
                        <a:pt x="861371" y="272101"/>
                        <a:pt x="853243" y="276663"/>
                        <a:pt x="844493" y="276690"/>
                      </a:cubicBezTo>
                      <a:lnTo>
                        <a:pt x="661328" y="276690"/>
                      </a:lnTo>
                      <a:cubicBezTo>
                        <a:pt x="654625" y="276690"/>
                        <a:pt x="648203" y="274030"/>
                        <a:pt x="643459" y="269286"/>
                      </a:cubicBezTo>
                      <a:cubicBezTo>
                        <a:pt x="638725" y="264556"/>
                        <a:pt x="636056" y="258131"/>
                        <a:pt x="636056" y="251431"/>
                      </a:cubicBezTo>
                      <a:lnTo>
                        <a:pt x="636056" y="239798"/>
                      </a:lnTo>
                      <a:lnTo>
                        <a:pt x="539545" y="239798"/>
                      </a:lnTo>
                      <a:lnTo>
                        <a:pt x="539545" y="329491"/>
                      </a:lnTo>
                      <a:cubicBezTo>
                        <a:pt x="555945" y="334952"/>
                        <a:pt x="570194" y="345485"/>
                        <a:pt x="580226" y="359561"/>
                      </a:cubicBezTo>
                      <a:lnTo>
                        <a:pt x="699722" y="533631"/>
                      </a:lnTo>
                      <a:lnTo>
                        <a:pt x="788396" y="661971"/>
                      </a:lnTo>
                      <a:lnTo>
                        <a:pt x="838927" y="587691"/>
                      </a:lnTo>
                      <a:cubicBezTo>
                        <a:pt x="854008" y="565697"/>
                        <a:pt x="878962" y="552531"/>
                        <a:pt x="905635" y="552531"/>
                      </a:cubicBezTo>
                      <a:cubicBezTo>
                        <a:pt x="932294" y="552531"/>
                        <a:pt x="957249" y="565697"/>
                        <a:pt x="972329" y="587691"/>
                      </a:cubicBezTo>
                      <a:lnTo>
                        <a:pt x="1258322" y="1003028"/>
                      </a:lnTo>
                      <a:lnTo>
                        <a:pt x="1258322" y="1003052"/>
                      </a:lnTo>
                      <a:cubicBezTo>
                        <a:pt x="1263306" y="1010587"/>
                        <a:pt x="1263888" y="1020237"/>
                        <a:pt x="1259831" y="1028311"/>
                      </a:cubicBezTo>
                      <a:cubicBezTo>
                        <a:pt x="1255521" y="1036638"/>
                        <a:pt x="1246970" y="1041886"/>
                        <a:pt x="1237597" y="1041953"/>
                      </a:cubicBezTo>
                      <a:lnTo>
                        <a:pt x="24912" y="1041953"/>
                      </a:lnTo>
                      <a:cubicBezTo>
                        <a:pt x="15542" y="1041886"/>
                        <a:pt x="6989" y="1036638"/>
                        <a:pt x="2681" y="1028311"/>
                      </a:cubicBezTo>
                      <a:cubicBezTo>
                        <a:pt x="-1376" y="1020237"/>
                        <a:pt x="-794" y="1010587"/>
                        <a:pt x="4187" y="1003052"/>
                      </a:cubicBezTo>
                      <a:lnTo>
                        <a:pt x="302818" y="567484"/>
                      </a:lnTo>
                      <a:lnTo>
                        <a:pt x="446821" y="358045"/>
                      </a:lnTo>
                      <a:cubicBezTo>
                        <a:pt x="457093" y="343384"/>
                        <a:pt x="471934" y="332546"/>
                        <a:pt x="489011" y="327221"/>
                      </a:cubicBezTo>
                      <a:lnTo>
                        <a:pt x="489011" y="24043"/>
                      </a:lnTo>
                      <a:cubicBezTo>
                        <a:pt x="489593" y="12017"/>
                        <a:pt x="498593" y="2063"/>
                        <a:pt x="510517" y="28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4C46FFAF-B613-99A4-295B-2BF5707C272C}"/>
              </a:ext>
            </a:extLst>
          </p:cNvPr>
          <p:cNvSpPr txBox="1"/>
          <p:nvPr/>
        </p:nvSpPr>
        <p:spPr>
          <a:xfrm flipH="1">
            <a:off x="644333" y="4946696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F107E192-6371-2317-75B5-A562141BABB9}"/>
              </a:ext>
            </a:extLst>
          </p:cNvPr>
          <p:cNvSpPr txBox="1"/>
          <p:nvPr/>
        </p:nvSpPr>
        <p:spPr>
          <a:xfrm flipH="1">
            <a:off x="4384629" y="710345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75F6-2E7D-797E-4CE3-263699AC3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40C4D-BA65-496F-BA71-11E4BD25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5EC4E-9B28-B08F-2B3A-B225B86CB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E187D3E-D949-FF8B-ECF7-CF15A42937C1}"/>
              </a:ext>
            </a:extLst>
          </p:cNvPr>
          <p:cNvGrpSpPr/>
          <p:nvPr/>
        </p:nvGrpSpPr>
        <p:grpSpPr>
          <a:xfrm>
            <a:off x="0" y="1728893"/>
            <a:ext cx="12202160" cy="4539827"/>
            <a:chOff x="0" y="1984925"/>
            <a:chExt cx="12202160" cy="453982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24645BC-90A3-7C84-52D0-CDCF7599C2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923996"/>
              <a:ext cx="12202160" cy="0"/>
            </a:xfrm>
            <a:prstGeom prst="line">
              <a:avLst/>
            </a:prstGeom>
            <a:ln w="63500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95497BB3-19CC-3E4C-1EFD-5F4D2CBD9915}"/>
                </a:ext>
              </a:extLst>
            </p:cNvPr>
            <p:cNvGrpSpPr/>
            <p:nvPr/>
          </p:nvGrpSpPr>
          <p:grpSpPr>
            <a:xfrm>
              <a:off x="595934" y="1984925"/>
              <a:ext cx="11010293" cy="4539827"/>
              <a:chOff x="718185" y="1997117"/>
              <a:chExt cx="11010293" cy="453982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648DCD5-0E84-C182-2CB7-7EFC8F80DC68}"/>
                  </a:ext>
                </a:extLst>
              </p:cNvPr>
              <p:cNvGrpSpPr/>
              <p:nvPr/>
            </p:nvGrpSpPr>
            <p:grpSpPr>
              <a:xfrm>
                <a:off x="718185" y="3400333"/>
                <a:ext cx="1297734" cy="3136611"/>
                <a:chOff x="4154730" y="2635631"/>
                <a:chExt cx="1297734" cy="3136611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BE09F747-D1B2-A0F3-68C7-147EC3FDD6F4}"/>
                    </a:ext>
                  </a:extLst>
                </p:cNvPr>
                <p:cNvGrpSpPr/>
                <p:nvPr/>
              </p:nvGrpSpPr>
              <p:grpSpPr>
                <a:xfrm>
                  <a:off x="4154730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5BDFADDA-BACE-92D7-830C-A9916B042A86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1C13FCF9-7832-C698-BFDA-05F5A4FB48EF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D9857A2E-F1C0-85BC-3F9A-E47E7D394659}"/>
                    </a:ext>
                  </a:extLst>
                </p:cNvPr>
                <p:cNvGrpSpPr/>
                <p:nvPr/>
              </p:nvGrpSpPr>
              <p:grpSpPr>
                <a:xfrm>
                  <a:off x="4386819" y="2635631"/>
                  <a:ext cx="833556" cy="1603644"/>
                  <a:chOff x="4441346" y="2635631"/>
                  <a:chExt cx="833556" cy="1603644"/>
                </a:xfrm>
              </p:grpSpPr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BE492623-5464-A593-489F-B717DFE9ED46}"/>
                      </a:ext>
                    </a:extLst>
                  </p:cNvPr>
                  <p:cNvGrpSpPr/>
                  <p:nvPr/>
                </p:nvGrpSpPr>
                <p:grpSpPr>
                  <a:xfrm>
                    <a:off x="4766938" y="3466766"/>
                    <a:ext cx="182372" cy="772509"/>
                    <a:chOff x="1697082" y="4224201"/>
                    <a:chExt cx="154578" cy="654777"/>
                  </a:xfrm>
                </p:grpSpPr>
                <p:cxnSp>
                  <p:nvCxnSpPr>
                    <p:cNvPr id="122" name="Straight Connector 121">
                      <a:extLst>
                        <a:ext uri="{FF2B5EF4-FFF2-40B4-BE49-F238E27FC236}">
                          <a16:creationId xmlns:a16="http://schemas.microsoft.com/office/drawing/2014/main" id="{6DB68D36-4497-6F5A-689A-69E3E993DC0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75460" y="4224201"/>
                      <a:ext cx="0" cy="500199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23" name="Group 122">
                      <a:extLst>
                        <a:ext uri="{FF2B5EF4-FFF2-40B4-BE49-F238E27FC236}">
                          <a16:creationId xmlns:a16="http://schemas.microsoft.com/office/drawing/2014/main" id="{6EEDB7DA-98D3-2B48-FE78-E522946E95D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124" name="Oval 123">
                        <a:extLst>
                          <a:ext uri="{FF2B5EF4-FFF2-40B4-BE49-F238E27FC236}">
                            <a16:creationId xmlns:a16="http://schemas.microsoft.com/office/drawing/2014/main" id="{78AC37AB-9691-9CB8-77C3-CDC4EC3024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5" name="Oval 124">
                        <a:extLst>
                          <a:ext uri="{FF2B5EF4-FFF2-40B4-BE49-F238E27FC236}">
                            <a16:creationId xmlns:a16="http://schemas.microsoft.com/office/drawing/2014/main" id="{2FC9D880-DFCA-283E-AA75-2D28088DBE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32735F67-E679-A7AF-FE65-7B02387732F4}"/>
                      </a:ext>
                    </a:extLst>
                  </p:cNvPr>
                  <p:cNvGrpSpPr/>
                  <p:nvPr/>
                </p:nvGrpSpPr>
                <p:grpSpPr>
                  <a:xfrm>
                    <a:off x="4441346" y="2635631"/>
                    <a:ext cx="833556" cy="833555"/>
                    <a:chOff x="4441346" y="2635631"/>
                    <a:chExt cx="833556" cy="833555"/>
                  </a:xfrm>
                </p:grpSpPr>
                <p:sp>
                  <p:nvSpPr>
                    <p:cNvPr id="120" name="Oval 119">
                      <a:extLst>
                        <a:ext uri="{FF2B5EF4-FFF2-40B4-BE49-F238E27FC236}">
                          <a16:creationId xmlns:a16="http://schemas.microsoft.com/office/drawing/2014/main" id="{F57E9012-6705-D97C-26B5-D961804EB9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41346" y="2635631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119" name="TextBox 118">
                      <a:extLst>
                        <a:ext uri="{FF2B5EF4-FFF2-40B4-BE49-F238E27FC236}">
                          <a16:creationId xmlns:a16="http://schemas.microsoft.com/office/drawing/2014/main" id="{A963649D-B4D8-4431-D2D0-5753D5FC2A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4892" y="2883133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2021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6A9614A-0450-9864-CBDF-E4B682CF09E1}"/>
                  </a:ext>
                </a:extLst>
              </p:cNvPr>
              <p:cNvGrpSpPr/>
              <p:nvPr/>
            </p:nvGrpSpPr>
            <p:grpSpPr>
              <a:xfrm>
                <a:off x="2660697" y="2697476"/>
                <a:ext cx="1297734" cy="3839468"/>
                <a:chOff x="5409933" y="1932774"/>
                <a:chExt cx="1297734" cy="3839468"/>
              </a:xfrm>
            </p:grpSpPr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1892050F-F16D-D68E-CBA4-40CCCAFF29BF}"/>
                    </a:ext>
                  </a:extLst>
                </p:cNvPr>
                <p:cNvGrpSpPr/>
                <p:nvPr/>
              </p:nvGrpSpPr>
              <p:grpSpPr>
                <a:xfrm>
                  <a:off x="5409933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83EE7F18-0A29-76AE-ED1B-D8319755AD6F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235289E7-9DF3-19BE-CFCB-4A1691278615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EB3C9D11-5F81-6453-3EB9-E9BF6E46FE28}"/>
                    </a:ext>
                  </a:extLst>
                </p:cNvPr>
                <p:cNvGrpSpPr/>
                <p:nvPr/>
              </p:nvGrpSpPr>
              <p:grpSpPr>
                <a:xfrm>
                  <a:off x="5642022" y="1932774"/>
                  <a:ext cx="833556" cy="2316453"/>
                  <a:chOff x="5681197" y="1932774"/>
                  <a:chExt cx="833556" cy="2316453"/>
                </a:xfrm>
              </p:grpSpPr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116BFDF6-9D1E-2B44-7E79-AACA37005AFC}"/>
                      </a:ext>
                    </a:extLst>
                  </p:cNvPr>
                  <p:cNvGrpSpPr/>
                  <p:nvPr/>
                </p:nvGrpSpPr>
                <p:grpSpPr>
                  <a:xfrm>
                    <a:off x="6006789" y="2762540"/>
                    <a:ext cx="182372" cy="1486687"/>
                    <a:chOff x="1697082" y="3618865"/>
                    <a:chExt cx="154578" cy="1260113"/>
                  </a:xfrm>
                </p:grpSpPr>
                <p:cxnSp>
                  <p:nvCxnSpPr>
                    <p:cNvPr id="108" name="Straight Connector 107">
                      <a:extLst>
                        <a:ext uri="{FF2B5EF4-FFF2-40B4-BE49-F238E27FC236}">
                          <a16:creationId xmlns:a16="http://schemas.microsoft.com/office/drawing/2014/main" id="{A0E8740B-9AAD-38D1-149C-810E4EB3A4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73393" y="3618865"/>
                      <a:ext cx="0" cy="1105535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09" name="Group 108">
                      <a:extLst>
                        <a:ext uri="{FF2B5EF4-FFF2-40B4-BE49-F238E27FC236}">
                          <a16:creationId xmlns:a16="http://schemas.microsoft.com/office/drawing/2014/main" id="{D9447F02-DCA7-C7E1-01EA-51DF8F8339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110" name="Oval 109">
                        <a:extLst>
                          <a:ext uri="{FF2B5EF4-FFF2-40B4-BE49-F238E27FC236}">
                            <a16:creationId xmlns:a16="http://schemas.microsoft.com/office/drawing/2014/main" id="{D811C191-C251-B853-DE27-6B820447DC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1" name="Oval 110">
                        <a:extLst>
                          <a:ext uri="{FF2B5EF4-FFF2-40B4-BE49-F238E27FC236}">
                            <a16:creationId xmlns:a16="http://schemas.microsoft.com/office/drawing/2014/main" id="{CF699B16-D3D1-61B6-A41E-566D5965E9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871D591F-725F-3E7E-9FF4-E993E1653E36}"/>
                      </a:ext>
                    </a:extLst>
                  </p:cNvPr>
                  <p:cNvGrpSpPr/>
                  <p:nvPr/>
                </p:nvGrpSpPr>
                <p:grpSpPr>
                  <a:xfrm>
                    <a:off x="5681197" y="1932774"/>
                    <a:ext cx="833556" cy="833555"/>
                    <a:chOff x="5681197" y="1932774"/>
                    <a:chExt cx="833556" cy="833555"/>
                  </a:xfrm>
                </p:grpSpPr>
                <p:sp>
                  <p:nvSpPr>
                    <p:cNvPr id="106" name="Oval 105">
                      <a:extLst>
                        <a:ext uri="{FF2B5EF4-FFF2-40B4-BE49-F238E27FC236}">
                          <a16:creationId xmlns:a16="http://schemas.microsoft.com/office/drawing/2014/main" id="{8D3BA415-1DD1-D6E0-326E-E648BA8EE8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1197" y="1932774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A8A1CC81-3B88-DEE3-1D5B-1137639598F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04743" y="2180276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2022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43CC169-55A6-ECF8-5325-4CC95D48F935}"/>
                  </a:ext>
                </a:extLst>
              </p:cNvPr>
              <p:cNvGrpSpPr/>
              <p:nvPr/>
            </p:nvGrpSpPr>
            <p:grpSpPr>
              <a:xfrm>
                <a:off x="4603209" y="3135327"/>
                <a:ext cx="1297734" cy="3401617"/>
                <a:chOff x="6665136" y="2370625"/>
                <a:chExt cx="1297734" cy="3401617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77EDE8E6-0C59-E8B9-CB8E-E868F5377248}"/>
                    </a:ext>
                  </a:extLst>
                </p:cNvPr>
                <p:cNvGrpSpPr/>
                <p:nvPr/>
              </p:nvGrpSpPr>
              <p:grpSpPr>
                <a:xfrm>
                  <a:off x="6665136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98" name="Rectangle 97">
                    <a:extLst>
                      <a:ext uri="{FF2B5EF4-FFF2-40B4-BE49-F238E27FC236}">
                        <a16:creationId xmlns:a16="http://schemas.microsoft.com/office/drawing/2014/main" id="{E62E4EC4-B01D-AD59-D3EE-44F5E2CF2DB3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7DD520DD-8B71-209E-283C-4E9B8602B78B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A9CA93E5-873D-EB86-1E6A-D642505AAAE0}"/>
                    </a:ext>
                  </a:extLst>
                </p:cNvPr>
                <p:cNvGrpSpPr/>
                <p:nvPr/>
              </p:nvGrpSpPr>
              <p:grpSpPr>
                <a:xfrm>
                  <a:off x="6897225" y="2370625"/>
                  <a:ext cx="833556" cy="1878602"/>
                  <a:chOff x="6956473" y="2370625"/>
                  <a:chExt cx="833556" cy="1878602"/>
                </a:xfrm>
              </p:grpSpPr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868E1103-B526-7FEB-AA0C-EE1264E83539}"/>
                      </a:ext>
                    </a:extLst>
                  </p:cNvPr>
                  <p:cNvGrpSpPr/>
                  <p:nvPr/>
                </p:nvGrpSpPr>
                <p:grpSpPr>
                  <a:xfrm>
                    <a:off x="7282065" y="3200059"/>
                    <a:ext cx="182372" cy="1049168"/>
                    <a:chOff x="1697082" y="3989705"/>
                    <a:chExt cx="154578" cy="889273"/>
                  </a:xfrm>
                </p:grpSpPr>
                <p:cxnSp>
                  <p:nvCxnSpPr>
                    <p:cNvPr id="94" name="Straight Connector 93">
                      <a:extLst>
                        <a:ext uri="{FF2B5EF4-FFF2-40B4-BE49-F238E27FC236}">
                          <a16:creationId xmlns:a16="http://schemas.microsoft.com/office/drawing/2014/main" id="{113D4F80-C753-5C47-4CB0-4CC9C54B563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71326" y="3989705"/>
                      <a:ext cx="0" cy="734695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95" name="Group 94">
                      <a:extLst>
                        <a:ext uri="{FF2B5EF4-FFF2-40B4-BE49-F238E27FC236}">
                          <a16:creationId xmlns:a16="http://schemas.microsoft.com/office/drawing/2014/main" id="{0730CA6F-8FA9-58D2-E0D7-CCAF47BB6C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96" name="Oval 95">
                        <a:extLst>
                          <a:ext uri="{FF2B5EF4-FFF2-40B4-BE49-F238E27FC236}">
                            <a16:creationId xmlns:a16="http://schemas.microsoft.com/office/drawing/2014/main" id="{255A3D63-241E-30CD-63E2-4AFF04933B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97" name="Oval 96">
                        <a:extLst>
                          <a:ext uri="{FF2B5EF4-FFF2-40B4-BE49-F238E27FC236}">
                            <a16:creationId xmlns:a16="http://schemas.microsoft.com/office/drawing/2014/main" id="{9F15A950-9D78-AC2D-3848-D717A26F4C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E110AAF6-FC15-BC19-7FCF-6B6C5470C5D8}"/>
                      </a:ext>
                    </a:extLst>
                  </p:cNvPr>
                  <p:cNvGrpSpPr/>
                  <p:nvPr/>
                </p:nvGrpSpPr>
                <p:grpSpPr>
                  <a:xfrm>
                    <a:off x="6956473" y="2370625"/>
                    <a:ext cx="833556" cy="833555"/>
                    <a:chOff x="6956473" y="2370625"/>
                    <a:chExt cx="833556" cy="833555"/>
                  </a:xfrm>
                </p:grpSpPr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1505AAFC-A4E1-1C9E-7393-0FD566A958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56473" y="2370625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01F610D4-8DD8-EEF5-F8DE-2EAC8796FB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80019" y="2618127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2023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1CEDD5C-78E4-5DE9-DC16-F3206968A938}"/>
                  </a:ext>
                </a:extLst>
              </p:cNvPr>
              <p:cNvGrpSpPr/>
              <p:nvPr/>
            </p:nvGrpSpPr>
            <p:grpSpPr>
              <a:xfrm>
                <a:off x="6545721" y="2620451"/>
                <a:ext cx="1297734" cy="3916493"/>
                <a:chOff x="7920339" y="1855749"/>
                <a:chExt cx="1297734" cy="3916493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E27E009A-3243-A37E-A34B-8B118B091E0C}"/>
                    </a:ext>
                  </a:extLst>
                </p:cNvPr>
                <p:cNvGrpSpPr/>
                <p:nvPr/>
              </p:nvGrpSpPr>
              <p:grpSpPr>
                <a:xfrm>
                  <a:off x="7920339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44033422-7759-A62D-DF8B-D03EA669247A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C152AA85-3F7C-85A1-42AD-FE9E2EC2A237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0F80CAB4-503C-2B12-DC68-11AF3FDC1342}"/>
                    </a:ext>
                  </a:extLst>
                </p:cNvPr>
                <p:cNvGrpSpPr/>
                <p:nvPr/>
              </p:nvGrpSpPr>
              <p:grpSpPr>
                <a:xfrm>
                  <a:off x="8152428" y="1855749"/>
                  <a:ext cx="833556" cy="2393478"/>
                  <a:chOff x="8238579" y="1855749"/>
                  <a:chExt cx="833556" cy="2393478"/>
                </a:xfrm>
              </p:grpSpPr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D7361BCD-247D-B35C-2077-EE550914CC71}"/>
                      </a:ext>
                    </a:extLst>
                  </p:cNvPr>
                  <p:cNvGrpSpPr/>
                  <p:nvPr/>
                </p:nvGrpSpPr>
                <p:grpSpPr>
                  <a:xfrm>
                    <a:off x="8564171" y="2684626"/>
                    <a:ext cx="182372" cy="1564601"/>
                    <a:chOff x="1697082" y="3552825"/>
                    <a:chExt cx="154578" cy="1326153"/>
                  </a:xfrm>
                </p:grpSpPr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98859E8B-530D-069E-7E09-754D04B5D42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69258" y="3552825"/>
                      <a:ext cx="0" cy="1171575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81" name="Group 80">
                      <a:extLst>
                        <a:ext uri="{FF2B5EF4-FFF2-40B4-BE49-F238E27FC236}">
                          <a16:creationId xmlns:a16="http://schemas.microsoft.com/office/drawing/2014/main" id="{FAB018B9-81B0-12AD-9F75-8B74330BF7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82" name="Oval 81">
                        <a:extLst>
                          <a:ext uri="{FF2B5EF4-FFF2-40B4-BE49-F238E27FC236}">
                            <a16:creationId xmlns:a16="http://schemas.microsoft.com/office/drawing/2014/main" id="{8C36A893-3150-A922-5306-A7EDF9B88F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3" name="Oval 82">
                        <a:extLst>
                          <a:ext uri="{FF2B5EF4-FFF2-40B4-BE49-F238E27FC236}">
                            <a16:creationId xmlns:a16="http://schemas.microsoft.com/office/drawing/2014/main" id="{B3D2D92D-F2B0-DA0F-562F-DD024A7905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309469E1-E222-F751-704F-0352B3477DE9}"/>
                      </a:ext>
                    </a:extLst>
                  </p:cNvPr>
                  <p:cNvGrpSpPr/>
                  <p:nvPr/>
                </p:nvGrpSpPr>
                <p:grpSpPr>
                  <a:xfrm>
                    <a:off x="8238579" y="1855749"/>
                    <a:ext cx="833556" cy="833555"/>
                    <a:chOff x="8238579" y="1855749"/>
                    <a:chExt cx="833556" cy="833555"/>
                  </a:xfrm>
                </p:grpSpPr>
                <p:sp>
                  <p:nvSpPr>
                    <p:cNvPr id="78" name="Oval 77">
                      <a:extLst>
                        <a:ext uri="{FF2B5EF4-FFF2-40B4-BE49-F238E27FC236}">
                          <a16:creationId xmlns:a16="http://schemas.microsoft.com/office/drawing/2014/main" id="{74CFD5D0-A621-C8EC-892D-9750053FB7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8579" y="1855749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A78ACAE5-2147-55DA-B1A1-B4A1038A58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62125" y="2103251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2024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7460A82F-B128-5C2A-7339-CE035AE8B319}"/>
                  </a:ext>
                </a:extLst>
              </p:cNvPr>
              <p:cNvGrpSpPr/>
              <p:nvPr/>
            </p:nvGrpSpPr>
            <p:grpSpPr>
              <a:xfrm>
                <a:off x="8488233" y="1997117"/>
                <a:ext cx="1297734" cy="4539827"/>
                <a:chOff x="9175542" y="1232415"/>
                <a:chExt cx="1297734" cy="4539827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3EEBF69D-6C1C-33E8-DAD2-BEF1D525128E}"/>
                    </a:ext>
                  </a:extLst>
                </p:cNvPr>
                <p:cNvGrpSpPr/>
                <p:nvPr/>
              </p:nvGrpSpPr>
              <p:grpSpPr>
                <a:xfrm>
                  <a:off x="9175542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EA599F1A-2664-8CF2-2101-0713975EE312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153A690D-B7C4-5D6B-422F-971519C853B7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1C46BD16-0B1D-DBC3-ECCE-88E81796198A}"/>
                    </a:ext>
                  </a:extLst>
                </p:cNvPr>
                <p:cNvGrpSpPr/>
                <p:nvPr/>
              </p:nvGrpSpPr>
              <p:grpSpPr>
                <a:xfrm>
                  <a:off x="9407631" y="1232415"/>
                  <a:ext cx="833556" cy="3026870"/>
                  <a:chOff x="9491666" y="1232415"/>
                  <a:chExt cx="833556" cy="3026870"/>
                </a:xfrm>
              </p:grpSpPr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D3023475-DA04-2249-A59F-F677C2ACF065}"/>
                      </a:ext>
                    </a:extLst>
                  </p:cNvPr>
                  <p:cNvGrpSpPr/>
                  <p:nvPr/>
                </p:nvGrpSpPr>
                <p:grpSpPr>
                  <a:xfrm>
                    <a:off x="9817258" y="2064308"/>
                    <a:ext cx="182372" cy="2194977"/>
                    <a:chOff x="1697082" y="3018520"/>
                    <a:chExt cx="154578" cy="1860458"/>
                  </a:xfrm>
                </p:grpSpPr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:a16="http://schemas.microsoft.com/office/drawing/2014/main" id="{937C370A-5A81-8542-246B-E2FF4DCA87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67191" y="3018520"/>
                      <a:ext cx="0" cy="1705880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73CB7BEC-99AE-A785-CA6A-1BEA370F0C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46" name="Oval 45">
                        <a:extLst>
                          <a:ext uri="{FF2B5EF4-FFF2-40B4-BE49-F238E27FC236}">
                            <a16:creationId xmlns:a16="http://schemas.microsoft.com/office/drawing/2014/main" id="{2CAC0470-B9AD-7F58-1033-75A2D756F8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" name="Oval 46">
                        <a:extLst>
                          <a:ext uri="{FF2B5EF4-FFF2-40B4-BE49-F238E27FC236}">
                            <a16:creationId xmlns:a16="http://schemas.microsoft.com/office/drawing/2014/main" id="{AB9E2C04-1907-D2D0-C18E-A77108063D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8A123E35-9804-C2BC-BB4A-ED1B64407D14}"/>
                      </a:ext>
                    </a:extLst>
                  </p:cNvPr>
                  <p:cNvGrpSpPr/>
                  <p:nvPr/>
                </p:nvGrpSpPr>
                <p:grpSpPr>
                  <a:xfrm>
                    <a:off x="9491666" y="1232415"/>
                    <a:ext cx="833556" cy="833555"/>
                    <a:chOff x="9491666" y="1232415"/>
                    <a:chExt cx="833556" cy="833555"/>
                  </a:xfrm>
                </p:grpSpPr>
                <p:sp>
                  <p:nvSpPr>
                    <p:cNvPr id="42" name="Oval 41">
                      <a:extLst>
                        <a:ext uri="{FF2B5EF4-FFF2-40B4-BE49-F238E27FC236}">
                          <a16:creationId xmlns:a16="http://schemas.microsoft.com/office/drawing/2014/main" id="{D3D7FBDA-E1B7-7B5D-3D1D-8BAC248625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91666" y="1232415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06018306-BE18-E43B-AE57-ABABDE4000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15212" y="1479917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2025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8C93AF7-E2A8-6480-4E14-8F6F95EFAEAA}"/>
                  </a:ext>
                </a:extLst>
              </p:cNvPr>
              <p:cNvGrpSpPr/>
              <p:nvPr/>
            </p:nvGrpSpPr>
            <p:grpSpPr>
              <a:xfrm>
                <a:off x="10430744" y="3005885"/>
                <a:ext cx="1297734" cy="3531059"/>
                <a:chOff x="10430744" y="2241183"/>
                <a:chExt cx="1297734" cy="3531059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C7AC74C-08A0-4C43-A00A-EA4C55F0CEC7}"/>
                    </a:ext>
                  </a:extLst>
                </p:cNvPr>
                <p:cNvGrpSpPr/>
                <p:nvPr/>
              </p:nvGrpSpPr>
              <p:grpSpPr>
                <a:xfrm>
                  <a:off x="10430744" y="4360833"/>
                  <a:ext cx="1297734" cy="1411409"/>
                  <a:chOff x="1343651" y="4769150"/>
                  <a:chExt cx="1297734" cy="1411409"/>
                </a:xfrm>
              </p:grpSpPr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06066B9F-07B6-83F3-77CE-FF7F4C7EAB24}"/>
                      </a:ext>
                    </a:extLst>
                  </p:cNvPr>
                  <p:cNvSpPr/>
                  <p:nvPr/>
                </p:nvSpPr>
                <p:spPr>
                  <a:xfrm>
                    <a:off x="1386182" y="5072563"/>
                    <a:ext cx="1212672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1CD0D922-A5D0-4E7C-F24B-95B2EE47999E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EA1C786-2ABF-11A2-9746-610C16EA90CC}"/>
                    </a:ext>
                  </a:extLst>
                </p:cNvPr>
                <p:cNvGrpSpPr/>
                <p:nvPr/>
              </p:nvGrpSpPr>
              <p:grpSpPr>
                <a:xfrm>
                  <a:off x="10662833" y="2241183"/>
                  <a:ext cx="833556" cy="2018102"/>
                  <a:chOff x="10728851" y="2241183"/>
                  <a:chExt cx="833556" cy="2018102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50DE6B6B-BDE4-6F71-2B5F-EDF64E985E72}"/>
                      </a:ext>
                    </a:extLst>
                  </p:cNvPr>
                  <p:cNvGrpSpPr/>
                  <p:nvPr/>
                </p:nvGrpSpPr>
                <p:grpSpPr>
                  <a:xfrm>
                    <a:off x="11054443" y="3071201"/>
                    <a:ext cx="182372" cy="1188084"/>
                    <a:chOff x="1697082" y="3871960"/>
                    <a:chExt cx="154578" cy="1007018"/>
                  </a:xfrm>
                </p:grpSpPr>
                <p:cxnSp>
                  <p:nvCxnSpPr>
                    <p:cNvPr id="30" name="Straight Connector 29">
                      <a:extLst>
                        <a:ext uri="{FF2B5EF4-FFF2-40B4-BE49-F238E27FC236}">
                          <a16:creationId xmlns:a16="http://schemas.microsoft.com/office/drawing/2014/main" id="{28EDFDB8-6331-544F-6815-D742449AACC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65126" y="3871960"/>
                      <a:ext cx="0" cy="852440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BBB8CA28-DCDE-3457-CDA7-B4938FEFEC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32" name="Oval 31">
                        <a:extLst>
                          <a:ext uri="{FF2B5EF4-FFF2-40B4-BE49-F238E27FC236}">
                            <a16:creationId xmlns:a16="http://schemas.microsoft.com/office/drawing/2014/main" id="{41FA897D-34E1-C860-28A9-C3C3963098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3" name="Oval 32">
                        <a:extLst>
                          <a:ext uri="{FF2B5EF4-FFF2-40B4-BE49-F238E27FC236}">
                            <a16:creationId xmlns:a16="http://schemas.microsoft.com/office/drawing/2014/main" id="{886D8860-B1B8-DCFD-90A7-98F753E5AC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EE2E64F1-C964-D11A-AED5-03E734E6C6DB}"/>
                      </a:ext>
                    </a:extLst>
                  </p:cNvPr>
                  <p:cNvGrpSpPr/>
                  <p:nvPr/>
                </p:nvGrpSpPr>
                <p:grpSpPr>
                  <a:xfrm>
                    <a:off x="10728851" y="2241183"/>
                    <a:ext cx="833556" cy="833555"/>
                    <a:chOff x="10728851" y="2241183"/>
                    <a:chExt cx="833556" cy="833555"/>
                  </a:xfrm>
                </p:grpSpPr>
                <p:sp>
                  <p:nvSpPr>
                    <p:cNvPr id="28" name="Oval 27">
                      <a:extLst>
                        <a:ext uri="{FF2B5EF4-FFF2-40B4-BE49-F238E27FC236}">
                          <a16:creationId xmlns:a16="http://schemas.microsoft.com/office/drawing/2014/main" id="{67B3E0A4-7D40-ACC9-BC72-5C68F56A4F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28851" y="2241183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B1EF3A8B-F201-5970-1917-97A4DC15B7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52397" y="2488685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2026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EA994071-7E13-1C7E-01D3-875421BAB19A}"/>
              </a:ext>
            </a:extLst>
          </p:cNvPr>
          <p:cNvSpPr txBox="1"/>
          <p:nvPr/>
        </p:nvSpPr>
        <p:spPr>
          <a:xfrm flipH="1">
            <a:off x="1194554" y="1724586"/>
            <a:ext cx="491262" cy="491870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DCD7D655-6BE3-C8F7-EFAA-7D29356E0306}"/>
              </a:ext>
            </a:extLst>
          </p:cNvPr>
          <p:cNvSpPr txBox="1"/>
          <p:nvPr/>
        </p:nvSpPr>
        <p:spPr>
          <a:xfrm flipH="1">
            <a:off x="10730163" y="987552"/>
            <a:ext cx="491262" cy="491872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8307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6DB5D-96B8-C17E-52D0-F1C079BF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09A25-C72F-1443-D783-13CD5428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2EB0934-585E-2790-ADE3-4C51A71D87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3323197"/>
              </p:ext>
            </p:extLst>
          </p:nvPr>
        </p:nvGraphicFramePr>
        <p:xfrm>
          <a:off x="5886449" y="1160462"/>
          <a:ext cx="5454829" cy="4897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80F3108-67CE-677B-B28E-76A6256BD613}"/>
              </a:ext>
            </a:extLst>
          </p:cNvPr>
          <p:cNvSpPr txBox="1"/>
          <p:nvPr/>
        </p:nvSpPr>
        <p:spPr>
          <a:xfrm>
            <a:off x="592138" y="1160462"/>
            <a:ext cx="48083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CA" sz="6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54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ECA082-D845-CEB5-BAD8-9D983B497849}"/>
              </a:ext>
            </a:extLst>
          </p:cNvPr>
          <p:cNvGrpSpPr/>
          <p:nvPr/>
        </p:nvGrpSpPr>
        <p:grpSpPr>
          <a:xfrm>
            <a:off x="669201" y="2467564"/>
            <a:ext cx="4548047" cy="3578813"/>
            <a:chOff x="669201" y="2467564"/>
            <a:chExt cx="4548047" cy="357881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CD9C66-33F3-7EB2-20C7-399F30A622D3}"/>
                </a:ext>
              </a:extLst>
            </p:cNvPr>
            <p:cNvSpPr txBox="1"/>
            <p:nvPr/>
          </p:nvSpPr>
          <p:spPr>
            <a:xfrm>
              <a:off x="669201" y="2467564"/>
              <a:ext cx="454804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800" dirty="0">
                <a:solidFill>
                  <a:schemeClr val="bg2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4A1288-6192-7D93-D54F-5F333611F937}"/>
                </a:ext>
              </a:extLst>
            </p:cNvPr>
            <p:cNvSpPr txBox="1"/>
            <p:nvPr/>
          </p:nvSpPr>
          <p:spPr>
            <a:xfrm>
              <a:off x="669201" y="4825504"/>
              <a:ext cx="4330537" cy="45653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marR="0" algn="l" rtl="0" eaLnBrk="1" fontAlgn="auto" latinLnBrk="0" hangingPunct="1">
                <a:lnSpc>
                  <a:spcPct val="150000"/>
                </a:lnSpc>
              </a:pPr>
              <a:r>
                <a:rPr lang="en-US" sz="1800" b="1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$500 monthly revenue per customer</a:t>
              </a:r>
              <a:endParaRPr lang="en-CA" b="1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875977-7EFF-94A1-FDE4-D96E0E2C0CF1}"/>
                </a:ext>
              </a:extLst>
            </p:cNvPr>
            <p:cNvSpPr txBox="1"/>
            <p:nvPr/>
          </p:nvSpPr>
          <p:spPr>
            <a:xfrm>
              <a:off x="669201" y="5589842"/>
              <a:ext cx="4330537" cy="45653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marR="0" algn="l" rtl="0" eaLnBrk="1" fontAlgn="auto" latinLnBrk="0" hangingPunct="1">
                <a:lnSpc>
                  <a:spcPct val="150000"/>
                </a:lnSpc>
              </a:pPr>
              <a:r>
                <a:rPr lang="en-US" sz="1800" b="1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5% monthly revenue growth</a:t>
              </a:r>
              <a:endParaRPr lang="en-CA" sz="1800" b="1" i="0" u="none" strike="noStrike" dirty="0">
                <a:solidFill>
                  <a:schemeClr val="bg2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F62313-7C39-B912-A4C3-BEB7112DCDE2}"/>
                </a:ext>
              </a:extLst>
            </p:cNvPr>
            <p:cNvSpPr txBox="1"/>
            <p:nvPr/>
          </p:nvSpPr>
          <p:spPr>
            <a:xfrm>
              <a:off x="669201" y="4015355"/>
              <a:ext cx="4330537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r>
                <a:rPr lang="en-US" sz="1800" b="1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500,000 monthly revenue</a:t>
              </a:r>
              <a:endParaRPr lang="en-CA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AD0AA35A-E562-FF2A-00D7-A433FB61BD40}"/>
              </a:ext>
            </a:extLst>
          </p:cNvPr>
          <p:cNvSpPr txBox="1"/>
          <p:nvPr/>
        </p:nvSpPr>
        <p:spPr>
          <a:xfrm flipH="1">
            <a:off x="8885081" y="681418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0EF7E6F6-BF66-CED4-BF6A-0987479B8A0A}"/>
              </a:ext>
            </a:extLst>
          </p:cNvPr>
          <p:cNvSpPr txBox="1"/>
          <p:nvPr/>
        </p:nvSpPr>
        <p:spPr>
          <a:xfrm flipH="1">
            <a:off x="1444645" y="344222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3966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8F735FF-82D8-D2E0-4795-68E0903D1AE6}"/>
              </a:ext>
            </a:extLst>
          </p:cNvPr>
          <p:cNvSpPr/>
          <p:nvPr/>
        </p:nvSpPr>
        <p:spPr>
          <a:xfrm>
            <a:off x="1452328" y="1518277"/>
            <a:ext cx="1524000" cy="152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4FD04-6F7B-DDE9-D8B2-13CB7A68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</a:t>
            </a:r>
            <a:endParaRPr lang="en-US" sz="44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B7B69-0F41-CC2F-F791-39AF3025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E6C05-CE8C-8768-016D-08E10F63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4D23F-B5DD-372A-53A0-9BAB443AF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191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BB98968-94E2-2CC6-AC53-F335EE5D031F}"/>
              </a:ext>
            </a:extLst>
          </p:cNvPr>
          <p:cNvGrpSpPr/>
          <p:nvPr/>
        </p:nvGrpSpPr>
        <p:grpSpPr>
          <a:xfrm>
            <a:off x="605605" y="1065490"/>
            <a:ext cx="10965104" cy="4342937"/>
            <a:chOff x="605605" y="1065490"/>
            <a:chExt cx="10965104" cy="434293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38E41AB-716D-53CD-ADA3-A132F3967F69}"/>
                </a:ext>
              </a:extLst>
            </p:cNvPr>
            <p:cNvGrpSpPr/>
            <p:nvPr/>
          </p:nvGrpSpPr>
          <p:grpSpPr>
            <a:xfrm>
              <a:off x="8353262" y="1065490"/>
              <a:ext cx="3217447" cy="4332340"/>
              <a:chOff x="8353262" y="1065490"/>
              <a:chExt cx="3217447" cy="4332340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D21DDBA-10BE-AA70-8EF0-58133F53B22A}"/>
                  </a:ext>
                </a:extLst>
              </p:cNvPr>
              <p:cNvSpPr/>
              <p:nvPr/>
            </p:nvSpPr>
            <p:spPr>
              <a:xfrm>
                <a:off x="9199985" y="1518277"/>
                <a:ext cx="1524000" cy="1524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B304431-F1F1-36FC-2EE4-7CBE9E94066A}"/>
                  </a:ext>
                </a:extLst>
              </p:cNvPr>
              <p:cNvGrpSpPr/>
              <p:nvPr/>
            </p:nvGrpSpPr>
            <p:grpSpPr>
              <a:xfrm>
                <a:off x="8353262" y="1065490"/>
                <a:ext cx="3217447" cy="4332340"/>
                <a:chOff x="1061884" y="1278598"/>
                <a:chExt cx="2949678" cy="3971787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B6B4A93-0590-BCAD-FEB6-76D186B35C2B}"/>
                    </a:ext>
                  </a:extLst>
                </p:cNvPr>
                <p:cNvSpPr txBox="1"/>
                <p:nvPr/>
              </p:nvSpPr>
              <p:spPr>
                <a:xfrm>
                  <a:off x="2233528" y="1278598"/>
                  <a:ext cx="606391" cy="203156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3800" b="1" dirty="0">
                      <a:solidFill>
                        <a:schemeClr val="bg2"/>
                      </a:solidFill>
                      <a:latin typeface="+mj-lt"/>
                    </a:rPr>
                    <a:t>3</a:t>
                  </a: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54D1F52-EDF9-D654-40D4-1CDEA65C57A4}"/>
                    </a:ext>
                  </a:extLst>
                </p:cNvPr>
                <p:cNvGrpSpPr/>
                <p:nvPr/>
              </p:nvGrpSpPr>
              <p:grpSpPr>
                <a:xfrm>
                  <a:off x="1061884" y="3249198"/>
                  <a:ext cx="2949678" cy="756735"/>
                  <a:chOff x="1061884" y="3249198"/>
                  <a:chExt cx="2949678" cy="756735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DC8324D-0C59-FBF6-1C2F-5004ADF5ED44}"/>
                      </a:ext>
                    </a:extLst>
                  </p:cNvPr>
                  <p:cNvSpPr/>
                  <p:nvPr/>
                </p:nvSpPr>
                <p:spPr>
                  <a:xfrm>
                    <a:off x="1061884" y="3249198"/>
                    <a:ext cx="2949678" cy="756735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77D61EDE-BA91-EA6D-209F-A5AD5E9D85E8}"/>
                      </a:ext>
                    </a:extLst>
                  </p:cNvPr>
                  <p:cNvSpPr txBox="1"/>
                  <p:nvPr/>
                </p:nvSpPr>
                <p:spPr>
                  <a:xfrm>
                    <a:off x="1526459" y="3396733"/>
                    <a:ext cx="2020529" cy="4232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24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  <a:endParaRPr lang="en-US" sz="2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4177D30-60A5-33A3-1BCF-DC5FDB59EB3B}"/>
                    </a:ext>
                  </a:extLst>
                </p:cNvPr>
                <p:cNvSpPr txBox="1"/>
                <p:nvPr/>
              </p:nvSpPr>
              <p:spPr>
                <a:xfrm>
                  <a:off x="1151311" y="4375682"/>
                  <a:ext cx="2770824" cy="8747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601FC29-053C-6F62-4495-7CC026355E46}"/>
                </a:ext>
              </a:extLst>
            </p:cNvPr>
            <p:cNvGrpSpPr/>
            <p:nvPr/>
          </p:nvGrpSpPr>
          <p:grpSpPr>
            <a:xfrm>
              <a:off x="4479434" y="1065490"/>
              <a:ext cx="3217447" cy="4332340"/>
              <a:chOff x="4479434" y="1065490"/>
              <a:chExt cx="3217447" cy="433234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037E717E-3B00-E33E-0D5A-D8589A84D929}"/>
                  </a:ext>
                </a:extLst>
              </p:cNvPr>
              <p:cNvSpPr/>
              <p:nvPr/>
            </p:nvSpPr>
            <p:spPr>
              <a:xfrm>
                <a:off x="5326157" y="1518277"/>
                <a:ext cx="1524000" cy="1524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969243C-D1CE-A53A-73DD-ED0A3D4C81B2}"/>
                  </a:ext>
                </a:extLst>
              </p:cNvPr>
              <p:cNvGrpSpPr/>
              <p:nvPr/>
            </p:nvGrpSpPr>
            <p:grpSpPr>
              <a:xfrm>
                <a:off x="4479434" y="1065490"/>
                <a:ext cx="3217447" cy="4332340"/>
                <a:chOff x="1061884" y="1278598"/>
                <a:chExt cx="2949678" cy="3971787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3392B71-82CB-9013-AAC8-AD3296AC61E3}"/>
                    </a:ext>
                  </a:extLst>
                </p:cNvPr>
                <p:cNvSpPr txBox="1"/>
                <p:nvPr/>
              </p:nvSpPr>
              <p:spPr>
                <a:xfrm>
                  <a:off x="2233528" y="1278598"/>
                  <a:ext cx="606391" cy="203156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3800" b="1" dirty="0">
                      <a:solidFill>
                        <a:schemeClr val="bg2"/>
                      </a:solidFill>
                      <a:latin typeface="+mj-lt"/>
                    </a:rPr>
                    <a:t>2</a:t>
                  </a: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1ED288F-8D85-28E8-AED6-E20A1F131EF9}"/>
                    </a:ext>
                  </a:extLst>
                </p:cNvPr>
                <p:cNvGrpSpPr/>
                <p:nvPr/>
              </p:nvGrpSpPr>
              <p:grpSpPr>
                <a:xfrm>
                  <a:off x="1061884" y="3249198"/>
                  <a:ext cx="2949678" cy="756735"/>
                  <a:chOff x="1061884" y="3249198"/>
                  <a:chExt cx="2949678" cy="756735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FCA29897-3465-B6A6-1316-0B68E1DF7E99}"/>
                      </a:ext>
                    </a:extLst>
                  </p:cNvPr>
                  <p:cNvSpPr/>
                  <p:nvPr/>
                </p:nvSpPr>
                <p:spPr>
                  <a:xfrm>
                    <a:off x="1061884" y="3249198"/>
                    <a:ext cx="2949678" cy="756735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2B361D8E-029C-6994-2211-CEF7B80F5CAC}"/>
                      </a:ext>
                    </a:extLst>
                  </p:cNvPr>
                  <p:cNvSpPr txBox="1"/>
                  <p:nvPr/>
                </p:nvSpPr>
                <p:spPr>
                  <a:xfrm>
                    <a:off x="1526459" y="3396733"/>
                    <a:ext cx="2020529" cy="4232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24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  <a:endParaRPr lang="en-US" sz="2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F16EEEB-C406-140A-CBA9-8F073D0B4294}"/>
                    </a:ext>
                  </a:extLst>
                </p:cNvPr>
                <p:cNvSpPr txBox="1"/>
                <p:nvPr/>
              </p:nvSpPr>
              <p:spPr>
                <a:xfrm>
                  <a:off x="1151311" y="4375682"/>
                  <a:ext cx="2770824" cy="8747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4FB9DDB-25B8-2F62-08C9-AD7F46CA425D}"/>
                </a:ext>
              </a:extLst>
            </p:cNvPr>
            <p:cNvGrpSpPr/>
            <p:nvPr/>
          </p:nvGrpSpPr>
          <p:grpSpPr>
            <a:xfrm>
              <a:off x="605605" y="1076087"/>
              <a:ext cx="3217447" cy="4332340"/>
              <a:chOff x="1061884" y="1278598"/>
              <a:chExt cx="2949678" cy="3971787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0EEA62-77FC-C980-3D61-D393148782BB}"/>
                  </a:ext>
                </a:extLst>
              </p:cNvPr>
              <p:cNvSpPr txBox="1"/>
              <p:nvPr/>
            </p:nvSpPr>
            <p:spPr>
              <a:xfrm>
                <a:off x="2233528" y="1278598"/>
                <a:ext cx="606391" cy="203156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3800" b="1" dirty="0">
                    <a:solidFill>
                      <a:schemeClr val="bg2"/>
                    </a:solidFill>
                    <a:latin typeface="+mj-lt"/>
                  </a:rPr>
                  <a:t>1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9A36C8-A985-AB78-DB88-12EDF9CA9267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2045602E-ECA8-C3E4-545F-EEC29E2333D2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169DB05-EB6C-FED4-76D7-E2C2CC7E7706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7C516A-3A7E-3079-E6B1-ED97074465A0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9" name="标题 1">
            <a:extLst>
              <a:ext uri="{FF2B5EF4-FFF2-40B4-BE49-F238E27FC236}">
                <a16:creationId xmlns:a16="http://schemas.microsoft.com/office/drawing/2014/main" id="{097033EA-81CD-AD3A-5D9C-C402605DBA43}"/>
              </a:ext>
            </a:extLst>
          </p:cNvPr>
          <p:cNvSpPr txBox="1"/>
          <p:nvPr/>
        </p:nvSpPr>
        <p:spPr>
          <a:xfrm flipH="1">
            <a:off x="438368" y="1231764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1910A661-4122-3E4D-C36F-5794262BC525}"/>
              </a:ext>
            </a:extLst>
          </p:cNvPr>
          <p:cNvSpPr txBox="1"/>
          <p:nvPr/>
        </p:nvSpPr>
        <p:spPr>
          <a:xfrm flipH="1">
            <a:off x="10600837" y="858065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9091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group of people looking at a large table&#10;&#10;AI-generated content may be incorrect.">
            <a:extLst>
              <a:ext uri="{FF2B5EF4-FFF2-40B4-BE49-F238E27FC236}">
                <a16:creationId xmlns:a16="http://schemas.microsoft.com/office/drawing/2014/main" id="{DDD0CD27-F0AD-DC87-2FBD-444A43EE83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AA77A5-87F7-AC60-548E-507B978BA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446B88-A85F-1BA1-BF25-D0E6A23A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9D0503-C49A-6910-2EC1-D6E62345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233488"/>
            <a:ext cx="3670300" cy="1807625"/>
          </a:xfrm>
        </p:spPr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44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7E74944-8D55-6E4E-7935-9A1DECB08EF5}"/>
              </a:ext>
            </a:extLst>
          </p:cNvPr>
          <p:cNvGrpSpPr/>
          <p:nvPr/>
        </p:nvGrpSpPr>
        <p:grpSpPr>
          <a:xfrm>
            <a:off x="5963912" y="782124"/>
            <a:ext cx="5507832" cy="4770265"/>
            <a:chOff x="5963912" y="782124"/>
            <a:chExt cx="5507832" cy="477026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0214ECB-181B-C475-62C2-06C44CF8454A}"/>
                </a:ext>
              </a:extLst>
            </p:cNvPr>
            <p:cNvCxnSpPr>
              <a:cxnSpLocks/>
            </p:cNvCxnSpPr>
            <p:nvPr/>
          </p:nvCxnSpPr>
          <p:spPr>
            <a:xfrm>
              <a:off x="6326250" y="2235636"/>
              <a:ext cx="478451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1A4E3A-BF66-87A5-3C22-B6713465A616}"/>
                </a:ext>
              </a:extLst>
            </p:cNvPr>
            <p:cNvCxnSpPr>
              <a:cxnSpLocks/>
            </p:cNvCxnSpPr>
            <p:nvPr/>
          </p:nvCxnSpPr>
          <p:spPr>
            <a:xfrm>
              <a:off x="6326250" y="4098876"/>
              <a:ext cx="478451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B4546AF-20B4-7945-0E3B-27268287CE1E}"/>
                </a:ext>
              </a:extLst>
            </p:cNvPr>
            <p:cNvGrpSpPr/>
            <p:nvPr/>
          </p:nvGrpSpPr>
          <p:grpSpPr>
            <a:xfrm>
              <a:off x="5963912" y="782124"/>
              <a:ext cx="5507832" cy="1043784"/>
              <a:chOff x="5963912" y="782124"/>
              <a:chExt cx="5507832" cy="104378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C2BB1D4-155D-0C86-2FD0-73225A8FCCA7}"/>
                  </a:ext>
                </a:extLst>
              </p:cNvPr>
              <p:cNvGrpSpPr/>
              <p:nvPr/>
            </p:nvGrpSpPr>
            <p:grpSpPr>
              <a:xfrm>
                <a:off x="7050909" y="782124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D6D6F53-6FA6-84AA-D406-A9EB3F38FBF6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6904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0205254-336E-E091-FDC6-47F8FE1955CE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A0A4F65-A96D-1B85-96A7-B4F132AB99C5}"/>
                  </a:ext>
                </a:extLst>
              </p:cNvPr>
              <p:cNvSpPr/>
              <p:nvPr/>
            </p:nvSpPr>
            <p:spPr>
              <a:xfrm>
                <a:off x="5963912" y="782124"/>
                <a:ext cx="891721" cy="8917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lang="en-CA" sz="4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366E04-555C-732B-027D-D7330A851645}"/>
                </a:ext>
              </a:extLst>
            </p:cNvPr>
            <p:cNvGrpSpPr/>
            <p:nvPr/>
          </p:nvGrpSpPr>
          <p:grpSpPr>
            <a:xfrm>
              <a:off x="5963912" y="2645364"/>
              <a:ext cx="5507832" cy="1043784"/>
              <a:chOff x="5963912" y="2619062"/>
              <a:chExt cx="5507832" cy="1043784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B0AFB1E-FB60-C583-573F-34478BCD166C}"/>
                  </a:ext>
                </a:extLst>
              </p:cNvPr>
              <p:cNvGrpSpPr/>
              <p:nvPr/>
            </p:nvGrpSpPr>
            <p:grpSpPr>
              <a:xfrm>
                <a:off x="7050909" y="261906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6349824-7603-5C07-524F-B10F1521252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6904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981D966-98A9-02DB-E688-CFDE0CB43103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93876BC-B9C0-62D6-D479-CC58D6DD34A5}"/>
                  </a:ext>
                </a:extLst>
              </p:cNvPr>
              <p:cNvSpPr/>
              <p:nvPr/>
            </p:nvSpPr>
            <p:spPr>
              <a:xfrm>
                <a:off x="5963912" y="2619062"/>
                <a:ext cx="891721" cy="8917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lang="en-CA" sz="4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C3A1995-AA8A-8AF2-BBA2-B91DEF932C68}"/>
                </a:ext>
              </a:extLst>
            </p:cNvPr>
            <p:cNvGrpSpPr/>
            <p:nvPr/>
          </p:nvGrpSpPr>
          <p:grpSpPr>
            <a:xfrm>
              <a:off x="5963912" y="4508605"/>
              <a:ext cx="5507832" cy="1043784"/>
              <a:chOff x="5963912" y="4508605"/>
              <a:chExt cx="5507832" cy="1043784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1FCF785-3766-FC8C-CE85-E42CE6788B0A}"/>
                  </a:ext>
                </a:extLst>
              </p:cNvPr>
              <p:cNvGrpSpPr/>
              <p:nvPr/>
            </p:nvGrpSpPr>
            <p:grpSpPr>
              <a:xfrm>
                <a:off x="7050909" y="4508605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AB4C23C-997A-5682-08A2-CA8A0799377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6904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1ECFF54-6925-3812-371F-B2641FA5FAA6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7826E41-1E18-7D3E-8A5C-397B2E5EC35C}"/>
                  </a:ext>
                </a:extLst>
              </p:cNvPr>
              <p:cNvSpPr/>
              <p:nvPr/>
            </p:nvSpPr>
            <p:spPr>
              <a:xfrm>
                <a:off x="5963912" y="4508605"/>
                <a:ext cx="891721" cy="8917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lang="en-CA" sz="4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sp>
        <p:nvSpPr>
          <p:cNvPr id="25" name="标题 1">
            <a:extLst>
              <a:ext uri="{FF2B5EF4-FFF2-40B4-BE49-F238E27FC236}">
                <a16:creationId xmlns:a16="http://schemas.microsoft.com/office/drawing/2014/main" id="{4A634D45-368F-2404-9761-9F660CCD5C64}"/>
              </a:ext>
            </a:extLst>
          </p:cNvPr>
          <p:cNvSpPr txBox="1"/>
          <p:nvPr/>
        </p:nvSpPr>
        <p:spPr>
          <a:xfrm flipH="1">
            <a:off x="5721042" y="5786102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3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>
            <a:extLst>
              <a:ext uri="{FF2B5EF4-FFF2-40B4-BE49-F238E27FC236}">
                <a16:creationId xmlns:a16="http://schemas.microsoft.com/office/drawing/2014/main" id="{7334FA0A-F66E-96DA-7751-1C145182ABF2}"/>
              </a:ext>
            </a:extLst>
          </p:cNvPr>
          <p:cNvSpPr txBox="1"/>
          <p:nvPr/>
        </p:nvSpPr>
        <p:spPr>
          <a:xfrm flipH="1">
            <a:off x="297512" y="3227483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8266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Diagonal Corners Rounded 22">
            <a:extLst>
              <a:ext uri="{FF2B5EF4-FFF2-40B4-BE49-F238E27FC236}">
                <a16:creationId xmlns:a16="http://schemas.microsoft.com/office/drawing/2014/main" id="{05EA66BD-895F-934E-A83D-E19CBDEC74F1}"/>
              </a:ext>
            </a:extLst>
          </p:cNvPr>
          <p:cNvSpPr/>
          <p:nvPr/>
        </p:nvSpPr>
        <p:spPr>
          <a:xfrm>
            <a:off x="646176" y="646176"/>
            <a:ext cx="4803648" cy="5509260"/>
          </a:xfrm>
          <a:prstGeom prst="round2Diag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0C5017-FAFB-620E-34D6-31034BC7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864" y="1426536"/>
            <a:ext cx="4212746" cy="2840736"/>
          </a:xfrm>
        </p:spPr>
        <p:txBody>
          <a:bodyPr>
            <a:normAutofit/>
          </a:bodyPr>
          <a:lstStyle/>
          <a:p>
            <a:r>
              <a:rPr kumimoji="0" lang="en-CA" sz="8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80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B22FC-0B4C-9471-1E4F-748842B4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95C2-E8C4-1CD4-A760-58D636E5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5E90D-CB63-DB2C-667B-C7B5170727FB}"/>
              </a:ext>
            </a:extLst>
          </p:cNvPr>
          <p:cNvGrpSpPr/>
          <p:nvPr/>
        </p:nvGrpSpPr>
        <p:grpSpPr>
          <a:xfrm>
            <a:off x="6119050" y="888980"/>
            <a:ext cx="5181600" cy="4980961"/>
            <a:chOff x="6728460" y="1438532"/>
            <a:chExt cx="4377075" cy="420758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EFD917-8086-05ED-0A08-18DCD619D073}"/>
                </a:ext>
              </a:extLst>
            </p:cNvPr>
            <p:cNvGrpSpPr/>
            <p:nvPr/>
          </p:nvGrpSpPr>
          <p:grpSpPr>
            <a:xfrm>
              <a:off x="6728460" y="1438532"/>
              <a:ext cx="4377075" cy="1963849"/>
              <a:chOff x="6728460" y="1438532"/>
              <a:chExt cx="4377075" cy="1963849"/>
            </a:xfrm>
          </p:grpSpPr>
          <p:sp>
            <p:nvSpPr>
              <p:cNvPr id="15" name="Rectangle: Diagonal Corners Rounded 14">
                <a:extLst>
                  <a:ext uri="{FF2B5EF4-FFF2-40B4-BE49-F238E27FC236}">
                    <a16:creationId xmlns:a16="http://schemas.microsoft.com/office/drawing/2014/main" id="{56D45496-F2F4-F3F0-D257-CDF002A8C848}"/>
                  </a:ext>
                </a:extLst>
              </p:cNvPr>
              <p:cNvSpPr/>
              <p:nvPr/>
            </p:nvSpPr>
            <p:spPr>
              <a:xfrm>
                <a:off x="6728460" y="1438532"/>
                <a:ext cx="4377075" cy="1963849"/>
              </a:xfrm>
              <a:prstGeom prst="round2Diag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90B37C2-0666-2251-0A0B-8AA74B564F8A}"/>
                  </a:ext>
                </a:extLst>
              </p:cNvPr>
              <p:cNvGrpSpPr/>
              <p:nvPr/>
            </p:nvGrpSpPr>
            <p:grpSpPr>
              <a:xfrm>
                <a:off x="6902231" y="1535785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0960F17-79A7-C4A1-380C-6777A743C662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accent1"/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7868331-C8AD-90EA-CD15-40DD96B7AFA6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B9C34EE-1F9B-E8C5-F100-CECA5EF9D5C9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2BCDEF11-372C-9056-FE2F-365888D847E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5A54CCDD-9930-5DD1-50D0-6343D1DFBA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5CA42A-622A-2187-7442-D572F8130D49}"/>
                </a:ext>
              </a:extLst>
            </p:cNvPr>
            <p:cNvGrpSpPr/>
            <p:nvPr/>
          </p:nvGrpSpPr>
          <p:grpSpPr>
            <a:xfrm>
              <a:off x="6728460" y="3682271"/>
              <a:ext cx="4377075" cy="1963849"/>
              <a:chOff x="6728460" y="3682271"/>
              <a:chExt cx="4377075" cy="1963849"/>
            </a:xfrm>
          </p:grpSpPr>
          <p:sp>
            <p:nvSpPr>
              <p:cNvPr id="8" name="Rectangle: Diagonal Corners Rounded 7">
                <a:extLst>
                  <a:ext uri="{FF2B5EF4-FFF2-40B4-BE49-F238E27FC236}">
                    <a16:creationId xmlns:a16="http://schemas.microsoft.com/office/drawing/2014/main" id="{C65419AE-C2B7-0CCA-026D-08EA7AF23AE5}"/>
                  </a:ext>
                </a:extLst>
              </p:cNvPr>
              <p:cNvSpPr/>
              <p:nvPr/>
            </p:nvSpPr>
            <p:spPr>
              <a:xfrm>
                <a:off x="6728460" y="3682271"/>
                <a:ext cx="4377075" cy="1963849"/>
              </a:xfrm>
              <a:prstGeom prst="round2Diag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06527EA-0DFF-7A6F-2529-C27C004AFA0D}"/>
                  </a:ext>
                </a:extLst>
              </p:cNvPr>
              <p:cNvGrpSpPr/>
              <p:nvPr/>
            </p:nvGrpSpPr>
            <p:grpSpPr>
              <a:xfrm>
                <a:off x="6902231" y="3779524"/>
                <a:ext cx="4029533" cy="1364821"/>
                <a:chOff x="6920407" y="1635460"/>
                <a:chExt cx="4029533" cy="1364821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6346F14-0866-6009-607C-15D84C66C2D5}"/>
                    </a:ext>
                  </a:extLst>
                </p:cNvPr>
                <p:cNvSpPr txBox="1"/>
                <p:nvPr/>
              </p:nvSpPr>
              <p:spPr>
                <a:xfrm>
                  <a:off x="6920407" y="1635460"/>
                  <a:ext cx="937606" cy="93596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6600" b="1" dirty="0">
                      <a:solidFill>
                        <a:schemeClr val="accent1"/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7AEB493-064C-DA0E-0ECB-99E549134933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2C029818-A594-2410-7203-5974FB03C764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C471C8C-E292-2FE8-24CC-7043008D244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AB95D2E5-AAC5-8E2D-413B-C9F1EBF551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137D03E-4847-4983-71F1-5FA558ABAFA9}"/>
              </a:ext>
            </a:extLst>
          </p:cNvPr>
          <p:cNvSpPr txBox="1"/>
          <p:nvPr/>
        </p:nvSpPr>
        <p:spPr>
          <a:xfrm>
            <a:off x="942864" y="4859339"/>
            <a:ext cx="261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id="{C83BA0AD-DFE1-72D1-B5F2-9EDB8DEBC6AC}"/>
              </a:ext>
            </a:extLst>
          </p:cNvPr>
          <p:cNvSpPr txBox="1"/>
          <p:nvPr/>
        </p:nvSpPr>
        <p:spPr>
          <a:xfrm flipH="1">
            <a:off x="4405695" y="5275938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5" name="标题 1">
            <a:extLst>
              <a:ext uri="{FF2B5EF4-FFF2-40B4-BE49-F238E27FC236}">
                <a16:creationId xmlns:a16="http://schemas.microsoft.com/office/drawing/2014/main" id="{686A1CA3-AD11-56B9-1C48-912A191C1E53}"/>
              </a:ext>
            </a:extLst>
          </p:cNvPr>
          <p:cNvSpPr txBox="1"/>
          <p:nvPr/>
        </p:nvSpPr>
        <p:spPr>
          <a:xfrm flipH="1">
            <a:off x="1733502" y="663029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9826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computer screen with graphics on it&#10;&#10;AI-generated content may be incorrect.">
            <a:extLst>
              <a:ext uri="{FF2B5EF4-FFF2-40B4-BE49-F238E27FC236}">
                <a16:creationId xmlns:a16="http://schemas.microsoft.com/office/drawing/2014/main" id="{4C103D61-C1FF-A93E-B31E-1A9AFE813F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132AC6-8458-8FD8-8A91-24E43AA9916E}"/>
              </a:ext>
            </a:extLst>
          </p:cNvPr>
          <p:cNvSpPr/>
          <p:nvPr/>
        </p:nvSpPr>
        <p:spPr>
          <a:xfrm>
            <a:off x="0" y="0"/>
            <a:ext cx="6096000" cy="323088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EE7AD4-33D6-1356-48FD-2815F89C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8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72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AA982-F2A3-2310-990B-581B5739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EDC1E-2AD1-58A6-063C-4658019A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C58182-37CD-E6CC-0C01-C11D26F6A2C2}"/>
              </a:ext>
            </a:extLst>
          </p:cNvPr>
          <p:cNvSpPr/>
          <p:nvPr/>
        </p:nvSpPr>
        <p:spPr>
          <a:xfrm>
            <a:off x="0" y="5159829"/>
            <a:ext cx="6096000" cy="16981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05B37B-978C-182C-3079-E867E26C05E1}"/>
              </a:ext>
            </a:extLst>
          </p:cNvPr>
          <p:cNvSpPr txBox="1"/>
          <p:nvPr/>
        </p:nvSpPr>
        <p:spPr>
          <a:xfrm>
            <a:off x="458423" y="5778082"/>
            <a:ext cx="517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 do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eiusmod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tempor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incididunt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ut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labore et dolore magna </a:t>
            </a:r>
            <a:r>
              <a:rPr lang="en-CA" sz="12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aliqua</a:t>
            </a:r>
            <a:r>
              <a:rPr lang="en-CA" sz="12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. </a:t>
            </a:r>
            <a:endParaRPr lang="en-US" sz="1200" dirty="0">
              <a:solidFill>
                <a:schemeClr val="bg2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D7C4CDB-B11C-FD1E-FFA4-ADC527AE77D7}"/>
              </a:ext>
            </a:extLst>
          </p:cNvPr>
          <p:cNvGrpSpPr/>
          <p:nvPr/>
        </p:nvGrpSpPr>
        <p:grpSpPr>
          <a:xfrm>
            <a:off x="7389105" y="800654"/>
            <a:ext cx="3327664" cy="5218511"/>
            <a:chOff x="7419975" y="1088916"/>
            <a:chExt cx="2924547" cy="458633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9B9915E-DD17-7235-108F-0F112E8A2AC2}"/>
                </a:ext>
              </a:extLst>
            </p:cNvPr>
            <p:cNvGrpSpPr/>
            <p:nvPr/>
          </p:nvGrpSpPr>
          <p:grpSpPr>
            <a:xfrm>
              <a:off x="7419975" y="1088916"/>
              <a:ext cx="2457198" cy="792659"/>
              <a:chOff x="7372350" y="1088916"/>
              <a:chExt cx="2457198" cy="79265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92EA94F-86EA-119A-2DA5-4D48CD0C06B2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457198" cy="490531"/>
                <a:chOff x="7436816" y="1088916"/>
                <a:chExt cx="2457198" cy="490531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07EE927-1570-92C7-20B1-5CD81B34F478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B22E681-1F9B-BCDC-82F1-EB939FD120D8}"/>
                    </a:ext>
                  </a:extLst>
                </p:cNvPr>
                <p:cNvSpPr txBox="1"/>
                <p:nvPr/>
              </p:nvSpPr>
              <p:spPr>
                <a:xfrm>
                  <a:off x="7906418" y="1103349"/>
                  <a:ext cx="1987596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1.6 BILLION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19D81DA-022A-2CD5-5B25-70CAEA929F43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392861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Total Available Market (TAM)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EE08666-EDEF-5949-6AC2-92168A155E24}"/>
                </a:ext>
              </a:extLst>
            </p:cNvPr>
            <p:cNvGrpSpPr/>
            <p:nvPr/>
          </p:nvGrpSpPr>
          <p:grpSpPr>
            <a:xfrm>
              <a:off x="7419975" y="2985754"/>
              <a:ext cx="2752725" cy="792659"/>
              <a:chOff x="7372350" y="1088916"/>
              <a:chExt cx="2633815" cy="79265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9F29B55-40F7-9495-5452-97160F04CA09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457198" cy="490531"/>
                <a:chOff x="7436816" y="1088916"/>
                <a:chExt cx="2457198" cy="490531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25F5CBB1-AFAF-6056-1A37-323764D53559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73531F3-38A4-5576-AEF8-F68C40BB75CC}"/>
                    </a:ext>
                  </a:extLst>
                </p:cNvPr>
                <p:cNvSpPr txBox="1"/>
                <p:nvPr/>
              </p:nvSpPr>
              <p:spPr>
                <a:xfrm>
                  <a:off x="7906418" y="1103349"/>
                  <a:ext cx="1987596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52 MILLION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D7B7478-8185-C6F3-0380-B4147EC4BD4C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633815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Serviceable Available Market (SAM)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C792CCC-CD46-E5B4-AB22-439B2A66224B}"/>
                </a:ext>
              </a:extLst>
            </p:cNvPr>
            <p:cNvGrpSpPr/>
            <p:nvPr/>
          </p:nvGrpSpPr>
          <p:grpSpPr>
            <a:xfrm>
              <a:off x="7419975" y="4882593"/>
              <a:ext cx="2924547" cy="792659"/>
              <a:chOff x="7372350" y="1088916"/>
              <a:chExt cx="2924547" cy="79265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AEF1A40-DB16-5082-F554-E1AFFFD01D3E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633814" cy="490531"/>
                <a:chOff x="7436816" y="1088916"/>
                <a:chExt cx="2633814" cy="490531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548CA0AC-B528-64EB-EDEB-973DE5837455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4FD424A-6468-FDAD-699D-FE9FDA3E8A16}"/>
                    </a:ext>
                  </a:extLst>
                </p:cNvPr>
                <p:cNvSpPr txBox="1"/>
                <p:nvPr/>
              </p:nvSpPr>
              <p:spPr>
                <a:xfrm>
                  <a:off x="7906417" y="1103349"/>
                  <a:ext cx="2164213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10.4 MILLION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0DC034-941D-F2F7-A87A-E20049232F1A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924547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Serviceable Obtainable Market (SOM)</a:t>
                </a:r>
              </a:p>
            </p:txBody>
          </p:sp>
        </p:grpSp>
      </p:grpSp>
      <p:sp>
        <p:nvSpPr>
          <p:cNvPr id="29" name="标题 1">
            <a:extLst>
              <a:ext uri="{FF2B5EF4-FFF2-40B4-BE49-F238E27FC236}">
                <a16:creationId xmlns:a16="http://schemas.microsoft.com/office/drawing/2014/main" id="{FA3F5DF9-29A6-0D1A-1415-86BF91E00DBF}"/>
              </a:ext>
            </a:extLst>
          </p:cNvPr>
          <p:cNvSpPr txBox="1"/>
          <p:nvPr/>
        </p:nvSpPr>
        <p:spPr>
          <a:xfrm flipH="1">
            <a:off x="4783647" y="4166155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0" name="标题 1">
            <a:extLst>
              <a:ext uri="{FF2B5EF4-FFF2-40B4-BE49-F238E27FC236}">
                <a16:creationId xmlns:a16="http://schemas.microsoft.com/office/drawing/2014/main" id="{0B9F9927-917E-01AE-E7D8-FE76D5BFFC3F}"/>
              </a:ext>
            </a:extLst>
          </p:cNvPr>
          <p:cNvSpPr txBox="1"/>
          <p:nvPr/>
        </p:nvSpPr>
        <p:spPr>
          <a:xfrm flipH="1">
            <a:off x="275868" y="557926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6134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5617-3C43-4FC0-96EC-F5A36BE8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US" sz="44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FC4B2-23F7-CF6B-B763-11A9D107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FA990-D6B9-0EC1-1A32-22933862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329D6B-AF36-8F23-D1DB-B0376E3D9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419854"/>
              </p:ext>
            </p:extLst>
          </p:nvPr>
        </p:nvGraphicFramePr>
        <p:xfrm>
          <a:off x="260641" y="1548384"/>
          <a:ext cx="11685795" cy="4718305"/>
        </p:xfrm>
        <a:graphic>
          <a:graphicData uri="http://schemas.openxmlformats.org/drawingml/2006/table">
            <a:tbl>
              <a:tblPr/>
              <a:tblGrid>
                <a:gridCol w="2337159">
                  <a:extLst>
                    <a:ext uri="{9D8B030D-6E8A-4147-A177-3AD203B41FA5}">
                      <a16:colId xmlns:a16="http://schemas.microsoft.com/office/drawing/2014/main" val="3024220937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2534909198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47446765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366348510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820628931"/>
                    </a:ext>
                  </a:extLst>
                </a:gridCol>
              </a:tblGrid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US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Items</a:t>
                      </a:r>
                      <a:endParaRPr lang="en-CA" sz="2800" b="1" dirty="0">
                        <a:solidFill>
                          <a:schemeClr val="bg2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1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877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$50,000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357167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Expenses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79321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Net Profit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1914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$30,000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555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934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00F80-5BC0-0E97-7C43-293830FED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9C85DB-BF6E-4EF4-A9EC-DE53DD62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A128A-7721-5DE5-D077-F3FA44A9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B3317B-9663-E944-EADC-31CF632F7668}"/>
              </a:ext>
            </a:extLst>
          </p:cNvPr>
          <p:cNvGrpSpPr/>
          <p:nvPr/>
        </p:nvGrpSpPr>
        <p:grpSpPr>
          <a:xfrm>
            <a:off x="307104" y="1520257"/>
            <a:ext cx="11577792" cy="4656892"/>
            <a:chOff x="622035" y="1152450"/>
            <a:chExt cx="12465701" cy="501403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69FB93-13A7-68AA-DFB8-81C7F5285694}"/>
                </a:ext>
              </a:extLst>
            </p:cNvPr>
            <p:cNvGrpSpPr/>
            <p:nvPr/>
          </p:nvGrpSpPr>
          <p:grpSpPr>
            <a:xfrm>
              <a:off x="622035" y="1152450"/>
              <a:ext cx="12465701" cy="1117600"/>
              <a:chOff x="622035" y="1152450"/>
              <a:chExt cx="12465701" cy="11176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EB3B97B-96CF-79DB-584B-7034333A52F0}"/>
                  </a:ext>
                </a:extLst>
              </p:cNvPr>
              <p:cNvGrpSpPr/>
              <p:nvPr/>
            </p:nvGrpSpPr>
            <p:grpSpPr>
              <a:xfrm>
                <a:off x="6478932" y="1286126"/>
                <a:ext cx="6608804" cy="852582"/>
                <a:chOff x="6491367" y="1429077"/>
                <a:chExt cx="6608804" cy="852582"/>
              </a:xfrm>
            </p:grpSpPr>
            <p:cxnSp>
              <p:nvCxnSpPr>
                <p:cNvPr id="60" name="Google Shape;323;p21">
                  <a:extLst>
                    <a:ext uri="{FF2B5EF4-FFF2-40B4-BE49-F238E27FC236}">
                      <a16:creationId xmlns:a16="http://schemas.microsoft.com/office/drawing/2014/main" id="{5DAA265F-C09B-8478-D380-EF779C558AF5}"/>
                    </a:ext>
                  </a:extLst>
                </p:cNvPr>
                <p:cNvCxnSpPr/>
                <p:nvPr/>
              </p:nvCxnSpPr>
              <p:spPr>
                <a:xfrm>
                  <a:off x="6491367" y="1844867"/>
                  <a:ext cx="2368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61" name="TextBox 7">
                  <a:extLst>
                    <a:ext uri="{FF2B5EF4-FFF2-40B4-BE49-F238E27FC236}">
                      <a16:creationId xmlns:a16="http://schemas.microsoft.com/office/drawing/2014/main" id="{89205CC6-7EC0-A4F2-9528-B62ACF7739D3}"/>
                    </a:ext>
                  </a:extLst>
                </p:cNvPr>
                <p:cNvSpPr txBox="1"/>
                <p:nvPr/>
              </p:nvSpPr>
              <p:spPr>
                <a:xfrm>
                  <a:off x="8899979" y="1429077"/>
                  <a:ext cx="4200192" cy="85258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9A68329-E4D0-46D6-F696-9E0C252EA0CE}"/>
                  </a:ext>
                </a:extLst>
              </p:cNvPr>
              <p:cNvGrpSpPr/>
              <p:nvPr/>
            </p:nvGrpSpPr>
            <p:grpSpPr>
              <a:xfrm>
                <a:off x="622035" y="1393930"/>
                <a:ext cx="5065697" cy="616000"/>
                <a:chOff x="634470" y="1536881"/>
                <a:chExt cx="5065697" cy="616000"/>
              </a:xfrm>
            </p:grpSpPr>
            <p:cxnSp>
              <p:nvCxnSpPr>
                <p:cNvPr id="56" name="Google Shape;322;p21">
                  <a:extLst>
                    <a:ext uri="{FF2B5EF4-FFF2-40B4-BE49-F238E27FC236}">
                      <a16:creationId xmlns:a16="http://schemas.microsoft.com/office/drawing/2014/main" id="{DE86607C-3F24-696B-5503-2D07D17FF4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647574" y="1844874"/>
                  <a:ext cx="3052593" cy="14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EACAA027-A44C-88DC-8AB1-F0876DDE024C}"/>
                    </a:ext>
                  </a:extLst>
                </p:cNvPr>
                <p:cNvGrpSpPr/>
                <p:nvPr/>
              </p:nvGrpSpPr>
              <p:grpSpPr>
                <a:xfrm>
                  <a:off x="634470" y="1536881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58" name="Google Shape;311;p21">
                    <a:extLst>
                      <a:ext uri="{FF2B5EF4-FFF2-40B4-BE49-F238E27FC236}">
                        <a16:creationId xmlns:a16="http://schemas.microsoft.com/office/drawing/2014/main" id="{F036C907-08C3-7DAC-240A-1C12BCED2A9B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891498CB-D150-DCC9-4B1E-C4E2ECDFE97F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976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BF5ECE8-7004-E1C2-59E4-B6C87C810956}"/>
                  </a:ext>
                </a:extLst>
              </p:cNvPr>
              <p:cNvGrpSpPr/>
              <p:nvPr/>
            </p:nvGrpSpPr>
            <p:grpSpPr>
              <a:xfrm>
                <a:off x="3541301" y="1152450"/>
                <a:ext cx="5082448" cy="1117600"/>
                <a:chOff x="3541301" y="1152450"/>
                <a:chExt cx="5082448" cy="1117600"/>
              </a:xfrm>
            </p:grpSpPr>
            <p:sp>
              <p:nvSpPr>
                <p:cNvPr id="52" name="Google Shape;305;p21">
                  <a:extLst>
                    <a:ext uri="{FF2B5EF4-FFF2-40B4-BE49-F238E27FC236}">
                      <a16:creationId xmlns:a16="http://schemas.microsoft.com/office/drawing/2014/main" id="{7D408642-90B6-8D91-EA3A-4171EDE59EB1}"/>
                    </a:ext>
                  </a:extLst>
                </p:cNvPr>
                <p:cNvSpPr/>
                <p:nvPr/>
              </p:nvSpPr>
              <p:spPr>
                <a:xfrm rot="10800000">
                  <a:off x="3541301" y="1152450"/>
                  <a:ext cx="5082448" cy="11176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0FD645E0-5B45-ED3E-8DF3-123C9754612F}"/>
                    </a:ext>
                  </a:extLst>
                </p:cNvPr>
                <p:cNvGrpSpPr/>
                <p:nvPr/>
              </p:nvGrpSpPr>
              <p:grpSpPr>
                <a:xfrm>
                  <a:off x="5753156" y="1380078"/>
                  <a:ext cx="658738" cy="662342"/>
                  <a:chOff x="5753156" y="1380078"/>
                  <a:chExt cx="658738" cy="662342"/>
                </a:xfrm>
              </p:grpSpPr>
              <p:sp>
                <p:nvSpPr>
                  <p:cNvPr id="54" name="Google Shape;312;p21">
                    <a:extLst>
                      <a:ext uri="{FF2B5EF4-FFF2-40B4-BE49-F238E27FC236}">
                        <a16:creationId xmlns:a16="http://schemas.microsoft.com/office/drawing/2014/main" id="{CF20A49D-3320-E5BE-E966-374538BE0F4D}"/>
                      </a:ext>
                    </a:extLst>
                  </p:cNvPr>
                  <p:cNvSpPr/>
                  <p:nvPr/>
                </p:nvSpPr>
                <p:spPr>
                  <a:xfrm>
                    <a:off x="5753156" y="1380078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7A06E53D-B315-3DA0-F44C-1F5BAC3C1E58}"/>
                      </a:ext>
                    </a:extLst>
                  </p:cNvPr>
                  <p:cNvSpPr/>
                  <p:nvPr/>
                </p:nvSpPr>
                <p:spPr>
                  <a:xfrm>
                    <a:off x="5923362" y="1571058"/>
                    <a:ext cx="318326" cy="280382"/>
                  </a:xfrm>
                  <a:custGeom>
                    <a:avLst/>
                    <a:gdLst>
                      <a:gd name="connsiteX0" fmla="*/ 887851 w 905116"/>
                      <a:gd name="connsiteY0" fmla="*/ 612458 h 797242"/>
                      <a:gd name="connsiteX1" fmla="*/ 557333 w 905116"/>
                      <a:gd name="connsiteY1" fmla="*/ 59055 h 797242"/>
                      <a:gd name="connsiteX2" fmla="*/ 452558 w 905116"/>
                      <a:gd name="connsiteY2" fmla="*/ 0 h 797242"/>
                      <a:gd name="connsiteX3" fmla="*/ 347783 w 905116"/>
                      <a:gd name="connsiteY3" fmla="*/ 59055 h 797242"/>
                      <a:gd name="connsiteX4" fmla="*/ 17266 w 905116"/>
                      <a:gd name="connsiteY4" fmla="*/ 612458 h 797242"/>
                      <a:gd name="connsiteX5" fmla="*/ 16313 w 905116"/>
                      <a:gd name="connsiteY5" fmla="*/ 735330 h 797242"/>
                      <a:gd name="connsiteX6" fmla="*/ 122041 w 905116"/>
                      <a:gd name="connsiteY6" fmla="*/ 797243 h 797242"/>
                      <a:gd name="connsiteX7" fmla="*/ 783076 w 905116"/>
                      <a:gd name="connsiteY7" fmla="*/ 797243 h 797242"/>
                      <a:gd name="connsiteX8" fmla="*/ 888804 w 905116"/>
                      <a:gd name="connsiteY8" fmla="*/ 735330 h 797242"/>
                      <a:gd name="connsiteX9" fmla="*/ 887851 w 905116"/>
                      <a:gd name="connsiteY9" fmla="*/ 612458 h 797242"/>
                      <a:gd name="connsiteX10" fmla="*/ 452558 w 905116"/>
                      <a:gd name="connsiteY10" fmla="*/ 667703 h 797242"/>
                      <a:gd name="connsiteX11" fmla="*/ 401123 w 905116"/>
                      <a:gd name="connsiteY11" fmla="*/ 616268 h 797242"/>
                      <a:gd name="connsiteX12" fmla="*/ 452558 w 905116"/>
                      <a:gd name="connsiteY12" fmla="*/ 564833 h 797242"/>
                      <a:gd name="connsiteX13" fmla="*/ 503993 w 905116"/>
                      <a:gd name="connsiteY13" fmla="*/ 616268 h 797242"/>
                      <a:gd name="connsiteX14" fmla="*/ 452558 w 905116"/>
                      <a:gd name="connsiteY14" fmla="*/ 667703 h 797242"/>
                      <a:gd name="connsiteX15" fmla="*/ 507803 w 905116"/>
                      <a:gd name="connsiteY15" fmla="*/ 276225 h 797242"/>
                      <a:gd name="connsiteX16" fmla="*/ 489706 w 905116"/>
                      <a:gd name="connsiteY16" fmla="*/ 488633 h 797242"/>
                      <a:gd name="connsiteX17" fmla="*/ 449701 w 905116"/>
                      <a:gd name="connsiteY17" fmla="*/ 521970 h 797242"/>
                      <a:gd name="connsiteX18" fmla="*/ 416363 w 905116"/>
                      <a:gd name="connsiteY18" fmla="*/ 488633 h 797242"/>
                      <a:gd name="connsiteX19" fmla="*/ 398266 w 905116"/>
                      <a:gd name="connsiteY19" fmla="*/ 276225 h 797242"/>
                      <a:gd name="connsiteX20" fmla="*/ 448748 w 905116"/>
                      <a:gd name="connsiteY20" fmla="*/ 216218 h 797242"/>
                      <a:gd name="connsiteX21" fmla="*/ 508756 w 905116"/>
                      <a:gd name="connsiteY21" fmla="*/ 266700 h 797242"/>
                      <a:gd name="connsiteX22" fmla="*/ 507803 w 905116"/>
                      <a:gd name="connsiteY22" fmla="*/ 276225 h 797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905116" h="797242">
                        <a:moveTo>
                          <a:pt x="887851" y="612458"/>
                        </a:moveTo>
                        <a:lnTo>
                          <a:pt x="557333" y="59055"/>
                        </a:lnTo>
                        <a:cubicBezTo>
                          <a:pt x="535426" y="21908"/>
                          <a:pt x="496373" y="0"/>
                          <a:pt x="452558" y="0"/>
                        </a:cubicBezTo>
                        <a:cubicBezTo>
                          <a:pt x="408743" y="0"/>
                          <a:pt x="369691" y="21908"/>
                          <a:pt x="347783" y="59055"/>
                        </a:cubicBezTo>
                        <a:lnTo>
                          <a:pt x="17266" y="612458"/>
                        </a:lnTo>
                        <a:cubicBezTo>
                          <a:pt x="-5594" y="650558"/>
                          <a:pt x="-5594" y="696278"/>
                          <a:pt x="16313" y="735330"/>
                        </a:cubicBezTo>
                        <a:cubicBezTo>
                          <a:pt x="38221" y="774383"/>
                          <a:pt x="78226" y="797243"/>
                          <a:pt x="122041" y="797243"/>
                        </a:cubicBezTo>
                        <a:lnTo>
                          <a:pt x="783076" y="797243"/>
                        </a:lnTo>
                        <a:cubicBezTo>
                          <a:pt x="827844" y="797243"/>
                          <a:pt x="866896" y="774383"/>
                          <a:pt x="888804" y="735330"/>
                        </a:cubicBezTo>
                        <a:cubicBezTo>
                          <a:pt x="910711" y="696278"/>
                          <a:pt x="910711" y="650558"/>
                          <a:pt x="887851" y="612458"/>
                        </a:cubicBezTo>
                        <a:close/>
                        <a:moveTo>
                          <a:pt x="452558" y="667703"/>
                        </a:moveTo>
                        <a:cubicBezTo>
                          <a:pt x="423983" y="667703"/>
                          <a:pt x="401123" y="644843"/>
                          <a:pt x="401123" y="616268"/>
                        </a:cubicBezTo>
                        <a:cubicBezTo>
                          <a:pt x="401123" y="587693"/>
                          <a:pt x="423983" y="564833"/>
                          <a:pt x="452558" y="564833"/>
                        </a:cubicBezTo>
                        <a:cubicBezTo>
                          <a:pt x="481133" y="564833"/>
                          <a:pt x="503993" y="587693"/>
                          <a:pt x="503993" y="616268"/>
                        </a:cubicBezTo>
                        <a:cubicBezTo>
                          <a:pt x="503993" y="644843"/>
                          <a:pt x="481133" y="667703"/>
                          <a:pt x="452558" y="667703"/>
                        </a:cubicBezTo>
                        <a:close/>
                        <a:moveTo>
                          <a:pt x="507803" y="276225"/>
                        </a:moveTo>
                        <a:lnTo>
                          <a:pt x="489706" y="488633"/>
                        </a:lnTo>
                        <a:cubicBezTo>
                          <a:pt x="487801" y="508635"/>
                          <a:pt x="469703" y="523875"/>
                          <a:pt x="449701" y="521970"/>
                        </a:cubicBezTo>
                        <a:cubicBezTo>
                          <a:pt x="431603" y="520065"/>
                          <a:pt x="417316" y="505778"/>
                          <a:pt x="416363" y="488633"/>
                        </a:cubicBezTo>
                        <a:lnTo>
                          <a:pt x="398266" y="276225"/>
                        </a:lnTo>
                        <a:cubicBezTo>
                          <a:pt x="395408" y="245745"/>
                          <a:pt x="418268" y="219075"/>
                          <a:pt x="448748" y="216218"/>
                        </a:cubicBezTo>
                        <a:cubicBezTo>
                          <a:pt x="479228" y="213360"/>
                          <a:pt x="505898" y="236220"/>
                          <a:pt x="508756" y="266700"/>
                        </a:cubicBezTo>
                        <a:cubicBezTo>
                          <a:pt x="507803" y="269558"/>
                          <a:pt x="507803" y="273368"/>
                          <a:pt x="507803" y="27622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D883772-C8B2-9DB0-DEC6-102AAA737321}"/>
                </a:ext>
              </a:extLst>
            </p:cNvPr>
            <p:cNvGrpSpPr/>
            <p:nvPr/>
          </p:nvGrpSpPr>
          <p:grpSpPr>
            <a:xfrm>
              <a:off x="622035" y="2444317"/>
              <a:ext cx="12465701" cy="1121600"/>
              <a:chOff x="622035" y="2444317"/>
              <a:chExt cx="12465701" cy="1121600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7B103B6D-29C0-2D72-162F-F9789C424B55}"/>
                  </a:ext>
                </a:extLst>
              </p:cNvPr>
              <p:cNvGrpSpPr/>
              <p:nvPr/>
            </p:nvGrpSpPr>
            <p:grpSpPr>
              <a:xfrm>
                <a:off x="6478932" y="2606497"/>
                <a:ext cx="6608804" cy="798552"/>
                <a:chOff x="6491367" y="2749448"/>
                <a:chExt cx="6608804" cy="798552"/>
              </a:xfrm>
            </p:grpSpPr>
            <p:cxnSp>
              <p:nvCxnSpPr>
                <p:cNvPr id="47" name="Google Shape;324;p21">
                  <a:extLst>
                    <a:ext uri="{FF2B5EF4-FFF2-40B4-BE49-F238E27FC236}">
                      <a16:creationId xmlns:a16="http://schemas.microsoft.com/office/drawing/2014/main" id="{DD8B443A-0F69-F717-2DEC-0A09C2BFFA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6491367" y="3144579"/>
                  <a:ext cx="2376000" cy="880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48" name="TextBox 7">
                  <a:extLst>
                    <a:ext uri="{FF2B5EF4-FFF2-40B4-BE49-F238E27FC236}">
                      <a16:creationId xmlns:a16="http://schemas.microsoft.com/office/drawing/2014/main" id="{CA3138CC-BADD-2CEE-A86F-CA0D36CA87DB}"/>
                    </a:ext>
                  </a:extLst>
                </p:cNvPr>
                <p:cNvSpPr txBox="1"/>
                <p:nvPr/>
              </p:nvSpPr>
              <p:spPr>
                <a:xfrm>
                  <a:off x="8899979" y="2749448"/>
                  <a:ext cx="4200192" cy="79855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9FCD055-713D-D45A-0270-B3F90E05F142}"/>
                  </a:ext>
                </a:extLst>
              </p:cNvPr>
              <p:cNvGrpSpPr/>
              <p:nvPr/>
            </p:nvGrpSpPr>
            <p:grpSpPr>
              <a:xfrm>
                <a:off x="622035" y="2695049"/>
                <a:ext cx="5065530" cy="616000"/>
                <a:chOff x="634470" y="2838000"/>
                <a:chExt cx="5065530" cy="616000"/>
              </a:xfrm>
            </p:grpSpPr>
            <p:cxnSp>
              <p:nvCxnSpPr>
                <p:cNvPr id="43" name="Google Shape;329;p21">
                  <a:extLst>
                    <a:ext uri="{FF2B5EF4-FFF2-40B4-BE49-F238E27FC236}">
                      <a16:creationId xmlns:a16="http://schemas.microsoft.com/office/drawing/2014/main" id="{4A3F902A-C5B1-D2C3-872F-CFCCF216D1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200" y="3146000"/>
                  <a:ext cx="3216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496E3541-A22B-D506-88E9-B9E3B3A9D507}"/>
                    </a:ext>
                  </a:extLst>
                </p:cNvPr>
                <p:cNvGrpSpPr/>
                <p:nvPr/>
              </p:nvGrpSpPr>
              <p:grpSpPr>
                <a:xfrm>
                  <a:off x="634470" y="2838000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45" name="Google Shape;311;p21">
                    <a:extLst>
                      <a:ext uri="{FF2B5EF4-FFF2-40B4-BE49-F238E27FC236}">
                        <a16:creationId xmlns:a16="http://schemas.microsoft.com/office/drawing/2014/main" id="{FF5D8519-DF7D-4CD8-F5B0-25639D5C5986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03E0FD0E-2A29-EAFD-A698-C740F6CACD5B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976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C5A63AA6-68D0-0EED-9015-AE8C117F4944}"/>
                  </a:ext>
                </a:extLst>
              </p:cNvPr>
              <p:cNvGrpSpPr/>
              <p:nvPr/>
            </p:nvGrpSpPr>
            <p:grpSpPr>
              <a:xfrm>
                <a:off x="4114977" y="2444317"/>
                <a:ext cx="3936853" cy="1121600"/>
                <a:chOff x="4114977" y="2444317"/>
                <a:chExt cx="3936853" cy="1121600"/>
              </a:xfrm>
            </p:grpSpPr>
            <p:sp>
              <p:nvSpPr>
                <p:cNvPr id="39" name="Google Shape;306;p21">
                  <a:extLst>
                    <a:ext uri="{FF2B5EF4-FFF2-40B4-BE49-F238E27FC236}">
                      <a16:creationId xmlns:a16="http://schemas.microsoft.com/office/drawing/2014/main" id="{F8D7053E-80CE-41E6-955A-6B2E0720A7CE}"/>
                    </a:ext>
                  </a:extLst>
                </p:cNvPr>
                <p:cNvSpPr/>
                <p:nvPr/>
              </p:nvSpPr>
              <p:spPr>
                <a:xfrm rot="10800000">
                  <a:off x="4114977" y="2444317"/>
                  <a:ext cx="3936853" cy="11216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C8E9608B-E9B1-2D24-88A9-6B1E7204E457}"/>
                    </a:ext>
                  </a:extLst>
                </p:cNvPr>
                <p:cNvGrpSpPr/>
                <p:nvPr/>
              </p:nvGrpSpPr>
              <p:grpSpPr>
                <a:xfrm>
                  <a:off x="5754034" y="2673945"/>
                  <a:ext cx="658738" cy="662342"/>
                  <a:chOff x="5754034" y="2673945"/>
                  <a:chExt cx="658738" cy="662342"/>
                </a:xfrm>
              </p:grpSpPr>
              <p:sp>
                <p:nvSpPr>
                  <p:cNvPr id="41" name="Google Shape;312;p21">
                    <a:extLst>
                      <a:ext uri="{FF2B5EF4-FFF2-40B4-BE49-F238E27FC236}">
                        <a16:creationId xmlns:a16="http://schemas.microsoft.com/office/drawing/2014/main" id="{2412C7A1-7E9D-B6CA-B9B7-CD050B05EE99}"/>
                      </a:ext>
                    </a:extLst>
                  </p:cNvPr>
                  <p:cNvSpPr/>
                  <p:nvPr/>
                </p:nvSpPr>
                <p:spPr>
                  <a:xfrm>
                    <a:off x="5754034" y="2673945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3F23894F-53B6-F39B-CA5F-6A08474BE677}"/>
                      </a:ext>
                    </a:extLst>
                  </p:cNvPr>
                  <p:cNvSpPr/>
                  <p:nvPr/>
                </p:nvSpPr>
                <p:spPr>
                  <a:xfrm>
                    <a:off x="5885574" y="2888941"/>
                    <a:ext cx="395658" cy="232350"/>
                  </a:xfrm>
                  <a:custGeom>
                    <a:avLst/>
                    <a:gdLst>
                      <a:gd name="connsiteX0" fmla="*/ 195691 w 391214"/>
                      <a:gd name="connsiteY0" fmla="*/ 68335 h 229740"/>
                      <a:gd name="connsiteX1" fmla="*/ 242225 w 391214"/>
                      <a:gd name="connsiteY1" fmla="*/ 114870 h 229740"/>
                      <a:gd name="connsiteX2" fmla="*/ 195691 w 391214"/>
                      <a:gd name="connsiteY2" fmla="*/ 161405 h 229740"/>
                      <a:gd name="connsiteX3" fmla="*/ 149156 w 391214"/>
                      <a:gd name="connsiteY3" fmla="*/ 114870 h 229740"/>
                      <a:gd name="connsiteX4" fmla="*/ 195691 w 391214"/>
                      <a:gd name="connsiteY4" fmla="*/ 68335 h 229740"/>
                      <a:gd name="connsiteX5" fmla="*/ 195691 w 391214"/>
                      <a:gd name="connsiteY5" fmla="*/ 29346 h 229740"/>
                      <a:gd name="connsiteX6" fmla="*/ 110167 w 391214"/>
                      <a:gd name="connsiteY6" fmla="*/ 114870 h 229740"/>
                      <a:gd name="connsiteX7" fmla="*/ 195691 w 391214"/>
                      <a:gd name="connsiteY7" fmla="*/ 200394 h 229740"/>
                      <a:gd name="connsiteX8" fmla="*/ 281214 w 391214"/>
                      <a:gd name="connsiteY8" fmla="*/ 114870 h 229740"/>
                      <a:gd name="connsiteX9" fmla="*/ 195691 w 391214"/>
                      <a:gd name="connsiteY9" fmla="*/ 29346 h 229740"/>
                      <a:gd name="connsiteX10" fmla="*/ 195691 w 391214"/>
                      <a:gd name="connsiteY10" fmla="*/ 0 h 229740"/>
                      <a:gd name="connsiteX11" fmla="*/ 332780 w 391214"/>
                      <a:gd name="connsiteY11" fmla="*/ 53662 h 229740"/>
                      <a:gd name="connsiteX12" fmla="*/ 388538 w 391214"/>
                      <a:gd name="connsiteY12" fmla="*/ 106904 h 229740"/>
                      <a:gd name="connsiteX13" fmla="*/ 388538 w 391214"/>
                      <a:gd name="connsiteY13" fmla="*/ 122416 h 229740"/>
                      <a:gd name="connsiteX14" fmla="*/ 195691 w 391214"/>
                      <a:gd name="connsiteY14" fmla="*/ 229740 h 229740"/>
                      <a:gd name="connsiteX15" fmla="*/ 58602 w 391214"/>
                      <a:gd name="connsiteY15" fmla="*/ 176078 h 229740"/>
                      <a:gd name="connsiteX16" fmla="*/ 2844 w 391214"/>
                      <a:gd name="connsiteY16" fmla="*/ 122836 h 229740"/>
                      <a:gd name="connsiteX17" fmla="*/ 2844 w 391214"/>
                      <a:gd name="connsiteY17" fmla="*/ 106904 h 229740"/>
                      <a:gd name="connsiteX18" fmla="*/ 195691 w 391214"/>
                      <a:gd name="connsiteY18" fmla="*/ 0 h 229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91214" h="229740">
                        <a:moveTo>
                          <a:pt x="195691" y="68335"/>
                        </a:moveTo>
                        <a:cubicBezTo>
                          <a:pt x="221392" y="68335"/>
                          <a:pt x="242225" y="89169"/>
                          <a:pt x="242225" y="114870"/>
                        </a:cubicBezTo>
                        <a:cubicBezTo>
                          <a:pt x="242225" y="140571"/>
                          <a:pt x="221392" y="161405"/>
                          <a:pt x="195691" y="161405"/>
                        </a:cubicBezTo>
                        <a:cubicBezTo>
                          <a:pt x="169990" y="161405"/>
                          <a:pt x="149156" y="140571"/>
                          <a:pt x="149156" y="114870"/>
                        </a:cubicBezTo>
                        <a:cubicBezTo>
                          <a:pt x="149156" y="89169"/>
                          <a:pt x="169990" y="68335"/>
                          <a:pt x="195691" y="68335"/>
                        </a:cubicBezTo>
                        <a:close/>
                        <a:moveTo>
                          <a:pt x="195691" y="29346"/>
                        </a:moveTo>
                        <a:cubicBezTo>
                          <a:pt x="148458" y="29346"/>
                          <a:pt x="110167" y="67637"/>
                          <a:pt x="110167" y="114870"/>
                        </a:cubicBezTo>
                        <a:cubicBezTo>
                          <a:pt x="110167" y="162103"/>
                          <a:pt x="148458" y="200394"/>
                          <a:pt x="195691" y="200394"/>
                        </a:cubicBezTo>
                        <a:cubicBezTo>
                          <a:pt x="242829" y="200164"/>
                          <a:pt x="280985" y="162008"/>
                          <a:pt x="281214" y="114870"/>
                        </a:cubicBezTo>
                        <a:cubicBezTo>
                          <a:pt x="281214" y="67637"/>
                          <a:pt x="242924" y="29346"/>
                          <a:pt x="195691" y="29346"/>
                        </a:cubicBezTo>
                        <a:close/>
                        <a:moveTo>
                          <a:pt x="195691" y="0"/>
                        </a:moveTo>
                        <a:cubicBezTo>
                          <a:pt x="239711" y="0"/>
                          <a:pt x="287503" y="18446"/>
                          <a:pt x="332780" y="53662"/>
                        </a:cubicBezTo>
                        <a:cubicBezTo>
                          <a:pt x="353233" y="69346"/>
                          <a:pt x="371927" y="87197"/>
                          <a:pt x="388538" y="106904"/>
                        </a:cubicBezTo>
                        <a:cubicBezTo>
                          <a:pt x="392106" y="111459"/>
                          <a:pt x="392106" y="117861"/>
                          <a:pt x="388538" y="122416"/>
                        </a:cubicBezTo>
                        <a:cubicBezTo>
                          <a:pt x="385184" y="127028"/>
                          <a:pt x="301757" y="229740"/>
                          <a:pt x="195691" y="229740"/>
                        </a:cubicBezTo>
                        <a:cubicBezTo>
                          <a:pt x="151672" y="229740"/>
                          <a:pt x="103879" y="211294"/>
                          <a:pt x="58602" y="176078"/>
                        </a:cubicBezTo>
                        <a:cubicBezTo>
                          <a:pt x="38147" y="160397"/>
                          <a:pt x="19452" y="142545"/>
                          <a:pt x="2844" y="122836"/>
                        </a:cubicBezTo>
                        <a:cubicBezTo>
                          <a:pt x="-948" y="118202"/>
                          <a:pt x="-948" y="111538"/>
                          <a:pt x="2844" y="106904"/>
                        </a:cubicBezTo>
                        <a:cubicBezTo>
                          <a:pt x="6198" y="102712"/>
                          <a:pt x="89625" y="0"/>
                          <a:pt x="19569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E3B1A62-E865-4B8C-920E-38440BDB0DCD}"/>
                </a:ext>
              </a:extLst>
            </p:cNvPr>
            <p:cNvGrpSpPr/>
            <p:nvPr/>
          </p:nvGrpSpPr>
          <p:grpSpPr>
            <a:xfrm>
              <a:off x="622035" y="3740216"/>
              <a:ext cx="12465701" cy="1124000"/>
              <a:chOff x="622035" y="3740216"/>
              <a:chExt cx="12465701" cy="1124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F0106C8-E141-66CE-16ED-C3B16140636B}"/>
                  </a:ext>
                </a:extLst>
              </p:cNvPr>
              <p:cNvGrpSpPr/>
              <p:nvPr/>
            </p:nvGrpSpPr>
            <p:grpSpPr>
              <a:xfrm>
                <a:off x="6478932" y="3852573"/>
                <a:ext cx="6608804" cy="897535"/>
                <a:chOff x="6491367" y="3995524"/>
                <a:chExt cx="6608804" cy="897535"/>
              </a:xfrm>
            </p:grpSpPr>
            <p:cxnSp>
              <p:nvCxnSpPr>
                <p:cNvPr id="34" name="Google Shape;325;p21">
                  <a:extLst>
                    <a:ext uri="{FF2B5EF4-FFF2-40B4-BE49-F238E27FC236}">
                      <a16:creationId xmlns:a16="http://schemas.microsoft.com/office/drawing/2014/main" id="{5E5716E2-CE89-01C7-C339-C46D71CF58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6491367" y="4444291"/>
                  <a:ext cx="2365200" cy="1760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35" name="TextBox 7">
                  <a:extLst>
                    <a:ext uri="{FF2B5EF4-FFF2-40B4-BE49-F238E27FC236}">
                      <a16:creationId xmlns:a16="http://schemas.microsoft.com/office/drawing/2014/main" id="{FC7F8BDE-1B96-0D0A-4952-7F835559B2E3}"/>
                    </a:ext>
                  </a:extLst>
                </p:cNvPr>
                <p:cNvSpPr txBox="1"/>
                <p:nvPr/>
              </p:nvSpPr>
              <p:spPr>
                <a:xfrm>
                  <a:off x="8899979" y="3995524"/>
                  <a:ext cx="4200192" cy="89753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D42E08F-2544-2068-AFD4-91656D4EDF24}"/>
                  </a:ext>
                </a:extLst>
              </p:cNvPr>
              <p:cNvGrpSpPr/>
              <p:nvPr/>
            </p:nvGrpSpPr>
            <p:grpSpPr>
              <a:xfrm>
                <a:off x="622035" y="3993897"/>
                <a:ext cx="5065530" cy="616000"/>
                <a:chOff x="634470" y="4136848"/>
                <a:chExt cx="5065530" cy="616000"/>
              </a:xfrm>
            </p:grpSpPr>
            <p:cxnSp>
              <p:nvCxnSpPr>
                <p:cNvPr id="30" name="Google Shape;328;p21">
                  <a:extLst>
                    <a:ext uri="{FF2B5EF4-FFF2-40B4-BE49-F238E27FC236}">
                      <a16:creationId xmlns:a16="http://schemas.microsoft.com/office/drawing/2014/main" id="{F791A431-CBB4-2585-F0A1-107438A6F3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200" y="4444848"/>
                  <a:ext cx="3216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E8542900-0C03-8D41-A49A-9A254CF0DAB7}"/>
                    </a:ext>
                  </a:extLst>
                </p:cNvPr>
                <p:cNvGrpSpPr/>
                <p:nvPr/>
              </p:nvGrpSpPr>
              <p:grpSpPr>
                <a:xfrm>
                  <a:off x="634470" y="4136848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32" name="Google Shape;311;p21">
                    <a:extLst>
                      <a:ext uri="{FF2B5EF4-FFF2-40B4-BE49-F238E27FC236}">
                        <a16:creationId xmlns:a16="http://schemas.microsoft.com/office/drawing/2014/main" id="{F3C46567-9FB0-21C9-6BD0-D77F1D4EB67E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A487D3F0-F37A-2487-EB71-BA5170CC8B25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976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5E468DA-D920-D573-7383-EB8F8A953F70}"/>
                  </a:ext>
                </a:extLst>
              </p:cNvPr>
              <p:cNvGrpSpPr/>
              <p:nvPr/>
            </p:nvGrpSpPr>
            <p:grpSpPr>
              <a:xfrm>
                <a:off x="4661311" y="3740216"/>
                <a:ext cx="2844654" cy="1124000"/>
                <a:chOff x="4661311" y="3740216"/>
                <a:chExt cx="2844654" cy="1124000"/>
              </a:xfrm>
            </p:grpSpPr>
            <p:sp>
              <p:nvSpPr>
                <p:cNvPr id="26" name="Google Shape;307;p21">
                  <a:extLst>
                    <a:ext uri="{FF2B5EF4-FFF2-40B4-BE49-F238E27FC236}">
                      <a16:creationId xmlns:a16="http://schemas.microsoft.com/office/drawing/2014/main" id="{5E527AEB-006C-6443-56E9-E9EAE71A349F}"/>
                    </a:ext>
                  </a:extLst>
                </p:cNvPr>
                <p:cNvSpPr/>
                <p:nvPr/>
              </p:nvSpPr>
              <p:spPr>
                <a:xfrm rot="10800000">
                  <a:off x="4661311" y="3740216"/>
                  <a:ext cx="2844654" cy="11240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680C04EC-DE0B-8416-F58C-FF0AD159A14B}"/>
                    </a:ext>
                  </a:extLst>
                </p:cNvPr>
                <p:cNvGrpSpPr/>
                <p:nvPr/>
              </p:nvGrpSpPr>
              <p:grpSpPr>
                <a:xfrm>
                  <a:off x="5754268" y="3971045"/>
                  <a:ext cx="658738" cy="662342"/>
                  <a:chOff x="5754268" y="3971045"/>
                  <a:chExt cx="658738" cy="662342"/>
                </a:xfrm>
              </p:grpSpPr>
              <p:sp>
                <p:nvSpPr>
                  <p:cNvPr id="28" name="Google Shape;312;p21">
                    <a:extLst>
                      <a:ext uri="{FF2B5EF4-FFF2-40B4-BE49-F238E27FC236}">
                        <a16:creationId xmlns:a16="http://schemas.microsoft.com/office/drawing/2014/main" id="{A9F69AA7-B976-98D5-670B-5E36F9933BDF}"/>
                      </a:ext>
                    </a:extLst>
                  </p:cNvPr>
                  <p:cNvSpPr/>
                  <p:nvPr/>
                </p:nvSpPr>
                <p:spPr>
                  <a:xfrm>
                    <a:off x="5754268" y="3971045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100A49B0-1AC4-B9C1-E763-C58591498D43}"/>
                      </a:ext>
                    </a:extLst>
                  </p:cNvPr>
                  <p:cNvSpPr/>
                  <p:nvPr/>
                </p:nvSpPr>
                <p:spPr>
                  <a:xfrm>
                    <a:off x="5907671" y="4150695"/>
                    <a:ext cx="351932" cy="303042"/>
                  </a:xfrm>
                  <a:custGeom>
                    <a:avLst/>
                    <a:gdLst>
                      <a:gd name="connsiteX0" fmla="*/ 692925 w 952500"/>
                      <a:gd name="connsiteY0" fmla="*/ 0 h 820178"/>
                      <a:gd name="connsiteX1" fmla="*/ 476250 w 952500"/>
                      <a:gd name="connsiteY1" fmla="*/ 143818 h 820178"/>
                      <a:gd name="connsiteX2" fmla="*/ 259575 w 952500"/>
                      <a:gd name="connsiteY2" fmla="*/ 0 h 820178"/>
                      <a:gd name="connsiteX3" fmla="*/ 0 w 952500"/>
                      <a:gd name="connsiteY3" fmla="*/ 281730 h 820178"/>
                      <a:gd name="connsiteX4" fmla="*/ 476250 w 952500"/>
                      <a:gd name="connsiteY4" fmla="*/ 820179 h 820178"/>
                      <a:gd name="connsiteX5" fmla="*/ 952500 w 952500"/>
                      <a:gd name="connsiteY5" fmla="*/ 281769 h 820178"/>
                      <a:gd name="connsiteX6" fmla="*/ 692925 w 952500"/>
                      <a:gd name="connsiteY6" fmla="*/ 0 h 820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52500" h="820178">
                        <a:moveTo>
                          <a:pt x="692925" y="0"/>
                        </a:moveTo>
                        <a:cubicBezTo>
                          <a:pt x="530885" y="0"/>
                          <a:pt x="476250" y="143818"/>
                          <a:pt x="476250" y="143818"/>
                        </a:cubicBezTo>
                        <a:cubicBezTo>
                          <a:pt x="476250" y="143818"/>
                          <a:pt x="421681" y="0"/>
                          <a:pt x="259575" y="0"/>
                        </a:cubicBezTo>
                        <a:cubicBezTo>
                          <a:pt x="97584" y="0"/>
                          <a:pt x="0" y="154438"/>
                          <a:pt x="0" y="281730"/>
                        </a:cubicBezTo>
                        <a:cubicBezTo>
                          <a:pt x="0" y="495052"/>
                          <a:pt x="476250" y="820179"/>
                          <a:pt x="476250" y="820179"/>
                        </a:cubicBezTo>
                        <a:cubicBezTo>
                          <a:pt x="476250" y="820179"/>
                          <a:pt x="952500" y="495129"/>
                          <a:pt x="952500" y="281769"/>
                        </a:cubicBezTo>
                        <a:cubicBezTo>
                          <a:pt x="952500" y="154438"/>
                          <a:pt x="854964" y="0"/>
                          <a:pt x="69292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08373DC-0016-5165-3B51-69DFD7A3A1A2}"/>
                </a:ext>
              </a:extLst>
            </p:cNvPr>
            <p:cNvGrpSpPr/>
            <p:nvPr/>
          </p:nvGrpSpPr>
          <p:grpSpPr>
            <a:xfrm>
              <a:off x="622035" y="5038483"/>
              <a:ext cx="12465701" cy="1128000"/>
              <a:chOff x="622035" y="5038483"/>
              <a:chExt cx="12465701" cy="112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EF038BD-4E7C-5A3D-AEE2-ABEA9B5A73B6}"/>
                  </a:ext>
                </a:extLst>
              </p:cNvPr>
              <p:cNvGrpSpPr/>
              <p:nvPr/>
            </p:nvGrpSpPr>
            <p:grpSpPr>
              <a:xfrm>
                <a:off x="6478932" y="5169644"/>
                <a:ext cx="6608804" cy="878360"/>
                <a:chOff x="6491367" y="5312595"/>
                <a:chExt cx="6608804" cy="878360"/>
              </a:xfrm>
            </p:grpSpPr>
            <p:cxnSp>
              <p:nvCxnSpPr>
                <p:cNvPr id="21" name="Google Shape;326;p21">
                  <a:extLst>
                    <a:ext uri="{FF2B5EF4-FFF2-40B4-BE49-F238E27FC236}">
                      <a16:creationId xmlns:a16="http://schemas.microsoft.com/office/drawing/2014/main" id="{1F94D46C-D68C-CF2A-D0B2-1C2296B750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1367" y="5743697"/>
                  <a:ext cx="23724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22" name="TextBox 7">
                  <a:extLst>
                    <a:ext uri="{FF2B5EF4-FFF2-40B4-BE49-F238E27FC236}">
                      <a16:creationId xmlns:a16="http://schemas.microsoft.com/office/drawing/2014/main" id="{8134C743-9A01-17C0-E1EB-D5F475FC72E4}"/>
                    </a:ext>
                  </a:extLst>
                </p:cNvPr>
                <p:cNvSpPr txBox="1"/>
                <p:nvPr/>
              </p:nvSpPr>
              <p:spPr>
                <a:xfrm>
                  <a:off x="8899979" y="5312595"/>
                  <a:ext cx="4200192" cy="87836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65053F6-1602-3312-98EE-36373982F72D}"/>
                  </a:ext>
                </a:extLst>
              </p:cNvPr>
              <p:cNvGrpSpPr/>
              <p:nvPr/>
            </p:nvGrpSpPr>
            <p:grpSpPr>
              <a:xfrm>
                <a:off x="622035" y="5292745"/>
                <a:ext cx="5065530" cy="616000"/>
                <a:chOff x="634470" y="5435696"/>
                <a:chExt cx="5065530" cy="616000"/>
              </a:xfrm>
            </p:grpSpPr>
            <p:cxnSp>
              <p:nvCxnSpPr>
                <p:cNvPr id="17" name="Google Shape;327;p21">
                  <a:extLst>
                    <a:ext uri="{FF2B5EF4-FFF2-40B4-BE49-F238E27FC236}">
                      <a16:creationId xmlns:a16="http://schemas.microsoft.com/office/drawing/2014/main" id="{977B3A93-2682-0E43-6CBF-DB468F845F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200" y="5743696"/>
                  <a:ext cx="3216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32F50F8F-CE27-F424-B0B0-F4B5CF2C0642}"/>
                    </a:ext>
                  </a:extLst>
                </p:cNvPr>
                <p:cNvGrpSpPr/>
                <p:nvPr/>
              </p:nvGrpSpPr>
              <p:grpSpPr>
                <a:xfrm>
                  <a:off x="634470" y="5435696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19" name="Google Shape;311;p21">
                    <a:extLst>
                      <a:ext uri="{FF2B5EF4-FFF2-40B4-BE49-F238E27FC236}">
                        <a16:creationId xmlns:a16="http://schemas.microsoft.com/office/drawing/2014/main" id="{15FB074C-6075-11C3-5B3D-4B7626ACFED5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42CEBA3-ACDF-4DFF-14F7-F8A2A3CDAC86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97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C162BC3-4A0B-BA3D-6540-5F567744A719}"/>
                  </a:ext>
                </a:extLst>
              </p:cNvPr>
              <p:cNvGrpSpPr/>
              <p:nvPr/>
            </p:nvGrpSpPr>
            <p:grpSpPr>
              <a:xfrm>
                <a:off x="5207184" y="5038483"/>
                <a:ext cx="1750613" cy="1128000"/>
                <a:chOff x="5207184" y="5038483"/>
                <a:chExt cx="1750613" cy="1128000"/>
              </a:xfrm>
            </p:grpSpPr>
            <p:sp>
              <p:nvSpPr>
                <p:cNvPr id="13" name="Google Shape;308;p21">
                  <a:extLst>
                    <a:ext uri="{FF2B5EF4-FFF2-40B4-BE49-F238E27FC236}">
                      <a16:creationId xmlns:a16="http://schemas.microsoft.com/office/drawing/2014/main" id="{43B35E96-C5B7-844C-ACEF-9A2F193BD810}"/>
                    </a:ext>
                  </a:extLst>
                </p:cNvPr>
                <p:cNvSpPr/>
                <p:nvPr/>
              </p:nvSpPr>
              <p:spPr>
                <a:xfrm rot="10800000">
                  <a:off x="5207184" y="5038483"/>
                  <a:ext cx="1750613" cy="11280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210E9941-A5BF-4807-32F2-7B719E43BB1C}"/>
                    </a:ext>
                  </a:extLst>
                </p:cNvPr>
                <p:cNvGrpSpPr/>
                <p:nvPr/>
              </p:nvGrpSpPr>
              <p:grpSpPr>
                <a:xfrm>
                  <a:off x="5753121" y="5271312"/>
                  <a:ext cx="658738" cy="662342"/>
                  <a:chOff x="5753121" y="5271312"/>
                  <a:chExt cx="658738" cy="662342"/>
                </a:xfrm>
              </p:grpSpPr>
              <p:sp>
                <p:nvSpPr>
                  <p:cNvPr id="15" name="Google Shape;312;p21">
                    <a:extLst>
                      <a:ext uri="{FF2B5EF4-FFF2-40B4-BE49-F238E27FC236}">
                        <a16:creationId xmlns:a16="http://schemas.microsoft.com/office/drawing/2014/main" id="{4624243F-CF9D-F573-A217-5E2F39050426}"/>
                      </a:ext>
                    </a:extLst>
                  </p:cNvPr>
                  <p:cNvSpPr/>
                  <p:nvPr/>
                </p:nvSpPr>
                <p:spPr>
                  <a:xfrm>
                    <a:off x="5753121" y="5271312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C76B6350-5F22-B1CC-629A-CEF52DEAA2F1}"/>
                      </a:ext>
                    </a:extLst>
                  </p:cNvPr>
                  <p:cNvSpPr/>
                  <p:nvPr/>
                </p:nvSpPr>
                <p:spPr>
                  <a:xfrm flipH="1">
                    <a:off x="5926178" y="5446177"/>
                    <a:ext cx="312624" cy="312612"/>
                  </a:xfrm>
                  <a:custGeom>
                    <a:avLst/>
                    <a:gdLst>
                      <a:gd name="connsiteX0" fmla="*/ 17883 w 561323"/>
                      <a:gd name="connsiteY0" fmla="*/ 50606 h 561295"/>
                      <a:gd name="connsiteX1" fmla="*/ 50602 w 561323"/>
                      <a:gd name="connsiteY1" fmla="*/ 50606 h 561295"/>
                      <a:gd name="connsiteX2" fmla="*/ 50602 w 561323"/>
                      <a:gd name="connsiteY2" fmla="*/ 17888 h 561295"/>
                      <a:gd name="connsiteX3" fmla="*/ 68499 w 561323"/>
                      <a:gd name="connsiteY3" fmla="*/ 0 h 561295"/>
                      <a:gd name="connsiteX4" fmla="*/ 81148 w 561323"/>
                      <a:gd name="connsiteY4" fmla="*/ 5239 h 561295"/>
                      <a:gd name="connsiteX5" fmla="*/ 157053 w 561323"/>
                      <a:gd name="connsiteY5" fmla="*/ 81143 h 561295"/>
                      <a:gd name="connsiteX6" fmla="*/ 161368 w 561323"/>
                      <a:gd name="connsiteY6" fmla="*/ 99460 h 561295"/>
                      <a:gd name="connsiteX7" fmla="*/ 158091 w 561323"/>
                      <a:gd name="connsiteY7" fmla="*/ 109318 h 561295"/>
                      <a:gd name="connsiteX8" fmla="*/ 510354 w 561323"/>
                      <a:gd name="connsiteY8" fmla="*/ 158067 h 561295"/>
                      <a:gd name="connsiteX9" fmla="*/ 461596 w 561323"/>
                      <a:gd name="connsiteY9" fmla="*/ 510330 h 561295"/>
                      <a:gd name="connsiteX10" fmla="*/ 109342 w 561323"/>
                      <a:gd name="connsiteY10" fmla="*/ 461572 h 561295"/>
                      <a:gd name="connsiteX11" fmla="*/ 109342 w 561323"/>
                      <a:gd name="connsiteY11" fmla="*/ 158067 h 561295"/>
                      <a:gd name="connsiteX12" fmla="*/ 99446 w 561323"/>
                      <a:gd name="connsiteY12" fmla="*/ 161363 h 561295"/>
                      <a:gd name="connsiteX13" fmla="*/ 93797 w 561323"/>
                      <a:gd name="connsiteY13" fmla="*/ 162296 h 561295"/>
                      <a:gd name="connsiteX14" fmla="*/ 81148 w 561323"/>
                      <a:gd name="connsiteY14" fmla="*/ 157048 h 561295"/>
                      <a:gd name="connsiteX15" fmla="*/ 5244 w 561323"/>
                      <a:gd name="connsiteY15" fmla="*/ 81143 h 561295"/>
                      <a:gd name="connsiteX16" fmla="*/ 5244 w 561323"/>
                      <a:gd name="connsiteY16" fmla="*/ 55855 h 561295"/>
                      <a:gd name="connsiteX17" fmla="*/ 17893 w 561323"/>
                      <a:gd name="connsiteY17" fmla="*/ 50616 h 561295"/>
                      <a:gd name="connsiteX18" fmla="*/ 308834 w 561323"/>
                      <a:gd name="connsiteY18" fmla="*/ 523523 h 561295"/>
                      <a:gd name="connsiteX19" fmla="*/ 523832 w 561323"/>
                      <a:gd name="connsiteY19" fmla="*/ 309162 h 561295"/>
                      <a:gd name="connsiteX20" fmla="*/ 309472 w 561323"/>
                      <a:gd name="connsiteY20" fmla="*/ 94164 h 561295"/>
                      <a:gd name="connsiteX21" fmla="*/ 170369 w 561323"/>
                      <a:gd name="connsiteY21" fmla="*/ 145056 h 561295"/>
                      <a:gd name="connsiteX22" fmla="*/ 208459 w 561323"/>
                      <a:gd name="connsiteY22" fmla="*/ 183156 h 561295"/>
                      <a:gd name="connsiteX23" fmla="*/ 435326 w 561323"/>
                      <a:gd name="connsiteY23" fmla="*/ 208455 h 561295"/>
                      <a:gd name="connsiteX24" fmla="*/ 410027 w 561323"/>
                      <a:gd name="connsiteY24" fmla="*/ 435321 h 561295"/>
                      <a:gd name="connsiteX25" fmla="*/ 183151 w 561323"/>
                      <a:gd name="connsiteY25" fmla="*/ 410032 h 561295"/>
                      <a:gd name="connsiteX26" fmla="*/ 183151 w 561323"/>
                      <a:gd name="connsiteY26" fmla="*/ 208455 h 561295"/>
                      <a:gd name="connsiteX27" fmla="*/ 145051 w 561323"/>
                      <a:gd name="connsiteY27" fmla="*/ 170345 h 561295"/>
                      <a:gd name="connsiteX28" fmla="*/ 169931 w 561323"/>
                      <a:gd name="connsiteY28" fmla="*/ 472611 h 561295"/>
                      <a:gd name="connsiteX29" fmla="*/ 308834 w 561323"/>
                      <a:gd name="connsiteY29" fmla="*/ 523504 h 561295"/>
                      <a:gd name="connsiteX30" fmla="*/ 183609 w 561323"/>
                      <a:gd name="connsiteY30" fmla="*/ 308839 h 561295"/>
                      <a:gd name="connsiteX31" fmla="*/ 308862 w 561323"/>
                      <a:gd name="connsiteY31" fmla="*/ 435035 h 561295"/>
                      <a:gd name="connsiteX32" fmla="*/ 435059 w 561323"/>
                      <a:gd name="connsiteY32" fmla="*/ 309782 h 561295"/>
                      <a:gd name="connsiteX33" fmla="*/ 309805 w 561323"/>
                      <a:gd name="connsiteY33" fmla="*/ 183585 h 561295"/>
                      <a:gd name="connsiteX34" fmla="*/ 233986 w 561323"/>
                      <a:gd name="connsiteY34" fmla="*/ 208664 h 561295"/>
                      <a:gd name="connsiteX35" fmla="*/ 272715 w 561323"/>
                      <a:gd name="connsiteY35" fmla="*/ 247393 h 561295"/>
                      <a:gd name="connsiteX36" fmla="*/ 308834 w 561323"/>
                      <a:gd name="connsiteY36" fmla="*/ 237287 h 561295"/>
                      <a:gd name="connsiteX37" fmla="*/ 380395 w 561323"/>
                      <a:gd name="connsiteY37" fmla="*/ 308848 h 561295"/>
                      <a:gd name="connsiteX38" fmla="*/ 308834 w 561323"/>
                      <a:gd name="connsiteY38" fmla="*/ 380409 h 561295"/>
                      <a:gd name="connsiteX39" fmla="*/ 237282 w 561323"/>
                      <a:gd name="connsiteY39" fmla="*/ 308848 h 561295"/>
                      <a:gd name="connsiteX40" fmla="*/ 247426 w 561323"/>
                      <a:gd name="connsiteY40" fmla="*/ 272729 h 561295"/>
                      <a:gd name="connsiteX41" fmla="*/ 208659 w 561323"/>
                      <a:gd name="connsiteY41" fmla="*/ 234001 h 561295"/>
                      <a:gd name="connsiteX42" fmla="*/ 183609 w 561323"/>
                      <a:gd name="connsiteY42" fmla="*/ 308848 h 561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561323" h="561295">
                        <a:moveTo>
                          <a:pt x="17883" y="50606"/>
                        </a:moveTo>
                        <a:lnTo>
                          <a:pt x="50602" y="50606"/>
                        </a:lnTo>
                        <a:lnTo>
                          <a:pt x="50602" y="17888"/>
                        </a:lnTo>
                        <a:cubicBezTo>
                          <a:pt x="50611" y="8001"/>
                          <a:pt x="58622" y="0"/>
                          <a:pt x="68499" y="0"/>
                        </a:cubicBezTo>
                        <a:cubicBezTo>
                          <a:pt x="73242" y="0"/>
                          <a:pt x="77786" y="1886"/>
                          <a:pt x="81148" y="5239"/>
                        </a:cubicBezTo>
                        <a:lnTo>
                          <a:pt x="157053" y="81143"/>
                        </a:lnTo>
                        <a:cubicBezTo>
                          <a:pt x="161844" y="85935"/>
                          <a:pt x="163511" y="93031"/>
                          <a:pt x="161368" y="99460"/>
                        </a:cubicBezTo>
                        <a:lnTo>
                          <a:pt x="158091" y="109318"/>
                        </a:lnTo>
                        <a:cubicBezTo>
                          <a:pt x="268829" y="25508"/>
                          <a:pt x="426534" y="47339"/>
                          <a:pt x="510354" y="158067"/>
                        </a:cubicBezTo>
                        <a:cubicBezTo>
                          <a:pt x="594174" y="268796"/>
                          <a:pt x="572333" y="426510"/>
                          <a:pt x="461596" y="510330"/>
                        </a:cubicBezTo>
                        <a:cubicBezTo>
                          <a:pt x="350868" y="594141"/>
                          <a:pt x="193162" y="572310"/>
                          <a:pt x="109342" y="461572"/>
                        </a:cubicBezTo>
                        <a:cubicBezTo>
                          <a:pt x="41400" y="371808"/>
                          <a:pt x="41400" y="247831"/>
                          <a:pt x="109342" y="158067"/>
                        </a:cubicBezTo>
                        <a:lnTo>
                          <a:pt x="99446" y="161363"/>
                        </a:lnTo>
                        <a:cubicBezTo>
                          <a:pt x="97626" y="161973"/>
                          <a:pt x="95712" y="162296"/>
                          <a:pt x="93797" y="162296"/>
                        </a:cubicBezTo>
                        <a:cubicBezTo>
                          <a:pt x="89054" y="162296"/>
                          <a:pt x="84501" y="160401"/>
                          <a:pt x="81148" y="157048"/>
                        </a:cubicBezTo>
                        <a:lnTo>
                          <a:pt x="5244" y="81143"/>
                        </a:lnTo>
                        <a:cubicBezTo>
                          <a:pt x="-1748" y="74162"/>
                          <a:pt x="-1748" y="62827"/>
                          <a:pt x="5244" y="55855"/>
                        </a:cubicBezTo>
                        <a:cubicBezTo>
                          <a:pt x="8606" y="52502"/>
                          <a:pt x="13140" y="50616"/>
                          <a:pt x="17893" y="50616"/>
                        </a:cubicBezTo>
                        <a:close/>
                        <a:moveTo>
                          <a:pt x="308834" y="523523"/>
                        </a:moveTo>
                        <a:cubicBezTo>
                          <a:pt x="427401" y="523694"/>
                          <a:pt x="523651" y="427730"/>
                          <a:pt x="523832" y="309162"/>
                        </a:cubicBezTo>
                        <a:cubicBezTo>
                          <a:pt x="524013" y="190595"/>
                          <a:pt x="428049" y="94345"/>
                          <a:pt x="309472" y="94164"/>
                        </a:cubicBezTo>
                        <a:cubicBezTo>
                          <a:pt x="258532" y="94088"/>
                          <a:pt x="209240" y="112128"/>
                          <a:pt x="170369" y="145056"/>
                        </a:cubicBezTo>
                        <a:lnTo>
                          <a:pt x="208459" y="183156"/>
                        </a:lnTo>
                        <a:cubicBezTo>
                          <a:pt x="278097" y="127492"/>
                          <a:pt x="379671" y="138827"/>
                          <a:pt x="435326" y="208455"/>
                        </a:cubicBezTo>
                        <a:cubicBezTo>
                          <a:pt x="490980" y="278082"/>
                          <a:pt x="479665" y="379667"/>
                          <a:pt x="410027" y="435321"/>
                        </a:cubicBezTo>
                        <a:cubicBezTo>
                          <a:pt x="340390" y="490985"/>
                          <a:pt x="238816" y="479660"/>
                          <a:pt x="183151" y="410032"/>
                        </a:cubicBezTo>
                        <a:cubicBezTo>
                          <a:pt x="136041" y="351092"/>
                          <a:pt x="136041" y="267386"/>
                          <a:pt x="183151" y="208455"/>
                        </a:cubicBezTo>
                        <a:lnTo>
                          <a:pt x="145051" y="170345"/>
                        </a:lnTo>
                        <a:cubicBezTo>
                          <a:pt x="68451" y="260690"/>
                          <a:pt x="79586" y="396021"/>
                          <a:pt x="169931" y="472611"/>
                        </a:cubicBezTo>
                        <a:cubicBezTo>
                          <a:pt x="208736" y="505511"/>
                          <a:pt x="257961" y="523551"/>
                          <a:pt x="308834" y="523504"/>
                        </a:cubicBezTo>
                        <a:close/>
                        <a:moveTo>
                          <a:pt x="183609" y="308839"/>
                        </a:moveTo>
                        <a:cubicBezTo>
                          <a:pt x="183351" y="378276"/>
                          <a:pt x="239425" y="434778"/>
                          <a:pt x="308862" y="435035"/>
                        </a:cubicBezTo>
                        <a:cubicBezTo>
                          <a:pt x="378300" y="435293"/>
                          <a:pt x="434802" y="379209"/>
                          <a:pt x="435059" y="309782"/>
                        </a:cubicBezTo>
                        <a:cubicBezTo>
                          <a:pt x="435316" y="240344"/>
                          <a:pt x="379243" y="183842"/>
                          <a:pt x="309805" y="183585"/>
                        </a:cubicBezTo>
                        <a:cubicBezTo>
                          <a:pt x="282478" y="183480"/>
                          <a:pt x="255865" y="192281"/>
                          <a:pt x="233986" y="208664"/>
                        </a:cubicBezTo>
                        <a:lnTo>
                          <a:pt x="272715" y="247393"/>
                        </a:lnTo>
                        <a:cubicBezTo>
                          <a:pt x="283621" y="240830"/>
                          <a:pt x="296099" y="237344"/>
                          <a:pt x="308834" y="237287"/>
                        </a:cubicBezTo>
                        <a:cubicBezTo>
                          <a:pt x="348363" y="237287"/>
                          <a:pt x="380395" y="269329"/>
                          <a:pt x="380395" y="308848"/>
                        </a:cubicBezTo>
                        <a:cubicBezTo>
                          <a:pt x="380395" y="348367"/>
                          <a:pt x="348363" y="380409"/>
                          <a:pt x="308834" y="380409"/>
                        </a:cubicBezTo>
                        <a:cubicBezTo>
                          <a:pt x="269315" y="380409"/>
                          <a:pt x="237282" y="348377"/>
                          <a:pt x="237282" y="308848"/>
                        </a:cubicBezTo>
                        <a:cubicBezTo>
                          <a:pt x="237339" y="296113"/>
                          <a:pt x="240844" y="283635"/>
                          <a:pt x="247426" y="272729"/>
                        </a:cubicBezTo>
                        <a:lnTo>
                          <a:pt x="208659" y="234001"/>
                        </a:lnTo>
                        <a:cubicBezTo>
                          <a:pt x="192400" y="255565"/>
                          <a:pt x="183609" y="281845"/>
                          <a:pt x="183609" y="30884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62" name="标题 1">
            <a:extLst>
              <a:ext uri="{FF2B5EF4-FFF2-40B4-BE49-F238E27FC236}">
                <a16:creationId xmlns:a16="http://schemas.microsoft.com/office/drawing/2014/main" id="{5A50A61D-0071-5E1F-5C3C-5EF9EA8A7CBC}"/>
              </a:ext>
            </a:extLst>
          </p:cNvPr>
          <p:cNvSpPr txBox="1"/>
          <p:nvPr/>
        </p:nvSpPr>
        <p:spPr>
          <a:xfrm flipH="1">
            <a:off x="4064521" y="5913749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3" name="标题 1">
            <a:extLst>
              <a:ext uri="{FF2B5EF4-FFF2-40B4-BE49-F238E27FC236}">
                <a16:creationId xmlns:a16="http://schemas.microsoft.com/office/drawing/2014/main" id="{859A3A14-DB68-4CDB-2E90-37FABBD05D1E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3306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691C-0829-88F6-4FA4-F029813D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5C208C-EE8E-F299-4351-CBE7D099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FB2-ED6B-2AF5-BE61-188CA133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19EF4F-4B94-2157-90EF-5719E0B086C0}"/>
              </a:ext>
            </a:extLst>
          </p:cNvPr>
          <p:cNvGrpSpPr/>
          <p:nvPr/>
        </p:nvGrpSpPr>
        <p:grpSpPr>
          <a:xfrm>
            <a:off x="455736" y="2296699"/>
            <a:ext cx="11280529" cy="3454981"/>
            <a:chOff x="435983" y="1796827"/>
            <a:chExt cx="11280529" cy="34549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BCC7AB-8B4B-88CC-2FE2-6E21D44D88DB}"/>
                </a:ext>
              </a:extLst>
            </p:cNvPr>
            <p:cNvGrpSpPr/>
            <p:nvPr/>
          </p:nvGrpSpPr>
          <p:grpSpPr>
            <a:xfrm>
              <a:off x="435983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94BD7F-51E1-DD11-44CB-A4CC936E569F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41B99C3-F6FF-808E-1259-246734EE37EF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3613E7C-E786-9480-05F9-BCB80E7E8514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C0154A1E-D26D-8823-0B6E-A0D906E6BDD6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26C6CCBB-F811-91E3-34CE-65F3CA36BCD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01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BAAE1D6-918C-1F3F-65AD-6E6FA56CBCE4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779A6D5-F097-362A-10CF-B7E98DE4FE98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C2DA881-D4CF-9AB1-A2D7-913511A6AE0C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A495D00-81D2-5209-5B48-2B502A74F08F}"/>
                </a:ext>
              </a:extLst>
            </p:cNvPr>
            <p:cNvGrpSpPr/>
            <p:nvPr/>
          </p:nvGrpSpPr>
          <p:grpSpPr>
            <a:xfrm>
              <a:off x="6249455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CFD8735-BAB5-31BB-D79C-3A4FADCDF8D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9EF0910-8862-F1AA-C0FF-F35F00D8E038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AE6ABBA1-A53A-3D12-845A-14C28D276D07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BE9A5D5A-1226-5BF3-4F96-92434608C3D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011B32D-43C1-AA3E-314F-68486E2A9BDE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03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D671A1E-8D99-D2F3-9441-84A7E8BF8350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7864B30-41E8-8474-5A7E-2693E151E414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A71A832-3932-B6BC-7B22-DB264E054595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1A3F7F9-F7E7-0B8B-2A44-18B807F015C9}"/>
                </a:ext>
              </a:extLst>
            </p:cNvPr>
            <p:cNvGrpSpPr/>
            <p:nvPr/>
          </p:nvGrpSpPr>
          <p:grpSpPr>
            <a:xfrm>
              <a:off x="3342719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F87DD0C-4190-8216-0D86-6B033A8EB27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5C9E04C-C200-B898-8C66-70EB4AEDDE19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9275EC2-DB17-4490-3A99-63B5E88049EE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7495D558-19B6-130A-CC79-5B60A2D0B0E2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DD79428-8F73-4A43-DDA1-28CDB44090B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02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CBA2186-44E7-6D4C-38BC-12A8839E5FC8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AB9853-B93B-4181-DD7C-F3F037CC4706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C3FC19B-03E2-ED25-DC5A-F0362A756F2F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870F1B7-B4AF-5436-F38E-924604CF9FDC}"/>
                </a:ext>
              </a:extLst>
            </p:cNvPr>
            <p:cNvGrpSpPr/>
            <p:nvPr/>
          </p:nvGrpSpPr>
          <p:grpSpPr>
            <a:xfrm>
              <a:off x="9156191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B7F5D8A-204F-06DD-F5B6-45D18CA04F84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794424A-5AEB-3A81-134A-55A482E115FC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2E9D5F4-C1A8-47DD-EDA8-37A090D23A3C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3E205939-70D1-D8F2-165D-14E9AA930D7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82B01101-1701-800D-411C-5184A746473B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04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952F10D-9F5D-DB70-BFC4-377269052A8A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AFFBACD-0FF6-7093-1560-B97F0950CB7C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9B2E005-26E9-295F-B396-1EF53E48F102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10174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42" name="标题 1">
            <a:extLst>
              <a:ext uri="{FF2B5EF4-FFF2-40B4-BE49-F238E27FC236}">
                <a16:creationId xmlns:a16="http://schemas.microsoft.com/office/drawing/2014/main" id="{9AF693E4-2ED1-5E7D-6C18-7ADF21EC030C}"/>
              </a:ext>
            </a:extLst>
          </p:cNvPr>
          <p:cNvSpPr txBox="1"/>
          <p:nvPr/>
        </p:nvSpPr>
        <p:spPr>
          <a:xfrm flipH="1">
            <a:off x="4064521" y="5913749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3" name="标题 1">
            <a:extLst>
              <a:ext uri="{FF2B5EF4-FFF2-40B4-BE49-F238E27FC236}">
                <a16:creationId xmlns:a16="http://schemas.microsoft.com/office/drawing/2014/main" id="{9677E2F6-ED49-F752-A1CC-786C1A8616A5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84586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E0A3A5-73A0-1B97-8C81-57F6C1CE9A9C}"/>
              </a:ext>
            </a:extLst>
          </p:cNvPr>
          <p:cNvSpPr/>
          <p:nvPr/>
        </p:nvSpPr>
        <p:spPr>
          <a:xfrm>
            <a:off x="0" y="4547616"/>
            <a:ext cx="12192000" cy="1658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722A1A-9508-D1A2-40B9-0ADB00FB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 dolor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39D8A-6FB2-C858-57E1-40F1B787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E9857-8982-517E-7968-754A6E2D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9E8C8DE-47C0-F98A-0B3C-D4AE13957450}"/>
              </a:ext>
            </a:extLst>
          </p:cNvPr>
          <p:cNvGrpSpPr/>
          <p:nvPr/>
        </p:nvGrpSpPr>
        <p:grpSpPr>
          <a:xfrm>
            <a:off x="626960" y="2303291"/>
            <a:ext cx="10522258" cy="3654131"/>
            <a:chOff x="626960" y="2303291"/>
            <a:chExt cx="10522258" cy="365413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C0ACFD-39A4-7D35-F237-24CA9D7B91C1}"/>
                </a:ext>
              </a:extLst>
            </p:cNvPr>
            <p:cNvGrpSpPr/>
            <p:nvPr/>
          </p:nvGrpSpPr>
          <p:grpSpPr>
            <a:xfrm>
              <a:off x="626960" y="2303291"/>
              <a:ext cx="2368093" cy="3626277"/>
              <a:chOff x="626960" y="2303291"/>
              <a:chExt cx="2368093" cy="362627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B0E799-4D09-E5D1-54D6-57D454A601CC}"/>
                  </a:ext>
                </a:extLst>
              </p:cNvPr>
              <p:cNvSpPr txBox="1"/>
              <p:nvPr/>
            </p:nvSpPr>
            <p:spPr>
              <a:xfrm>
                <a:off x="626960" y="2303291"/>
                <a:ext cx="199548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b="1" dirty="0">
                    <a:solidFill>
                      <a:schemeClr val="bg2"/>
                    </a:solidFill>
                  </a:rPr>
                  <a:t>ALFREDO TORRES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CCE37-9EC3-7ABE-3BA9-02A8AB96F738}"/>
                  </a:ext>
                </a:extLst>
              </p:cNvPr>
              <p:cNvSpPr txBox="1"/>
              <p:nvPr/>
            </p:nvSpPr>
            <p:spPr>
              <a:xfrm>
                <a:off x="1080930" y="5560236"/>
                <a:ext cx="1914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FOUNDER / CEO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C395C07-5ED6-63A8-6BB8-EE7BB4D4C627}"/>
                </a:ext>
              </a:extLst>
            </p:cNvPr>
            <p:cNvGrpSpPr/>
            <p:nvPr/>
          </p:nvGrpSpPr>
          <p:grpSpPr>
            <a:xfrm>
              <a:off x="4683702" y="2303291"/>
              <a:ext cx="2368093" cy="3654131"/>
              <a:chOff x="626960" y="2275437"/>
              <a:chExt cx="2368093" cy="365413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A855B3-6795-85AB-549C-DE7D09B41A40}"/>
                  </a:ext>
                </a:extLst>
              </p:cNvPr>
              <p:cNvSpPr txBox="1"/>
              <p:nvPr/>
            </p:nvSpPr>
            <p:spPr>
              <a:xfrm>
                <a:off x="626960" y="2275437"/>
                <a:ext cx="199548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b="1" dirty="0">
                    <a:solidFill>
                      <a:schemeClr val="bg2"/>
                    </a:solidFill>
                  </a:rPr>
                  <a:t>OLIVIA WILSON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1B09060-DD00-5565-C4F1-128132AECC44}"/>
                  </a:ext>
                </a:extLst>
              </p:cNvPr>
              <p:cNvSpPr txBox="1"/>
              <p:nvPr/>
            </p:nvSpPr>
            <p:spPr>
              <a:xfrm>
                <a:off x="1080930" y="5560236"/>
                <a:ext cx="1914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FOUNDER / CEO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14DD52B-C190-3A93-BD83-B73DE6819A6A}"/>
                </a:ext>
              </a:extLst>
            </p:cNvPr>
            <p:cNvGrpSpPr/>
            <p:nvPr/>
          </p:nvGrpSpPr>
          <p:grpSpPr>
            <a:xfrm>
              <a:off x="8740444" y="2303291"/>
              <a:ext cx="2408774" cy="3652957"/>
              <a:chOff x="626960" y="2276611"/>
              <a:chExt cx="2408774" cy="365295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B62DE5-5053-6A3B-439D-820997742C97}"/>
                  </a:ext>
                </a:extLst>
              </p:cNvPr>
              <p:cNvSpPr txBox="1"/>
              <p:nvPr/>
            </p:nvSpPr>
            <p:spPr>
              <a:xfrm>
                <a:off x="626960" y="2276611"/>
                <a:ext cx="24087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b="1" dirty="0">
                    <a:solidFill>
                      <a:schemeClr val="bg2"/>
                    </a:solidFill>
                  </a:rPr>
                  <a:t>PEDRO FERNANDES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D566853-377C-88E3-1179-12176403A6C6}"/>
                  </a:ext>
                </a:extLst>
              </p:cNvPr>
              <p:cNvSpPr txBox="1"/>
              <p:nvPr/>
            </p:nvSpPr>
            <p:spPr>
              <a:xfrm>
                <a:off x="1080930" y="5560236"/>
                <a:ext cx="1914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2"/>
                    </a:solidFill>
                    <a:latin typeface="+mj-lt"/>
                  </a:rPr>
                  <a:t>FOUNDER / CEO</a:t>
                </a:r>
              </a:p>
            </p:txBody>
          </p:sp>
        </p:grpSp>
      </p:grpSp>
      <p:sp>
        <p:nvSpPr>
          <p:cNvPr id="6" name="标题 1">
            <a:extLst>
              <a:ext uri="{FF2B5EF4-FFF2-40B4-BE49-F238E27FC236}">
                <a16:creationId xmlns:a16="http://schemas.microsoft.com/office/drawing/2014/main" id="{7393C9F3-3652-5E2B-CE1E-1FAB97CB29A2}"/>
              </a:ext>
            </a:extLst>
          </p:cNvPr>
          <p:cNvSpPr txBox="1"/>
          <p:nvPr/>
        </p:nvSpPr>
        <p:spPr>
          <a:xfrm flipH="1">
            <a:off x="3010916" y="1840992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D1643DFC-BF60-4B5B-20D9-F1DE065CC5C3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1" name="Picture Placeholder 10" descr="A person in a suit&#10;&#10;AI-generated content may be incorrect.">
            <a:extLst>
              <a:ext uri="{FF2B5EF4-FFF2-40B4-BE49-F238E27FC236}">
                <a16:creationId xmlns:a16="http://schemas.microsoft.com/office/drawing/2014/main" id="{1758DE6F-2A18-CDB6-4D9C-DB7DF79D7A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35872B3D-6AA4-E626-AC8E-2D89235FD3A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person sitting at a table with a computer and a cup of coffee&#10;&#10;AI-generated content may be incorrect.">
            <a:extLst>
              <a:ext uri="{FF2B5EF4-FFF2-40B4-BE49-F238E27FC236}">
                <a16:creationId xmlns:a16="http://schemas.microsoft.com/office/drawing/2014/main" id="{4E37C5D0-0793-0E5A-5725-4B59AD2CB4F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1414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E80CC0-055F-41DC-904E-B78F57C42B9A}"/>
              </a:ext>
            </a:extLst>
          </p:cNvPr>
          <p:cNvGrpSpPr/>
          <p:nvPr/>
        </p:nvGrpSpPr>
        <p:grpSpPr>
          <a:xfrm>
            <a:off x="558186" y="2072641"/>
            <a:ext cx="11075630" cy="3812798"/>
            <a:chOff x="422910" y="1257301"/>
            <a:chExt cx="11070353" cy="381098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0838791-0B67-AC71-4E43-0E69F7C755C7}"/>
                </a:ext>
              </a:extLst>
            </p:cNvPr>
            <p:cNvGrpSpPr/>
            <p:nvPr/>
          </p:nvGrpSpPr>
          <p:grpSpPr>
            <a:xfrm>
              <a:off x="560823" y="3317652"/>
              <a:ext cx="10794526" cy="1750631"/>
              <a:chOff x="920147" y="3397858"/>
              <a:chExt cx="9921398" cy="160902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08F051C-54F4-5880-B60F-6813D04E2CFD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1609024"/>
                <a:chOff x="3521060" y="3621796"/>
                <a:chExt cx="2118661" cy="160902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98AFCE6-F733-625D-608F-598600B47E14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110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460D814-C19F-1A5A-7B63-92768A4A5304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1734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8BA7DD6-E969-E6EF-0679-63192B7E426C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1609028"/>
                <a:chOff x="6091087" y="3621795"/>
                <a:chExt cx="2118661" cy="160902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F11E86-EB2A-8E52-4DD0-6A8BDA8CFAA4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EFD1A4-37CB-A56D-4EAD-B1201B6B62AF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17340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51E66E-FDB9-0A13-8203-A6380CA16711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1609028"/>
                <a:chOff x="8722884" y="3621794"/>
                <a:chExt cx="2118661" cy="160902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6D7BF4A-A002-ABA5-F523-524B8078FCB6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AB525CF-5E15-9756-BDD2-FFD803F6596F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17340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55862F6-C696-6FF9-8BCD-C1A3B5A67F3B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1609026"/>
                <a:chOff x="1438247" y="3953439"/>
                <a:chExt cx="1989276" cy="1510764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97E589-5AF4-FDCB-1944-FE35B8412286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2920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BF33E-EAB9-8CDF-8077-0B6BA1C7096D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1017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80F8ED-C5E2-47BA-4B64-24DD301A5221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6" name="Arrow: Chevron 5">
                <a:extLst>
                  <a:ext uri="{FF2B5EF4-FFF2-40B4-BE49-F238E27FC236}">
                    <a16:creationId xmlns:a16="http://schemas.microsoft.com/office/drawing/2014/main" id="{4C220316-2E17-53D0-1237-BAF82D8701F7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02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E0E08F45-A30A-A118-7E04-2832971AB2CD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03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837AD6E-518D-9032-0CFE-5DA1AAA4CC08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04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5AD5A9A-636E-FBFA-E953-A7BB1EE62D9C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b="1" dirty="0">
                    <a:solidFill>
                      <a:schemeClr val="bg2"/>
                    </a:solidFill>
                    <a:latin typeface="+mj-lt"/>
                  </a:rPr>
                  <a:t>Phase 01</a:t>
                </a:r>
                <a:endParaRPr lang="en-IN"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D75B276-1D8F-8450-8C37-6304959B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6167BD82-43F1-F778-AAB7-E36660AA875B}"/>
              </a:ext>
            </a:extLst>
          </p:cNvPr>
          <p:cNvSpPr txBox="1"/>
          <p:nvPr/>
        </p:nvSpPr>
        <p:spPr>
          <a:xfrm flipH="1">
            <a:off x="253104" y="2475605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id="{BA09472F-43CE-82B6-7101-C8422A9FB2B9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A561-3997-D5FE-5E43-D013587A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A0716-C7D8-0322-2F79-6990EDFD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8BCA6-0158-71F3-F14F-40DFEAA1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80836D-E2CA-4F8E-F4E9-B066C875BD4F}"/>
              </a:ext>
            </a:extLst>
          </p:cNvPr>
          <p:cNvGrpSpPr/>
          <p:nvPr/>
        </p:nvGrpSpPr>
        <p:grpSpPr>
          <a:xfrm>
            <a:off x="456144" y="1754898"/>
            <a:ext cx="11279712" cy="4378177"/>
            <a:chOff x="438286" y="2222146"/>
            <a:chExt cx="11279712" cy="4378177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A33870E0-41A9-8D9B-F2F9-FF9A8BB1F98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6501912"/>
                </p:ext>
              </p:extLst>
            </p:nvPr>
          </p:nvGraphicFramePr>
          <p:xfrm>
            <a:off x="3106469" y="2298095"/>
            <a:ext cx="5981328" cy="41116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E60694-F272-4216-89C5-8245A9933C90}"/>
                </a:ext>
              </a:extLst>
            </p:cNvPr>
            <p:cNvGrpSpPr/>
            <p:nvPr/>
          </p:nvGrpSpPr>
          <p:grpSpPr>
            <a:xfrm>
              <a:off x="438286" y="2222146"/>
              <a:ext cx="11279712" cy="3774141"/>
              <a:chOff x="438286" y="2059356"/>
              <a:chExt cx="11279712" cy="377414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00DE6E8-755F-26F4-DA9F-FCE83CB03CAB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3340827" cy="1548152"/>
                <a:chOff x="1130087" y="3599110"/>
                <a:chExt cx="3340827" cy="1548152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2D67306-D906-0504-0F87-5BEE8C89D4EF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Hiring &amp; Operations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4F8329D-D68C-D25E-65D3-C319C0B4C9CD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7A3535D-A5F9-ED08-0E20-59A9717A2915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3340827" cy="1548152"/>
                <a:chOff x="1130087" y="4008038"/>
                <a:chExt cx="3340827" cy="154815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800EF9B-0F69-2F92-6A64-6C1DFECBD2F7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Contingency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4DE0D7F-7E0E-F96B-C804-FA36375ADFFD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893BC60-ADA7-D506-960D-82990E5448B8}"/>
                  </a:ext>
                </a:extLst>
              </p:cNvPr>
              <p:cNvGrpSpPr/>
              <p:nvPr/>
            </p:nvGrpSpPr>
            <p:grpSpPr>
              <a:xfrm flipH="1">
                <a:off x="438286" y="2059356"/>
                <a:ext cx="3340827" cy="1548152"/>
                <a:chOff x="1139818" y="3599110"/>
                <a:chExt cx="3340827" cy="154815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959C656-7BA5-579A-0303-0851D99D59C4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Product Development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4F09C98-48BB-969B-6B37-97E840106AD7}"/>
                    </a:ext>
                  </a:extLst>
                </p:cNvPr>
                <p:cNvSpPr txBox="1"/>
                <p:nvPr/>
              </p:nvSpPr>
              <p:spPr>
                <a:xfrm>
                  <a:off x="1139818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67622D5-E181-306C-16EB-4AFC89301095}"/>
                  </a:ext>
                </a:extLst>
              </p:cNvPr>
              <p:cNvGrpSpPr/>
              <p:nvPr/>
            </p:nvGrpSpPr>
            <p:grpSpPr>
              <a:xfrm flipH="1">
                <a:off x="438286" y="4285345"/>
                <a:ext cx="3340827" cy="1548152"/>
                <a:chOff x="1139818" y="4008038"/>
                <a:chExt cx="3340827" cy="154815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6DED6A6-5478-2BC6-6905-B106D73184B4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Marketing &amp; Sales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4125E6F-FC68-901C-67C7-A52FAC2FBFBD}"/>
                    </a:ext>
                  </a:extLst>
                </p:cNvPr>
                <p:cNvSpPr txBox="1"/>
                <p:nvPr/>
              </p:nvSpPr>
              <p:spPr>
                <a:xfrm>
                  <a:off x="1139818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865B4B32-C88E-A62D-89A7-991FA84D1251}"/>
                </a:ext>
              </a:extLst>
            </p:cNvPr>
            <p:cNvSpPr txBox="1"/>
            <p:nvPr/>
          </p:nvSpPr>
          <p:spPr>
            <a:xfrm>
              <a:off x="1283110" y="636949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8" name="标题 1">
            <a:extLst>
              <a:ext uri="{FF2B5EF4-FFF2-40B4-BE49-F238E27FC236}">
                <a16:creationId xmlns:a16="http://schemas.microsoft.com/office/drawing/2014/main" id="{B3B88890-48D8-285A-2BCF-209A7F64EE0B}"/>
              </a:ext>
            </a:extLst>
          </p:cNvPr>
          <p:cNvSpPr txBox="1"/>
          <p:nvPr/>
        </p:nvSpPr>
        <p:spPr>
          <a:xfrm flipH="1">
            <a:off x="2693889" y="5978637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7AE68820-40AF-6C04-FB5B-85DE13081BA6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2446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400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9F2A0A9-B7A5-E10F-592E-1311532F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19</a:t>
            </a:fld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542E7-3ED7-52D1-1723-B445F1606233}"/>
              </a:ext>
            </a:extLst>
          </p:cNvPr>
          <p:cNvGrpSpPr/>
          <p:nvPr/>
        </p:nvGrpSpPr>
        <p:grpSpPr>
          <a:xfrm>
            <a:off x="712566" y="1631932"/>
            <a:ext cx="10766869" cy="4622195"/>
            <a:chOff x="550422" y="1533925"/>
            <a:chExt cx="11301361" cy="4851652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973EA0A-A8F7-D731-E174-EDA2A460182F}"/>
                </a:ext>
              </a:extLst>
            </p:cNvPr>
            <p:cNvGrpSpPr/>
            <p:nvPr/>
          </p:nvGrpSpPr>
          <p:grpSpPr>
            <a:xfrm>
              <a:off x="550422" y="1533925"/>
              <a:ext cx="11301361" cy="4851652"/>
              <a:chOff x="445319" y="949525"/>
              <a:chExt cx="11301361" cy="4851652"/>
            </a:xfrm>
          </p:grpSpPr>
          <p:sp>
            <p:nvSpPr>
              <p:cNvPr id="27" name="사각형: 둥근 모서리 5">
                <a:extLst>
                  <a:ext uri="{FF2B5EF4-FFF2-40B4-BE49-F238E27FC236}">
                    <a16:creationId xmlns:a16="http://schemas.microsoft.com/office/drawing/2014/main" id="{80ECC3BA-029F-5937-747F-F4842B8173A7}"/>
                  </a:ext>
                </a:extLst>
              </p:cNvPr>
              <p:cNvSpPr/>
              <p:nvPr/>
            </p:nvSpPr>
            <p:spPr>
              <a:xfrm>
                <a:off x="445319" y="949525"/>
                <a:ext cx="2589161" cy="4851652"/>
              </a:xfrm>
              <a:prstGeom prst="round2DiagRect">
                <a:avLst/>
              </a:prstGeom>
              <a:solidFill>
                <a:schemeClr val="accent4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9" name="사각형: 둥근 모서리 20">
                <a:extLst>
                  <a:ext uri="{FF2B5EF4-FFF2-40B4-BE49-F238E27FC236}">
                    <a16:creationId xmlns:a16="http://schemas.microsoft.com/office/drawing/2014/main" id="{E855F910-2C92-960C-4770-7D07F0494C16}"/>
                  </a:ext>
                </a:extLst>
              </p:cNvPr>
              <p:cNvSpPr/>
              <p:nvPr/>
            </p:nvSpPr>
            <p:spPr>
              <a:xfrm>
                <a:off x="3349386" y="949525"/>
                <a:ext cx="2589161" cy="4851652"/>
              </a:xfrm>
              <a:prstGeom prst="round2DiagRect">
                <a:avLst/>
              </a:prstGeom>
              <a:solidFill>
                <a:schemeClr val="accent4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1" name="사각형: 둥근 모서리 23">
                <a:extLst>
                  <a:ext uri="{FF2B5EF4-FFF2-40B4-BE49-F238E27FC236}">
                    <a16:creationId xmlns:a16="http://schemas.microsoft.com/office/drawing/2014/main" id="{F1D20950-E943-1F92-BF64-71A71D105838}"/>
                  </a:ext>
                </a:extLst>
              </p:cNvPr>
              <p:cNvSpPr/>
              <p:nvPr/>
            </p:nvSpPr>
            <p:spPr>
              <a:xfrm flipV="1">
                <a:off x="6253453" y="949525"/>
                <a:ext cx="2589161" cy="4851652"/>
              </a:xfrm>
              <a:prstGeom prst="round2DiagRect">
                <a:avLst/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3" name="사각형: 둥근 모서리 26">
                <a:extLst>
                  <a:ext uri="{FF2B5EF4-FFF2-40B4-BE49-F238E27FC236}">
                    <a16:creationId xmlns:a16="http://schemas.microsoft.com/office/drawing/2014/main" id="{B56CEDDE-FAA1-7B39-524D-E0335543FB0B}"/>
                  </a:ext>
                </a:extLst>
              </p:cNvPr>
              <p:cNvSpPr/>
              <p:nvPr/>
            </p:nvSpPr>
            <p:spPr>
              <a:xfrm flipV="1">
                <a:off x="9157519" y="949525"/>
                <a:ext cx="2589161" cy="4851652"/>
              </a:xfrm>
              <a:prstGeom prst="round2DiagRect">
                <a:avLst/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3AC279C-7422-CE59-5A4E-E894562D1ECD}"/>
                </a:ext>
              </a:extLst>
            </p:cNvPr>
            <p:cNvGrpSpPr/>
            <p:nvPr/>
          </p:nvGrpSpPr>
          <p:grpSpPr>
            <a:xfrm>
              <a:off x="663903" y="2259906"/>
              <a:ext cx="11074400" cy="3028490"/>
              <a:chOff x="664223" y="2259906"/>
              <a:chExt cx="11074400" cy="302849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077E1BE-2146-217A-C0EF-72F3EC6D65B6}"/>
                  </a:ext>
                </a:extLst>
              </p:cNvPr>
              <p:cNvSpPr txBox="1"/>
              <p:nvPr/>
            </p:nvSpPr>
            <p:spPr>
              <a:xfrm>
                <a:off x="664223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pic>
            <p:nvPicPr>
              <p:cNvPr id="36" name="그래픽 21">
                <a:extLst>
                  <a:ext uri="{FF2B5EF4-FFF2-40B4-BE49-F238E27FC236}">
                    <a16:creationId xmlns:a16="http://schemas.microsoft.com/office/drawing/2014/main" id="{19DD3EAB-08BF-EB83-80C8-9B41299F25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480212" y="2395517"/>
                <a:ext cx="730222" cy="438134"/>
              </a:xfrm>
              <a:prstGeom prst="rect">
                <a:avLst/>
              </a:prstGeom>
            </p:spPr>
          </p:pic>
          <p:pic>
            <p:nvPicPr>
              <p:cNvPr id="37" name="그래픽 22">
                <a:extLst>
                  <a:ext uri="{FF2B5EF4-FFF2-40B4-BE49-F238E27FC236}">
                    <a16:creationId xmlns:a16="http://schemas.microsoft.com/office/drawing/2014/main" id="{769C98C4-F209-B66F-522C-C82CDD238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87921" y="2349050"/>
                <a:ext cx="531074" cy="531070"/>
              </a:xfrm>
              <a:prstGeom prst="rect">
                <a:avLst/>
              </a:prstGeom>
            </p:spPr>
          </p:pic>
          <p:pic>
            <p:nvPicPr>
              <p:cNvPr id="38" name="그래픽 23">
                <a:extLst>
                  <a:ext uri="{FF2B5EF4-FFF2-40B4-BE49-F238E27FC236}">
                    <a16:creationId xmlns:a16="http://schemas.microsoft.com/office/drawing/2014/main" id="{D52BC22D-B110-7F89-6882-5474EBB3E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4279" y="2259906"/>
                <a:ext cx="730224" cy="709358"/>
              </a:xfrm>
              <a:prstGeom prst="rect">
                <a:avLst/>
              </a:prstGeom>
            </p:spPr>
          </p:pic>
          <p:sp>
            <p:nvSpPr>
              <p:cNvPr id="39" name="직사각형 24">
                <a:extLst>
                  <a:ext uri="{FF2B5EF4-FFF2-40B4-BE49-F238E27FC236}">
                    <a16:creationId xmlns:a16="http://schemas.microsoft.com/office/drawing/2014/main" id="{830577FF-DC03-02F3-6F47-57BCA61212BA}"/>
                  </a:ext>
                </a:extLst>
              </p:cNvPr>
              <p:cNvSpPr/>
              <p:nvPr/>
            </p:nvSpPr>
            <p:spPr>
              <a:xfrm>
                <a:off x="3568290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OPPORTUNITIES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0" name="직사각형 25">
                <a:extLst>
                  <a:ext uri="{FF2B5EF4-FFF2-40B4-BE49-F238E27FC236}">
                    <a16:creationId xmlns:a16="http://schemas.microsoft.com/office/drawing/2014/main" id="{8A723AA7-EEE0-BBB5-D7B2-7ADF4E6385FE}"/>
                  </a:ext>
                </a:extLst>
              </p:cNvPr>
              <p:cNvSpPr/>
              <p:nvPr/>
            </p:nvSpPr>
            <p:spPr>
              <a:xfrm>
                <a:off x="6642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STRENGTHS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1" name="직사각형 26">
                <a:extLst>
                  <a:ext uri="{FF2B5EF4-FFF2-40B4-BE49-F238E27FC236}">
                    <a16:creationId xmlns:a16="http://schemas.microsoft.com/office/drawing/2014/main" id="{4A4D5464-3D1E-295E-8BC2-FFF091E2DE9B}"/>
                  </a:ext>
                </a:extLst>
              </p:cNvPr>
              <p:cNvSpPr/>
              <p:nvPr/>
            </p:nvSpPr>
            <p:spPr>
              <a:xfrm>
                <a:off x="6472357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WEAKNESSES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pic>
            <p:nvPicPr>
              <p:cNvPr id="42" name="그래픽 27">
                <a:extLst>
                  <a:ext uri="{FF2B5EF4-FFF2-40B4-BE49-F238E27FC236}">
                    <a16:creationId xmlns:a16="http://schemas.microsoft.com/office/drawing/2014/main" id="{B70BAD28-E24A-5AE4-F299-15880A963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291987" y="2362326"/>
                <a:ext cx="531074" cy="504518"/>
              </a:xfrm>
              <a:prstGeom prst="rect">
                <a:avLst/>
              </a:prstGeom>
            </p:spPr>
          </p:pic>
          <p:sp>
            <p:nvSpPr>
              <p:cNvPr id="43" name="직사각형 28">
                <a:extLst>
                  <a:ext uri="{FF2B5EF4-FFF2-40B4-BE49-F238E27FC236}">
                    <a16:creationId xmlns:a16="http://schemas.microsoft.com/office/drawing/2014/main" id="{0CD8F744-841E-7404-A6FF-849B7B1A6A91}"/>
                  </a:ext>
                </a:extLst>
              </p:cNvPr>
              <p:cNvSpPr/>
              <p:nvPr/>
            </p:nvSpPr>
            <p:spPr>
              <a:xfrm>
                <a:off x="93764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THREATS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0644F6-FCA8-9FDE-57EA-D093AF5E7A10}"/>
                  </a:ext>
                </a:extLst>
              </p:cNvPr>
              <p:cNvSpPr txBox="1"/>
              <p:nvPr/>
            </p:nvSpPr>
            <p:spPr>
              <a:xfrm>
                <a:off x="3568290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955CC39-E148-EF6F-7AAA-578D44D03AAB}"/>
                  </a:ext>
                </a:extLst>
              </p:cNvPr>
              <p:cNvSpPr txBox="1"/>
              <p:nvPr/>
            </p:nvSpPr>
            <p:spPr>
              <a:xfrm>
                <a:off x="6472357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32AA69-0B6F-C00A-EB00-8D9375F099B7}"/>
                  </a:ext>
                </a:extLst>
              </p:cNvPr>
              <p:cNvSpPr txBox="1"/>
              <p:nvPr/>
            </p:nvSpPr>
            <p:spPr>
              <a:xfrm>
                <a:off x="9376423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3" name="标题 1">
            <a:extLst>
              <a:ext uri="{FF2B5EF4-FFF2-40B4-BE49-F238E27FC236}">
                <a16:creationId xmlns:a16="http://schemas.microsoft.com/office/drawing/2014/main" id="{587A321E-4666-89DD-C559-173A64508592}"/>
              </a:ext>
            </a:extLst>
          </p:cNvPr>
          <p:cNvSpPr txBox="1"/>
          <p:nvPr/>
        </p:nvSpPr>
        <p:spPr>
          <a:xfrm flipH="1">
            <a:off x="2367152" y="6369896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7D0632E6-BFB4-AD4F-2DBB-82D1C086E754}"/>
              </a:ext>
            </a:extLst>
          </p:cNvPr>
          <p:cNvSpPr txBox="1"/>
          <p:nvPr/>
        </p:nvSpPr>
        <p:spPr>
          <a:xfrm flipH="1">
            <a:off x="10499061" y="211219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400" dirty="0"/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20</a:t>
            </a:fld>
            <a:endParaRPr lang="en-C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C5418-C6AF-1EAD-3A25-73C99AD632A5}"/>
              </a:ext>
            </a:extLst>
          </p:cNvPr>
          <p:cNvGrpSpPr/>
          <p:nvPr/>
        </p:nvGrpSpPr>
        <p:grpSpPr>
          <a:xfrm>
            <a:off x="656212" y="1821073"/>
            <a:ext cx="10879576" cy="3916295"/>
            <a:chOff x="1369655" y="3281433"/>
            <a:chExt cx="9312004" cy="3352021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FC2F345-CE43-434D-EB25-44F3DCAB557A}"/>
                </a:ext>
              </a:extLst>
            </p:cNvPr>
            <p:cNvGrpSpPr/>
            <p:nvPr/>
          </p:nvGrpSpPr>
          <p:grpSpPr>
            <a:xfrm>
              <a:off x="1369655" y="3281433"/>
              <a:ext cx="1697911" cy="2657521"/>
              <a:chOff x="0" y="-142680"/>
              <a:chExt cx="670780" cy="1049885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09B949B3-F31C-EA9E-B605-AE360E54D6A0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2DiagRect">
                <a:avLst/>
              </a:prstGeom>
              <a:solidFill>
                <a:schemeClr val="accent4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TextBox 14">
                <a:extLst>
                  <a:ext uri="{FF2B5EF4-FFF2-40B4-BE49-F238E27FC236}">
                    <a16:creationId xmlns:a16="http://schemas.microsoft.com/office/drawing/2014/main" id="{A99172A2-010A-6E07-D3F0-8B8CE548B9D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171710B9-B9DE-1EB5-FCAD-3C3E2A1A1D96}"/>
                </a:ext>
              </a:extLst>
            </p:cNvPr>
            <p:cNvGrpSpPr/>
            <p:nvPr/>
          </p:nvGrpSpPr>
          <p:grpSpPr>
            <a:xfrm>
              <a:off x="3274577" y="3281433"/>
              <a:ext cx="1697911" cy="2657521"/>
              <a:chOff x="0" y="-142680"/>
              <a:chExt cx="670780" cy="1049885"/>
            </a:xfrm>
          </p:grpSpPr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9DAA1DA-3A93-1BC3-7AF3-380876DE0BEC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2DiagRect">
                <a:avLst/>
              </a:prstGeom>
              <a:solidFill>
                <a:schemeClr val="accent4"/>
              </a:solidFill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17">
                <a:extLst>
                  <a:ext uri="{FF2B5EF4-FFF2-40B4-BE49-F238E27FC236}">
                    <a16:creationId xmlns:a16="http://schemas.microsoft.com/office/drawing/2014/main" id="{97E34FE2-8DAC-C6A3-DA06-B22AF13ACB2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CB385756-F451-EB03-415D-A418A06E00DC}"/>
                </a:ext>
              </a:extLst>
            </p:cNvPr>
            <p:cNvGrpSpPr/>
            <p:nvPr/>
          </p:nvGrpSpPr>
          <p:grpSpPr>
            <a:xfrm>
              <a:off x="5177634" y="3281433"/>
              <a:ext cx="1697911" cy="2657521"/>
              <a:chOff x="0" y="-142680"/>
              <a:chExt cx="670780" cy="1049885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A3F11C0B-3086-56A6-A1FD-6796D9664202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14820"/>
                </a:avLst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20">
                <a:extLst>
                  <a:ext uri="{FF2B5EF4-FFF2-40B4-BE49-F238E27FC236}">
                    <a16:creationId xmlns:a16="http://schemas.microsoft.com/office/drawing/2014/main" id="{D598A38B-B1CA-4458-1887-2F520B15D53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4CD022FF-BECA-3AAB-DD77-C17C4A763D69}"/>
                </a:ext>
              </a:extLst>
            </p:cNvPr>
            <p:cNvGrpSpPr/>
            <p:nvPr/>
          </p:nvGrpSpPr>
          <p:grpSpPr>
            <a:xfrm>
              <a:off x="7080691" y="3281433"/>
              <a:ext cx="1697911" cy="2657521"/>
              <a:chOff x="0" y="-142680"/>
              <a:chExt cx="670780" cy="1049885"/>
            </a:xfrm>
          </p:grpSpPr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2E001B0C-8134-503C-F938-17E91B284E8D}"/>
                  </a:ext>
                </a:extLst>
              </p:cNvPr>
              <p:cNvSpPr/>
              <p:nvPr/>
            </p:nvSpPr>
            <p:spPr>
              <a:xfrm flipH="1">
                <a:off x="0" y="-142680"/>
                <a:ext cx="669517" cy="1007562"/>
              </a:xfrm>
              <a:prstGeom prst="round2DiagRect">
                <a:avLst/>
              </a:prstGeom>
              <a:solidFill>
                <a:schemeClr val="accent4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TextBox 23">
                <a:extLst>
                  <a:ext uri="{FF2B5EF4-FFF2-40B4-BE49-F238E27FC236}">
                    <a16:creationId xmlns:a16="http://schemas.microsoft.com/office/drawing/2014/main" id="{1C240E73-FF0F-6147-A356-E2DC14953AE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F3C82B02-7393-7701-B655-879F55033469}"/>
                </a:ext>
              </a:extLst>
            </p:cNvPr>
            <p:cNvGrpSpPr/>
            <p:nvPr/>
          </p:nvGrpSpPr>
          <p:grpSpPr>
            <a:xfrm>
              <a:off x="8983748" y="3281433"/>
              <a:ext cx="1697911" cy="2657521"/>
              <a:chOff x="0" y="-142680"/>
              <a:chExt cx="670780" cy="1049885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6DE500C7-143C-D1EC-25AE-A5F6C4098507}"/>
                  </a:ext>
                </a:extLst>
              </p:cNvPr>
              <p:cNvSpPr/>
              <p:nvPr/>
            </p:nvSpPr>
            <p:spPr>
              <a:xfrm flipH="1">
                <a:off x="0" y="-142680"/>
                <a:ext cx="669517" cy="1007562"/>
              </a:xfrm>
              <a:prstGeom prst="round2DiagRect">
                <a:avLst/>
              </a:prstGeom>
              <a:solidFill>
                <a:schemeClr val="accent4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9" name="TextBox 26">
                <a:extLst>
                  <a:ext uri="{FF2B5EF4-FFF2-40B4-BE49-F238E27FC236}">
                    <a16:creationId xmlns:a16="http://schemas.microsoft.com/office/drawing/2014/main" id="{AFC43842-7C0C-C5EB-5ADC-E38DB6B6857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37" name="TextBox 29">
              <a:extLst>
                <a:ext uri="{FF2B5EF4-FFF2-40B4-BE49-F238E27FC236}">
                  <a16:creationId xmlns:a16="http://schemas.microsoft.com/office/drawing/2014/main" id="{310165C7-238C-8D4F-60B6-5B3CB27E80F6}"/>
                </a:ext>
              </a:extLst>
            </p:cNvPr>
            <p:cNvSpPr txBox="1"/>
            <p:nvPr/>
          </p:nvSpPr>
          <p:spPr>
            <a:xfrm>
              <a:off x="450635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5" name="TextBox 32">
              <a:extLst>
                <a:ext uri="{FF2B5EF4-FFF2-40B4-BE49-F238E27FC236}">
                  <a16:creationId xmlns:a16="http://schemas.microsoft.com/office/drawing/2014/main" id="{C774B61C-917C-0B00-B51F-C7B7C59B7899}"/>
                </a:ext>
              </a:extLst>
            </p:cNvPr>
            <p:cNvSpPr txBox="1"/>
            <p:nvPr/>
          </p:nvSpPr>
          <p:spPr>
            <a:xfrm>
              <a:off x="260027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3" name="TextBox 35">
              <a:extLst>
                <a:ext uri="{FF2B5EF4-FFF2-40B4-BE49-F238E27FC236}">
                  <a16:creationId xmlns:a16="http://schemas.microsoft.com/office/drawing/2014/main" id="{0FE4861C-BD1D-3ABB-7E8A-C04E4C5E4E6F}"/>
                </a:ext>
              </a:extLst>
            </p:cNvPr>
            <p:cNvSpPr txBox="1"/>
            <p:nvPr/>
          </p:nvSpPr>
          <p:spPr>
            <a:xfrm>
              <a:off x="640858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50BCD9B1-2FCC-76A6-FE86-2647C78D5BCD}"/>
                </a:ext>
              </a:extLst>
            </p:cNvPr>
            <p:cNvSpPr txBox="1"/>
            <p:nvPr/>
          </p:nvSpPr>
          <p:spPr>
            <a:xfrm>
              <a:off x="2312469" y="6080249"/>
              <a:ext cx="7426377" cy="553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4F041E5F-99D8-3028-B98C-792231F28526}"/>
                </a:ext>
              </a:extLst>
            </p:cNvPr>
            <p:cNvSpPr txBox="1"/>
            <p:nvPr/>
          </p:nvSpPr>
          <p:spPr>
            <a:xfrm>
              <a:off x="1630715" y="4242436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bg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0B1A14B-32AB-5F9C-41DF-396A0DDD6BB4}"/>
                </a:ext>
              </a:extLst>
            </p:cNvPr>
            <p:cNvSpPr txBox="1"/>
            <p:nvPr/>
          </p:nvSpPr>
          <p:spPr>
            <a:xfrm>
              <a:off x="3441717" y="4402085"/>
              <a:ext cx="1377375" cy="474176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56%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70AD4218-E0E6-1F09-1834-5303E5742409}"/>
                </a:ext>
              </a:extLst>
            </p:cNvPr>
            <p:cNvSpPr txBox="1"/>
            <p:nvPr/>
          </p:nvSpPr>
          <p:spPr>
            <a:xfrm>
              <a:off x="5284028" y="4164997"/>
              <a:ext cx="1471274" cy="948352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12.3 Million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2A541217-549B-70AB-E5B5-CCF9EB9081E4}"/>
                </a:ext>
              </a:extLst>
            </p:cNvPr>
            <p:cNvSpPr txBox="1"/>
            <p:nvPr/>
          </p:nvSpPr>
          <p:spPr>
            <a:xfrm>
              <a:off x="7251562" y="4402085"/>
              <a:ext cx="1368670" cy="474176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87%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4182F990-0FB7-387D-D9E2-44560270CB9C}"/>
                </a:ext>
              </a:extLst>
            </p:cNvPr>
            <p:cNvSpPr txBox="1"/>
            <p:nvPr/>
          </p:nvSpPr>
          <p:spPr>
            <a:xfrm>
              <a:off x="9156483" y="4402085"/>
              <a:ext cx="1285364" cy="474176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125 K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1" name="TextBox 53">
              <a:extLst>
                <a:ext uri="{FF2B5EF4-FFF2-40B4-BE49-F238E27FC236}">
                  <a16:creationId xmlns:a16="http://schemas.microsoft.com/office/drawing/2014/main" id="{3964EF40-9E90-692C-1DCB-29A366CBDA81}"/>
                </a:ext>
              </a:extLst>
            </p:cNvPr>
            <p:cNvSpPr txBox="1"/>
            <p:nvPr/>
          </p:nvSpPr>
          <p:spPr>
            <a:xfrm>
              <a:off x="831081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29" name="TextBox 57">
              <a:extLst>
                <a:ext uri="{FF2B5EF4-FFF2-40B4-BE49-F238E27FC236}">
                  <a16:creationId xmlns:a16="http://schemas.microsoft.com/office/drawing/2014/main" id="{8CA71959-6037-A1C2-9DCC-F490B53015EE}"/>
                </a:ext>
              </a:extLst>
            </p:cNvPr>
            <p:cNvSpPr txBox="1"/>
            <p:nvPr/>
          </p:nvSpPr>
          <p:spPr>
            <a:xfrm>
              <a:off x="1021304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6EB0CDF8-4892-DB80-3A64-30229BA0B305}"/>
              </a:ext>
            </a:extLst>
          </p:cNvPr>
          <p:cNvSpPr txBox="1"/>
          <p:nvPr/>
        </p:nvSpPr>
        <p:spPr>
          <a:xfrm flipH="1">
            <a:off x="1622825" y="6085942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00293530-0ABB-583D-7FC3-B512F2D523AA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511A6B-9EF5-1871-5CE3-48AA37D39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220A45-9500-AA54-54CC-E859CD04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4A873E6-5605-063B-67E3-F3286A16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000" b="1" dirty="0">
                <a:solidFill>
                  <a:schemeClr val="bg2"/>
                </a:solidFill>
                <a:cs typeface="Arial" panose="020B0604020202020204" pitchFamily="34" charset="0"/>
              </a:rPr>
              <a:t>Thank You</a:t>
            </a:r>
            <a:endParaRPr lang="en-CA" sz="6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48A6C0-B7B6-52A4-D498-A39A8084CAD6}"/>
              </a:ext>
            </a:extLst>
          </p:cNvPr>
          <p:cNvGrpSpPr/>
          <p:nvPr/>
        </p:nvGrpSpPr>
        <p:grpSpPr>
          <a:xfrm>
            <a:off x="1798863" y="2555340"/>
            <a:ext cx="2651776" cy="3376068"/>
            <a:chOff x="1389107" y="1299746"/>
            <a:chExt cx="3344898" cy="42585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E1CC21-CA95-B1DA-5ABC-53DEBB40842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7658DE7-6E57-4962-323C-AB2EE3C0BC7C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7CCFCE5-06EF-947B-E54C-F27904D1F31A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4547554-A14F-0389-A42B-10C4D0AD69C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74D7F32-6353-749C-EAB9-840DA9EE1B95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BFCD63F4-F472-229E-4E7A-8A1177752CC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21D7710-2F3F-450E-0632-CFAF6E4EF82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0CFB640-C354-F89F-AADB-CD498F579A57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D7C637DC-2E95-A630-78E3-8A11C464A0D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38DACF7-3562-D531-57F1-9D0B0A166C6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0" name="Graphic 8">
              <a:extLst>
                <a:ext uri="{FF2B5EF4-FFF2-40B4-BE49-F238E27FC236}">
                  <a16:creationId xmlns:a16="http://schemas.microsoft.com/office/drawing/2014/main" id="{B02F1390-F0BA-F778-3800-0353BD3AA4E3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E9FE4A8-D9B2-DFBE-9715-49B1195752EA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bg2"/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8797BB-0C08-7EF3-9BC7-0CAC2E7FB418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pic>
        <p:nvPicPr>
          <p:cNvPr id="22" name="Picture Placeholder 21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9278FCAF-19C5-C651-7A5A-3C460A874C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0575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7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700000"/>
      </a:accent1>
      <a:accent2>
        <a:srgbClr val="1B2731"/>
      </a:accent2>
      <a:accent3>
        <a:srgbClr val="700000"/>
      </a:accent3>
      <a:accent4>
        <a:srgbClr val="3D586F"/>
      </a:accent4>
      <a:accent5>
        <a:srgbClr val="F2F2F2"/>
      </a:accent5>
      <a:accent6>
        <a:srgbClr val="00002A"/>
      </a:accent6>
      <a:hlink>
        <a:srgbClr val="00B050"/>
      </a:hlink>
      <a:folHlink>
        <a:srgbClr val="FF0000"/>
      </a:folHlink>
    </a:clrScheme>
    <a:fontScheme name="Custom 1">
      <a:majorFont>
        <a:latin typeface="Aharon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1710</Words>
  <Application>Microsoft Office PowerPoint</Application>
  <PresentationFormat>Widescreen</PresentationFormat>
  <Paragraphs>242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Aharoni</vt:lpstr>
      <vt:lpstr>Aparajita</vt:lpstr>
      <vt:lpstr>Aptos</vt:lpstr>
      <vt:lpstr>Arial</vt:lpstr>
      <vt:lpstr>Arial Bold</vt:lpstr>
      <vt:lpstr>Calibri</vt:lpstr>
      <vt:lpstr>Cambria</vt:lpstr>
      <vt:lpstr>Cambria Math</vt:lpstr>
      <vt:lpstr>Courier New</vt:lpstr>
      <vt:lpstr>Roboto</vt:lpstr>
      <vt:lpstr>Tahoma</vt:lpstr>
      <vt:lpstr>Times New Roman</vt:lpstr>
      <vt:lpstr>Office Theme</vt:lpstr>
      <vt:lpstr>Business GROWTH</vt:lpstr>
      <vt:lpstr>PowerPoint Presentation</vt:lpstr>
      <vt:lpstr>Lorem ipsum dolor</vt:lpstr>
      <vt:lpstr>Lorem ipsum dolor</vt:lpstr>
      <vt:lpstr>Lorem ipsum dolor</vt:lpstr>
      <vt:lpstr>Lorem ipsum</vt:lpstr>
      <vt:lpstr>Lorem ipsum dolor</vt:lpstr>
      <vt:lpstr>PowerPoint Presentation</vt:lpstr>
      <vt:lpstr>Lorem ipsum</vt:lpstr>
      <vt:lpstr>Lorem ipsum</vt:lpstr>
      <vt:lpstr>Lorem ipsum</vt:lpstr>
      <vt:lpstr>Lorem ipsum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Meenakshi M</cp:lastModifiedBy>
  <cp:revision>1</cp:revision>
  <dcterms:created xsi:type="dcterms:W3CDTF">2025-11-13T22:29:51Z</dcterms:created>
  <dcterms:modified xsi:type="dcterms:W3CDTF">2025-11-13T22:30:08Z</dcterms:modified>
</cp:coreProperties>
</file>