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94" r:id="rId2"/>
    <p:sldId id="562" r:id="rId3"/>
    <p:sldId id="273" r:id="rId4"/>
    <p:sldId id="578" r:id="rId5"/>
    <p:sldId id="579" r:id="rId6"/>
    <p:sldId id="580" r:id="rId7"/>
    <p:sldId id="566" r:id="rId8"/>
    <p:sldId id="567" r:id="rId9"/>
    <p:sldId id="583" r:id="rId10"/>
    <p:sldId id="584" r:id="rId11"/>
    <p:sldId id="585" r:id="rId12"/>
    <p:sldId id="586" r:id="rId13"/>
    <p:sldId id="587" r:id="rId14"/>
    <p:sldId id="589" r:id="rId15"/>
    <p:sldId id="284" r:id="rId16"/>
    <p:sldId id="270" r:id="rId17"/>
    <p:sldId id="272" r:id="rId18"/>
    <p:sldId id="59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9A95"/>
    <a:srgbClr val="ECE1CF"/>
    <a:srgbClr val="FDF2F2"/>
    <a:srgbClr val="DD86D3"/>
    <a:srgbClr val="FFCB5B"/>
    <a:srgbClr val="B244A2"/>
    <a:srgbClr val="F7F7F7"/>
    <a:srgbClr val="263238"/>
    <a:srgbClr val="FEFBF2"/>
    <a:srgbClr val="1F6D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27059C-9AE9-4130-A0E4-9E62139EE206}" v="37" dt="2025-11-09T02:43:26.0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926" autoAdjust="0"/>
    <p:restoredTop sz="94061" autoAdjust="0"/>
  </p:normalViewPr>
  <p:slideViewPr>
    <p:cSldViewPr snapToGrid="0" showGuides="1">
      <p:cViewPr varScale="1">
        <p:scale>
          <a:sx n="99" d="100"/>
          <a:sy n="99" d="100"/>
        </p:scale>
        <p:origin x="150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10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enakshi M" userId="74b934e680ea1952" providerId="LiveId" clId="{5B093A70-BBD5-48A4-9793-58373F954BD8}"/>
    <pc:docChg chg="mod">
      <pc:chgData name="Meenakshi M" userId="74b934e680ea1952" providerId="LiveId" clId="{5B093A70-BBD5-48A4-9793-58373F954BD8}" dt="2025-11-13T22:32:00.515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C70-4022-9166-C5DBFE5058A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70-4022-9166-C5DBFE5058A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70-4022-9166-C5DBFE5058A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70-4022-9166-C5DBFE5058A4}"/>
              </c:ext>
            </c:extLst>
          </c:dPt>
          <c:cat>
            <c:strRef>
              <c:f>Sheet1!$A$2:$A$5</c:f>
              <c:strCache>
                <c:ptCount val="4"/>
                <c:pt idx="0">
                  <c:v>Lorem 1</c:v>
                </c:pt>
                <c:pt idx="1">
                  <c:v>Lorem 2</c:v>
                </c:pt>
                <c:pt idx="2">
                  <c:v>Lorem 3</c:v>
                </c:pt>
                <c:pt idx="3">
                  <c:v>Lorem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70-4022-9166-C5DBFE505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89"/>
        <c:axId val="1500452032"/>
        <c:axId val="1500471712"/>
      </c:barChart>
      <c:catAx>
        <c:axId val="150045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71712"/>
        <c:crosses val="autoZero"/>
        <c:auto val="1"/>
        <c:lblAlgn val="ctr"/>
        <c:lblOffset val="100"/>
        <c:noMultiLvlLbl val="0"/>
      </c:catAx>
      <c:valAx>
        <c:axId val="1500471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5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AC6021-BBFC-0943-C2A3-BB1A770B39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1E0311-0B96-A338-AEC8-0D0B3A55AB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585F8-75AB-4C98-A7B6-4EE478AACF1F}" type="datetimeFigureOut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9072CB-B0B9-E3A8-173A-C8A343A14A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481E4-8066-ED15-1190-8453F1CCB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984E0-F5B0-477D-991F-7E43E0FEE8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667312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E1A8E-EF8F-494C-BC84-881D675973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86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6FCE6CD2-1B43-8C16-00F2-E46DC03D8ABC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accent3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239CE562-82AD-217D-CE5D-AB5417D6E74B}"/>
              </a:ext>
            </a:extLst>
          </p:cNvPr>
          <p:cNvSpPr txBox="1"/>
          <p:nvPr userDrawn="1"/>
        </p:nvSpPr>
        <p:spPr>
          <a:xfrm rot="21247723">
            <a:off x="690032" y="753216"/>
            <a:ext cx="10811936" cy="5205746"/>
          </a:xfrm>
          <a:prstGeom prst="roundRect">
            <a:avLst>
              <a:gd name="adj" fmla="val 6281"/>
            </a:avLst>
          </a:prstGeom>
          <a:solidFill>
            <a:schemeClr val="accent2">
              <a:lumMod val="50000"/>
              <a:alpha val="8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25BF40E-2B65-46EB-870B-9309E45F120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326256" y="6536944"/>
            <a:ext cx="2743200" cy="271482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930011" y="4750509"/>
            <a:ext cx="5475515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2AECCF6-7E70-3FAF-6132-F55F77AFE9B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33564" y="204793"/>
            <a:ext cx="4681786" cy="4977130"/>
          </a:xfrm>
          <a:prstGeom prst="roundRect">
            <a:avLst>
              <a:gd name="adj" fmla="val 6282"/>
            </a:avLst>
          </a:prstGeom>
          <a:ln w="12700">
            <a:solidFill>
              <a:schemeClr val="bg2"/>
            </a:solidFill>
          </a:ln>
        </p:spPr>
        <p:txBody>
          <a:bodyPr wrap="square">
            <a:noAutofit/>
          </a:bodyPr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930011" y="1572377"/>
            <a:ext cx="5504911" cy="3055705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6600" b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2" name="标题 1">
            <a:extLst>
              <a:ext uri="{FF2B5EF4-FFF2-40B4-BE49-F238E27FC236}">
                <a16:creationId xmlns:a16="http://schemas.microsoft.com/office/drawing/2014/main" id="{44192109-41FF-368D-9B90-589F2C23D2AE}"/>
              </a:ext>
            </a:extLst>
          </p:cNvPr>
          <p:cNvSpPr txBox="1"/>
          <p:nvPr userDrawn="1"/>
        </p:nvSpPr>
        <p:spPr>
          <a:xfrm>
            <a:off x="231369" y="1572377"/>
            <a:ext cx="541751" cy="541751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1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5" name="标题 1">
            <a:extLst>
              <a:ext uri="{FF2B5EF4-FFF2-40B4-BE49-F238E27FC236}">
                <a16:creationId xmlns:a16="http://schemas.microsoft.com/office/drawing/2014/main" id="{A6CD7D96-A439-24CE-11F5-4E945F708AEE}"/>
              </a:ext>
            </a:extLst>
          </p:cNvPr>
          <p:cNvSpPr txBox="1"/>
          <p:nvPr userDrawn="1"/>
        </p:nvSpPr>
        <p:spPr>
          <a:xfrm>
            <a:off x="10539789" y="5559552"/>
            <a:ext cx="900120" cy="900116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3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Picture Placeholder 32">
            <a:extLst>
              <a:ext uri="{FF2B5EF4-FFF2-40B4-BE49-F238E27FC236}">
                <a16:creationId xmlns:a16="http://schemas.microsoft.com/office/drawing/2014/main" id="{3C2D4031-9EC2-81E2-426F-0F60E680B6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08946" y="3811105"/>
            <a:ext cx="2521198" cy="2680244"/>
          </a:xfrm>
          <a:prstGeom prst="roundRect">
            <a:avLst>
              <a:gd name="adj" fmla="val 6282"/>
            </a:avLst>
          </a:prstGeom>
          <a:ln w="12700">
            <a:solidFill>
              <a:schemeClr val="bg2"/>
            </a:solidFill>
          </a:ln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0E46-5A9E-4D72-94FD-1E2A38D1398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679B-6AF2-4A83-8E31-BDE7D1D00A4C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8F0F7-8CDD-4FF2-81DE-DEE9B27A4271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1CF-F981-4AA4-8A7C-53AD32AD22DF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EDAABB97-5E1B-6477-F99A-81E2B671B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5564" y="1233488"/>
            <a:ext cx="4426822" cy="5624512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111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6786335" cy="23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15E5B0-116A-2098-2BF7-5D271190A1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23306" y="438912"/>
            <a:ext cx="4590741" cy="5766816"/>
          </a:xfrm>
          <a:prstGeom prst="round2DiagRect">
            <a:avLst>
              <a:gd name="adj1" fmla="val 5778"/>
              <a:gd name="adj2" fmla="val 50000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371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829056"/>
            <a:ext cx="5554129" cy="2401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15E5B0-116A-2098-2BF7-5D271190A1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789432"/>
            <a:ext cx="5742432" cy="6068568"/>
          </a:xfrm>
          <a:prstGeom prst="round2DiagRect">
            <a:avLst>
              <a:gd name="adj1" fmla="val 14544"/>
              <a:gd name="adj2" fmla="val 0"/>
            </a:avLst>
          </a:prstGeom>
        </p:spPr>
        <p:txBody>
          <a:bodyPr wrap="square">
            <a:noAutofit/>
          </a:bodyPr>
          <a:lstStyle>
            <a:lvl1pPr>
              <a:defRPr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546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6786335" cy="23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37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01" y="368300"/>
            <a:ext cx="5469599" cy="2679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625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FC8A-1921-47AA-A647-8D6A1E26FCE5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5492" y="2503375"/>
            <a:ext cx="2736000" cy="2736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047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231392"/>
            <a:ext cx="5715304" cy="2840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7891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76" y="427672"/>
            <a:ext cx="11287048" cy="1413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C43AAEA2-EE27-76E5-6C01-13A5B4967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429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2B7DA551-78C2-42F6-0C80-543BD2703D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95016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D7225B94-2006-E1BB-2A20-46E12C30C3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74603" y="3033713"/>
            <a:ext cx="1995487" cy="209867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1149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73406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4437DB28-9A4F-A6B2-98A4-A543F2143CD3}"/>
              </a:ext>
            </a:extLst>
          </p:cNvPr>
          <p:cNvSpPr/>
          <p:nvPr userDrawn="1"/>
        </p:nvSpPr>
        <p:spPr>
          <a:xfrm rot="16200000">
            <a:off x="188874" y="484226"/>
            <a:ext cx="5947156" cy="5715304"/>
          </a:xfrm>
          <a:prstGeom prst="round2SameRect">
            <a:avLst>
              <a:gd name="adj1" fmla="val 5779"/>
              <a:gd name="adj2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12850" y="1186657"/>
            <a:ext cx="3846830" cy="4484687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012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9056" y="938784"/>
            <a:ext cx="4437888" cy="4852416"/>
          </a:xfrm>
          <a:prstGeom prst="roundRect">
            <a:avLst>
              <a:gd name="adj" fmla="val 6227"/>
            </a:avLst>
          </a:prstGeo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758188"/>
            <a:ext cx="3670300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323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0DB7-FE2C-419E-8BFA-5D5C75D2AD6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3113" y="388257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B9185-349F-4176-960C-EF1CEDF9CF01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7382" y="368300"/>
            <a:ext cx="4113225" cy="5934964"/>
          </a:xfrm>
          <a:prstGeom prst="roundRect">
            <a:avLst>
              <a:gd name="adj" fmla="val 7931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11479630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48C0-0E0B-4D54-8217-72D76DDDCC19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8720" y="2490216"/>
            <a:ext cx="5842895" cy="3429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2F98B-E942-4B37-A12A-58051824C9B6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BEBB-20A7-46F0-AA87-578E39C83712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1637" y="280416"/>
            <a:ext cx="3689804" cy="6083809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330DAA-12BB-5F6D-8B5D-E2E2AF4C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4AF7-12FA-415C-8F9E-B6534A2B0E5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3270C-54AA-4149-BAA4-D0936AD4173D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5969-BB0A-4E3C-A5D3-A236E39C3CC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7C564-7E4D-4D55-8BEB-ADCD26EAE313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C1D-D818-4FD0-AD84-CF8A83D85C4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805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9F4E-E6B5-4A5A-9AA9-0A8FF8F5D2BC}" type="datetime1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1436" y="1908469"/>
            <a:ext cx="5622612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9346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684B01D-C6EA-47AE-EE7D-37956F58E933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accent3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24542A05-5B77-4587-815E-630680291F5C}"/>
              </a:ext>
            </a:extLst>
          </p:cNvPr>
          <p:cNvSpPr txBox="1"/>
          <p:nvPr userDrawn="1"/>
        </p:nvSpPr>
        <p:spPr>
          <a:xfrm rot="21247723">
            <a:off x="3154" y="657447"/>
            <a:ext cx="12185692" cy="5867185"/>
          </a:xfrm>
          <a:prstGeom prst="roundRect">
            <a:avLst>
              <a:gd name="adj" fmla="val 6281"/>
            </a:avLst>
          </a:prstGeom>
          <a:solidFill>
            <a:schemeClr val="tx1">
              <a:lumMod val="85000"/>
              <a:lumOff val="15000"/>
              <a:alpha val="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935C675C-8C4F-488C-B288-72ADD2D2C0F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7" r:id="rId7"/>
    <p:sldLayoutId id="2147483671" r:id="rId8"/>
    <p:sldLayoutId id="2147483679" r:id="rId9"/>
    <p:sldLayoutId id="2147483673" r:id="rId10"/>
    <p:sldLayoutId id="2147483668" r:id="rId11"/>
    <p:sldLayoutId id="2147483676" r:id="rId12"/>
    <p:sldLayoutId id="2147483670" r:id="rId13"/>
    <p:sldLayoutId id="2147483664" r:id="rId14"/>
    <p:sldLayoutId id="2147483675" r:id="rId15"/>
    <p:sldLayoutId id="2147483678" r:id="rId16"/>
    <p:sldLayoutId id="2147483672" r:id="rId17"/>
    <p:sldLayoutId id="2147483674" r:id="rId18"/>
    <p:sldLayoutId id="2147483661" r:id="rId19"/>
    <p:sldLayoutId id="2147483667" r:id="rId20"/>
    <p:sldLayoutId id="2147483669" r:id="rId21"/>
    <p:sldLayoutId id="2147483655" r:id="rId22"/>
    <p:sldLayoutId id="2147483666" r:id="rId23"/>
    <p:sldLayoutId id="2147483660" r:id="rId24"/>
    <p:sldLayoutId id="2147483656" r:id="rId25"/>
    <p:sldLayoutId id="2147483657" r:id="rId26"/>
    <p:sldLayoutId id="2147483658" r:id="rId27"/>
    <p:sldLayoutId id="2147483659" r:id="rId28"/>
    <p:sldLayoutId id="2147483680" r:id="rId29"/>
    <p:sldLayoutId id="2147483681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Bags of cement and dirt on the ground&#10;&#10;AI-generated content may be incorrect.">
            <a:extLst>
              <a:ext uri="{FF2B5EF4-FFF2-40B4-BE49-F238E27FC236}">
                <a16:creationId xmlns:a16="http://schemas.microsoft.com/office/drawing/2014/main" id="{44E49B4C-C3B1-323F-440E-EB4567E22BC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35BEBCFB-B9FF-C17A-4356-9698E1A3FA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John Doe, Founder &amp; CEO</a:t>
            </a:r>
          </a:p>
        </p:txBody>
      </p:sp>
      <p:pic>
        <p:nvPicPr>
          <p:cNvPr id="7" name="Picture Placeholder 6" descr="A factory with bags of sand&#10;&#10;AI-generated content may be incorrect.">
            <a:extLst>
              <a:ext uri="{FF2B5EF4-FFF2-40B4-BE49-F238E27FC236}">
                <a16:creationId xmlns:a16="http://schemas.microsoft.com/office/drawing/2014/main" id="{D27813AD-93F4-854E-EB24-486900AB4BD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41D90B0-B039-0476-E008-AC80B09C7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0011" y="1572377"/>
            <a:ext cx="6092581" cy="3055705"/>
          </a:xfrm>
        </p:spPr>
        <p:txBody>
          <a:bodyPr/>
          <a:lstStyle/>
          <a:p>
            <a:r>
              <a:rPr lang="en-CA" b="1" dirty="0"/>
              <a:t>Cement Factory </a:t>
            </a:r>
            <a:r>
              <a:rPr lang="en-CA" dirty="0"/>
              <a:t>Business </a:t>
            </a:r>
            <a:br>
              <a:rPr lang="en-CA" dirty="0"/>
            </a:br>
            <a:r>
              <a:rPr lang="en-CA" dirty="0"/>
              <a:t>Plan</a:t>
            </a:r>
          </a:p>
        </p:txBody>
      </p:sp>
      <p:sp>
        <p:nvSpPr>
          <p:cNvPr id="28" name="标题 1">
            <a:extLst>
              <a:ext uri="{FF2B5EF4-FFF2-40B4-BE49-F238E27FC236}">
                <a16:creationId xmlns:a16="http://schemas.microsoft.com/office/drawing/2014/main" id="{950608D1-C9AD-70D0-CFE5-DF3B9831B950}"/>
              </a:ext>
            </a:extLst>
          </p:cNvPr>
          <p:cNvSpPr txBox="1"/>
          <p:nvPr/>
        </p:nvSpPr>
        <p:spPr>
          <a:xfrm>
            <a:off x="6010063" y="522136"/>
            <a:ext cx="622386" cy="622384"/>
          </a:xfrm>
          <a:prstGeom prst="ellipse">
            <a:avLst/>
          </a:prstGeom>
          <a:solidFill>
            <a:schemeClr val="accent4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BCF65B-E789-5A30-EC92-64E37821E357}"/>
              </a:ext>
            </a:extLst>
          </p:cNvPr>
          <p:cNvSpPr/>
          <p:nvPr/>
        </p:nvSpPr>
        <p:spPr>
          <a:xfrm>
            <a:off x="930011" y="368300"/>
            <a:ext cx="1449398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200" b="1" spc="3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your logo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E2346C-F645-D1DD-427B-B25A12C2DFB0}"/>
              </a:ext>
            </a:extLst>
          </p:cNvPr>
          <p:cNvSpPr/>
          <p:nvPr/>
        </p:nvSpPr>
        <p:spPr>
          <a:xfrm>
            <a:off x="930011" y="5520252"/>
            <a:ext cx="2961904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spc="3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20</a:t>
            </a:r>
            <a:r>
              <a:rPr lang="en-CA" sz="1200" spc="3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 July,</a:t>
            </a:r>
            <a:r>
              <a:rPr lang="en-CA" sz="1600" spc="3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2026</a:t>
            </a:r>
            <a:endParaRPr lang="en-CA" sz="1200" spc="300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87AFDD-4F99-F373-442F-FC59B65ECCA0}"/>
              </a:ext>
            </a:extLst>
          </p:cNvPr>
          <p:cNvSpPr/>
          <p:nvPr/>
        </p:nvSpPr>
        <p:spPr>
          <a:xfrm>
            <a:off x="9583228" y="368300"/>
            <a:ext cx="2145476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A" sz="1200" b="1" spc="300" dirty="0">
                <a:solidFill>
                  <a:schemeClr val="bg2"/>
                </a:solidFill>
                <a:latin typeface="+mj-lt"/>
              </a:rPr>
              <a:t>Company name</a:t>
            </a:r>
          </a:p>
        </p:txBody>
      </p:sp>
    </p:spTree>
    <p:extLst>
      <p:ext uri="{BB962C8B-B14F-4D97-AF65-F5344CB8AC3E}">
        <p14:creationId xmlns:p14="http://schemas.microsoft.com/office/powerpoint/2010/main" val="2137265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6CD06F-186B-BF28-56E0-0395FE06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7E32E-BED5-A71F-B8B0-81211228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BB22FD-1476-0132-CC52-C63172B7852B}"/>
              </a:ext>
            </a:extLst>
          </p:cNvPr>
          <p:cNvSpPr txBox="1"/>
          <p:nvPr/>
        </p:nvSpPr>
        <p:spPr>
          <a:xfrm>
            <a:off x="459247" y="2401211"/>
            <a:ext cx="557258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TABLE OF CONTENTS</a:t>
            </a:r>
            <a:endParaRPr lang="en-US" sz="6600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2CF988A-E59C-B988-9F35-EBF3E2A1459A}"/>
              </a:ext>
            </a:extLst>
          </p:cNvPr>
          <p:cNvGrpSpPr/>
          <p:nvPr/>
        </p:nvGrpSpPr>
        <p:grpSpPr>
          <a:xfrm>
            <a:off x="6031835" y="955304"/>
            <a:ext cx="2349419" cy="4898629"/>
            <a:chOff x="6968624" y="1277062"/>
            <a:chExt cx="2349419" cy="4898629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5231430-5F1D-1EE5-357D-8DBC596F9878}"/>
                </a:ext>
              </a:extLst>
            </p:cNvPr>
            <p:cNvSpPr txBox="1"/>
            <p:nvPr/>
          </p:nvSpPr>
          <p:spPr>
            <a:xfrm>
              <a:off x="6968624" y="1277062"/>
              <a:ext cx="19603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5409D7E-A265-505E-1433-2629E46356D1}"/>
                </a:ext>
              </a:extLst>
            </p:cNvPr>
            <p:cNvSpPr txBox="1"/>
            <p:nvPr/>
          </p:nvSpPr>
          <p:spPr>
            <a:xfrm>
              <a:off x="6968625" y="2037074"/>
              <a:ext cx="17752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C10517F-40F0-61EC-2FE8-D7F4A339C0C5}"/>
                </a:ext>
              </a:extLst>
            </p:cNvPr>
            <p:cNvSpPr txBox="1"/>
            <p:nvPr/>
          </p:nvSpPr>
          <p:spPr>
            <a:xfrm>
              <a:off x="6968624" y="2797086"/>
              <a:ext cx="2349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E4B706F-70F2-0EF6-0663-C54C8BD939DC}"/>
                </a:ext>
              </a:extLst>
            </p:cNvPr>
            <p:cNvSpPr txBox="1"/>
            <p:nvPr/>
          </p:nvSpPr>
          <p:spPr>
            <a:xfrm>
              <a:off x="6968624" y="3557098"/>
              <a:ext cx="2349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714D1CD-78A7-331C-E229-19A989CBC4AA}"/>
                </a:ext>
              </a:extLst>
            </p:cNvPr>
            <p:cNvSpPr txBox="1"/>
            <p:nvPr/>
          </p:nvSpPr>
          <p:spPr>
            <a:xfrm>
              <a:off x="6968624" y="4317110"/>
              <a:ext cx="2349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CF60205-28B6-AB7F-CE62-4FC5DDBD822F}"/>
                </a:ext>
              </a:extLst>
            </p:cNvPr>
            <p:cNvSpPr txBox="1"/>
            <p:nvPr/>
          </p:nvSpPr>
          <p:spPr>
            <a:xfrm>
              <a:off x="6968624" y="5077122"/>
              <a:ext cx="2349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7B76923-39A1-D84E-C87F-99AD6A38A6BB}"/>
                </a:ext>
              </a:extLst>
            </p:cNvPr>
            <p:cNvSpPr txBox="1"/>
            <p:nvPr/>
          </p:nvSpPr>
          <p:spPr>
            <a:xfrm>
              <a:off x="6968624" y="5837137"/>
              <a:ext cx="2349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5E07F46-2F88-02A2-41E6-81831AB92EA7}"/>
              </a:ext>
            </a:extLst>
          </p:cNvPr>
          <p:cNvGrpSpPr/>
          <p:nvPr/>
        </p:nvGrpSpPr>
        <p:grpSpPr>
          <a:xfrm>
            <a:off x="9077379" y="955304"/>
            <a:ext cx="2349419" cy="4898629"/>
            <a:chOff x="6968624" y="1277062"/>
            <a:chExt cx="2349419" cy="489862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A388586-4CD8-7F59-239F-6CF263CF118A}"/>
                </a:ext>
              </a:extLst>
            </p:cNvPr>
            <p:cNvSpPr txBox="1"/>
            <p:nvPr/>
          </p:nvSpPr>
          <p:spPr>
            <a:xfrm>
              <a:off x="6968624" y="1277062"/>
              <a:ext cx="19603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58FA9B1-BDDF-83FB-2119-1579FA50647A}"/>
                </a:ext>
              </a:extLst>
            </p:cNvPr>
            <p:cNvSpPr txBox="1"/>
            <p:nvPr/>
          </p:nvSpPr>
          <p:spPr>
            <a:xfrm>
              <a:off x="6968625" y="2037074"/>
              <a:ext cx="17752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439BB38-B40E-6A21-5CB1-3FFABF428F80}"/>
                </a:ext>
              </a:extLst>
            </p:cNvPr>
            <p:cNvSpPr txBox="1"/>
            <p:nvPr/>
          </p:nvSpPr>
          <p:spPr>
            <a:xfrm>
              <a:off x="6968624" y="2797086"/>
              <a:ext cx="2349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C1E1B1-78A7-4D44-4C04-C44EB726991F}"/>
                </a:ext>
              </a:extLst>
            </p:cNvPr>
            <p:cNvSpPr txBox="1"/>
            <p:nvPr/>
          </p:nvSpPr>
          <p:spPr>
            <a:xfrm>
              <a:off x="6968624" y="3557098"/>
              <a:ext cx="2349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FC3F46-74B6-65F9-1639-B31D8CD287AA}"/>
                </a:ext>
              </a:extLst>
            </p:cNvPr>
            <p:cNvSpPr txBox="1"/>
            <p:nvPr/>
          </p:nvSpPr>
          <p:spPr>
            <a:xfrm>
              <a:off x="6968624" y="4317110"/>
              <a:ext cx="2349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3155F3A-7FED-0A71-ADCC-9525F1E17BD8}"/>
                </a:ext>
              </a:extLst>
            </p:cNvPr>
            <p:cNvSpPr txBox="1"/>
            <p:nvPr/>
          </p:nvSpPr>
          <p:spPr>
            <a:xfrm>
              <a:off x="6968624" y="5077122"/>
              <a:ext cx="2349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B6D06AD-A0BC-8089-3954-69A78B7608BD}"/>
                </a:ext>
              </a:extLst>
            </p:cNvPr>
            <p:cNvSpPr txBox="1"/>
            <p:nvPr/>
          </p:nvSpPr>
          <p:spPr>
            <a:xfrm>
              <a:off x="6968624" y="5837137"/>
              <a:ext cx="2349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8F119082-40BC-5488-4341-2D5FBE3C0492}"/>
              </a:ext>
            </a:extLst>
          </p:cNvPr>
          <p:cNvSpPr txBox="1"/>
          <p:nvPr/>
        </p:nvSpPr>
        <p:spPr>
          <a:xfrm>
            <a:off x="2645340" y="1364352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28E93399-F4FD-161B-C409-DB8BF27840C2}"/>
              </a:ext>
            </a:extLst>
          </p:cNvPr>
          <p:cNvSpPr txBox="1"/>
          <p:nvPr/>
        </p:nvSpPr>
        <p:spPr>
          <a:xfrm>
            <a:off x="7969569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17090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2881"/>
            <a:ext cx="11196131" cy="1325563"/>
          </a:xfrm>
        </p:spPr>
        <p:txBody>
          <a:bodyPr>
            <a:normAutofit/>
          </a:bodyPr>
          <a:lstStyle/>
          <a:p>
            <a:r>
              <a:rPr lang="en-CA" sz="5400" i="0" dirty="0">
                <a:effectLst/>
                <a:cs typeface="Aparajita" panose="02020603050405020304" pitchFamily="18" charset="0"/>
              </a:rPr>
              <a:t>Lorem ipsum dolor sit</a:t>
            </a:r>
            <a:endParaRPr lang="en-CA" sz="5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A39BE9-440F-FCB3-37CB-6E6DB9CDC07D}"/>
              </a:ext>
            </a:extLst>
          </p:cNvPr>
          <p:cNvGrpSpPr/>
          <p:nvPr/>
        </p:nvGrpSpPr>
        <p:grpSpPr>
          <a:xfrm>
            <a:off x="432078" y="1894145"/>
            <a:ext cx="5663922" cy="4382167"/>
            <a:chOff x="432078" y="1894145"/>
            <a:chExt cx="5663922" cy="438216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785538E-A3BE-D23F-774D-2283FF23138E}"/>
                </a:ext>
              </a:extLst>
            </p:cNvPr>
            <p:cNvSpPr/>
            <p:nvPr/>
          </p:nvSpPr>
          <p:spPr>
            <a:xfrm>
              <a:off x="432079" y="4411285"/>
              <a:ext cx="5663921" cy="1802484"/>
            </a:xfrm>
            <a:prstGeom prst="roundRect">
              <a:avLst>
                <a:gd name="adj" fmla="val 10092"/>
              </a:avLst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69172E-69ED-2205-AE55-6DFFFDB1B142}"/>
                </a:ext>
              </a:extLst>
            </p:cNvPr>
            <p:cNvGrpSpPr/>
            <p:nvPr/>
          </p:nvGrpSpPr>
          <p:grpSpPr>
            <a:xfrm>
              <a:off x="432078" y="1894145"/>
              <a:ext cx="5663922" cy="4382167"/>
              <a:chOff x="1058969" y="1556787"/>
              <a:chExt cx="5663922" cy="4382167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058969" y="1556787"/>
                <a:ext cx="5663922" cy="4382167"/>
                <a:chOff x="-122740" y="19050"/>
                <a:chExt cx="2237598" cy="1731226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-122740" y="19050"/>
                  <a:ext cx="2237598" cy="956445"/>
                </a:xfrm>
                <a:prstGeom prst="roundRect">
                  <a:avLst>
                    <a:gd name="adj" fmla="val 10216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78899" y="19050"/>
                  <a:ext cx="1834320" cy="173122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569368" y="2031894"/>
                <a:ext cx="4643124" cy="14707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945"/>
                  </a:lnSpc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endParaRPr lang="en-US" sz="2800" b="1" spc="-159" dirty="0">
                  <a:solidFill>
                    <a:schemeClr val="bg2"/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478564" y="4435748"/>
                <a:ext cx="4824732" cy="92333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A12501-D30F-74B5-3928-56AAD34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3</a:t>
            </a:fld>
            <a:endParaRPr lang="en-CA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59DC6759-A7C7-A8CB-5A91-8CC0B9D697DE}"/>
              </a:ext>
            </a:extLst>
          </p:cNvPr>
          <p:cNvSpPr txBox="1"/>
          <p:nvPr/>
        </p:nvSpPr>
        <p:spPr>
          <a:xfrm>
            <a:off x="7107612" y="644231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6872EC9A-7401-EEE7-7219-C655653D64FA}"/>
              </a:ext>
            </a:extLst>
          </p:cNvPr>
          <p:cNvSpPr txBox="1"/>
          <p:nvPr/>
        </p:nvSpPr>
        <p:spPr>
          <a:xfrm>
            <a:off x="6410271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4" name="Picture Placeholder 13" descr="A pile of sand and bags&#10;&#10;AI-generated content may be incorrect.">
            <a:extLst>
              <a:ext uri="{FF2B5EF4-FFF2-40B4-BE49-F238E27FC236}">
                <a16:creationId xmlns:a16="http://schemas.microsoft.com/office/drawing/2014/main" id="{3C24AEF5-2B73-6B26-D3EA-7A85D0313B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E234C3-78F9-A0B0-AACF-678A0A10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36C61-8FAB-F363-DFA6-B71857D7F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7C74878A-5A93-7C40-F34A-39228D1BD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6786335" cy="1587447"/>
          </a:xfrm>
        </p:spPr>
        <p:txBody>
          <a:bodyPr>
            <a:normAutofit fontScale="90000"/>
          </a:bodyPr>
          <a:lstStyle/>
          <a:p>
            <a:r>
              <a:rPr lang="en-CA" sz="6600" b="0" i="0" dirty="0">
                <a:effectLst/>
                <a:cs typeface="Aparajita" panose="02020603050405020304" pitchFamily="18" charset="0"/>
              </a:rPr>
              <a:t>Lorem ipsum dolor</a:t>
            </a:r>
            <a:endParaRPr lang="en-CA" sz="66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6638F9-19AC-03F8-A2F9-B0F617B9A3D3}"/>
              </a:ext>
            </a:extLst>
          </p:cNvPr>
          <p:cNvGrpSpPr/>
          <p:nvPr/>
        </p:nvGrpSpPr>
        <p:grpSpPr>
          <a:xfrm>
            <a:off x="381963" y="1955747"/>
            <a:ext cx="6802354" cy="4194021"/>
            <a:chOff x="381963" y="1955747"/>
            <a:chExt cx="6802354" cy="419402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3624485-D27E-0726-4C82-4D2E1104F2E6}"/>
                </a:ext>
              </a:extLst>
            </p:cNvPr>
            <p:cNvGrpSpPr/>
            <p:nvPr/>
          </p:nvGrpSpPr>
          <p:grpSpPr>
            <a:xfrm>
              <a:off x="381963" y="1955747"/>
              <a:ext cx="6802354" cy="1103348"/>
              <a:chOff x="768097" y="3596640"/>
              <a:chExt cx="6802354" cy="1103348"/>
            </a:xfrm>
          </p:grpSpPr>
          <p:sp>
            <p:nvSpPr>
              <p:cNvPr id="2" name="Freeform 7">
                <a:extLst>
                  <a:ext uri="{FF2B5EF4-FFF2-40B4-BE49-F238E27FC236}">
                    <a16:creationId xmlns:a16="http://schemas.microsoft.com/office/drawing/2014/main" id="{C089D610-B167-9DA9-A92C-5D7BE18F9400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1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54A2DAA-874E-DA59-C16D-CB989C27FADB}"/>
                  </a:ext>
                </a:extLst>
              </p:cNvPr>
              <p:cNvSpPr txBox="1"/>
              <p:nvPr/>
            </p:nvSpPr>
            <p:spPr>
              <a:xfrm>
                <a:off x="2071859" y="3671261"/>
                <a:ext cx="549859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C89CA1D-965B-CA38-ECC2-5DDC36B601B8}"/>
                </a:ext>
              </a:extLst>
            </p:cNvPr>
            <p:cNvGrpSpPr/>
            <p:nvPr/>
          </p:nvGrpSpPr>
          <p:grpSpPr>
            <a:xfrm>
              <a:off x="381963" y="3501083"/>
              <a:ext cx="6802354" cy="1103348"/>
              <a:chOff x="768097" y="3596640"/>
              <a:chExt cx="6802354" cy="1103348"/>
            </a:xfrm>
          </p:grpSpPr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14E934BB-3861-CD20-FF91-B09ED2312407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2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BFFEDF7-AACC-12C6-E01A-081A91703F78}"/>
                  </a:ext>
                </a:extLst>
              </p:cNvPr>
              <p:cNvSpPr txBox="1"/>
              <p:nvPr/>
            </p:nvSpPr>
            <p:spPr>
              <a:xfrm>
                <a:off x="2071859" y="3671261"/>
                <a:ext cx="549859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8267815-F8CA-EF5A-639F-7D6756675B2F}"/>
                </a:ext>
              </a:extLst>
            </p:cNvPr>
            <p:cNvGrpSpPr/>
            <p:nvPr/>
          </p:nvGrpSpPr>
          <p:grpSpPr>
            <a:xfrm>
              <a:off x="381963" y="5046420"/>
              <a:ext cx="6802354" cy="1103348"/>
              <a:chOff x="768097" y="3596640"/>
              <a:chExt cx="6802354" cy="1103348"/>
            </a:xfrm>
          </p:grpSpPr>
          <p:sp>
            <p:nvSpPr>
              <p:cNvPr id="10" name="Freeform 7">
                <a:extLst>
                  <a:ext uri="{FF2B5EF4-FFF2-40B4-BE49-F238E27FC236}">
                    <a16:creationId xmlns:a16="http://schemas.microsoft.com/office/drawing/2014/main" id="{238D294A-8134-FC98-A68F-81DF83559C07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1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92CFBAA-A287-424F-2DA7-0408B0CE9D8B}"/>
                  </a:ext>
                </a:extLst>
              </p:cNvPr>
              <p:cNvSpPr txBox="1"/>
              <p:nvPr/>
            </p:nvSpPr>
            <p:spPr>
              <a:xfrm>
                <a:off x="2071859" y="3671261"/>
                <a:ext cx="549859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15" name="标题 1">
            <a:extLst>
              <a:ext uri="{FF2B5EF4-FFF2-40B4-BE49-F238E27FC236}">
                <a16:creationId xmlns:a16="http://schemas.microsoft.com/office/drawing/2014/main" id="{3E2ED72D-60BF-A0D0-3C3F-2EB575442A7E}"/>
              </a:ext>
            </a:extLst>
          </p:cNvPr>
          <p:cNvSpPr txBox="1"/>
          <p:nvPr/>
        </p:nvSpPr>
        <p:spPr>
          <a:xfrm>
            <a:off x="6695200" y="1263656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907A2EF5-30D7-3EC1-0874-E26F057B1D85}"/>
              </a:ext>
            </a:extLst>
          </p:cNvPr>
          <p:cNvSpPr txBox="1"/>
          <p:nvPr/>
        </p:nvSpPr>
        <p:spPr>
          <a:xfrm>
            <a:off x="6410271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21" name="Picture Placeholder 20" descr="A bag of grey sand&#10;&#10;AI-generated content may be incorrect.">
            <a:extLst>
              <a:ext uri="{FF2B5EF4-FFF2-40B4-BE49-F238E27FC236}">
                <a16:creationId xmlns:a16="http://schemas.microsoft.com/office/drawing/2014/main" id="{7FB22F6E-D210-4D7E-B7B0-9DA871B4A7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0040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60B7F-D72D-04B7-9D33-C241FD072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514605"/>
            <a:ext cx="5715304" cy="1996948"/>
          </a:xfrm>
        </p:spPr>
        <p:txBody>
          <a:bodyPr>
            <a:normAutofit/>
          </a:bodyPr>
          <a:lstStyle/>
          <a:p>
            <a:r>
              <a:rPr lang="en-CA" sz="5400" b="0" i="0" dirty="0">
                <a:effectLst/>
                <a:cs typeface="Aparajita" panose="02020603050405020304" pitchFamily="18" charset="0"/>
              </a:rPr>
              <a:t>Lorem ipsum dolor</a:t>
            </a:r>
            <a:endParaRPr lang="en-CA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A9937F-0C16-33D5-DD71-8148A8316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CE193-824A-72CC-C811-D5B1C5720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61DEC0E-6BCD-80F1-9DF6-EBC5C4E29D85}"/>
              </a:ext>
            </a:extLst>
          </p:cNvPr>
          <p:cNvGrpSpPr/>
          <p:nvPr/>
        </p:nvGrpSpPr>
        <p:grpSpPr>
          <a:xfrm>
            <a:off x="5365262" y="2350036"/>
            <a:ext cx="5826994" cy="3639791"/>
            <a:chOff x="5353070" y="2484148"/>
            <a:chExt cx="5826994" cy="363979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79CF7EE-3D91-B608-1E02-D7D61E3B457E}"/>
                </a:ext>
              </a:extLst>
            </p:cNvPr>
            <p:cNvGrpSpPr/>
            <p:nvPr/>
          </p:nvGrpSpPr>
          <p:grpSpPr>
            <a:xfrm>
              <a:off x="5353070" y="2484148"/>
              <a:ext cx="5826994" cy="1103348"/>
              <a:chOff x="768097" y="3596640"/>
              <a:chExt cx="5826994" cy="1103348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B97ABD44-9983-02A3-2A92-8C05D9450FCB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1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959C18-9D32-A690-C8E4-38797B2DFF3C}"/>
                  </a:ext>
                </a:extLst>
              </p:cNvPr>
              <p:cNvSpPr txBox="1"/>
              <p:nvPr/>
            </p:nvSpPr>
            <p:spPr>
              <a:xfrm>
                <a:off x="2071859" y="3671261"/>
                <a:ext cx="452323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C9EC80C-4C16-D6BE-E70B-30748B7DFC23}"/>
                </a:ext>
              </a:extLst>
            </p:cNvPr>
            <p:cNvGrpSpPr/>
            <p:nvPr/>
          </p:nvGrpSpPr>
          <p:grpSpPr>
            <a:xfrm>
              <a:off x="5353070" y="3752370"/>
              <a:ext cx="5826994" cy="1103348"/>
              <a:chOff x="768097" y="3596640"/>
              <a:chExt cx="5826994" cy="1103348"/>
            </a:xfrm>
          </p:grpSpPr>
          <p:sp>
            <p:nvSpPr>
              <p:cNvPr id="15" name="Freeform 7">
                <a:extLst>
                  <a:ext uri="{FF2B5EF4-FFF2-40B4-BE49-F238E27FC236}">
                    <a16:creationId xmlns:a16="http://schemas.microsoft.com/office/drawing/2014/main" id="{43B73C52-380B-E9BE-7820-90437F69627F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1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816D871-507A-03C5-B82B-4C9E0786D011}"/>
                  </a:ext>
                </a:extLst>
              </p:cNvPr>
              <p:cNvSpPr txBox="1"/>
              <p:nvPr/>
            </p:nvSpPr>
            <p:spPr>
              <a:xfrm>
                <a:off x="2071859" y="3671261"/>
                <a:ext cx="452323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81FF2AC-ADAA-FB5B-41E4-1C86C407172E}"/>
                </a:ext>
              </a:extLst>
            </p:cNvPr>
            <p:cNvGrpSpPr/>
            <p:nvPr/>
          </p:nvGrpSpPr>
          <p:grpSpPr>
            <a:xfrm>
              <a:off x="5353070" y="5020591"/>
              <a:ext cx="5826994" cy="1103348"/>
              <a:chOff x="768097" y="3596640"/>
              <a:chExt cx="5826994" cy="1103348"/>
            </a:xfrm>
          </p:grpSpPr>
          <p:sp>
            <p:nvSpPr>
              <p:cNvPr id="18" name="Freeform 7">
                <a:extLst>
                  <a:ext uri="{FF2B5EF4-FFF2-40B4-BE49-F238E27FC236}">
                    <a16:creationId xmlns:a16="http://schemas.microsoft.com/office/drawing/2014/main" id="{6591EAA2-AB6F-D708-111A-C0E7C49046E0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1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894B6D-385F-E6B3-0468-BB79E59056F6}"/>
                  </a:ext>
                </a:extLst>
              </p:cNvPr>
              <p:cNvSpPr txBox="1"/>
              <p:nvPr/>
            </p:nvSpPr>
            <p:spPr>
              <a:xfrm>
                <a:off x="2071859" y="3671261"/>
                <a:ext cx="452323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5" name="标题 1">
            <a:extLst>
              <a:ext uri="{FF2B5EF4-FFF2-40B4-BE49-F238E27FC236}">
                <a16:creationId xmlns:a16="http://schemas.microsoft.com/office/drawing/2014/main" id="{D0D4A58E-6F28-9F19-CA3E-A3D881217B5F}"/>
              </a:ext>
            </a:extLst>
          </p:cNvPr>
          <p:cNvSpPr txBox="1"/>
          <p:nvPr/>
        </p:nvSpPr>
        <p:spPr>
          <a:xfrm>
            <a:off x="11192256" y="494603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880B08DE-DD8F-A4F2-77CC-A97A5D95CC14}"/>
              </a:ext>
            </a:extLst>
          </p:cNvPr>
          <p:cNvSpPr txBox="1"/>
          <p:nvPr/>
        </p:nvSpPr>
        <p:spPr>
          <a:xfrm>
            <a:off x="6410271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25" name="Picture Placeholder 24" descr="A shovel pouring cement on the ground&#10;&#10;AI-generated content may be incorrect.">
            <a:extLst>
              <a:ext uri="{FF2B5EF4-FFF2-40B4-BE49-F238E27FC236}">
                <a16:creationId xmlns:a16="http://schemas.microsoft.com/office/drawing/2014/main" id="{570E5C8C-F8AB-C7DF-09D4-182E2C3C71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7930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75F6-2E7D-797E-4CE3-263699AC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368300"/>
            <a:ext cx="4923434" cy="2301748"/>
          </a:xfrm>
        </p:spPr>
        <p:txBody>
          <a:bodyPr>
            <a:normAutofit/>
          </a:bodyPr>
          <a:lstStyle/>
          <a:p>
            <a:r>
              <a:rPr lang="en-CA" sz="5400" b="0" i="0" dirty="0">
                <a:effectLst/>
                <a:cs typeface="Aparajita" panose="02020603050405020304" pitchFamily="18" charset="0"/>
              </a:rPr>
              <a:t>Lorem ipsum dolor sit</a:t>
            </a:r>
            <a:endParaRPr lang="en-CA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040C4D-BA65-496F-BA71-11E4BD25B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5EC4E-9B28-B08F-2B3A-B225B86CB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2A09E4-9199-957A-FEAF-5E58F9527ECB}"/>
              </a:ext>
            </a:extLst>
          </p:cNvPr>
          <p:cNvGrpSpPr/>
          <p:nvPr/>
        </p:nvGrpSpPr>
        <p:grpSpPr>
          <a:xfrm>
            <a:off x="1187832" y="378654"/>
            <a:ext cx="10211688" cy="6037895"/>
            <a:chOff x="1187832" y="378654"/>
            <a:chExt cx="10211688" cy="6037895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BBD9DF9-4FFC-5A47-66FE-41C2C3A4CB68}"/>
                </a:ext>
              </a:extLst>
            </p:cNvPr>
            <p:cNvGrpSpPr/>
            <p:nvPr/>
          </p:nvGrpSpPr>
          <p:grpSpPr>
            <a:xfrm>
              <a:off x="6096000" y="378654"/>
              <a:ext cx="5303520" cy="6037895"/>
              <a:chOff x="6071286" y="1123361"/>
              <a:chExt cx="5303520" cy="6037895"/>
            </a:xfrm>
          </p:grpSpPr>
          <p:sp>
            <p:nvSpPr>
              <p:cNvPr id="52" name="Rectangle 8">
                <a:extLst>
                  <a:ext uri="{FF2B5EF4-FFF2-40B4-BE49-F238E27FC236}">
                    <a16:creationId xmlns:a16="http://schemas.microsoft.com/office/drawing/2014/main" id="{7B479B8E-7FBC-360F-6F84-13158AF46A49}"/>
                  </a:ext>
                </a:extLst>
              </p:cNvPr>
              <p:cNvSpPr/>
              <p:nvPr/>
            </p:nvSpPr>
            <p:spPr>
              <a:xfrm>
                <a:off x="6071286" y="1387130"/>
                <a:ext cx="1490072" cy="5774126"/>
              </a:xfrm>
              <a:custGeom>
                <a:avLst/>
                <a:gdLst>
                  <a:gd name="connsiteX0" fmla="*/ 0 w 1490072"/>
                  <a:gd name="connsiteY0" fmla="*/ 0 h 5470870"/>
                  <a:gd name="connsiteX1" fmla="*/ 1490072 w 1490072"/>
                  <a:gd name="connsiteY1" fmla="*/ 0 h 5470870"/>
                  <a:gd name="connsiteX2" fmla="*/ 1490072 w 1490072"/>
                  <a:gd name="connsiteY2" fmla="*/ 5470870 h 5470870"/>
                  <a:gd name="connsiteX3" fmla="*/ 0 w 1490072"/>
                  <a:gd name="connsiteY3" fmla="*/ 5470870 h 5470870"/>
                  <a:gd name="connsiteX4" fmla="*/ 0 w 1490072"/>
                  <a:gd name="connsiteY4" fmla="*/ 0 h 5470870"/>
                  <a:gd name="connsiteX0" fmla="*/ 1490072 w 1581512"/>
                  <a:gd name="connsiteY0" fmla="*/ 5470870 h 5562310"/>
                  <a:gd name="connsiteX1" fmla="*/ 0 w 1581512"/>
                  <a:gd name="connsiteY1" fmla="*/ 5470870 h 5562310"/>
                  <a:gd name="connsiteX2" fmla="*/ 0 w 1581512"/>
                  <a:gd name="connsiteY2" fmla="*/ 0 h 5562310"/>
                  <a:gd name="connsiteX3" fmla="*/ 1490072 w 1581512"/>
                  <a:gd name="connsiteY3" fmla="*/ 0 h 5562310"/>
                  <a:gd name="connsiteX4" fmla="*/ 1581512 w 1581512"/>
                  <a:gd name="connsiteY4" fmla="*/ 5562310 h 5562310"/>
                  <a:gd name="connsiteX0" fmla="*/ 1490072 w 1490072"/>
                  <a:gd name="connsiteY0" fmla="*/ 5470870 h 5470870"/>
                  <a:gd name="connsiteX1" fmla="*/ 0 w 1490072"/>
                  <a:gd name="connsiteY1" fmla="*/ 5470870 h 5470870"/>
                  <a:gd name="connsiteX2" fmla="*/ 0 w 1490072"/>
                  <a:gd name="connsiteY2" fmla="*/ 0 h 5470870"/>
                  <a:gd name="connsiteX3" fmla="*/ 1490072 w 1490072"/>
                  <a:gd name="connsiteY3" fmla="*/ 0 h 5470870"/>
                  <a:gd name="connsiteX0" fmla="*/ 0 w 1490072"/>
                  <a:gd name="connsiteY0" fmla="*/ 5470870 h 5470870"/>
                  <a:gd name="connsiteX1" fmla="*/ 0 w 1490072"/>
                  <a:gd name="connsiteY1" fmla="*/ 0 h 5470870"/>
                  <a:gd name="connsiteX2" fmla="*/ 1490072 w 1490072"/>
                  <a:gd name="connsiteY2" fmla="*/ 0 h 5470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90072" h="5470870">
                    <a:moveTo>
                      <a:pt x="0" y="5470870"/>
                    </a:moveTo>
                    <a:lnTo>
                      <a:pt x="0" y="0"/>
                    </a:lnTo>
                    <a:lnTo>
                      <a:pt x="1490072" y="0"/>
                    </a:lnTo>
                  </a:path>
                </a:pathLst>
              </a:custGeom>
              <a:noFill/>
              <a:ln>
                <a:solidFill>
                  <a:schemeClr val="tx2">
                    <a:lumMod val="85000"/>
                    <a:lumOff val="1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9BE8835-F7BF-7BBD-FBE9-ED588EE27DD4}"/>
                  </a:ext>
                </a:extLst>
              </p:cNvPr>
              <p:cNvGrpSpPr/>
              <p:nvPr/>
            </p:nvGrpSpPr>
            <p:grpSpPr>
              <a:xfrm>
                <a:off x="6071286" y="1123361"/>
                <a:ext cx="5303520" cy="5255734"/>
                <a:chOff x="6071286" y="1123361"/>
                <a:chExt cx="5303520" cy="5255734"/>
              </a:xfrm>
            </p:grpSpPr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A9BC7E15-0A08-F1FF-F079-C9DD9DA1DD10}"/>
                    </a:ext>
                  </a:extLst>
                </p:cNvPr>
                <p:cNvGrpSpPr/>
                <p:nvPr/>
              </p:nvGrpSpPr>
              <p:grpSpPr>
                <a:xfrm>
                  <a:off x="7298829" y="1123361"/>
                  <a:ext cx="3362225" cy="1327057"/>
                  <a:chOff x="7229554" y="1123361"/>
                  <a:chExt cx="3362225" cy="1327057"/>
                </a:xfrm>
              </p:grpSpPr>
              <p:grpSp>
                <p:nvGrpSpPr>
                  <p:cNvPr id="69" name="Group 68">
                    <a:extLst>
                      <a:ext uri="{FF2B5EF4-FFF2-40B4-BE49-F238E27FC236}">
                        <a16:creationId xmlns:a16="http://schemas.microsoft.com/office/drawing/2014/main" id="{2923A218-B5B5-5F69-D6D1-7AFB9EB93BF5}"/>
                      </a:ext>
                    </a:extLst>
                  </p:cNvPr>
                  <p:cNvGrpSpPr/>
                  <p:nvPr/>
                </p:nvGrpSpPr>
                <p:grpSpPr>
                  <a:xfrm>
                    <a:off x="7229554" y="1123361"/>
                    <a:ext cx="1222829" cy="519312"/>
                    <a:chOff x="7305754" y="1123361"/>
                    <a:chExt cx="1222829" cy="519312"/>
                  </a:xfrm>
                </p:grpSpPr>
                <p:sp>
                  <p:nvSpPr>
                    <p:cNvPr id="71" name="Rectangle: Rounded Corners 70">
                      <a:extLst>
                        <a:ext uri="{FF2B5EF4-FFF2-40B4-BE49-F238E27FC236}">
                          <a16:creationId xmlns:a16="http://schemas.microsoft.com/office/drawing/2014/main" id="{070B9B14-134C-1671-1FCE-7483C45419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5754" y="1123361"/>
                      <a:ext cx="1222829" cy="51931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4A8858FE-0EF1-A3A7-52A6-436EF70073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20928" y="1186159"/>
                      <a:ext cx="79248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2"/>
                          </a:solidFill>
                          <a:latin typeface="+mj-lt"/>
                        </a:rPr>
                        <a:t>2024</a:t>
                      </a:r>
                    </a:p>
                  </p:txBody>
                </p:sp>
              </p:grp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81545218-EB01-2165-EF8D-5DE9DB85C62D}"/>
                      </a:ext>
                    </a:extLst>
                  </p:cNvPr>
                  <p:cNvSpPr txBox="1"/>
                  <p:nvPr/>
                </p:nvSpPr>
                <p:spPr>
                  <a:xfrm>
                    <a:off x="7229554" y="1804087"/>
                    <a:ext cx="3362225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F3CE5750-FC8C-A166-AF12-227488ADEADB}"/>
                    </a:ext>
                  </a:extLst>
                </p:cNvPr>
                <p:cNvGrpSpPr/>
                <p:nvPr/>
              </p:nvGrpSpPr>
              <p:grpSpPr>
                <a:xfrm>
                  <a:off x="6071286" y="3089187"/>
                  <a:ext cx="5303520" cy="1511723"/>
                  <a:chOff x="6071286" y="3089187"/>
                  <a:chExt cx="5303520" cy="1511723"/>
                </a:xfrm>
              </p:grpSpPr>
              <p:cxnSp>
                <p:nvCxnSpPr>
                  <p:cNvPr id="63" name="Straight Connector 62">
                    <a:extLst>
                      <a:ext uri="{FF2B5EF4-FFF2-40B4-BE49-F238E27FC236}">
                        <a16:creationId xmlns:a16="http://schemas.microsoft.com/office/drawing/2014/main" id="{9C17B306-1910-CBB0-99F8-E7ACC46AEE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71286" y="3326122"/>
                    <a:ext cx="2724371" cy="0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060CC8AE-204E-EC95-A7EF-49C3D903CAE5}"/>
                      </a:ext>
                    </a:extLst>
                  </p:cNvPr>
                  <p:cNvGrpSpPr/>
                  <p:nvPr/>
                </p:nvGrpSpPr>
                <p:grpSpPr>
                  <a:xfrm>
                    <a:off x="8521658" y="3089187"/>
                    <a:ext cx="2853148" cy="1511723"/>
                    <a:chOff x="7229554" y="1123361"/>
                    <a:chExt cx="2853148" cy="1511723"/>
                  </a:xfrm>
                </p:grpSpPr>
                <p:grpSp>
                  <p:nvGrpSpPr>
                    <p:cNvPr id="65" name="Group 64">
                      <a:extLst>
                        <a:ext uri="{FF2B5EF4-FFF2-40B4-BE49-F238E27FC236}">
                          <a16:creationId xmlns:a16="http://schemas.microsoft.com/office/drawing/2014/main" id="{3E75A470-06D8-2890-7294-D7D08EE9AD5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29554" y="1123361"/>
                      <a:ext cx="1222829" cy="519312"/>
                      <a:chOff x="7305754" y="1123361"/>
                      <a:chExt cx="1222829" cy="519312"/>
                    </a:xfrm>
                  </p:grpSpPr>
                  <p:sp>
                    <p:nvSpPr>
                      <p:cNvPr id="67" name="Rectangle: Rounded Corners 66">
                        <a:extLst>
                          <a:ext uri="{FF2B5EF4-FFF2-40B4-BE49-F238E27FC236}">
                            <a16:creationId xmlns:a16="http://schemas.microsoft.com/office/drawing/2014/main" id="{6FBD15A7-A8EF-C6B7-D4A6-AD670FD70F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5754" y="1123361"/>
                        <a:ext cx="1222829" cy="519312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68" name="TextBox 67">
                        <a:extLst>
                          <a:ext uri="{FF2B5EF4-FFF2-40B4-BE49-F238E27FC236}">
                            <a16:creationId xmlns:a16="http://schemas.microsoft.com/office/drawing/2014/main" id="{04ABFFDD-2D17-B37F-ACEC-5C800E82503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20928" y="1186159"/>
                        <a:ext cx="792480" cy="4001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2000" dirty="0">
                            <a:solidFill>
                              <a:schemeClr val="bg2"/>
                            </a:solidFill>
                            <a:latin typeface="+mj-lt"/>
                          </a:rPr>
                          <a:t>2025</a:t>
                        </a:r>
                      </a:p>
                    </p:txBody>
                  </p:sp>
                </p:grpSp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40D2DEB9-94B9-749D-C0F3-ED073093C8D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29554" y="1804087"/>
                      <a:ext cx="2853148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Lorem ipsum dolor sit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amet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,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consectetur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adipiscing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elit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, sed do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eiusmod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tempor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incididunt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ut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labore et dolore magna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aliqua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. </a:t>
                      </a:r>
                      <a:endParaRPr lang="en-US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581BABF0-E4E5-2591-E0B5-FB79E8412662}"/>
                    </a:ext>
                  </a:extLst>
                </p:cNvPr>
                <p:cNvGrpSpPr/>
                <p:nvPr/>
              </p:nvGrpSpPr>
              <p:grpSpPr>
                <a:xfrm>
                  <a:off x="6071286" y="5052038"/>
                  <a:ext cx="4413504" cy="1327057"/>
                  <a:chOff x="6071286" y="5052038"/>
                  <a:chExt cx="4413504" cy="1327057"/>
                </a:xfrm>
              </p:grpSpPr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82DF6F23-9532-DE7A-2AC1-9217E2DF099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71286" y="5307322"/>
                    <a:ext cx="1514786" cy="0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8" name="Group 57">
                    <a:extLst>
                      <a:ext uri="{FF2B5EF4-FFF2-40B4-BE49-F238E27FC236}">
                        <a16:creationId xmlns:a16="http://schemas.microsoft.com/office/drawing/2014/main" id="{AE74C95B-60B6-4D11-F031-FB27CD62AFC6}"/>
                      </a:ext>
                    </a:extLst>
                  </p:cNvPr>
                  <p:cNvGrpSpPr/>
                  <p:nvPr/>
                </p:nvGrpSpPr>
                <p:grpSpPr>
                  <a:xfrm>
                    <a:off x="7309112" y="5052038"/>
                    <a:ext cx="3175678" cy="1327057"/>
                    <a:chOff x="7229554" y="1123361"/>
                    <a:chExt cx="3175678" cy="1327057"/>
                  </a:xfrm>
                </p:grpSpPr>
                <p:grpSp>
                  <p:nvGrpSpPr>
                    <p:cNvPr id="59" name="Group 58">
                      <a:extLst>
                        <a:ext uri="{FF2B5EF4-FFF2-40B4-BE49-F238E27FC236}">
                          <a16:creationId xmlns:a16="http://schemas.microsoft.com/office/drawing/2014/main" id="{67B1FC0F-460A-B3B7-5161-1B9E4E0C58A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29554" y="1123361"/>
                      <a:ext cx="1222829" cy="519312"/>
                      <a:chOff x="7305754" y="1123361"/>
                      <a:chExt cx="1222829" cy="519312"/>
                    </a:xfrm>
                  </p:grpSpPr>
                  <p:sp>
                    <p:nvSpPr>
                      <p:cNvPr id="61" name="Rectangle: Rounded Corners 60">
                        <a:extLst>
                          <a:ext uri="{FF2B5EF4-FFF2-40B4-BE49-F238E27FC236}">
                            <a16:creationId xmlns:a16="http://schemas.microsoft.com/office/drawing/2014/main" id="{1F9AE2B7-5250-5650-B34E-E652A2CDB0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5754" y="1123361"/>
                        <a:ext cx="1222829" cy="519312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62" name="TextBox 61">
                        <a:extLst>
                          <a:ext uri="{FF2B5EF4-FFF2-40B4-BE49-F238E27FC236}">
                            <a16:creationId xmlns:a16="http://schemas.microsoft.com/office/drawing/2014/main" id="{C452CCE5-65CC-1547-7B42-568AE9BDFD3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20928" y="1186159"/>
                        <a:ext cx="792480" cy="4001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2000" dirty="0">
                            <a:solidFill>
                              <a:schemeClr val="bg2"/>
                            </a:solidFill>
                            <a:latin typeface="+mj-lt"/>
                          </a:rPr>
                          <a:t>2027</a:t>
                        </a:r>
                      </a:p>
                    </p:txBody>
                  </p:sp>
                </p:grpSp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104C5A9D-D21D-8C4F-0088-B246EC31E5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29554" y="1804087"/>
                      <a:ext cx="3175678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Lorem ipsum dolor sit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amet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,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consectetur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adipiscing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elit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, sed do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eiusmod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tempor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incididunt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ut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 labore et dolore magna </a:t>
                      </a:r>
                      <a:r>
                        <a:rPr lang="en-CA" sz="1200" b="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aliqua</a:t>
                      </a:r>
                      <a:r>
                        <a:rPr lang="en-CA" sz="1200" b="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Aparajita" panose="02020603050405020304" pitchFamily="18" charset="0"/>
                        </a:rPr>
                        <a:t>. </a:t>
                      </a:r>
                      <a:endParaRPr lang="en-US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56E3D99-1AAF-C05B-4E91-D93BEE0AAB88}"/>
                </a:ext>
              </a:extLst>
            </p:cNvPr>
            <p:cNvGrpSpPr/>
            <p:nvPr/>
          </p:nvGrpSpPr>
          <p:grpSpPr>
            <a:xfrm flipH="1">
              <a:off x="1187832" y="3325315"/>
              <a:ext cx="4908168" cy="1327057"/>
              <a:chOff x="6248400" y="4459731"/>
              <a:chExt cx="4908168" cy="1327057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83C7AC7A-256F-76AD-D44A-A297717508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48400" y="4715015"/>
                <a:ext cx="1514786" cy="0"/>
              </a:xfrm>
              <a:prstGeom prst="line">
                <a:avLst/>
              </a:prstGeom>
              <a:ln>
                <a:solidFill>
                  <a:schemeClr val="tx2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6A63CBC-2B08-FDC9-32B8-D89DFBE2310C}"/>
                  </a:ext>
                </a:extLst>
              </p:cNvPr>
              <p:cNvSpPr/>
              <p:nvPr/>
            </p:nvSpPr>
            <p:spPr>
              <a:xfrm>
                <a:off x="7486226" y="4459731"/>
                <a:ext cx="1222829" cy="51931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8E7356-1155-F3B2-A364-799F5BF2545C}"/>
                  </a:ext>
                </a:extLst>
              </p:cNvPr>
              <p:cNvSpPr txBox="1"/>
              <p:nvPr/>
            </p:nvSpPr>
            <p:spPr>
              <a:xfrm>
                <a:off x="7701400" y="4522529"/>
                <a:ext cx="7924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  <a:latin typeface="+mj-lt"/>
                  </a:rPr>
                  <a:t>2026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2EDD723-8FD2-0A95-0141-B7B440A586AF}"/>
                  </a:ext>
                </a:extLst>
              </p:cNvPr>
              <p:cNvSpPr txBox="1"/>
              <p:nvPr/>
            </p:nvSpPr>
            <p:spPr>
              <a:xfrm>
                <a:off x="7486226" y="5140457"/>
                <a:ext cx="367034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2528D155-6FDC-10CC-368A-86AC89B02500}"/>
              </a:ext>
            </a:extLst>
          </p:cNvPr>
          <p:cNvSpPr txBox="1"/>
          <p:nvPr/>
        </p:nvSpPr>
        <p:spPr>
          <a:xfrm>
            <a:off x="4613941" y="1096270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DDF9ED7C-8218-93A5-C47C-CDEE08B91FA5}"/>
              </a:ext>
            </a:extLst>
          </p:cNvPr>
          <p:cNvSpPr txBox="1"/>
          <p:nvPr/>
        </p:nvSpPr>
        <p:spPr>
          <a:xfrm>
            <a:off x="6410271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8307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6DB5D-96B8-C17E-52D0-F1C079BFB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09A25-C72F-1443-D783-13CD5428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2EB0934-585E-2790-ADE3-4C51A71D87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0430870"/>
              </p:ext>
            </p:extLst>
          </p:nvPr>
        </p:nvGraphicFramePr>
        <p:xfrm>
          <a:off x="5555641" y="368300"/>
          <a:ext cx="6044221" cy="5252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80F3108-67CE-677B-B28E-76A6256BD613}"/>
              </a:ext>
            </a:extLst>
          </p:cNvPr>
          <p:cNvSpPr txBox="1"/>
          <p:nvPr/>
        </p:nvSpPr>
        <p:spPr>
          <a:xfrm>
            <a:off x="592138" y="1160462"/>
            <a:ext cx="4808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4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Aparajita" panose="02020603050405020304" pitchFamily="18" charset="0"/>
              </a:rPr>
              <a:t>Lorem ipsum dolor sit</a:t>
            </a:r>
            <a:endParaRPr lang="en-US" sz="48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D9C66-33F3-7EB2-20C7-399F30A622D3}"/>
              </a:ext>
            </a:extLst>
          </p:cNvPr>
          <p:cNvSpPr txBox="1"/>
          <p:nvPr/>
        </p:nvSpPr>
        <p:spPr>
          <a:xfrm>
            <a:off x="592138" y="3052780"/>
            <a:ext cx="45480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8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8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8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8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8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8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, sed do </a:t>
            </a:r>
            <a:r>
              <a:rPr lang="en-CA" sz="18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eiusmod</a:t>
            </a:r>
            <a:r>
              <a:rPr lang="en-CA" sz="18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tempor</a:t>
            </a:r>
            <a:r>
              <a:rPr lang="en-CA" sz="18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incididunt</a:t>
            </a:r>
            <a:r>
              <a:rPr lang="en-CA" sz="18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8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 labore et dolore magna </a:t>
            </a:r>
            <a:r>
              <a:rPr lang="en-CA" sz="18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aliqua</a:t>
            </a:r>
            <a:r>
              <a:rPr lang="en-CA" sz="18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. </a:t>
            </a:r>
            <a:endParaRPr lang="en-US" sz="18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9C59B0-F8EF-35DB-053A-3E83ABDA964B}"/>
              </a:ext>
            </a:extLst>
          </p:cNvPr>
          <p:cNvSpPr txBox="1"/>
          <p:nvPr/>
        </p:nvSpPr>
        <p:spPr>
          <a:xfrm>
            <a:off x="592138" y="4487305"/>
            <a:ext cx="4963503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 eaLnBrk="1" fontAlgn="ctr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$500,000 monthly revenue</a:t>
            </a:r>
            <a:endParaRPr lang="en-CA" sz="1800" b="0" i="0" u="none" strike="noStrike" dirty="0">
              <a:solidFill>
                <a:schemeClr val="tx2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285750" marR="0" indent="-285750" algn="l" rtl="0" eaLnBrk="1" fontAlgn="auto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$500 monthly revenue per customer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  <a:p>
            <a:pPr marL="285750" marR="0" indent="-285750" algn="l" rtl="0" eaLnBrk="1" fontAlgn="auto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5% monthly revenue growth</a:t>
            </a:r>
            <a:endParaRPr lang="en-CA" sz="1800" b="0" i="0" u="none" strike="noStrike" dirty="0">
              <a:solidFill>
                <a:schemeClr val="tx2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b="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extBox 25">
            <a:extLst>
              <a:ext uri="{FF2B5EF4-FFF2-40B4-BE49-F238E27FC236}">
                <a16:creationId xmlns:a16="http://schemas.microsoft.com/office/drawing/2014/main" id="{8C5A2F7D-00C4-EEDD-F7BD-44D113C3B4A7}"/>
              </a:ext>
            </a:extLst>
          </p:cNvPr>
          <p:cNvSpPr txBox="1"/>
          <p:nvPr/>
        </p:nvSpPr>
        <p:spPr>
          <a:xfrm>
            <a:off x="5905748" y="5674591"/>
            <a:ext cx="534400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bg2">
                    <a:lumMod val="65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bg2">
                  <a:lumMod val="65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6118E604-95A0-60CE-62B3-12657A88BF84}"/>
              </a:ext>
            </a:extLst>
          </p:cNvPr>
          <p:cNvSpPr txBox="1"/>
          <p:nvPr/>
        </p:nvSpPr>
        <p:spPr>
          <a:xfrm>
            <a:off x="4096188" y="972329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78A578FC-D4AC-0A15-2777-B227DB206C3E}"/>
              </a:ext>
            </a:extLst>
          </p:cNvPr>
          <p:cNvSpPr txBox="1"/>
          <p:nvPr/>
        </p:nvSpPr>
        <p:spPr>
          <a:xfrm>
            <a:off x="9410655" y="941926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396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4FD04-6F7B-DDE9-D8B2-13CB7A688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0" i="0" dirty="0">
                <a:effectLst/>
                <a:latin typeface="+mj-lt"/>
                <a:cs typeface="Aparajita" panose="02020603050405020304" pitchFamily="18" charset="0"/>
              </a:rPr>
              <a:t>Lorem ipsum dolor sit</a:t>
            </a:r>
            <a:endParaRPr lang="en-US" sz="44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FB7B69-0F41-CC2F-F791-39AF3025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E6C05-CE8C-8768-016D-08E10F63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14D23F-B5DD-372A-53A0-9BAB443AF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191" y="0"/>
            <a:ext cx="12192000" cy="68580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8ADD206E-4642-8344-8642-914BA6835F92}"/>
              </a:ext>
            </a:extLst>
          </p:cNvPr>
          <p:cNvGrpSpPr/>
          <p:nvPr/>
        </p:nvGrpSpPr>
        <p:grpSpPr>
          <a:xfrm>
            <a:off x="605605" y="1950074"/>
            <a:ext cx="10965104" cy="3458347"/>
            <a:chOff x="1061884" y="2079852"/>
            <a:chExt cx="10052545" cy="317053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4FB9DDB-25B8-2F62-08C9-AD7F46CA425D}"/>
                </a:ext>
              </a:extLst>
            </p:cNvPr>
            <p:cNvGrpSpPr/>
            <p:nvPr/>
          </p:nvGrpSpPr>
          <p:grpSpPr>
            <a:xfrm>
              <a:off x="1061884" y="2089568"/>
              <a:ext cx="2949678" cy="3160817"/>
              <a:chOff x="1061884" y="2089568"/>
              <a:chExt cx="2949678" cy="316081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20EEA62-77FC-C980-3D61-D393148782BB}"/>
                  </a:ext>
                </a:extLst>
              </p:cNvPr>
              <p:cNvSpPr txBox="1"/>
              <p:nvPr/>
            </p:nvSpPr>
            <p:spPr>
              <a:xfrm>
                <a:off x="1671673" y="2089568"/>
                <a:ext cx="1730106" cy="132616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8800" dirty="0">
                    <a:solidFill>
                      <a:schemeClr val="accent2"/>
                    </a:solidFill>
                    <a:latin typeface="+mj-lt"/>
                  </a:rPr>
                  <a:t>01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F9A36C8-A985-AB78-DB88-12EDF9CA9267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045602E-ECA8-C3E4-545F-EEC29E2333D2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169DB05-EB6C-FED4-76D7-E2C2CC7E7706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97C516A-3A7E-3079-E6B1-ED97074465A0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B304431-F1F1-36FC-2EE4-7CBE9E94066A}"/>
                </a:ext>
              </a:extLst>
            </p:cNvPr>
            <p:cNvGrpSpPr/>
            <p:nvPr/>
          </p:nvGrpSpPr>
          <p:grpSpPr>
            <a:xfrm>
              <a:off x="8164751" y="2079852"/>
              <a:ext cx="2949678" cy="3160818"/>
              <a:chOff x="1061884" y="2089567"/>
              <a:chExt cx="2949678" cy="3160818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B6B4A93-0590-BCAD-FEB6-76D186B35C2B}"/>
                  </a:ext>
                </a:extLst>
              </p:cNvPr>
              <p:cNvSpPr txBox="1"/>
              <p:nvPr/>
            </p:nvSpPr>
            <p:spPr>
              <a:xfrm>
                <a:off x="1671673" y="2089567"/>
                <a:ext cx="1730106" cy="132616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8800" dirty="0">
                    <a:solidFill>
                      <a:schemeClr val="accent2"/>
                    </a:solidFill>
                    <a:latin typeface="+mj-lt"/>
                  </a:rPr>
                  <a:t>03</a:t>
                </a: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54D1F52-EDF9-D654-40D4-1CDEA65C57A4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DC8324D-0C59-FBF6-1C2F-5004ADF5ED44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7D61EDE-BA91-EA6D-209F-A5AD5E9D85E8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4177D30-60A5-33A3-1BCF-DC5FDB59EB3B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69243C-D1CE-A53A-73DD-ED0A3D4C81B2}"/>
                </a:ext>
              </a:extLst>
            </p:cNvPr>
            <p:cNvGrpSpPr/>
            <p:nvPr/>
          </p:nvGrpSpPr>
          <p:grpSpPr>
            <a:xfrm>
              <a:off x="4613318" y="2079854"/>
              <a:ext cx="2949678" cy="3160816"/>
              <a:chOff x="1061884" y="2089569"/>
              <a:chExt cx="2949678" cy="316081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3392B71-82CB-9013-AAC8-AD3296AC61E3}"/>
                  </a:ext>
                </a:extLst>
              </p:cNvPr>
              <p:cNvSpPr txBox="1"/>
              <p:nvPr/>
            </p:nvSpPr>
            <p:spPr>
              <a:xfrm>
                <a:off x="1671673" y="2089569"/>
                <a:ext cx="1730106" cy="132616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8800" dirty="0">
                    <a:solidFill>
                      <a:schemeClr val="accent2"/>
                    </a:solidFill>
                    <a:latin typeface="+mj-lt"/>
                  </a:rPr>
                  <a:t>02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81ED288F-8D85-28E8-AED6-E20A1F131EF9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FCA29897-3465-B6A6-1316-0B68E1DF7E99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B361D8E-029C-6994-2211-CEF7B80F5CAC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F16EEEB-C406-140A-CBA9-8F073D0B4294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3" name="标题 1">
            <a:extLst>
              <a:ext uri="{FF2B5EF4-FFF2-40B4-BE49-F238E27FC236}">
                <a16:creationId xmlns:a16="http://schemas.microsoft.com/office/drawing/2014/main" id="{A03BC865-F86C-B883-2A47-C497576F52D1}"/>
              </a:ext>
            </a:extLst>
          </p:cNvPr>
          <p:cNvSpPr txBox="1"/>
          <p:nvPr/>
        </p:nvSpPr>
        <p:spPr>
          <a:xfrm>
            <a:off x="2645340" y="1364352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EBD853C4-EC37-D82B-FA62-5DBB8986EFF9}"/>
              </a:ext>
            </a:extLst>
          </p:cNvPr>
          <p:cNvSpPr txBox="1"/>
          <p:nvPr/>
        </p:nvSpPr>
        <p:spPr>
          <a:xfrm>
            <a:off x="7969569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9091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Placeholder 29" descr="A shovel pouring cement on the ground&#10;&#10;AI-generated content may be incorrect.">
            <a:extLst>
              <a:ext uri="{FF2B5EF4-FFF2-40B4-BE49-F238E27FC236}">
                <a16:creationId xmlns:a16="http://schemas.microsoft.com/office/drawing/2014/main" id="{F9DEE776-142B-89E2-EAFC-5D7CDBEB09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AA77A5-87F7-AC60-548E-507B978BA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446B88-A85F-1BA1-BF25-D0E6A23A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9D0503-C49A-6910-2EC1-D6E62345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3562585"/>
            <a:ext cx="3670300" cy="1807625"/>
          </a:xfrm>
        </p:spPr>
        <p:txBody>
          <a:bodyPr>
            <a:normAutofit/>
          </a:bodyPr>
          <a:lstStyle/>
          <a:p>
            <a:r>
              <a:rPr lang="en-CA" sz="4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dolor sit</a:t>
            </a:r>
            <a:endParaRPr lang="en-US" sz="44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4A4726E-662A-4746-7DD1-D50D852BE2CA}"/>
              </a:ext>
            </a:extLst>
          </p:cNvPr>
          <p:cNvGrpSpPr/>
          <p:nvPr/>
        </p:nvGrpSpPr>
        <p:grpSpPr>
          <a:xfrm>
            <a:off x="5401057" y="703851"/>
            <a:ext cx="6070687" cy="4926810"/>
            <a:chOff x="5730241" y="935499"/>
            <a:chExt cx="6070687" cy="492681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27A1CB5-0CA8-BD93-07B2-9FF41E1400C9}"/>
                </a:ext>
              </a:extLst>
            </p:cNvPr>
            <p:cNvGrpSpPr/>
            <p:nvPr/>
          </p:nvGrpSpPr>
          <p:grpSpPr>
            <a:xfrm>
              <a:off x="5730241" y="935499"/>
              <a:ext cx="6070687" cy="1200329"/>
              <a:chOff x="5875749" y="935499"/>
              <a:chExt cx="6070687" cy="120032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F13E96-FC01-3DA9-1CB1-0B3A07166D7C}"/>
                  </a:ext>
                </a:extLst>
              </p:cNvPr>
              <p:cNvSpPr txBox="1"/>
              <p:nvPr/>
            </p:nvSpPr>
            <p:spPr>
              <a:xfrm>
                <a:off x="5875749" y="935499"/>
                <a:ext cx="1649852" cy="120032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2"/>
                    </a:solidFill>
                    <a:latin typeface="+mj-lt"/>
                  </a:rPr>
                  <a:t>01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C2BB1D4-155D-0C86-2FD0-73225A8FCCA7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D6D6F53-6FA6-84AA-D406-A9EB3F38FBF6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0205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0205254-336E-E091-FDC6-47F8FE1955CE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0214ECB-181B-C475-62C2-06C44CF8454A}"/>
                </a:ext>
              </a:extLst>
            </p:cNvPr>
            <p:cNvCxnSpPr>
              <a:cxnSpLocks/>
            </p:cNvCxnSpPr>
            <p:nvPr/>
          </p:nvCxnSpPr>
          <p:spPr>
            <a:xfrm>
              <a:off x="6655434" y="2590800"/>
              <a:ext cx="47845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31A4E3A-BF66-87A5-3C22-B6713465A616}"/>
                </a:ext>
              </a:extLst>
            </p:cNvPr>
            <p:cNvCxnSpPr>
              <a:cxnSpLocks/>
            </p:cNvCxnSpPr>
            <p:nvPr/>
          </p:nvCxnSpPr>
          <p:spPr>
            <a:xfrm>
              <a:off x="6655434" y="4419599"/>
              <a:ext cx="47845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B77FC2-11EA-0491-EA96-E142AD495A6E}"/>
                </a:ext>
              </a:extLst>
            </p:cNvPr>
            <p:cNvGrpSpPr/>
            <p:nvPr/>
          </p:nvGrpSpPr>
          <p:grpSpPr>
            <a:xfrm>
              <a:off x="5730241" y="2903009"/>
              <a:ext cx="6070687" cy="1200329"/>
              <a:chOff x="5875749" y="935499"/>
              <a:chExt cx="6070687" cy="120032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ED2FE2-8439-03B5-79CF-82942D11BFA1}"/>
                  </a:ext>
                </a:extLst>
              </p:cNvPr>
              <p:cNvSpPr txBox="1"/>
              <p:nvPr/>
            </p:nvSpPr>
            <p:spPr>
              <a:xfrm>
                <a:off x="5875749" y="935499"/>
                <a:ext cx="1649852" cy="120032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2"/>
                    </a:solidFill>
                    <a:latin typeface="+mj-lt"/>
                  </a:rPr>
                  <a:t>02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B0AFB1E-FB60-C583-573F-34478BCD166C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6349824-7603-5C07-524F-B10F1521252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0205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981D966-98A9-02DB-E688-CFDE0CB43103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17963D3-4D12-B9EA-0523-8E789CFB8B04}"/>
                </a:ext>
              </a:extLst>
            </p:cNvPr>
            <p:cNvGrpSpPr/>
            <p:nvPr/>
          </p:nvGrpSpPr>
          <p:grpSpPr>
            <a:xfrm>
              <a:off x="5730241" y="4661980"/>
              <a:ext cx="6070687" cy="1200329"/>
              <a:chOff x="5875749" y="935499"/>
              <a:chExt cx="6070687" cy="1200329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4C6005A-D8AA-954F-C0EF-0BA8FB83DEA7}"/>
                  </a:ext>
                </a:extLst>
              </p:cNvPr>
              <p:cNvSpPr txBox="1"/>
              <p:nvPr/>
            </p:nvSpPr>
            <p:spPr>
              <a:xfrm>
                <a:off x="5875749" y="935499"/>
                <a:ext cx="1649852" cy="120032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2"/>
                    </a:solidFill>
                    <a:latin typeface="+mj-lt"/>
                  </a:rPr>
                  <a:t>03</a:t>
                </a: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1FCF785-3766-FC8C-CE85-E42CE6788B0A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AB4C23C-997A-5682-08A2-CA8A0799377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0205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D1ECFF54-6925-3812-371F-B2641FA5FAA6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32" name="标题 1">
            <a:extLst>
              <a:ext uri="{FF2B5EF4-FFF2-40B4-BE49-F238E27FC236}">
                <a16:creationId xmlns:a16="http://schemas.microsoft.com/office/drawing/2014/main" id="{1E2072AE-E020-03B8-2D6C-57FDB73204F4}"/>
              </a:ext>
            </a:extLst>
          </p:cNvPr>
          <p:cNvSpPr txBox="1"/>
          <p:nvPr/>
        </p:nvSpPr>
        <p:spPr>
          <a:xfrm>
            <a:off x="478092" y="431160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3" name="标题 1">
            <a:extLst>
              <a:ext uri="{FF2B5EF4-FFF2-40B4-BE49-F238E27FC236}">
                <a16:creationId xmlns:a16="http://schemas.microsoft.com/office/drawing/2014/main" id="{4E05D8DF-850C-2A63-95DA-F501D9761554}"/>
              </a:ext>
            </a:extLst>
          </p:cNvPr>
          <p:cNvSpPr txBox="1"/>
          <p:nvPr/>
        </p:nvSpPr>
        <p:spPr>
          <a:xfrm>
            <a:off x="7969569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8266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C5017-FAFB-620E-34D6-31034BC7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231392"/>
            <a:ext cx="5715304" cy="2840736"/>
          </a:xfrm>
        </p:spPr>
        <p:txBody>
          <a:bodyPr>
            <a:noAutofit/>
          </a:bodyPr>
          <a:lstStyle/>
          <a:p>
            <a:r>
              <a:rPr lang="en-CA" sz="72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Aparajita" panose="02020603050405020304" pitchFamily="18" charset="0"/>
              </a:rPr>
              <a:t>Lorem ipsum dolor sit</a:t>
            </a:r>
            <a:endParaRPr lang="en-US" sz="66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B22FC-0B4C-9471-1E4F-748842B4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95C2-E8C4-1CD4-A760-58D636E5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5E90D-CB63-DB2C-667B-C7B5170727FB}"/>
              </a:ext>
            </a:extLst>
          </p:cNvPr>
          <p:cNvGrpSpPr/>
          <p:nvPr/>
        </p:nvGrpSpPr>
        <p:grpSpPr>
          <a:xfrm>
            <a:off x="6119050" y="888980"/>
            <a:ext cx="5181600" cy="4980961"/>
            <a:chOff x="6728460" y="1438532"/>
            <a:chExt cx="4377075" cy="420758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AEFD917-8086-05ED-0A08-18DCD619D073}"/>
                </a:ext>
              </a:extLst>
            </p:cNvPr>
            <p:cNvGrpSpPr/>
            <p:nvPr/>
          </p:nvGrpSpPr>
          <p:grpSpPr>
            <a:xfrm>
              <a:off x="6728460" y="1438532"/>
              <a:ext cx="4377075" cy="1963849"/>
              <a:chOff x="6728460" y="1438532"/>
              <a:chExt cx="4377075" cy="1963849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6D45496-F2F4-F3F0-D257-CDF002A8C848}"/>
                  </a:ext>
                </a:extLst>
              </p:cNvPr>
              <p:cNvSpPr/>
              <p:nvPr/>
            </p:nvSpPr>
            <p:spPr>
              <a:xfrm>
                <a:off x="6728460" y="1438532"/>
                <a:ext cx="4377075" cy="1963849"/>
              </a:xfrm>
              <a:prstGeom prst="roundRect">
                <a:avLst>
                  <a:gd name="adj" fmla="val 9295"/>
                </a:avLst>
              </a:prstGeom>
              <a:solidFill>
                <a:schemeClr val="accent1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90B37C2-0666-2251-0A0B-8AA74B564F8A}"/>
                  </a:ext>
                </a:extLst>
              </p:cNvPr>
              <p:cNvGrpSpPr/>
              <p:nvPr/>
            </p:nvGrpSpPr>
            <p:grpSpPr>
              <a:xfrm>
                <a:off x="6902231" y="1535785"/>
                <a:ext cx="4029533" cy="1364821"/>
                <a:chOff x="6920407" y="1635460"/>
                <a:chExt cx="4029533" cy="136482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0960F17-79A7-C4A1-380C-6777A743C662}"/>
                    </a:ext>
                  </a:extLst>
                </p:cNvPr>
                <p:cNvSpPr txBox="1"/>
                <p:nvPr/>
              </p:nvSpPr>
              <p:spPr>
                <a:xfrm>
                  <a:off x="6920407" y="1635460"/>
                  <a:ext cx="937606" cy="93596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6600" b="1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7868331-C8AD-90EA-CD15-40DD96B7AFA6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B9C34EE-1F9B-E8C5-F100-CECA5EF9D5C9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2BCDEF11-372C-9056-FE2F-365888D847E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bg2"/>
                      </a:solidFill>
                    </a:endParaRPr>
                  </a:p>
                </p:txBody>
              </p: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5A54CCDD-9930-5DD1-50D0-6343D1DFBA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25CA42A-622A-2187-7442-D572F8130D49}"/>
                </a:ext>
              </a:extLst>
            </p:cNvPr>
            <p:cNvGrpSpPr/>
            <p:nvPr/>
          </p:nvGrpSpPr>
          <p:grpSpPr>
            <a:xfrm>
              <a:off x="6728460" y="3682271"/>
              <a:ext cx="4377075" cy="1963849"/>
              <a:chOff x="6728460" y="3682271"/>
              <a:chExt cx="4377075" cy="1963849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C65419AE-C2B7-0CCA-026D-08EA7AF23AE5}"/>
                  </a:ext>
                </a:extLst>
              </p:cNvPr>
              <p:cNvSpPr/>
              <p:nvPr/>
            </p:nvSpPr>
            <p:spPr>
              <a:xfrm>
                <a:off x="6728460" y="3682271"/>
                <a:ext cx="4377075" cy="1963849"/>
              </a:xfrm>
              <a:prstGeom prst="roundRect">
                <a:avLst>
                  <a:gd name="adj" fmla="val 9295"/>
                </a:avLst>
              </a:prstGeom>
              <a:solidFill>
                <a:schemeClr val="accent2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06527EA-0DFF-7A6F-2529-C27C004AFA0D}"/>
                  </a:ext>
                </a:extLst>
              </p:cNvPr>
              <p:cNvGrpSpPr/>
              <p:nvPr/>
            </p:nvGrpSpPr>
            <p:grpSpPr>
              <a:xfrm>
                <a:off x="6902231" y="3779524"/>
                <a:ext cx="4029533" cy="1364821"/>
                <a:chOff x="6920407" y="1635460"/>
                <a:chExt cx="4029533" cy="1364821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6346F14-0866-6009-607C-15D84C66C2D5}"/>
                    </a:ext>
                  </a:extLst>
                </p:cNvPr>
                <p:cNvSpPr txBox="1"/>
                <p:nvPr/>
              </p:nvSpPr>
              <p:spPr>
                <a:xfrm>
                  <a:off x="6920407" y="1635460"/>
                  <a:ext cx="937606" cy="93596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6600" b="1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7AEB493-064C-DA0E-0ECB-99E549134933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2C029818-A594-2410-7203-5974FB03C764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3C471C8C-E292-2FE8-24CC-7043008D244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bg2"/>
                      </a:solidFill>
                    </a:endParaRPr>
                  </a:p>
                </p:txBody>
              </p: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AB95D2E5-AAC5-8E2D-413B-C9F1EBF551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137D03E-4847-4983-71F1-5FA558ABAFA9}"/>
              </a:ext>
            </a:extLst>
          </p:cNvPr>
          <p:cNvSpPr txBox="1"/>
          <p:nvPr/>
        </p:nvSpPr>
        <p:spPr>
          <a:xfrm>
            <a:off x="380696" y="4664195"/>
            <a:ext cx="261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CA" sz="14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4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4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4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4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4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4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rPr>
              <a:t>, sed</a:t>
            </a:r>
            <a:endParaRPr lang="en-US" sz="14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BED86EA0-AFFC-56A3-86EF-4C2A35D69B88}"/>
              </a:ext>
            </a:extLst>
          </p:cNvPr>
          <p:cNvSpPr txBox="1"/>
          <p:nvPr/>
        </p:nvSpPr>
        <p:spPr>
          <a:xfrm>
            <a:off x="2645340" y="1364352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id="{59F927E3-893F-BB43-C16E-215D186D9971}"/>
              </a:ext>
            </a:extLst>
          </p:cNvPr>
          <p:cNvSpPr txBox="1"/>
          <p:nvPr/>
        </p:nvSpPr>
        <p:spPr>
          <a:xfrm>
            <a:off x="7969569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98262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ile of sand with bags of cement&#10;&#10;AI-generated content may be incorrect.">
            <a:extLst>
              <a:ext uri="{FF2B5EF4-FFF2-40B4-BE49-F238E27FC236}">
                <a16:creationId xmlns:a16="http://schemas.microsoft.com/office/drawing/2014/main" id="{71405016-0CFE-5BEA-A147-6958E211C8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132AC6-8458-8FD8-8A91-24E43AA9916E}"/>
              </a:ext>
            </a:extLst>
          </p:cNvPr>
          <p:cNvSpPr/>
          <p:nvPr/>
        </p:nvSpPr>
        <p:spPr>
          <a:xfrm>
            <a:off x="0" y="0"/>
            <a:ext cx="6096000" cy="323088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C58182-37CD-E6CC-0C01-C11D26F6A2C2}"/>
              </a:ext>
            </a:extLst>
          </p:cNvPr>
          <p:cNvSpPr/>
          <p:nvPr/>
        </p:nvSpPr>
        <p:spPr>
          <a:xfrm>
            <a:off x="0" y="5159829"/>
            <a:ext cx="6096000" cy="169817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EE7AD4-33D6-1356-48FD-2815F89C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80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dolor</a:t>
            </a:r>
            <a:endParaRPr lang="en-US" sz="72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2AA982-F2A3-2310-990B-581B5739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EDC1E-2AD1-58A6-063C-4658019A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05B37B-978C-182C-3079-E867E26C05E1}"/>
              </a:ext>
            </a:extLst>
          </p:cNvPr>
          <p:cNvSpPr txBox="1"/>
          <p:nvPr/>
        </p:nvSpPr>
        <p:spPr>
          <a:xfrm>
            <a:off x="458423" y="5778082"/>
            <a:ext cx="5179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 do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eiusmod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tempor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incididunt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labore et dolore magna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aliqua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</a:t>
            </a:r>
            <a:endParaRPr lang="en-US" sz="1200" dirty="0">
              <a:solidFill>
                <a:schemeClr val="bg2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930659B-1DF0-B707-A4EC-0A70D01DDDF4}"/>
              </a:ext>
            </a:extLst>
          </p:cNvPr>
          <p:cNvGrpSpPr/>
          <p:nvPr/>
        </p:nvGrpSpPr>
        <p:grpSpPr>
          <a:xfrm>
            <a:off x="6307275" y="656684"/>
            <a:ext cx="5299509" cy="5446029"/>
            <a:chOff x="6307275" y="656684"/>
            <a:chExt cx="5299509" cy="54460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CEFFFD6-92F0-CD40-0ADB-FB922775E70C}"/>
                </a:ext>
              </a:extLst>
            </p:cNvPr>
            <p:cNvGrpSpPr/>
            <p:nvPr/>
          </p:nvGrpSpPr>
          <p:grpSpPr>
            <a:xfrm>
              <a:off x="6307275" y="656684"/>
              <a:ext cx="5299509" cy="1384995"/>
              <a:chOff x="768097" y="3455817"/>
              <a:chExt cx="5299509" cy="1384995"/>
            </a:xfrm>
          </p:grpSpPr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6B5D2A62-DC44-5AF3-B1E7-7F1B3D076373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1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A4DF0F4-6950-2209-7161-3A9FA154ADA8}"/>
                  </a:ext>
                </a:extLst>
              </p:cNvPr>
              <p:cNvSpPr txBox="1"/>
              <p:nvPr/>
            </p:nvSpPr>
            <p:spPr>
              <a:xfrm>
                <a:off x="2071859" y="3455817"/>
                <a:ext cx="3995747" cy="138499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6A22F64-AAD6-C2A6-D709-CB32949BB360}"/>
                </a:ext>
              </a:extLst>
            </p:cNvPr>
            <p:cNvGrpSpPr/>
            <p:nvPr/>
          </p:nvGrpSpPr>
          <p:grpSpPr>
            <a:xfrm>
              <a:off x="6307275" y="2687201"/>
              <a:ext cx="5299509" cy="1384995"/>
              <a:chOff x="768097" y="3455817"/>
              <a:chExt cx="5299509" cy="1384995"/>
            </a:xfrm>
          </p:grpSpPr>
          <p:sp>
            <p:nvSpPr>
              <p:cNvPr id="33" name="Freeform 7">
                <a:extLst>
                  <a:ext uri="{FF2B5EF4-FFF2-40B4-BE49-F238E27FC236}">
                    <a16:creationId xmlns:a16="http://schemas.microsoft.com/office/drawing/2014/main" id="{D60E979D-376F-A7AB-984C-7BD3D4DFB844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2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3F84B19-E0E5-68B3-3FAD-1F9663B2B9F0}"/>
                  </a:ext>
                </a:extLst>
              </p:cNvPr>
              <p:cNvSpPr txBox="1"/>
              <p:nvPr/>
            </p:nvSpPr>
            <p:spPr>
              <a:xfrm>
                <a:off x="2071859" y="3455817"/>
                <a:ext cx="3995747" cy="138499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9E21E71-E159-012C-8F3D-D761F65854D8}"/>
                </a:ext>
              </a:extLst>
            </p:cNvPr>
            <p:cNvGrpSpPr/>
            <p:nvPr/>
          </p:nvGrpSpPr>
          <p:grpSpPr>
            <a:xfrm>
              <a:off x="6307275" y="4717718"/>
              <a:ext cx="5299509" cy="1384995"/>
              <a:chOff x="768097" y="3455817"/>
              <a:chExt cx="5299509" cy="1384995"/>
            </a:xfrm>
          </p:grpSpPr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6B317B37-454C-2D70-984D-6544829AFC7E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1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703213D-061E-4181-F46F-E00CD97B6354}"/>
                  </a:ext>
                </a:extLst>
              </p:cNvPr>
              <p:cNvSpPr txBox="1"/>
              <p:nvPr/>
            </p:nvSpPr>
            <p:spPr>
              <a:xfrm>
                <a:off x="2071859" y="3455817"/>
                <a:ext cx="3995747" cy="138499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13" name="标题 1">
            <a:extLst>
              <a:ext uri="{FF2B5EF4-FFF2-40B4-BE49-F238E27FC236}">
                <a16:creationId xmlns:a16="http://schemas.microsoft.com/office/drawing/2014/main" id="{CE9E9643-4942-E11F-C897-DAE38B7BC4BD}"/>
              </a:ext>
            </a:extLst>
          </p:cNvPr>
          <p:cNvSpPr txBox="1"/>
          <p:nvPr/>
        </p:nvSpPr>
        <p:spPr>
          <a:xfrm>
            <a:off x="6612854" y="158441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2639C2B-835D-1201-7B36-603D4ADCE132}"/>
              </a:ext>
            </a:extLst>
          </p:cNvPr>
          <p:cNvSpPr txBox="1"/>
          <p:nvPr/>
        </p:nvSpPr>
        <p:spPr>
          <a:xfrm>
            <a:off x="7969569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6134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5617-3C43-4FC0-96EC-F5A36BE8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0" i="0" dirty="0">
                <a:effectLst/>
                <a:latin typeface="+mj-lt"/>
                <a:cs typeface="Aparajita" panose="02020603050405020304" pitchFamily="18" charset="0"/>
              </a:rPr>
              <a:t>Lorem ipsum dolor sit</a:t>
            </a:r>
            <a:endParaRPr lang="en-US" sz="44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FC4B2-23F7-CF6B-B763-11A9D107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FA990-D6B9-0EC1-1A32-22933862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329D6B-AF36-8F23-D1DB-B0376E3D9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53808"/>
              </p:ext>
            </p:extLst>
          </p:nvPr>
        </p:nvGraphicFramePr>
        <p:xfrm>
          <a:off x="260641" y="1548385"/>
          <a:ext cx="11685795" cy="4389120"/>
        </p:xfrm>
        <a:graphic>
          <a:graphicData uri="http://schemas.openxmlformats.org/drawingml/2006/table">
            <a:tbl>
              <a:tblPr/>
              <a:tblGrid>
                <a:gridCol w="2337159">
                  <a:extLst>
                    <a:ext uri="{9D8B030D-6E8A-4147-A177-3AD203B41FA5}">
                      <a16:colId xmlns:a16="http://schemas.microsoft.com/office/drawing/2014/main" val="3024220937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2534909198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47446765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366348510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820628931"/>
                    </a:ext>
                  </a:extLst>
                </a:gridCol>
              </a:tblGrid>
              <a:tr h="877824">
                <a:tc>
                  <a:txBody>
                    <a:bodyPr/>
                    <a:lstStyle/>
                    <a:p>
                      <a:pPr fontAlgn="base"/>
                      <a:r>
                        <a:rPr lang="en-US" sz="28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Items</a:t>
                      </a:r>
                      <a:endParaRPr lang="en-CA" sz="2800" b="0" dirty="0">
                        <a:solidFill>
                          <a:schemeClr val="bg2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28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1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8773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$50,000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357167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Expenses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7932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Net Profit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019143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$30,000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555448"/>
                  </a:ext>
                </a:extLst>
              </a:tr>
            </a:tbl>
          </a:graphicData>
        </a:graphic>
      </p:graphicFrame>
      <p:sp>
        <p:nvSpPr>
          <p:cNvPr id="5" name="标题 1">
            <a:extLst>
              <a:ext uri="{FF2B5EF4-FFF2-40B4-BE49-F238E27FC236}">
                <a16:creationId xmlns:a16="http://schemas.microsoft.com/office/drawing/2014/main" id="{ED0FF938-0E5D-5780-2257-46EA45D4CB1A}"/>
              </a:ext>
            </a:extLst>
          </p:cNvPr>
          <p:cNvSpPr txBox="1"/>
          <p:nvPr/>
        </p:nvSpPr>
        <p:spPr>
          <a:xfrm>
            <a:off x="1779708" y="821692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FFD0438F-5D7A-977C-1542-287991C6B927}"/>
              </a:ext>
            </a:extLst>
          </p:cNvPr>
          <p:cNvSpPr txBox="1"/>
          <p:nvPr/>
        </p:nvSpPr>
        <p:spPr>
          <a:xfrm>
            <a:off x="7969569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38934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691C-0829-88F6-4FA4-F029813D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0" i="0" dirty="0">
                <a:effectLst/>
                <a:latin typeface="+mj-lt"/>
                <a:cs typeface="Aparajita" panose="02020603050405020304" pitchFamily="18" charset="0"/>
              </a:rPr>
              <a:t>Lorem ipsum dolor sit</a:t>
            </a:r>
            <a:endParaRPr lang="en-US" sz="44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5C208C-EE8E-F299-4351-CBE7D0994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FB2-ED6B-2AF5-BE61-188CA133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19EF4F-4B94-2157-90EF-5719E0B086C0}"/>
              </a:ext>
            </a:extLst>
          </p:cNvPr>
          <p:cNvGrpSpPr/>
          <p:nvPr/>
        </p:nvGrpSpPr>
        <p:grpSpPr>
          <a:xfrm>
            <a:off x="455736" y="2296699"/>
            <a:ext cx="11280529" cy="3454981"/>
            <a:chOff x="435983" y="1796827"/>
            <a:chExt cx="11280529" cy="345498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0BCC7AB-8B4B-88CC-2FE2-6E21D44D88DB}"/>
                </a:ext>
              </a:extLst>
            </p:cNvPr>
            <p:cNvGrpSpPr/>
            <p:nvPr/>
          </p:nvGrpSpPr>
          <p:grpSpPr>
            <a:xfrm>
              <a:off x="435983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94BD7F-51E1-DD11-44CB-A4CC936E569F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41B99C3-F6FF-808E-1259-246734EE37EF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6C6CCBB-F811-91E3-34CE-65F3CA36BCDD}"/>
                    </a:ext>
                  </a:extLst>
                </p:cNvPr>
                <p:cNvSpPr txBox="1"/>
                <p:nvPr/>
              </p:nvSpPr>
              <p:spPr>
                <a:xfrm>
                  <a:off x="970848" y="3171086"/>
                  <a:ext cx="213081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01 Lorem</a:t>
                  </a:r>
                  <a:endParaRPr lang="en-US" sz="24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BAAE1D6-918C-1F3F-65AD-6E6FA56CBCE4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779A6D5-F097-362A-10CF-B7E98DE4FE98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C2DA881-D4CF-9AB1-A2D7-913511A6AE0C}"/>
                    </a:ext>
                  </a:extLst>
                </p:cNvPr>
                <p:cNvSpPr txBox="1"/>
                <p:nvPr/>
              </p:nvSpPr>
              <p:spPr>
                <a:xfrm>
                  <a:off x="3208114" y="5092230"/>
                  <a:ext cx="7647933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A495D00-81D2-5209-5B48-2B502A74F08F}"/>
                </a:ext>
              </a:extLst>
            </p:cNvPr>
            <p:cNvGrpSpPr/>
            <p:nvPr/>
          </p:nvGrpSpPr>
          <p:grpSpPr>
            <a:xfrm>
              <a:off x="6249455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CFD8735-BAB5-31BB-D79C-3A4FADCDF8D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9EF0910-8862-F1AA-C0FF-F35F00D8E038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3011B32D-43C1-AA3E-314F-68486E2A9BDE}"/>
                    </a:ext>
                  </a:extLst>
                </p:cNvPr>
                <p:cNvSpPr txBox="1"/>
                <p:nvPr/>
              </p:nvSpPr>
              <p:spPr>
                <a:xfrm>
                  <a:off x="970848" y="3171086"/>
                  <a:ext cx="213081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03 Lorem</a:t>
                  </a:r>
                  <a:endParaRPr lang="en-US" sz="24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D671A1E-8D99-D2F3-9441-84A7E8BF8350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7864B30-41E8-8474-5A7E-2693E151E414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A71A832-3932-B6BC-7B22-DB264E054595}"/>
                    </a:ext>
                  </a:extLst>
                </p:cNvPr>
                <p:cNvSpPr txBox="1"/>
                <p:nvPr/>
              </p:nvSpPr>
              <p:spPr>
                <a:xfrm>
                  <a:off x="3208114" y="5092230"/>
                  <a:ext cx="7647933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1A3F7F9-F7E7-0B8B-2A44-18B807F015C9}"/>
                </a:ext>
              </a:extLst>
            </p:cNvPr>
            <p:cNvGrpSpPr/>
            <p:nvPr/>
          </p:nvGrpSpPr>
          <p:grpSpPr>
            <a:xfrm>
              <a:off x="3342719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F87DD0C-4190-8216-0D86-6B033A8EB27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35C9E04C-C200-B898-8C66-70EB4AEDDE19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DD79428-8F73-4A43-DDA1-28CDB44090BD}"/>
                    </a:ext>
                  </a:extLst>
                </p:cNvPr>
                <p:cNvSpPr txBox="1"/>
                <p:nvPr/>
              </p:nvSpPr>
              <p:spPr>
                <a:xfrm>
                  <a:off x="970848" y="3171086"/>
                  <a:ext cx="213081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02 Lorem</a:t>
                  </a:r>
                  <a:endParaRPr lang="en-US" sz="24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CBA2186-44E7-6D4C-38BC-12A8839E5FC8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AB9853-B93B-4181-DD7C-F3F037CC4706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C3FC19B-03E2-ED25-DC5A-F0362A756F2F}"/>
                    </a:ext>
                  </a:extLst>
                </p:cNvPr>
                <p:cNvSpPr txBox="1"/>
                <p:nvPr/>
              </p:nvSpPr>
              <p:spPr>
                <a:xfrm>
                  <a:off x="3208114" y="5092230"/>
                  <a:ext cx="7647933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870F1B7-B4AF-5436-F38E-924604CF9FDC}"/>
                </a:ext>
              </a:extLst>
            </p:cNvPr>
            <p:cNvGrpSpPr/>
            <p:nvPr/>
          </p:nvGrpSpPr>
          <p:grpSpPr>
            <a:xfrm>
              <a:off x="9156191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B7F5D8A-204F-06DD-F5B6-45D18CA04F84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794424A-5AEB-3A81-134A-55A482E115FC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2B01101-1701-800D-411C-5184A746473B}"/>
                    </a:ext>
                  </a:extLst>
                </p:cNvPr>
                <p:cNvSpPr txBox="1"/>
                <p:nvPr/>
              </p:nvSpPr>
              <p:spPr>
                <a:xfrm>
                  <a:off x="970848" y="3171086"/>
                  <a:ext cx="213081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04 Lorem</a:t>
                  </a:r>
                  <a:endParaRPr lang="en-US" sz="24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952F10D-9F5D-DB70-BFC4-377269052A8A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AFFBACD-0FF6-7093-1560-B97F0950CB7C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9B2E005-26E9-295F-B396-1EF53E48F102}"/>
                    </a:ext>
                  </a:extLst>
                </p:cNvPr>
                <p:cNvSpPr txBox="1"/>
                <p:nvPr/>
              </p:nvSpPr>
              <p:spPr>
                <a:xfrm>
                  <a:off x="3208114" y="5092230"/>
                  <a:ext cx="7647933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9E7993F2-56CB-F811-DCC4-5397E732EB3B}"/>
              </a:ext>
            </a:extLst>
          </p:cNvPr>
          <p:cNvSpPr txBox="1"/>
          <p:nvPr/>
        </p:nvSpPr>
        <p:spPr>
          <a:xfrm>
            <a:off x="2645340" y="1364352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AA0111F1-EAAB-658F-8D14-F4BC8C455F57}"/>
              </a:ext>
            </a:extLst>
          </p:cNvPr>
          <p:cNvSpPr txBox="1"/>
          <p:nvPr/>
        </p:nvSpPr>
        <p:spPr>
          <a:xfrm>
            <a:off x="7969569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84586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2F480BD-329F-A2F0-83AA-2C3488D7950E}"/>
              </a:ext>
            </a:extLst>
          </p:cNvPr>
          <p:cNvSpPr/>
          <p:nvPr/>
        </p:nvSpPr>
        <p:spPr>
          <a:xfrm>
            <a:off x="450596" y="2039684"/>
            <a:ext cx="2560320" cy="7953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B58F6D-39D5-3D17-A135-E0729FFE6574}"/>
              </a:ext>
            </a:extLst>
          </p:cNvPr>
          <p:cNvSpPr/>
          <p:nvPr/>
        </p:nvSpPr>
        <p:spPr>
          <a:xfrm>
            <a:off x="8609770" y="2074406"/>
            <a:ext cx="2560320" cy="7953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55A10-B37A-53EE-6387-99748F14CEEF}"/>
              </a:ext>
            </a:extLst>
          </p:cNvPr>
          <p:cNvSpPr/>
          <p:nvPr/>
        </p:nvSpPr>
        <p:spPr>
          <a:xfrm>
            <a:off x="4530183" y="2067250"/>
            <a:ext cx="2560320" cy="795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722A1A-9508-D1A2-40B9-0ADB00FB0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5400" dirty="0">
                <a:solidFill>
                  <a:schemeClr val="tx2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Meet Our Team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39D8A-6FB2-C858-57E1-40F1B787D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E9857-8982-517E-7968-754A6E2D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pic>
        <p:nvPicPr>
          <p:cNvPr id="13" name="Picture Placeholder 12" descr="A person in a suit&#10;&#10;AI-generated content may be incorrect.">
            <a:extLst>
              <a:ext uri="{FF2B5EF4-FFF2-40B4-BE49-F238E27FC236}">
                <a16:creationId xmlns:a16="http://schemas.microsoft.com/office/drawing/2014/main" id="{913B90D8-D76D-88B7-3639-8E937C79AE2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74603" y="3033713"/>
            <a:ext cx="1995487" cy="2098675"/>
          </a:xfrm>
        </p:spPr>
      </p:pic>
      <p:pic>
        <p:nvPicPr>
          <p:cNvPr id="17" name="Picture Placeholder 16" descr="A person with long blonde hair&#10;&#10;AI-generated content may be incorrect.">
            <a:extLst>
              <a:ext uri="{FF2B5EF4-FFF2-40B4-BE49-F238E27FC236}">
                <a16:creationId xmlns:a16="http://schemas.microsoft.com/office/drawing/2014/main" id="{C4750ED2-FF19-DB50-08ED-1B8B49CFED5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95016" y="3033713"/>
            <a:ext cx="1995487" cy="2098675"/>
          </a:xfrm>
        </p:spPr>
      </p:pic>
      <p:pic>
        <p:nvPicPr>
          <p:cNvPr id="25" name="Picture Placeholder 24" descr="A person in a suit&#10;&#10;AI-generated content may be incorrect.">
            <a:extLst>
              <a:ext uri="{FF2B5EF4-FFF2-40B4-BE49-F238E27FC236}">
                <a16:creationId xmlns:a16="http://schemas.microsoft.com/office/drawing/2014/main" id="{4DEBFF37-2560-2DB0-FD98-83954EF315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5429" y="3033713"/>
            <a:ext cx="1995487" cy="2098675"/>
          </a:xfr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9E8C8DE-47C0-F98A-0B3C-D4AE13957450}"/>
              </a:ext>
            </a:extLst>
          </p:cNvPr>
          <p:cNvGrpSpPr/>
          <p:nvPr/>
        </p:nvGrpSpPr>
        <p:grpSpPr>
          <a:xfrm>
            <a:off x="626960" y="2092557"/>
            <a:ext cx="10528313" cy="3893411"/>
            <a:chOff x="626960" y="2092557"/>
            <a:chExt cx="10528313" cy="389341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8C0ACFD-39A4-7D35-F237-24CA9D7B91C1}"/>
                </a:ext>
              </a:extLst>
            </p:cNvPr>
            <p:cNvGrpSpPr/>
            <p:nvPr/>
          </p:nvGrpSpPr>
          <p:grpSpPr>
            <a:xfrm>
              <a:off x="626960" y="2092557"/>
              <a:ext cx="2414829" cy="3865557"/>
              <a:chOff x="626960" y="2092557"/>
              <a:chExt cx="2414829" cy="3865557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8B0E799-4D09-E5D1-54D6-57D454A601CC}"/>
                  </a:ext>
                </a:extLst>
              </p:cNvPr>
              <p:cNvSpPr txBox="1"/>
              <p:nvPr/>
            </p:nvSpPr>
            <p:spPr>
              <a:xfrm>
                <a:off x="626960" y="2092557"/>
                <a:ext cx="199548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bg2"/>
                    </a:solidFill>
                    <a:latin typeface="+mj-lt"/>
                  </a:rPr>
                  <a:t>ALFREDO TORRES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BED886E-77D4-E513-67C5-884D9CC607AA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688CCE37-9EC3-7ABE-3BA9-02A8AB96F738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37C38426-ABA0-77A5-662C-ED02A2F5E9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70B2E7FB-AB17-38D5-64E0-2D3FEF4462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C395C07-5ED6-63A8-6BB8-EE7BB4D4C627}"/>
                </a:ext>
              </a:extLst>
            </p:cNvPr>
            <p:cNvGrpSpPr/>
            <p:nvPr/>
          </p:nvGrpSpPr>
          <p:grpSpPr>
            <a:xfrm>
              <a:off x="4683702" y="2120411"/>
              <a:ext cx="2414829" cy="3865557"/>
              <a:chOff x="626960" y="2092557"/>
              <a:chExt cx="2414829" cy="3865557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A855B3-6795-85AB-549C-DE7D09B41A40}"/>
                  </a:ext>
                </a:extLst>
              </p:cNvPr>
              <p:cNvSpPr txBox="1"/>
              <p:nvPr/>
            </p:nvSpPr>
            <p:spPr>
              <a:xfrm>
                <a:off x="626960" y="2092557"/>
                <a:ext cx="199548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bg2"/>
                    </a:solidFill>
                    <a:latin typeface="+mj-lt"/>
                  </a:rPr>
                  <a:t>OLIVIA WILSON</a:t>
                </a: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BF925EFC-05B8-B85B-C212-C86A8DC241AB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1B09060-DD00-5565-C4F1-128132AECC44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ED34EF5B-038D-10E2-9B55-E5593D30FC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B5721F6-B5AE-4B2E-A008-B2D1DF48E8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14DD52B-C190-3A93-BD83-B73DE6819A6A}"/>
                </a:ext>
              </a:extLst>
            </p:cNvPr>
            <p:cNvGrpSpPr/>
            <p:nvPr/>
          </p:nvGrpSpPr>
          <p:grpSpPr>
            <a:xfrm>
              <a:off x="8740444" y="2119237"/>
              <a:ext cx="2414829" cy="3865557"/>
              <a:chOff x="626960" y="2092557"/>
              <a:chExt cx="2414829" cy="3865557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EB62DE5-5053-6A3B-439D-820997742C97}"/>
                  </a:ext>
                </a:extLst>
              </p:cNvPr>
              <p:cNvSpPr txBox="1"/>
              <p:nvPr/>
            </p:nvSpPr>
            <p:spPr>
              <a:xfrm>
                <a:off x="626960" y="2092557"/>
                <a:ext cx="24087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bg2"/>
                    </a:solidFill>
                    <a:latin typeface="+mj-lt"/>
                  </a:rPr>
                  <a:t>PEDRO FERNANDES</a:t>
                </a: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713041A9-97AA-6FF0-1F13-AA8B26E548A7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D566853-377C-88E3-1179-12176403A6C6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A7CFA987-9DD6-7596-F7A0-ACCCE9C3AD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EB117148-DBC0-6B22-A8AF-94591D009E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8" name="标题 1">
            <a:extLst>
              <a:ext uri="{FF2B5EF4-FFF2-40B4-BE49-F238E27FC236}">
                <a16:creationId xmlns:a16="http://schemas.microsoft.com/office/drawing/2014/main" id="{E3CF6055-0733-EF01-C06B-7CA6F28ABF8C}"/>
              </a:ext>
            </a:extLst>
          </p:cNvPr>
          <p:cNvSpPr txBox="1"/>
          <p:nvPr/>
        </p:nvSpPr>
        <p:spPr>
          <a:xfrm>
            <a:off x="2645340" y="1364352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615F64A1-2D17-E6ED-2B80-72F09EB63CD7}"/>
              </a:ext>
            </a:extLst>
          </p:cNvPr>
          <p:cNvSpPr txBox="1"/>
          <p:nvPr/>
        </p:nvSpPr>
        <p:spPr>
          <a:xfrm>
            <a:off x="7969569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1414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400" b="0" i="0" dirty="0">
                <a:effectLst/>
                <a:latin typeface="+mj-lt"/>
                <a:cs typeface="Aparajita" panose="02020603050405020304" pitchFamily="18" charset="0"/>
              </a:rPr>
              <a:t>Lorem ipsum dolor sit</a:t>
            </a:r>
            <a:endParaRPr lang="en-CA" sz="4400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9F2A0A9-B7A5-E10F-592E-1311532F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15</a:t>
            </a:fld>
            <a:endParaRPr lang="en-CA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542E7-3ED7-52D1-1723-B445F1606233}"/>
              </a:ext>
            </a:extLst>
          </p:cNvPr>
          <p:cNvGrpSpPr/>
          <p:nvPr/>
        </p:nvGrpSpPr>
        <p:grpSpPr>
          <a:xfrm>
            <a:off x="712566" y="1412476"/>
            <a:ext cx="10766869" cy="4724418"/>
            <a:chOff x="550422" y="1533925"/>
            <a:chExt cx="11301361" cy="495895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973EA0A-A8F7-D731-E174-EDA2A460182F}"/>
                </a:ext>
              </a:extLst>
            </p:cNvPr>
            <p:cNvGrpSpPr/>
            <p:nvPr/>
          </p:nvGrpSpPr>
          <p:grpSpPr>
            <a:xfrm>
              <a:off x="550422" y="1533925"/>
              <a:ext cx="11301361" cy="4958950"/>
              <a:chOff x="445319" y="949525"/>
              <a:chExt cx="11301361" cy="4958950"/>
            </a:xfrm>
          </p:grpSpPr>
          <p:sp>
            <p:nvSpPr>
              <p:cNvPr id="27" name="사각형: 둥근 모서리 5">
                <a:extLst>
                  <a:ext uri="{FF2B5EF4-FFF2-40B4-BE49-F238E27FC236}">
                    <a16:creationId xmlns:a16="http://schemas.microsoft.com/office/drawing/2014/main" id="{80ECC3BA-029F-5937-747F-F4842B8173A7}"/>
                  </a:ext>
                </a:extLst>
              </p:cNvPr>
              <p:cNvSpPr/>
              <p:nvPr/>
            </p:nvSpPr>
            <p:spPr>
              <a:xfrm>
                <a:off x="445319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9" name="사각형: 둥근 모서리 20">
                <a:extLst>
                  <a:ext uri="{FF2B5EF4-FFF2-40B4-BE49-F238E27FC236}">
                    <a16:creationId xmlns:a16="http://schemas.microsoft.com/office/drawing/2014/main" id="{E855F910-2C92-960C-4770-7D07F0494C16}"/>
                  </a:ext>
                </a:extLst>
              </p:cNvPr>
              <p:cNvSpPr/>
              <p:nvPr/>
            </p:nvSpPr>
            <p:spPr>
              <a:xfrm>
                <a:off x="3349386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1" name="사각형: 둥근 모서리 23">
                <a:extLst>
                  <a:ext uri="{FF2B5EF4-FFF2-40B4-BE49-F238E27FC236}">
                    <a16:creationId xmlns:a16="http://schemas.microsoft.com/office/drawing/2014/main" id="{F1D20950-E943-1F92-BF64-71A71D105838}"/>
                  </a:ext>
                </a:extLst>
              </p:cNvPr>
              <p:cNvSpPr/>
              <p:nvPr/>
            </p:nvSpPr>
            <p:spPr>
              <a:xfrm flipV="1">
                <a:off x="6253453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3" name="사각형: 둥근 모서리 26">
                <a:extLst>
                  <a:ext uri="{FF2B5EF4-FFF2-40B4-BE49-F238E27FC236}">
                    <a16:creationId xmlns:a16="http://schemas.microsoft.com/office/drawing/2014/main" id="{B56CEDDE-FAA1-7B39-524D-E0335543FB0B}"/>
                  </a:ext>
                </a:extLst>
              </p:cNvPr>
              <p:cNvSpPr/>
              <p:nvPr/>
            </p:nvSpPr>
            <p:spPr>
              <a:xfrm flipV="1">
                <a:off x="9157519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3AC279C-7422-CE59-5A4E-E894562D1ECD}"/>
                </a:ext>
              </a:extLst>
            </p:cNvPr>
            <p:cNvGrpSpPr/>
            <p:nvPr/>
          </p:nvGrpSpPr>
          <p:grpSpPr>
            <a:xfrm>
              <a:off x="663903" y="2259906"/>
              <a:ext cx="11074400" cy="3028490"/>
              <a:chOff x="664223" y="2259906"/>
              <a:chExt cx="11074400" cy="302849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077E1BE-2146-217A-C0EF-72F3EC6D65B6}"/>
                  </a:ext>
                </a:extLst>
              </p:cNvPr>
              <p:cNvSpPr txBox="1"/>
              <p:nvPr/>
            </p:nvSpPr>
            <p:spPr>
              <a:xfrm>
                <a:off x="664223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pic>
            <p:nvPicPr>
              <p:cNvPr id="36" name="그래픽 21">
                <a:extLst>
                  <a:ext uri="{FF2B5EF4-FFF2-40B4-BE49-F238E27FC236}">
                    <a16:creationId xmlns:a16="http://schemas.microsoft.com/office/drawing/2014/main" id="{19DD3EAB-08BF-EB83-80C8-9B41299F25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480212" y="2395517"/>
                <a:ext cx="730222" cy="438134"/>
              </a:xfrm>
              <a:prstGeom prst="rect">
                <a:avLst/>
              </a:prstGeom>
            </p:spPr>
          </p:pic>
          <p:pic>
            <p:nvPicPr>
              <p:cNvPr id="37" name="그래픽 22">
                <a:extLst>
                  <a:ext uri="{FF2B5EF4-FFF2-40B4-BE49-F238E27FC236}">
                    <a16:creationId xmlns:a16="http://schemas.microsoft.com/office/drawing/2014/main" id="{769C98C4-F209-B66F-522C-C82CDD238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87921" y="2349050"/>
                <a:ext cx="531074" cy="531070"/>
              </a:xfrm>
              <a:prstGeom prst="rect">
                <a:avLst/>
              </a:prstGeom>
            </p:spPr>
          </p:pic>
          <p:pic>
            <p:nvPicPr>
              <p:cNvPr id="38" name="그래픽 23">
                <a:extLst>
                  <a:ext uri="{FF2B5EF4-FFF2-40B4-BE49-F238E27FC236}">
                    <a16:creationId xmlns:a16="http://schemas.microsoft.com/office/drawing/2014/main" id="{D52BC22D-B110-7F89-6882-5474EBB3E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84279" y="2259906"/>
                <a:ext cx="730224" cy="709358"/>
              </a:xfrm>
              <a:prstGeom prst="rect">
                <a:avLst/>
              </a:prstGeom>
            </p:spPr>
          </p:pic>
          <p:sp>
            <p:nvSpPr>
              <p:cNvPr id="39" name="직사각형 24">
                <a:extLst>
                  <a:ext uri="{FF2B5EF4-FFF2-40B4-BE49-F238E27FC236}">
                    <a16:creationId xmlns:a16="http://schemas.microsoft.com/office/drawing/2014/main" id="{830577FF-DC03-02F3-6F47-57BCA61212BA}"/>
                  </a:ext>
                </a:extLst>
              </p:cNvPr>
              <p:cNvSpPr/>
              <p:nvPr/>
            </p:nvSpPr>
            <p:spPr>
              <a:xfrm>
                <a:off x="3568290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dirty="0">
                    <a:solidFill>
                      <a:schemeClr val="bg2"/>
                    </a:solidFill>
                    <a:latin typeface="+mj-lt"/>
                  </a:rPr>
                  <a:t>OPPORTUNITIES</a:t>
                </a:r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0" name="직사각형 25">
                <a:extLst>
                  <a:ext uri="{FF2B5EF4-FFF2-40B4-BE49-F238E27FC236}">
                    <a16:creationId xmlns:a16="http://schemas.microsoft.com/office/drawing/2014/main" id="{8A723AA7-EEE0-BBB5-D7B2-7ADF4E6385FE}"/>
                  </a:ext>
                </a:extLst>
              </p:cNvPr>
              <p:cNvSpPr/>
              <p:nvPr/>
            </p:nvSpPr>
            <p:spPr>
              <a:xfrm>
                <a:off x="6642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dirty="0">
                    <a:solidFill>
                      <a:schemeClr val="bg2"/>
                    </a:solidFill>
                    <a:latin typeface="+mj-lt"/>
                  </a:rPr>
                  <a:t>STRENGTHS</a:t>
                </a:r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1" name="직사각형 26">
                <a:extLst>
                  <a:ext uri="{FF2B5EF4-FFF2-40B4-BE49-F238E27FC236}">
                    <a16:creationId xmlns:a16="http://schemas.microsoft.com/office/drawing/2014/main" id="{4A4D5464-3D1E-295E-8BC2-FFF091E2DE9B}"/>
                  </a:ext>
                </a:extLst>
              </p:cNvPr>
              <p:cNvSpPr/>
              <p:nvPr/>
            </p:nvSpPr>
            <p:spPr>
              <a:xfrm>
                <a:off x="6472357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dirty="0">
                    <a:solidFill>
                      <a:schemeClr val="bg2"/>
                    </a:solidFill>
                    <a:latin typeface="+mj-lt"/>
                  </a:rPr>
                  <a:t>WEAKNESSES</a:t>
                </a:r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pic>
            <p:nvPicPr>
              <p:cNvPr id="42" name="그래픽 27">
                <a:extLst>
                  <a:ext uri="{FF2B5EF4-FFF2-40B4-BE49-F238E27FC236}">
                    <a16:creationId xmlns:a16="http://schemas.microsoft.com/office/drawing/2014/main" id="{B70BAD28-E24A-5AE4-F299-15880A963C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291987" y="2362326"/>
                <a:ext cx="531074" cy="504518"/>
              </a:xfrm>
              <a:prstGeom prst="rect">
                <a:avLst/>
              </a:prstGeom>
            </p:spPr>
          </p:pic>
          <p:sp>
            <p:nvSpPr>
              <p:cNvPr id="43" name="직사각형 28">
                <a:extLst>
                  <a:ext uri="{FF2B5EF4-FFF2-40B4-BE49-F238E27FC236}">
                    <a16:creationId xmlns:a16="http://schemas.microsoft.com/office/drawing/2014/main" id="{0CD8F744-841E-7404-A6FF-849B7B1A6A91}"/>
                  </a:ext>
                </a:extLst>
              </p:cNvPr>
              <p:cNvSpPr/>
              <p:nvPr/>
            </p:nvSpPr>
            <p:spPr>
              <a:xfrm>
                <a:off x="93764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dirty="0">
                    <a:solidFill>
                      <a:schemeClr val="bg2"/>
                    </a:solidFill>
                    <a:latin typeface="+mj-lt"/>
                  </a:rPr>
                  <a:t>THREATS</a:t>
                </a:r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30644F6-FCA8-9FDE-57EA-D093AF5E7A10}"/>
                  </a:ext>
                </a:extLst>
              </p:cNvPr>
              <p:cNvSpPr txBox="1"/>
              <p:nvPr/>
            </p:nvSpPr>
            <p:spPr>
              <a:xfrm>
                <a:off x="3568290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955CC39-E148-EF6F-7AAA-578D44D03AAB}"/>
                  </a:ext>
                </a:extLst>
              </p:cNvPr>
              <p:cNvSpPr txBox="1"/>
              <p:nvPr/>
            </p:nvSpPr>
            <p:spPr>
              <a:xfrm>
                <a:off x="6472357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32AA69-0B6F-C00A-EB00-8D9375F099B7}"/>
                  </a:ext>
                </a:extLst>
              </p:cNvPr>
              <p:cNvSpPr txBox="1"/>
              <p:nvPr/>
            </p:nvSpPr>
            <p:spPr>
              <a:xfrm>
                <a:off x="9376423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3" name="标题 1">
            <a:extLst>
              <a:ext uri="{FF2B5EF4-FFF2-40B4-BE49-F238E27FC236}">
                <a16:creationId xmlns:a16="http://schemas.microsoft.com/office/drawing/2014/main" id="{3A7BFE66-1221-38FD-9998-82FC790C8DD3}"/>
              </a:ext>
            </a:extLst>
          </p:cNvPr>
          <p:cNvSpPr txBox="1"/>
          <p:nvPr/>
        </p:nvSpPr>
        <p:spPr>
          <a:xfrm>
            <a:off x="2645340" y="1364352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5D1A877A-DFC1-4587-239D-A019EA20C9D1}"/>
              </a:ext>
            </a:extLst>
          </p:cNvPr>
          <p:cNvSpPr txBox="1"/>
          <p:nvPr/>
        </p:nvSpPr>
        <p:spPr>
          <a:xfrm>
            <a:off x="7969569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73E7633-AB6E-678E-044E-8D8EEA743B36}"/>
              </a:ext>
            </a:extLst>
          </p:cNvPr>
          <p:cNvGrpSpPr/>
          <p:nvPr/>
        </p:nvGrpSpPr>
        <p:grpSpPr>
          <a:xfrm>
            <a:off x="6197597" y="648045"/>
            <a:ext cx="5386229" cy="5406098"/>
            <a:chOff x="6197597" y="648045"/>
            <a:chExt cx="5386229" cy="540609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185C89E-C505-46C6-7B9E-A35CA974BFC0}"/>
                </a:ext>
              </a:extLst>
            </p:cNvPr>
            <p:cNvGrpSpPr/>
            <p:nvPr/>
          </p:nvGrpSpPr>
          <p:grpSpPr>
            <a:xfrm>
              <a:off x="6197597" y="3674010"/>
              <a:ext cx="5386229" cy="2380133"/>
              <a:chOff x="886771" y="3501323"/>
              <a:chExt cx="5386229" cy="2380133"/>
            </a:xfrm>
          </p:grpSpPr>
          <p:grpSp>
            <p:nvGrpSpPr>
              <p:cNvPr id="4" name="Group 6">
                <a:extLst>
                  <a:ext uri="{FF2B5EF4-FFF2-40B4-BE49-F238E27FC236}">
                    <a16:creationId xmlns:a16="http://schemas.microsoft.com/office/drawing/2014/main" id="{4D4A0D7A-63C9-075D-D547-D68375A503F8}"/>
                  </a:ext>
                </a:extLst>
              </p:cNvPr>
              <p:cNvGrpSpPr/>
              <p:nvPr/>
            </p:nvGrpSpPr>
            <p:grpSpPr>
              <a:xfrm>
                <a:off x="886771" y="3501323"/>
                <a:ext cx="5386229" cy="2380133"/>
                <a:chOff x="0" y="0"/>
                <a:chExt cx="1972631" cy="871690"/>
              </a:xfrm>
            </p:grpSpPr>
            <p:sp>
              <p:nvSpPr>
                <p:cNvPr id="25" name="Freeform 7">
                  <a:extLst>
                    <a:ext uri="{FF2B5EF4-FFF2-40B4-BE49-F238E27FC236}">
                      <a16:creationId xmlns:a16="http://schemas.microsoft.com/office/drawing/2014/main" id="{DC6B521B-783A-591B-94C2-B693A7CCB9D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72631" cy="871690"/>
                </a:xfrm>
                <a:prstGeom prst="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6" name="TextBox 8">
                  <a:extLst>
                    <a:ext uri="{FF2B5EF4-FFF2-40B4-BE49-F238E27FC236}">
                      <a16:creationId xmlns:a16="http://schemas.microsoft.com/office/drawing/2014/main" id="{9E9694DD-000D-4601-279B-699E4AE3FABA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867198" cy="85264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7" name="Group 15">
                <a:extLst>
                  <a:ext uri="{FF2B5EF4-FFF2-40B4-BE49-F238E27FC236}">
                    <a16:creationId xmlns:a16="http://schemas.microsoft.com/office/drawing/2014/main" id="{6521406B-29C8-210A-63AC-82A4FC142169}"/>
                  </a:ext>
                </a:extLst>
              </p:cNvPr>
              <p:cNvGrpSpPr/>
              <p:nvPr/>
            </p:nvGrpSpPr>
            <p:grpSpPr>
              <a:xfrm>
                <a:off x="1383259" y="3817480"/>
                <a:ext cx="486054" cy="486054"/>
                <a:chOff x="0" y="0"/>
                <a:chExt cx="812800" cy="812800"/>
              </a:xfrm>
            </p:grpSpPr>
            <p:sp>
              <p:nvSpPr>
                <p:cNvPr id="19" name="Freeform 16">
                  <a:extLst>
                    <a:ext uri="{FF2B5EF4-FFF2-40B4-BE49-F238E27FC236}">
                      <a16:creationId xmlns:a16="http://schemas.microsoft.com/office/drawing/2014/main" id="{10C83377-DF57-C502-A29D-99A77E529AC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TextBox 17">
                  <a:extLst>
                    <a:ext uri="{FF2B5EF4-FFF2-40B4-BE49-F238E27FC236}">
                      <a16:creationId xmlns:a16="http://schemas.microsoft.com/office/drawing/2014/main" id="{23394DC4-5D59-97FB-2763-50E783991B6C}"/>
                    </a:ext>
                  </a:extLst>
                </p:cNvPr>
                <p:cNvSpPr txBox="1"/>
                <p:nvPr/>
              </p:nvSpPr>
              <p:spPr>
                <a:xfrm>
                  <a:off x="76200" y="95250"/>
                  <a:ext cx="660400" cy="6413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B5B273EC-5EFE-2B64-32C4-269514C44B0F}"/>
                  </a:ext>
                </a:extLst>
              </p:cNvPr>
              <p:cNvSpPr/>
              <p:nvPr/>
            </p:nvSpPr>
            <p:spPr>
              <a:xfrm>
                <a:off x="1480162" y="3977880"/>
                <a:ext cx="292250" cy="165254"/>
              </a:xfrm>
              <a:custGeom>
                <a:avLst/>
                <a:gdLst/>
                <a:ahLst/>
                <a:cxnLst/>
                <a:rect l="l" t="t" r="r" b="b"/>
                <a:pathLst>
                  <a:path w="406389" h="229794">
                    <a:moveTo>
                      <a:pt x="0" y="0"/>
                    </a:moveTo>
                    <a:lnTo>
                      <a:pt x="406389" y="0"/>
                    </a:lnTo>
                    <a:lnTo>
                      <a:pt x="406389" y="229795"/>
                    </a:lnTo>
                    <a:lnTo>
                      <a:pt x="0" y="22979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12" name="TextBox 29">
                <a:extLst>
                  <a:ext uri="{FF2B5EF4-FFF2-40B4-BE49-F238E27FC236}">
                    <a16:creationId xmlns:a16="http://schemas.microsoft.com/office/drawing/2014/main" id="{029A847A-ABA2-A569-2E53-8BACDF08D50B}"/>
                  </a:ext>
                </a:extLst>
              </p:cNvPr>
              <p:cNvSpPr txBox="1"/>
              <p:nvPr/>
            </p:nvSpPr>
            <p:spPr>
              <a:xfrm>
                <a:off x="1383258" y="4572085"/>
                <a:ext cx="1933693" cy="249171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ts val="1701"/>
                  </a:lnSpc>
                </a:pPr>
                <a:r>
                  <a:rPr lang="en-US" sz="2800" spc="-69" dirty="0">
                    <a:solidFill>
                      <a:schemeClr val="bg2"/>
                    </a:solidFill>
                    <a:latin typeface="+mj-lt"/>
                    <a:ea typeface="Arial Bold"/>
                    <a:cs typeface="Arial Bold"/>
                    <a:sym typeface="Arial Bold"/>
                  </a:rPr>
                  <a:t>VISION</a:t>
                </a:r>
              </a:p>
            </p:txBody>
          </p:sp>
          <p:sp>
            <p:nvSpPr>
              <p:cNvPr id="15" name="TextBox 32">
                <a:extLst>
                  <a:ext uri="{FF2B5EF4-FFF2-40B4-BE49-F238E27FC236}">
                    <a16:creationId xmlns:a16="http://schemas.microsoft.com/office/drawing/2014/main" id="{07A7363B-AF36-DBAE-EDD5-2F624B43B0A0}"/>
                  </a:ext>
                </a:extLst>
              </p:cNvPr>
              <p:cNvSpPr txBox="1"/>
              <p:nvPr/>
            </p:nvSpPr>
            <p:spPr>
              <a:xfrm>
                <a:off x="1383259" y="4826586"/>
                <a:ext cx="4105370" cy="48474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exercitation. 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B2D3528-FF77-5BD1-F439-72CB95CCAF64}"/>
                </a:ext>
              </a:extLst>
            </p:cNvPr>
            <p:cNvGrpSpPr/>
            <p:nvPr/>
          </p:nvGrpSpPr>
          <p:grpSpPr>
            <a:xfrm>
              <a:off x="6197598" y="648045"/>
              <a:ext cx="5386228" cy="4721346"/>
              <a:chOff x="6197598" y="1160109"/>
              <a:chExt cx="5386228" cy="4721346"/>
            </a:xfrm>
          </p:grpSpPr>
          <p:sp>
            <p:nvSpPr>
              <p:cNvPr id="24" name="TextBox 11">
                <a:extLst>
                  <a:ext uri="{FF2B5EF4-FFF2-40B4-BE49-F238E27FC236}">
                    <a16:creationId xmlns:a16="http://schemas.microsoft.com/office/drawing/2014/main" id="{DC481ED5-8244-1440-F243-A966596382F7}"/>
                  </a:ext>
                </a:extLst>
              </p:cNvPr>
              <p:cNvSpPr txBox="1"/>
              <p:nvPr/>
            </p:nvSpPr>
            <p:spPr>
              <a:xfrm>
                <a:off x="6197598" y="4659409"/>
                <a:ext cx="4734107" cy="12220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421D421-FC3E-3EF0-484F-47AAABE770C5}"/>
                  </a:ext>
                </a:extLst>
              </p:cNvPr>
              <p:cNvGrpSpPr/>
              <p:nvPr/>
            </p:nvGrpSpPr>
            <p:grpSpPr>
              <a:xfrm>
                <a:off x="6197598" y="1160109"/>
                <a:ext cx="5386228" cy="3247171"/>
                <a:chOff x="6197598" y="1160109"/>
                <a:chExt cx="5386228" cy="3247171"/>
              </a:xfrm>
            </p:grpSpPr>
            <p:grpSp>
              <p:nvGrpSpPr>
                <p:cNvPr id="6" name="Group 12">
                  <a:extLst>
                    <a:ext uri="{FF2B5EF4-FFF2-40B4-BE49-F238E27FC236}">
                      <a16:creationId xmlns:a16="http://schemas.microsoft.com/office/drawing/2014/main" id="{70D34B56-914F-25F0-90DA-AF88C55BC3FD}"/>
                    </a:ext>
                  </a:extLst>
                </p:cNvPr>
                <p:cNvGrpSpPr/>
                <p:nvPr/>
              </p:nvGrpSpPr>
              <p:grpSpPr>
                <a:xfrm>
                  <a:off x="6197598" y="1160109"/>
                  <a:ext cx="5386228" cy="3247171"/>
                  <a:chOff x="0" y="0"/>
                  <a:chExt cx="1972630" cy="1189231"/>
                </a:xfrm>
              </p:grpSpPr>
              <p:sp>
                <p:nvSpPr>
                  <p:cNvPr id="21" name="Freeform 13">
                    <a:extLst>
                      <a:ext uri="{FF2B5EF4-FFF2-40B4-BE49-F238E27FC236}">
                        <a16:creationId xmlns:a16="http://schemas.microsoft.com/office/drawing/2014/main" id="{D70DA74F-76BE-5E76-1A95-37F26CC726ED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1972630" cy="1034929"/>
                  </a:xfrm>
                  <a:prstGeom prst="rect">
                    <a:avLst/>
                  </a:prstGeom>
                  <a:solidFill>
                    <a:schemeClr val="accent1"/>
                  </a:solidFill>
                </p:spPr>
                <p:txBody>
                  <a:bodyPr/>
                  <a:lstStyle/>
                  <a:p>
                    <a:endParaRPr lang="en-CA" sz="12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2" name="TextBox 14">
                    <a:extLst>
                      <a:ext uri="{FF2B5EF4-FFF2-40B4-BE49-F238E27FC236}">
                        <a16:creationId xmlns:a16="http://schemas.microsoft.com/office/drawing/2014/main" id="{01FB71EE-9D9B-7BBB-A3AC-28733E6F3024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19050"/>
                    <a:ext cx="1733800" cy="1170181"/>
                  </a:xfrm>
                  <a:prstGeom prst="rect">
                    <a:avLst/>
                  </a:prstGeom>
                </p:spPr>
                <p:txBody>
                  <a:bodyPr lIns="33867" tIns="33867" rIns="33867" bIns="33867" rtlCol="0" anchor="ctr"/>
                  <a:lstStyle/>
                  <a:p>
                    <a:pPr algn="ctr">
                      <a:lnSpc>
                        <a:spcPts val="925"/>
                      </a:lnSpc>
                    </a:pPr>
                    <a:endParaRPr sz="1200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9" name="Group 19">
                  <a:extLst>
                    <a:ext uri="{FF2B5EF4-FFF2-40B4-BE49-F238E27FC236}">
                      <a16:creationId xmlns:a16="http://schemas.microsoft.com/office/drawing/2014/main" id="{CD911E74-D349-196B-2976-73C64FEECF9E}"/>
                    </a:ext>
                  </a:extLst>
                </p:cNvPr>
                <p:cNvGrpSpPr/>
                <p:nvPr/>
              </p:nvGrpSpPr>
              <p:grpSpPr>
                <a:xfrm>
                  <a:off x="6729927" y="1507870"/>
                  <a:ext cx="486054" cy="486054"/>
                  <a:chOff x="0" y="0"/>
                  <a:chExt cx="812800" cy="812800"/>
                </a:xfrm>
              </p:grpSpPr>
              <p:sp>
                <p:nvSpPr>
                  <p:cNvPr id="17" name="Freeform 20">
                    <a:extLst>
                      <a:ext uri="{FF2B5EF4-FFF2-40B4-BE49-F238E27FC236}">
                        <a16:creationId xmlns:a16="http://schemas.microsoft.com/office/drawing/2014/main" id="{81FA9826-9484-5619-5F1C-054393343851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</p:spPr>
                <p:txBody>
                  <a:bodyPr/>
                  <a:lstStyle/>
                  <a:p>
                    <a:endParaRPr lang="en-CA" sz="12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8" name="TextBox 21">
                    <a:extLst>
                      <a:ext uri="{FF2B5EF4-FFF2-40B4-BE49-F238E27FC236}">
                        <a16:creationId xmlns:a16="http://schemas.microsoft.com/office/drawing/2014/main" id="{99C557A2-1E84-49FF-8329-138499FED045}"/>
                      </a:ext>
                    </a:extLst>
                  </p:cNvPr>
                  <p:cNvSpPr txBox="1"/>
                  <p:nvPr/>
                </p:nvSpPr>
                <p:spPr>
                  <a:xfrm>
                    <a:off x="76200" y="95250"/>
                    <a:ext cx="660400" cy="641350"/>
                  </a:xfrm>
                  <a:prstGeom prst="rect">
                    <a:avLst/>
                  </a:prstGeom>
                </p:spPr>
                <p:txBody>
                  <a:bodyPr lIns="33867" tIns="33867" rIns="33867" bIns="33867" rtlCol="0" anchor="ctr"/>
                  <a:lstStyle/>
                  <a:p>
                    <a:pPr algn="ctr">
                      <a:lnSpc>
                        <a:spcPts val="925"/>
                      </a:lnSpc>
                    </a:pPr>
                    <a:endParaRPr sz="120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10" name="Freeform 22">
                  <a:extLst>
                    <a:ext uri="{FF2B5EF4-FFF2-40B4-BE49-F238E27FC236}">
                      <a16:creationId xmlns:a16="http://schemas.microsoft.com/office/drawing/2014/main" id="{0C749A8E-45BC-729B-CE83-C693CF73990C}"/>
                    </a:ext>
                  </a:extLst>
                </p:cNvPr>
                <p:cNvSpPr/>
                <p:nvPr/>
              </p:nvSpPr>
              <p:spPr>
                <a:xfrm>
                  <a:off x="6813772" y="1592306"/>
                  <a:ext cx="351856" cy="327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274" h="455359">
                      <a:moveTo>
                        <a:pt x="0" y="0"/>
                      </a:moveTo>
                      <a:lnTo>
                        <a:pt x="489274" y="0"/>
                      </a:lnTo>
                      <a:lnTo>
                        <a:pt x="489274" y="455359"/>
                      </a:lnTo>
                      <a:lnTo>
                        <a:pt x="0" y="45535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TextBox 30">
                  <a:extLst>
                    <a:ext uri="{FF2B5EF4-FFF2-40B4-BE49-F238E27FC236}">
                      <a16:creationId xmlns:a16="http://schemas.microsoft.com/office/drawing/2014/main" id="{E611A7E4-332D-5A2F-50C8-87B3C7C4CFE6}"/>
                    </a:ext>
                  </a:extLst>
                </p:cNvPr>
                <p:cNvSpPr txBox="1"/>
                <p:nvPr/>
              </p:nvSpPr>
              <p:spPr>
                <a:xfrm>
                  <a:off x="6729927" y="2263171"/>
                  <a:ext cx="2510730" cy="249171"/>
                </a:xfrm>
                <a:prstGeom prst="rect">
                  <a:avLst/>
                </a:prstGeom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>
                    <a:lnSpc>
                      <a:spcPts val="1701"/>
                    </a:lnSpc>
                  </a:pPr>
                  <a:r>
                    <a:rPr lang="en-US" sz="2800" spc="-69" dirty="0">
                      <a:solidFill>
                        <a:schemeClr val="bg2"/>
                      </a:solidFill>
                      <a:latin typeface="+mj-lt"/>
                      <a:ea typeface="Arial Bold"/>
                      <a:cs typeface="Arial Bold"/>
                      <a:sym typeface="Arial Bold"/>
                    </a:rPr>
                    <a:t>MISSION</a:t>
                  </a:r>
                </a:p>
              </p:txBody>
            </p:sp>
            <p:sp>
              <p:nvSpPr>
                <p:cNvPr id="16" name="TextBox 33">
                  <a:extLst>
                    <a:ext uri="{FF2B5EF4-FFF2-40B4-BE49-F238E27FC236}">
                      <a16:creationId xmlns:a16="http://schemas.microsoft.com/office/drawing/2014/main" id="{F490363E-5BDE-37F2-2114-3EF1FDAB60DD}"/>
                    </a:ext>
                  </a:extLst>
                </p:cNvPr>
                <p:cNvSpPr txBox="1"/>
                <p:nvPr/>
              </p:nvSpPr>
              <p:spPr>
                <a:xfrm>
                  <a:off x="6729927" y="2517673"/>
                  <a:ext cx="3669449" cy="969496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Ut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 Lorem ipsum dolor sit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</p:grp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003FF93-F4FE-ECA6-C3A5-0EE6E000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16</a:t>
            </a:fld>
            <a:endParaRPr lang="en-CA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4424E401-0B26-BE0E-FA0D-D227A2BC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786" y="2043786"/>
            <a:ext cx="5284573" cy="2270814"/>
          </a:xfrm>
        </p:spPr>
        <p:txBody>
          <a:bodyPr>
            <a:normAutofit/>
          </a:bodyPr>
          <a:lstStyle/>
          <a:p>
            <a:r>
              <a:rPr lang="en-CA" sz="5400" i="0" dirty="0">
                <a:effectLst/>
                <a:latin typeface="+mj-lt"/>
                <a:cs typeface="Aparajita" panose="02020603050405020304" pitchFamily="18" charset="0"/>
              </a:rPr>
              <a:t>Lorem ipsum dolor sit</a:t>
            </a:r>
            <a:endParaRPr lang="en-CA" sz="5400" dirty="0"/>
          </a:p>
        </p:txBody>
      </p:sp>
      <p:sp>
        <p:nvSpPr>
          <p:cNvPr id="3" name="TextBox 32">
            <a:extLst>
              <a:ext uri="{FF2B5EF4-FFF2-40B4-BE49-F238E27FC236}">
                <a16:creationId xmlns:a16="http://schemas.microsoft.com/office/drawing/2014/main" id="{D617AECA-0A10-7121-6E26-12AC51E2E984}"/>
              </a:ext>
            </a:extLst>
          </p:cNvPr>
          <p:cNvSpPr txBox="1"/>
          <p:nvPr/>
        </p:nvSpPr>
        <p:spPr>
          <a:xfrm>
            <a:off x="608174" y="4045334"/>
            <a:ext cx="4105370" cy="861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Ut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exercitation. 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3633AFBB-15B4-FE88-53B7-A81D829E66D9}"/>
              </a:ext>
            </a:extLst>
          </p:cNvPr>
          <p:cNvSpPr txBox="1"/>
          <p:nvPr/>
        </p:nvSpPr>
        <p:spPr>
          <a:xfrm>
            <a:off x="2645340" y="1364352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C4C7A5ED-D783-20E6-F823-B75976BFD0D1}"/>
              </a:ext>
            </a:extLst>
          </p:cNvPr>
          <p:cNvSpPr txBox="1"/>
          <p:nvPr/>
        </p:nvSpPr>
        <p:spPr>
          <a:xfrm>
            <a:off x="7969569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9336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sz="4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DATA INFOGRAPHICS</a:t>
            </a:r>
            <a:endParaRPr lang="en-CA" sz="4400" dirty="0"/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38C95D21-3DA4-AF67-A77F-94236B67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17</a:t>
            </a:fld>
            <a:endParaRPr lang="en-CA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724C58-427B-4298-5FD7-B4E08C9F3827}"/>
              </a:ext>
            </a:extLst>
          </p:cNvPr>
          <p:cNvGrpSpPr/>
          <p:nvPr/>
        </p:nvGrpSpPr>
        <p:grpSpPr>
          <a:xfrm>
            <a:off x="656212" y="1233488"/>
            <a:ext cx="10879576" cy="4503881"/>
            <a:chOff x="656212" y="1233488"/>
            <a:chExt cx="10879576" cy="4503881"/>
          </a:xfrm>
        </p:grpSpPr>
        <p:sp>
          <p:nvSpPr>
            <p:cNvPr id="4" name="Freeform 16">
              <a:extLst>
                <a:ext uri="{FF2B5EF4-FFF2-40B4-BE49-F238E27FC236}">
                  <a16:creationId xmlns:a16="http://schemas.microsoft.com/office/drawing/2014/main" id="{19DAA1DA-3A93-1BC3-7AF3-380876DE0BEC}"/>
                </a:ext>
              </a:extLst>
            </p:cNvPr>
            <p:cNvSpPr/>
            <p:nvPr/>
          </p:nvSpPr>
          <p:spPr>
            <a:xfrm>
              <a:off x="2881806" y="1821074"/>
              <a:ext cx="1980000" cy="2979720"/>
            </a:xfrm>
            <a:prstGeom prst="rect">
              <a:avLst/>
            </a:prstGeom>
            <a:solidFill>
              <a:schemeClr val="accent1"/>
            </a:solidFill>
          </p:spPr>
          <p:txBody>
            <a:bodyPr/>
            <a:lstStyle/>
            <a:p>
              <a:endParaRPr lang="en-CA" sz="12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A3F11C0B-3086-56A6-A1FD-6796D9664202}"/>
                </a:ext>
              </a:extLst>
            </p:cNvPr>
            <p:cNvSpPr/>
            <p:nvPr/>
          </p:nvSpPr>
          <p:spPr>
            <a:xfrm>
              <a:off x="5105222" y="1821074"/>
              <a:ext cx="1980000" cy="2979720"/>
            </a:xfrm>
            <a:prstGeom prst="rect">
              <a:avLst/>
            </a:prstGeom>
            <a:solidFill>
              <a:schemeClr val="accent1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Freeform 22">
              <a:extLst>
                <a:ext uri="{FF2B5EF4-FFF2-40B4-BE49-F238E27FC236}">
                  <a16:creationId xmlns:a16="http://schemas.microsoft.com/office/drawing/2014/main" id="{2E001B0C-8134-503C-F938-17E91B284E8D}"/>
                </a:ext>
              </a:extLst>
            </p:cNvPr>
            <p:cNvSpPr/>
            <p:nvPr/>
          </p:nvSpPr>
          <p:spPr>
            <a:xfrm>
              <a:off x="7328637" y="1821074"/>
              <a:ext cx="1980000" cy="2979720"/>
            </a:xfrm>
            <a:prstGeom prst="rect">
              <a:avLst/>
            </a:prstGeom>
            <a:solidFill>
              <a:schemeClr val="accent1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 25">
              <a:extLst>
                <a:ext uri="{FF2B5EF4-FFF2-40B4-BE49-F238E27FC236}">
                  <a16:creationId xmlns:a16="http://schemas.microsoft.com/office/drawing/2014/main" id="{6DE500C7-143C-D1EC-25AE-A5F6C4098507}"/>
                </a:ext>
              </a:extLst>
            </p:cNvPr>
            <p:cNvSpPr/>
            <p:nvPr/>
          </p:nvSpPr>
          <p:spPr>
            <a:xfrm>
              <a:off x="9552053" y="1821074"/>
              <a:ext cx="1980000" cy="2979720"/>
            </a:xfrm>
            <a:prstGeom prst="rect">
              <a:avLst/>
            </a:prstGeom>
            <a:solidFill>
              <a:schemeClr val="accent1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A5E3EDD-5951-D57D-97D5-8E6C56B9DFC4}"/>
                </a:ext>
              </a:extLst>
            </p:cNvPr>
            <p:cNvGrpSpPr/>
            <p:nvPr/>
          </p:nvGrpSpPr>
          <p:grpSpPr>
            <a:xfrm>
              <a:off x="656212" y="1233488"/>
              <a:ext cx="10879576" cy="4503881"/>
              <a:chOff x="656212" y="1233488"/>
              <a:chExt cx="10879576" cy="4503881"/>
            </a:xfrm>
          </p:grpSpPr>
          <p:sp>
            <p:nvSpPr>
              <p:cNvPr id="10" name="Freeform 13">
                <a:extLst>
                  <a:ext uri="{FF2B5EF4-FFF2-40B4-BE49-F238E27FC236}">
                    <a16:creationId xmlns:a16="http://schemas.microsoft.com/office/drawing/2014/main" id="{F30856A6-76AA-0387-6792-2B3117860EC4}"/>
                  </a:ext>
                </a:extLst>
              </p:cNvPr>
              <p:cNvSpPr/>
              <p:nvPr/>
            </p:nvSpPr>
            <p:spPr>
              <a:xfrm>
                <a:off x="2876451" y="2380011"/>
                <a:ext cx="1980000" cy="1740885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Freeform 13">
                <a:extLst>
                  <a:ext uri="{FF2B5EF4-FFF2-40B4-BE49-F238E27FC236}">
                    <a16:creationId xmlns:a16="http://schemas.microsoft.com/office/drawing/2014/main" id="{5C9E64AE-3712-9AE1-3D11-9CE914143BE6}"/>
                  </a:ext>
                </a:extLst>
              </p:cNvPr>
              <p:cNvSpPr/>
              <p:nvPr/>
            </p:nvSpPr>
            <p:spPr>
              <a:xfrm>
                <a:off x="5105716" y="2380011"/>
                <a:ext cx="1980000" cy="1740885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2" name="Freeform 13">
                <a:extLst>
                  <a:ext uri="{FF2B5EF4-FFF2-40B4-BE49-F238E27FC236}">
                    <a16:creationId xmlns:a16="http://schemas.microsoft.com/office/drawing/2014/main" id="{51CCE7DD-F778-8F9D-38D2-3E3CB92B016C}"/>
                  </a:ext>
                </a:extLst>
              </p:cNvPr>
              <p:cNvSpPr/>
              <p:nvPr/>
            </p:nvSpPr>
            <p:spPr>
              <a:xfrm>
                <a:off x="7334981" y="2380011"/>
                <a:ext cx="1980000" cy="1740885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F4D81799-B215-391C-1169-5361A3EC6A04}"/>
                  </a:ext>
                </a:extLst>
              </p:cNvPr>
              <p:cNvSpPr/>
              <p:nvPr/>
            </p:nvSpPr>
            <p:spPr>
              <a:xfrm>
                <a:off x="9552053" y="2380011"/>
                <a:ext cx="1980000" cy="1740885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726C5418-C6AF-1EAD-3A25-73C99AD632A5}"/>
                  </a:ext>
                </a:extLst>
              </p:cNvPr>
              <p:cNvGrpSpPr/>
              <p:nvPr/>
            </p:nvGrpSpPr>
            <p:grpSpPr>
              <a:xfrm>
                <a:off x="656212" y="1233488"/>
                <a:ext cx="10879576" cy="4503881"/>
                <a:chOff x="1369655" y="2778509"/>
                <a:chExt cx="9312004" cy="3854945"/>
              </a:xfrm>
            </p:grpSpPr>
            <p:sp>
              <p:nvSpPr>
                <p:cNvPr id="49" name="TextBox 8">
                  <a:extLst>
                    <a:ext uri="{FF2B5EF4-FFF2-40B4-BE49-F238E27FC236}">
                      <a16:creationId xmlns:a16="http://schemas.microsoft.com/office/drawing/2014/main" id="{12EA82EA-A0C1-DE04-E3CF-6AAE1C8CAAF4}"/>
                    </a:ext>
                  </a:extLst>
                </p:cNvPr>
                <p:cNvSpPr txBox="1"/>
                <p:nvPr/>
              </p:nvSpPr>
              <p:spPr>
                <a:xfrm>
                  <a:off x="4761556" y="2778509"/>
                  <a:ext cx="2668889" cy="410203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  <a:spcBef>
                      <a:spcPct val="0"/>
                    </a:spcBef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5" name="Group 12">
                  <a:extLst>
                    <a:ext uri="{FF2B5EF4-FFF2-40B4-BE49-F238E27FC236}">
                      <a16:creationId xmlns:a16="http://schemas.microsoft.com/office/drawing/2014/main" id="{3FC2F345-CE43-434D-EB25-44F3DCAB557A}"/>
                    </a:ext>
                  </a:extLst>
                </p:cNvPr>
                <p:cNvGrpSpPr/>
                <p:nvPr/>
              </p:nvGrpSpPr>
              <p:grpSpPr>
                <a:xfrm>
                  <a:off x="1369655" y="3281433"/>
                  <a:ext cx="1697911" cy="2657521"/>
                  <a:chOff x="0" y="-142680"/>
                  <a:chExt cx="670780" cy="1049885"/>
                </a:xfrm>
              </p:grpSpPr>
              <p:sp>
                <p:nvSpPr>
                  <p:cNvPr id="46" name="Freeform 13">
                    <a:extLst>
                      <a:ext uri="{FF2B5EF4-FFF2-40B4-BE49-F238E27FC236}">
                        <a16:creationId xmlns:a16="http://schemas.microsoft.com/office/drawing/2014/main" id="{09B949B3-F31C-EA9E-B605-AE360E54D6A0}"/>
                      </a:ext>
                    </a:extLst>
                  </p:cNvPr>
                  <p:cNvSpPr/>
                  <p:nvPr/>
                </p:nvSpPr>
                <p:spPr>
                  <a:xfrm>
                    <a:off x="0" y="-142680"/>
                    <a:ext cx="669517" cy="1007562"/>
                  </a:xfrm>
                  <a:prstGeom prst="rect">
                    <a:avLst/>
                  </a:prstGeom>
                  <a:solidFill>
                    <a:schemeClr val="accent4"/>
                  </a:solidFill>
                </p:spPr>
                <p:txBody>
                  <a:bodyPr/>
                  <a:lstStyle/>
                  <a:p>
                    <a:endPara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7" name="TextBox 14">
                    <a:extLst>
                      <a:ext uri="{FF2B5EF4-FFF2-40B4-BE49-F238E27FC236}">
                        <a16:creationId xmlns:a16="http://schemas.microsoft.com/office/drawing/2014/main" id="{A99172A2-010A-6E07-D3F0-8B8CE548B9D8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19050"/>
                    <a:ext cx="670780" cy="888155"/>
                  </a:xfrm>
                  <a:prstGeom prst="rect">
                    <a:avLst/>
                  </a:prstGeom>
                </p:spPr>
                <p:txBody>
                  <a:bodyPr lIns="33867" tIns="33867" rIns="33867" bIns="33867" rtlCol="0" anchor="ctr"/>
                  <a:lstStyle/>
                  <a:p>
                    <a:pPr algn="ctr">
                      <a:lnSpc>
                        <a:spcPts val="925"/>
                      </a:lnSpc>
                    </a:pPr>
                    <a:endParaRPr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5" name="TextBox 17">
                  <a:extLst>
                    <a:ext uri="{FF2B5EF4-FFF2-40B4-BE49-F238E27FC236}">
                      <a16:creationId xmlns:a16="http://schemas.microsoft.com/office/drawing/2014/main" id="{97E34FE2-8DAC-C6A3-DA06-B22AF13ACB28}"/>
                    </a:ext>
                  </a:extLst>
                </p:cNvPr>
                <p:cNvSpPr txBox="1"/>
                <p:nvPr/>
              </p:nvSpPr>
              <p:spPr>
                <a:xfrm>
                  <a:off x="3274577" y="3690812"/>
                  <a:ext cx="1697911" cy="2248142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3" name="TextBox 20">
                  <a:extLst>
                    <a:ext uri="{FF2B5EF4-FFF2-40B4-BE49-F238E27FC236}">
                      <a16:creationId xmlns:a16="http://schemas.microsoft.com/office/drawing/2014/main" id="{D598A38B-B1CA-4458-1887-2F520B15D531}"/>
                    </a:ext>
                  </a:extLst>
                </p:cNvPr>
                <p:cNvSpPr txBox="1"/>
                <p:nvPr/>
              </p:nvSpPr>
              <p:spPr>
                <a:xfrm>
                  <a:off x="5177634" y="3690812"/>
                  <a:ext cx="1697911" cy="2248142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1" name="TextBox 23">
                  <a:extLst>
                    <a:ext uri="{FF2B5EF4-FFF2-40B4-BE49-F238E27FC236}">
                      <a16:creationId xmlns:a16="http://schemas.microsoft.com/office/drawing/2014/main" id="{1C240E73-FF0F-6147-A356-E2DC14953AE1}"/>
                    </a:ext>
                  </a:extLst>
                </p:cNvPr>
                <p:cNvSpPr txBox="1"/>
                <p:nvPr/>
              </p:nvSpPr>
              <p:spPr>
                <a:xfrm>
                  <a:off x="7080691" y="3690812"/>
                  <a:ext cx="1697911" cy="2248142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9" name="TextBox 26">
                  <a:extLst>
                    <a:ext uri="{FF2B5EF4-FFF2-40B4-BE49-F238E27FC236}">
                      <a16:creationId xmlns:a16="http://schemas.microsoft.com/office/drawing/2014/main" id="{AFC43842-7C0C-C5EB-5ADC-E38DB6B68573}"/>
                    </a:ext>
                  </a:extLst>
                </p:cNvPr>
                <p:cNvSpPr txBox="1"/>
                <p:nvPr/>
              </p:nvSpPr>
              <p:spPr>
                <a:xfrm>
                  <a:off x="8983748" y="3690812"/>
                  <a:ext cx="1697911" cy="2248142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7" name="TextBox 29">
                  <a:extLst>
                    <a:ext uri="{FF2B5EF4-FFF2-40B4-BE49-F238E27FC236}">
                      <a16:creationId xmlns:a16="http://schemas.microsoft.com/office/drawing/2014/main" id="{310165C7-238C-8D4F-60B6-5B3CB27E80F6}"/>
                    </a:ext>
                  </a:extLst>
                </p:cNvPr>
                <p:cNvSpPr txBox="1"/>
                <p:nvPr/>
              </p:nvSpPr>
              <p:spPr>
                <a:xfrm>
                  <a:off x="4506358" y="5519801"/>
                  <a:ext cx="228798" cy="222198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5" name="TextBox 32">
                  <a:extLst>
                    <a:ext uri="{FF2B5EF4-FFF2-40B4-BE49-F238E27FC236}">
                      <a16:creationId xmlns:a16="http://schemas.microsoft.com/office/drawing/2014/main" id="{C774B61C-917C-0B00-B51F-C7B7C59B7899}"/>
                    </a:ext>
                  </a:extLst>
                </p:cNvPr>
                <p:cNvSpPr txBox="1"/>
                <p:nvPr/>
              </p:nvSpPr>
              <p:spPr>
                <a:xfrm>
                  <a:off x="2600279" y="5519801"/>
                  <a:ext cx="228798" cy="222198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3" name="TextBox 35">
                  <a:extLst>
                    <a:ext uri="{FF2B5EF4-FFF2-40B4-BE49-F238E27FC236}">
                      <a16:creationId xmlns:a16="http://schemas.microsoft.com/office/drawing/2014/main" id="{0FE4861C-BD1D-3ABB-7E8A-C04E4C5E4E6F}"/>
                    </a:ext>
                  </a:extLst>
                </p:cNvPr>
                <p:cNvSpPr txBox="1"/>
                <p:nvPr/>
              </p:nvSpPr>
              <p:spPr>
                <a:xfrm>
                  <a:off x="6408588" y="5519801"/>
                  <a:ext cx="228798" cy="222198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" name="TextBox 45">
                  <a:extLst>
                    <a:ext uri="{FF2B5EF4-FFF2-40B4-BE49-F238E27FC236}">
                      <a16:creationId xmlns:a16="http://schemas.microsoft.com/office/drawing/2014/main" id="{50BCD9B1-2FCC-76A6-FE86-2647C78D5BCD}"/>
                    </a:ext>
                  </a:extLst>
                </p:cNvPr>
                <p:cNvSpPr txBox="1"/>
                <p:nvPr/>
              </p:nvSpPr>
              <p:spPr>
                <a:xfrm>
                  <a:off x="2312469" y="6080249"/>
                  <a:ext cx="7426377" cy="553205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Ut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exercitation. Lorem ipsum dolor sit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4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4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19" name="TextBox 46">
                  <a:extLst>
                    <a:ext uri="{FF2B5EF4-FFF2-40B4-BE49-F238E27FC236}">
                      <a16:creationId xmlns:a16="http://schemas.microsoft.com/office/drawing/2014/main" id="{4F041E5F-99D8-3028-B98C-792231F28526}"/>
                    </a:ext>
                  </a:extLst>
                </p:cNvPr>
                <p:cNvSpPr txBox="1"/>
                <p:nvPr/>
              </p:nvSpPr>
              <p:spPr>
                <a:xfrm>
                  <a:off x="1630715" y="4103912"/>
                  <a:ext cx="1191445" cy="790293"/>
                </a:xfrm>
                <a:prstGeom prst="rect">
                  <a:avLst/>
                </a:prstGeom>
              </p:spPr>
              <p:txBody>
                <a:bodyPr wrap="square" lIns="0" tIns="0" rIns="0" bIns="0" rtlCol="0" anchor="b">
                  <a:spAutoFit/>
                </a:bodyPr>
                <a:lstStyle/>
                <a:p>
                  <a:pPr>
                    <a:lnSpc>
                      <a:spcPts val="1796"/>
                    </a:lnSpc>
                  </a:pPr>
                  <a:r>
                    <a:rPr kumimoji="0" lang="en-CA" sz="1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Lorem ipsum dolor sit </a:t>
                  </a:r>
                  <a:r>
                    <a:rPr kumimoji="0" lang="en-CA" sz="18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amet</a:t>
                  </a:r>
                  <a:r>
                    <a:rPr kumimoji="0" lang="en-CA" sz="1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, </a:t>
                  </a:r>
                  <a:r>
                    <a:rPr kumimoji="0" lang="en-CA" sz="18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consectetur</a:t>
                  </a:r>
                  <a:endParaRPr lang="en-US" sz="1727" spc="-72" dirty="0">
                    <a:solidFill>
                      <a:schemeClr val="bg2"/>
                    </a:solidFill>
                    <a:latin typeface="+mj-lt"/>
                    <a:ea typeface="Arial Bold"/>
                    <a:cs typeface="Arial Bold"/>
                    <a:sym typeface="Arial Bold"/>
                  </a:endParaRPr>
                </a:p>
              </p:txBody>
            </p:sp>
            <p:sp>
              <p:nvSpPr>
                <p:cNvPr id="20" name="TextBox 47">
                  <a:extLst>
                    <a:ext uri="{FF2B5EF4-FFF2-40B4-BE49-F238E27FC236}">
                      <a16:creationId xmlns:a16="http://schemas.microsoft.com/office/drawing/2014/main" id="{50B1A14B-32AB-5F9C-41DF-396A0DDD6BB4}"/>
                    </a:ext>
                  </a:extLst>
                </p:cNvPr>
                <p:cNvSpPr txBox="1"/>
                <p:nvPr/>
              </p:nvSpPr>
              <p:spPr>
                <a:xfrm>
                  <a:off x="3441717" y="4232195"/>
                  <a:ext cx="1377375" cy="474176"/>
                </a:xfrm>
                <a:prstGeom prst="rect">
                  <a:avLst/>
                </a:prstGeom>
              </p:spPr>
              <p:txBody>
                <a:bodyPr wrap="square" lIns="0" tIns="0" rIns="0" bIns="0" rtlCol="0" anchor="b">
                  <a:spAutoFit/>
                </a:bodyPr>
                <a:lstStyle/>
                <a:p>
                  <a:pPr algn="ctr"/>
                  <a:r>
                    <a:rPr kumimoji="0" lang="en-CA" sz="3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56%</a:t>
                  </a:r>
                  <a:endParaRPr lang="en-US" sz="3200" spc="-72" dirty="0">
                    <a:solidFill>
                      <a:schemeClr val="bg2"/>
                    </a:solidFill>
                    <a:latin typeface="+mj-lt"/>
                    <a:ea typeface="Arial Bold"/>
                    <a:cs typeface="Arial Bold"/>
                    <a:sym typeface="Arial Bold"/>
                  </a:endParaRPr>
                </a:p>
              </p:txBody>
            </p:sp>
            <p:sp>
              <p:nvSpPr>
                <p:cNvPr id="21" name="TextBox 48">
                  <a:extLst>
                    <a:ext uri="{FF2B5EF4-FFF2-40B4-BE49-F238E27FC236}">
                      <a16:creationId xmlns:a16="http://schemas.microsoft.com/office/drawing/2014/main" id="{70AD4218-E0E6-1F09-1834-5303E5742409}"/>
                    </a:ext>
                  </a:extLst>
                </p:cNvPr>
                <p:cNvSpPr txBox="1"/>
                <p:nvPr/>
              </p:nvSpPr>
              <p:spPr>
                <a:xfrm>
                  <a:off x="5284028" y="4232195"/>
                  <a:ext cx="1471274" cy="474176"/>
                </a:xfrm>
                <a:prstGeom prst="rect">
                  <a:avLst/>
                </a:prstGeom>
              </p:spPr>
              <p:txBody>
                <a:bodyPr wrap="square" lIns="0" tIns="0" rIns="0" bIns="0" rtlCol="0" anchor="b">
                  <a:spAutoFit/>
                </a:bodyPr>
                <a:lstStyle/>
                <a:p>
                  <a:pPr algn="ctr"/>
                  <a:r>
                    <a:rPr kumimoji="0" lang="en-CA" sz="3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12.3 M</a:t>
                  </a:r>
                  <a:endParaRPr lang="en-US" sz="3200" spc="-72" dirty="0">
                    <a:solidFill>
                      <a:schemeClr val="bg2"/>
                    </a:solidFill>
                    <a:latin typeface="+mj-lt"/>
                    <a:ea typeface="Arial Bold"/>
                    <a:cs typeface="Arial Bold"/>
                    <a:sym typeface="Arial Bold"/>
                  </a:endParaRPr>
                </a:p>
              </p:txBody>
            </p:sp>
            <p:sp>
              <p:nvSpPr>
                <p:cNvPr id="22" name="TextBox 49">
                  <a:extLst>
                    <a:ext uri="{FF2B5EF4-FFF2-40B4-BE49-F238E27FC236}">
                      <a16:creationId xmlns:a16="http://schemas.microsoft.com/office/drawing/2014/main" id="{2A541217-549B-70AB-E5B5-CCF9EB9081E4}"/>
                    </a:ext>
                  </a:extLst>
                </p:cNvPr>
                <p:cNvSpPr txBox="1"/>
                <p:nvPr/>
              </p:nvSpPr>
              <p:spPr>
                <a:xfrm>
                  <a:off x="7251562" y="4232195"/>
                  <a:ext cx="1368670" cy="474176"/>
                </a:xfrm>
                <a:prstGeom prst="rect">
                  <a:avLst/>
                </a:prstGeom>
              </p:spPr>
              <p:txBody>
                <a:bodyPr wrap="square" lIns="0" tIns="0" rIns="0" bIns="0" rtlCol="0" anchor="b">
                  <a:spAutoFit/>
                </a:bodyPr>
                <a:lstStyle/>
                <a:p>
                  <a:pPr algn="ctr"/>
                  <a:r>
                    <a:rPr kumimoji="0" lang="en-CA" sz="3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87%</a:t>
                  </a:r>
                  <a:endParaRPr lang="en-US" sz="3200" spc="-72" dirty="0">
                    <a:solidFill>
                      <a:schemeClr val="bg2"/>
                    </a:solidFill>
                    <a:latin typeface="+mj-lt"/>
                    <a:ea typeface="Arial Bold"/>
                    <a:cs typeface="Arial Bold"/>
                    <a:sym typeface="Arial Bold"/>
                  </a:endParaRPr>
                </a:p>
              </p:txBody>
            </p:sp>
            <p:sp>
              <p:nvSpPr>
                <p:cNvPr id="23" name="TextBox 50">
                  <a:extLst>
                    <a:ext uri="{FF2B5EF4-FFF2-40B4-BE49-F238E27FC236}">
                      <a16:creationId xmlns:a16="http://schemas.microsoft.com/office/drawing/2014/main" id="{4182F990-0FB7-387D-D9E2-44560270CB9C}"/>
                    </a:ext>
                  </a:extLst>
                </p:cNvPr>
                <p:cNvSpPr txBox="1"/>
                <p:nvPr/>
              </p:nvSpPr>
              <p:spPr>
                <a:xfrm>
                  <a:off x="9156483" y="4232195"/>
                  <a:ext cx="1285364" cy="474176"/>
                </a:xfrm>
                <a:prstGeom prst="rect">
                  <a:avLst/>
                </a:prstGeom>
              </p:spPr>
              <p:txBody>
                <a:bodyPr wrap="square" lIns="0" tIns="0" rIns="0" bIns="0" rtlCol="0" anchor="b">
                  <a:spAutoFit/>
                </a:bodyPr>
                <a:lstStyle/>
                <a:p>
                  <a:pPr algn="ctr"/>
                  <a:r>
                    <a:rPr kumimoji="0" lang="en-CA" sz="3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125 K</a:t>
                  </a:r>
                  <a:endParaRPr lang="en-US" sz="3200" spc="-72" dirty="0">
                    <a:solidFill>
                      <a:schemeClr val="bg2"/>
                    </a:solidFill>
                    <a:latin typeface="+mj-lt"/>
                    <a:ea typeface="Arial Bold"/>
                    <a:cs typeface="Arial Bold"/>
                    <a:sym typeface="Arial Bold"/>
                  </a:endParaRPr>
                </a:p>
              </p:txBody>
            </p:sp>
            <p:sp>
              <p:nvSpPr>
                <p:cNvPr id="31" name="TextBox 53">
                  <a:extLst>
                    <a:ext uri="{FF2B5EF4-FFF2-40B4-BE49-F238E27FC236}">
                      <a16:creationId xmlns:a16="http://schemas.microsoft.com/office/drawing/2014/main" id="{3964EF40-9E90-692C-1DCB-29A366CBDA81}"/>
                    </a:ext>
                  </a:extLst>
                </p:cNvPr>
                <p:cNvSpPr txBox="1"/>
                <p:nvPr/>
              </p:nvSpPr>
              <p:spPr>
                <a:xfrm>
                  <a:off x="8310818" y="5519801"/>
                  <a:ext cx="228798" cy="222198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9" name="TextBox 57">
                  <a:extLst>
                    <a:ext uri="{FF2B5EF4-FFF2-40B4-BE49-F238E27FC236}">
                      <a16:creationId xmlns:a16="http://schemas.microsoft.com/office/drawing/2014/main" id="{8CA71959-6037-A1C2-9DCC-F490B53015EE}"/>
                    </a:ext>
                  </a:extLst>
                </p:cNvPr>
                <p:cNvSpPr txBox="1"/>
                <p:nvPr/>
              </p:nvSpPr>
              <p:spPr>
                <a:xfrm>
                  <a:off x="10213049" y="5519801"/>
                  <a:ext cx="228798" cy="222198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6" name="标题 1">
            <a:extLst>
              <a:ext uri="{FF2B5EF4-FFF2-40B4-BE49-F238E27FC236}">
                <a16:creationId xmlns:a16="http://schemas.microsoft.com/office/drawing/2014/main" id="{210FEF81-4004-F2EA-34AD-4993273B00D2}"/>
              </a:ext>
            </a:extLst>
          </p:cNvPr>
          <p:cNvSpPr txBox="1"/>
          <p:nvPr/>
        </p:nvSpPr>
        <p:spPr>
          <a:xfrm>
            <a:off x="2645340" y="1364352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82493C83-EA3F-72BD-4A2B-AD9828761B5C}"/>
              </a:ext>
            </a:extLst>
          </p:cNvPr>
          <p:cNvSpPr txBox="1"/>
          <p:nvPr/>
        </p:nvSpPr>
        <p:spPr>
          <a:xfrm>
            <a:off x="7969569" y="6089561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4C79D-CDB5-7F00-3ED0-C74CE4D95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829056"/>
            <a:ext cx="5554129" cy="1646566"/>
          </a:xfrm>
        </p:spPr>
        <p:txBody>
          <a:bodyPr>
            <a:noAutofit/>
          </a:bodyPr>
          <a:lstStyle/>
          <a:p>
            <a:r>
              <a:rPr lang="en-IN" sz="6600" dirty="0">
                <a:solidFill>
                  <a:schemeClr val="tx2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THANK YOU</a:t>
            </a:r>
            <a:endParaRPr lang="en-CA" sz="24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B11E1-F0AC-1CCC-3B76-AEC64C5E3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492C9-9EC8-054E-0414-C5D27396C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48A6C0-B7B6-52A4-D498-A39A8084CAD6}"/>
              </a:ext>
            </a:extLst>
          </p:cNvPr>
          <p:cNvGrpSpPr/>
          <p:nvPr/>
        </p:nvGrpSpPr>
        <p:grpSpPr>
          <a:xfrm>
            <a:off x="1977721" y="2475622"/>
            <a:ext cx="2651776" cy="3376068"/>
            <a:chOff x="1389107" y="1299746"/>
            <a:chExt cx="3344898" cy="42585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6E1CC21-CA95-B1DA-5ABC-53DEBB408424}"/>
                </a:ext>
              </a:extLst>
            </p:cNvPr>
            <p:cNvGrpSpPr/>
            <p:nvPr/>
          </p:nvGrpSpPr>
          <p:grpSpPr>
            <a:xfrm>
              <a:off x="1389107" y="1299746"/>
              <a:ext cx="3344898" cy="4258507"/>
              <a:chOff x="384374" y="1138369"/>
              <a:chExt cx="3344898" cy="425850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7658DE7-6E57-4962-323C-AB2EE3C0BC7C}"/>
                  </a:ext>
                </a:extLst>
              </p:cNvPr>
              <p:cNvGrpSpPr/>
              <p:nvPr/>
            </p:nvGrpSpPr>
            <p:grpSpPr>
              <a:xfrm>
                <a:off x="384374" y="1138369"/>
                <a:ext cx="3344898" cy="848876"/>
                <a:chOff x="5462984" y="2992029"/>
                <a:chExt cx="3344898" cy="848876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7CCFCE5-06EF-947B-E54C-F27904D1F31A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4547554-A14F-0389-A42B-10C4D0AD69C5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74D7F32-6353-749C-EAB9-840DA9EE1B95}"/>
                  </a:ext>
                </a:extLst>
              </p:cNvPr>
              <p:cNvGrpSpPr/>
              <p:nvPr/>
            </p:nvGrpSpPr>
            <p:grpSpPr>
              <a:xfrm>
                <a:off x="384374" y="2843184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BFCD63F4-F472-229E-4E7A-8A1177752CC4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21D7710-2F3F-450E-0632-CFAF6E4EF821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0CFB640-C354-F89F-AADB-CD498F579A57}"/>
                  </a:ext>
                </a:extLst>
              </p:cNvPr>
              <p:cNvGrpSpPr/>
              <p:nvPr/>
            </p:nvGrpSpPr>
            <p:grpSpPr>
              <a:xfrm>
                <a:off x="384374" y="4548000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D7C637DC-2E95-A630-78E3-8A11C464A0D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38DACF7-3562-D531-57F1-9D0B0A166C64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10" name="Graphic 8">
              <a:extLst>
                <a:ext uri="{FF2B5EF4-FFF2-40B4-BE49-F238E27FC236}">
                  <a16:creationId xmlns:a16="http://schemas.microsoft.com/office/drawing/2014/main" id="{B02F1390-F0BA-F778-3800-0353BD3AA4E3}"/>
                </a:ext>
              </a:extLst>
            </p:cNvPr>
            <p:cNvSpPr/>
            <p:nvPr/>
          </p:nvSpPr>
          <p:spPr>
            <a:xfrm>
              <a:off x="1622455" y="1565502"/>
              <a:ext cx="381008" cy="317364"/>
            </a:xfrm>
            <a:custGeom>
              <a:avLst/>
              <a:gdLst>
                <a:gd name="connsiteX0" fmla="*/ 162211 w 232539"/>
                <a:gd name="connsiteY0" fmla="*/ 140895 h 219619"/>
                <a:gd name="connsiteX1" fmla="*/ 156327 w 232539"/>
                <a:gd name="connsiteY1" fmla="*/ 146745 h 219619"/>
                <a:gd name="connsiteX2" fmla="*/ 104166 w 232539"/>
                <a:gd name="connsiteY2" fmla="*/ 122693 h 219619"/>
                <a:gd name="connsiteX3" fmla="*/ 79977 w 232539"/>
                <a:gd name="connsiteY3" fmla="*/ 70828 h 219619"/>
                <a:gd name="connsiteX4" fmla="*/ 83682 w 232539"/>
                <a:gd name="connsiteY4" fmla="*/ 67144 h 219619"/>
                <a:gd name="connsiteX5" fmla="*/ 85706 w 232539"/>
                <a:gd name="connsiteY5" fmla="*/ 32859 h 219619"/>
                <a:gd name="connsiteX6" fmla="*/ 69416 w 232539"/>
                <a:gd name="connsiteY6" fmla="*/ 11098 h 219619"/>
                <a:gd name="connsiteX7" fmla="*/ 29215 w 232539"/>
                <a:gd name="connsiteY7" fmla="*/ 7426 h 219619"/>
                <a:gd name="connsiteX8" fmla="*/ 8938 w 232539"/>
                <a:gd name="connsiteY8" fmla="*/ 27588 h 219619"/>
                <a:gd name="connsiteX9" fmla="*/ 37 w 232539"/>
                <a:gd name="connsiteY9" fmla="*/ 48389 h 219619"/>
                <a:gd name="connsiteX10" fmla="*/ 62209 w 232539"/>
                <a:gd name="connsiteY10" fmla="*/ 164413 h 219619"/>
                <a:gd name="connsiteX11" fmla="*/ 189601 w 232539"/>
                <a:gd name="connsiteY11" fmla="*/ 219169 h 219619"/>
                <a:gd name="connsiteX12" fmla="*/ 206716 w 232539"/>
                <a:gd name="connsiteY12" fmla="*/ 210518 h 219619"/>
                <a:gd name="connsiteX13" fmla="*/ 225068 w 232539"/>
                <a:gd name="connsiteY13" fmla="*/ 192271 h 219619"/>
                <a:gd name="connsiteX14" fmla="*/ 218113 w 232539"/>
                <a:gd name="connsiteY14" fmla="*/ 150220 h 219619"/>
                <a:gd name="connsiteX15" fmla="*/ 193431 w 232539"/>
                <a:gd name="connsiteY15" fmla="*/ 136803 h 219619"/>
                <a:gd name="connsiteX16" fmla="*/ 162211 w 232539"/>
                <a:gd name="connsiteY16" fmla="*/ 140895 h 2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39" h="219619">
                  <a:moveTo>
                    <a:pt x="162211" y="140895"/>
                  </a:moveTo>
                  <a:lnTo>
                    <a:pt x="156327" y="146745"/>
                  </a:lnTo>
                  <a:cubicBezTo>
                    <a:pt x="156327" y="146745"/>
                    <a:pt x="142341" y="160652"/>
                    <a:pt x="104166" y="122693"/>
                  </a:cubicBezTo>
                  <a:cubicBezTo>
                    <a:pt x="65991" y="84735"/>
                    <a:pt x="79977" y="70828"/>
                    <a:pt x="79977" y="70828"/>
                  </a:cubicBezTo>
                  <a:lnTo>
                    <a:pt x="83682" y="67144"/>
                  </a:lnTo>
                  <a:cubicBezTo>
                    <a:pt x="92810" y="58068"/>
                    <a:pt x="93671" y="43497"/>
                    <a:pt x="85706" y="32859"/>
                  </a:cubicBezTo>
                  <a:lnTo>
                    <a:pt x="69416" y="11098"/>
                  </a:lnTo>
                  <a:cubicBezTo>
                    <a:pt x="59559" y="-2068"/>
                    <a:pt x="40513" y="-3807"/>
                    <a:pt x="29215" y="7426"/>
                  </a:cubicBezTo>
                  <a:lnTo>
                    <a:pt x="8938" y="27588"/>
                  </a:lnTo>
                  <a:cubicBezTo>
                    <a:pt x="3336" y="33158"/>
                    <a:pt x="-418" y="40379"/>
                    <a:pt x="37" y="48389"/>
                  </a:cubicBezTo>
                  <a:cubicBezTo>
                    <a:pt x="1202" y="68881"/>
                    <a:pt x="10473" y="112971"/>
                    <a:pt x="62209" y="164413"/>
                  </a:cubicBezTo>
                  <a:cubicBezTo>
                    <a:pt x="117072" y="218964"/>
                    <a:pt x="168549" y="221132"/>
                    <a:pt x="189601" y="219169"/>
                  </a:cubicBezTo>
                  <a:cubicBezTo>
                    <a:pt x="196259" y="218549"/>
                    <a:pt x="202049" y="215158"/>
                    <a:pt x="206716" y="210518"/>
                  </a:cubicBezTo>
                  <a:lnTo>
                    <a:pt x="225068" y="192271"/>
                  </a:lnTo>
                  <a:cubicBezTo>
                    <a:pt x="237456" y="179953"/>
                    <a:pt x="233963" y="158836"/>
                    <a:pt x="218113" y="150220"/>
                  </a:cubicBezTo>
                  <a:lnTo>
                    <a:pt x="193431" y="136803"/>
                  </a:lnTo>
                  <a:cubicBezTo>
                    <a:pt x="183024" y="131145"/>
                    <a:pt x="170345" y="132807"/>
                    <a:pt x="162211" y="140895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E9FE4A8-D9B2-DFBE-9715-49B1195752EA}"/>
                </a:ext>
              </a:extLst>
            </p:cNvPr>
            <p:cNvSpPr/>
            <p:nvPr/>
          </p:nvSpPr>
          <p:spPr>
            <a:xfrm>
              <a:off x="1631680" y="4973934"/>
              <a:ext cx="362558" cy="319762"/>
            </a:xfrm>
            <a:custGeom>
              <a:avLst/>
              <a:gdLst>
                <a:gd name="connsiteX0" fmla="*/ 212062 w 310052"/>
                <a:gd name="connsiteY0" fmla="*/ 185357 h 310051"/>
                <a:gd name="connsiteX1" fmla="*/ 238671 w 310052"/>
                <a:gd name="connsiteY1" fmla="*/ 185357 h 310051"/>
                <a:gd name="connsiteX2" fmla="*/ 196309 w 310052"/>
                <a:gd name="connsiteY2" fmla="*/ 248669 h 310051"/>
                <a:gd name="connsiteX3" fmla="*/ 197432 w 310052"/>
                <a:gd name="connsiteY3" fmla="*/ 246493 h 310051"/>
                <a:gd name="connsiteX4" fmla="*/ 212062 w 310052"/>
                <a:gd name="connsiteY4" fmla="*/ 185357 h 310051"/>
                <a:gd name="connsiteX5" fmla="*/ 165136 w 310052"/>
                <a:gd name="connsiteY5" fmla="*/ 185357 h 310051"/>
                <a:gd name="connsiteX6" fmla="*/ 191807 w 310052"/>
                <a:gd name="connsiteY6" fmla="*/ 185357 h 310051"/>
                <a:gd name="connsiteX7" fmla="*/ 179345 w 310052"/>
                <a:gd name="connsiteY7" fmla="*/ 237451 h 310051"/>
                <a:gd name="connsiteX8" fmla="*/ 165136 w 310052"/>
                <a:gd name="connsiteY8" fmla="*/ 255829 h 310051"/>
                <a:gd name="connsiteX9" fmla="*/ 118244 w 310052"/>
                <a:gd name="connsiteY9" fmla="*/ 185357 h 310051"/>
                <a:gd name="connsiteX10" fmla="*/ 144915 w 310052"/>
                <a:gd name="connsiteY10" fmla="*/ 185357 h 310051"/>
                <a:gd name="connsiteX11" fmla="*/ 144915 w 310052"/>
                <a:gd name="connsiteY11" fmla="*/ 255829 h 310051"/>
                <a:gd name="connsiteX12" fmla="*/ 130705 w 310052"/>
                <a:gd name="connsiteY12" fmla="*/ 237451 h 310051"/>
                <a:gd name="connsiteX13" fmla="*/ 118244 w 310052"/>
                <a:gd name="connsiteY13" fmla="*/ 185357 h 310051"/>
                <a:gd name="connsiteX14" fmla="*/ 71382 w 310052"/>
                <a:gd name="connsiteY14" fmla="*/ 185357 h 310051"/>
                <a:gd name="connsiteX15" fmla="*/ 97990 w 310052"/>
                <a:gd name="connsiteY15" fmla="*/ 185357 h 310051"/>
                <a:gd name="connsiteX16" fmla="*/ 112620 w 310052"/>
                <a:gd name="connsiteY16" fmla="*/ 246493 h 310051"/>
                <a:gd name="connsiteX17" fmla="*/ 113744 w 310052"/>
                <a:gd name="connsiteY17" fmla="*/ 248669 h 310051"/>
                <a:gd name="connsiteX18" fmla="*/ 71382 w 310052"/>
                <a:gd name="connsiteY18" fmla="*/ 185357 h 310051"/>
                <a:gd name="connsiteX19" fmla="*/ 196308 w 310052"/>
                <a:gd name="connsiteY19" fmla="*/ 101824 h 310051"/>
                <a:gd name="connsiteX20" fmla="*/ 238670 w 310052"/>
                <a:gd name="connsiteY20" fmla="*/ 165136 h 310051"/>
                <a:gd name="connsiteX21" fmla="*/ 212062 w 310052"/>
                <a:gd name="connsiteY21" fmla="*/ 165136 h 310051"/>
                <a:gd name="connsiteX22" fmla="*/ 197431 w 310052"/>
                <a:gd name="connsiteY22" fmla="*/ 104000 h 310051"/>
                <a:gd name="connsiteX23" fmla="*/ 196308 w 310052"/>
                <a:gd name="connsiteY23" fmla="*/ 101824 h 310051"/>
                <a:gd name="connsiteX24" fmla="*/ 113742 w 310052"/>
                <a:gd name="connsiteY24" fmla="*/ 101824 h 310051"/>
                <a:gd name="connsiteX25" fmla="*/ 112619 w 310052"/>
                <a:gd name="connsiteY25" fmla="*/ 104000 h 310051"/>
                <a:gd name="connsiteX26" fmla="*/ 97989 w 310052"/>
                <a:gd name="connsiteY26" fmla="*/ 165136 h 310051"/>
                <a:gd name="connsiteX27" fmla="*/ 71380 w 310052"/>
                <a:gd name="connsiteY27" fmla="*/ 165136 h 310051"/>
                <a:gd name="connsiteX28" fmla="*/ 113742 w 310052"/>
                <a:gd name="connsiteY28" fmla="*/ 101824 h 310051"/>
                <a:gd name="connsiteX29" fmla="*/ 165136 w 310052"/>
                <a:gd name="connsiteY29" fmla="*/ 94664 h 310051"/>
                <a:gd name="connsiteX30" fmla="*/ 179345 w 310052"/>
                <a:gd name="connsiteY30" fmla="*/ 113042 h 310051"/>
                <a:gd name="connsiteX31" fmla="*/ 191807 w 310052"/>
                <a:gd name="connsiteY31" fmla="*/ 165136 h 310051"/>
                <a:gd name="connsiteX32" fmla="*/ 165136 w 310052"/>
                <a:gd name="connsiteY32" fmla="*/ 165136 h 310051"/>
                <a:gd name="connsiteX33" fmla="*/ 144915 w 310052"/>
                <a:gd name="connsiteY33" fmla="*/ 94664 h 310051"/>
                <a:gd name="connsiteX34" fmla="*/ 144915 w 310052"/>
                <a:gd name="connsiteY34" fmla="*/ 165136 h 310051"/>
                <a:gd name="connsiteX35" fmla="*/ 118244 w 310052"/>
                <a:gd name="connsiteY35" fmla="*/ 165136 h 310051"/>
                <a:gd name="connsiteX36" fmla="*/ 130705 w 310052"/>
                <a:gd name="connsiteY36" fmla="*/ 113042 h 310051"/>
                <a:gd name="connsiteX37" fmla="*/ 144915 w 310052"/>
                <a:gd name="connsiteY37" fmla="*/ 94664 h 310051"/>
                <a:gd name="connsiteX38" fmla="*/ 155026 w 310052"/>
                <a:gd name="connsiteY38" fmla="*/ 70772 h 310051"/>
                <a:gd name="connsiteX39" fmla="*/ 50552 w 310052"/>
                <a:gd name="connsiteY39" fmla="*/ 175246 h 310051"/>
                <a:gd name="connsiteX40" fmla="*/ 155026 w 310052"/>
                <a:gd name="connsiteY40" fmla="*/ 279720 h 310051"/>
                <a:gd name="connsiteX41" fmla="*/ 259500 w 310052"/>
                <a:gd name="connsiteY41" fmla="*/ 175246 h 310051"/>
                <a:gd name="connsiteX42" fmla="*/ 155026 w 310052"/>
                <a:gd name="connsiteY42" fmla="*/ 70772 h 310051"/>
                <a:gd name="connsiteX43" fmla="*/ 0 w 310052"/>
                <a:gd name="connsiteY43" fmla="*/ 50551 h 310051"/>
                <a:gd name="connsiteX44" fmla="*/ 310052 w 310052"/>
                <a:gd name="connsiteY44" fmla="*/ 50551 h 310051"/>
                <a:gd name="connsiteX45" fmla="*/ 310052 w 310052"/>
                <a:gd name="connsiteY45" fmla="*/ 310051 h 310051"/>
                <a:gd name="connsiteX46" fmla="*/ 0 w 310052"/>
                <a:gd name="connsiteY46" fmla="*/ 310051 h 310051"/>
                <a:gd name="connsiteX47" fmla="*/ 266240 w 310052"/>
                <a:gd name="connsiteY47" fmla="*/ 0 h 310051"/>
                <a:gd name="connsiteX48" fmla="*/ 310052 w 310052"/>
                <a:gd name="connsiteY48" fmla="*/ 0 h 310051"/>
                <a:gd name="connsiteX49" fmla="*/ 310052 w 310052"/>
                <a:gd name="connsiteY49" fmla="*/ 30331 h 310051"/>
                <a:gd name="connsiteX50" fmla="*/ 266240 w 310052"/>
                <a:gd name="connsiteY50" fmla="*/ 30331 h 310051"/>
                <a:gd name="connsiteX51" fmla="*/ 0 w 310052"/>
                <a:gd name="connsiteY51" fmla="*/ 0 h 310051"/>
                <a:gd name="connsiteX52" fmla="*/ 246020 w 310052"/>
                <a:gd name="connsiteY52" fmla="*/ 0 h 310051"/>
                <a:gd name="connsiteX53" fmla="*/ 246020 w 310052"/>
                <a:gd name="connsiteY53" fmla="*/ 30331 h 310051"/>
                <a:gd name="connsiteX54" fmla="*/ 0 w 310052"/>
                <a:gd name="connsiteY54" fmla="*/ 30331 h 31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052" h="310051">
                  <a:moveTo>
                    <a:pt x="212062" y="185357"/>
                  </a:moveTo>
                  <a:lnTo>
                    <a:pt x="238671" y="185357"/>
                  </a:lnTo>
                  <a:cubicBezTo>
                    <a:pt x="235405" y="212537"/>
                    <a:pt x="219150" y="235776"/>
                    <a:pt x="196309" y="248669"/>
                  </a:cubicBezTo>
                  <a:cubicBezTo>
                    <a:pt x="196687" y="247954"/>
                    <a:pt x="197063" y="247231"/>
                    <a:pt x="197432" y="246493"/>
                  </a:cubicBezTo>
                  <a:cubicBezTo>
                    <a:pt x="205812" y="229732"/>
                    <a:pt x="210904" y="208319"/>
                    <a:pt x="212062" y="185357"/>
                  </a:cubicBezTo>
                  <a:close/>
                  <a:moveTo>
                    <a:pt x="165136" y="185357"/>
                  </a:moveTo>
                  <a:lnTo>
                    <a:pt x="191807" y="185357"/>
                  </a:lnTo>
                  <a:cubicBezTo>
                    <a:pt x="190705" y="205154"/>
                    <a:pt x="186384" y="223373"/>
                    <a:pt x="179345" y="237451"/>
                  </a:cubicBezTo>
                  <a:cubicBezTo>
                    <a:pt x="175119" y="245903"/>
                    <a:pt x="170216" y="252178"/>
                    <a:pt x="165136" y="255829"/>
                  </a:cubicBezTo>
                  <a:close/>
                  <a:moveTo>
                    <a:pt x="118244" y="185357"/>
                  </a:moveTo>
                  <a:lnTo>
                    <a:pt x="144915" y="185357"/>
                  </a:lnTo>
                  <a:lnTo>
                    <a:pt x="144915" y="255829"/>
                  </a:lnTo>
                  <a:cubicBezTo>
                    <a:pt x="139835" y="252177"/>
                    <a:pt x="134932" y="245904"/>
                    <a:pt x="130705" y="237451"/>
                  </a:cubicBezTo>
                  <a:cubicBezTo>
                    <a:pt x="123666" y="223373"/>
                    <a:pt x="119346" y="205154"/>
                    <a:pt x="118244" y="185357"/>
                  </a:cubicBezTo>
                  <a:close/>
                  <a:moveTo>
                    <a:pt x="71382" y="185357"/>
                  </a:moveTo>
                  <a:lnTo>
                    <a:pt x="97990" y="185357"/>
                  </a:lnTo>
                  <a:cubicBezTo>
                    <a:pt x="99149" y="208319"/>
                    <a:pt x="104240" y="229732"/>
                    <a:pt x="112620" y="246493"/>
                  </a:cubicBezTo>
                  <a:cubicBezTo>
                    <a:pt x="112989" y="247231"/>
                    <a:pt x="113364" y="247954"/>
                    <a:pt x="113744" y="248669"/>
                  </a:cubicBezTo>
                  <a:cubicBezTo>
                    <a:pt x="90903" y="235776"/>
                    <a:pt x="74648" y="212537"/>
                    <a:pt x="71382" y="185357"/>
                  </a:cubicBezTo>
                  <a:close/>
                  <a:moveTo>
                    <a:pt x="196308" y="101824"/>
                  </a:moveTo>
                  <a:cubicBezTo>
                    <a:pt x="219148" y="114717"/>
                    <a:pt x="235404" y="137956"/>
                    <a:pt x="238670" y="165136"/>
                  </a:cubicBezTo>
                  <a:lnTo>
                    <a:pt x="212062" y="165136"/>
                  </a:lnTo>
                  <a:cubicBezTo>
                    <a:pt x="210903" y="142174"/>
                    <a:pt x="205812" y="120761"/>
                    <a:pt x="197431" y="104000"/>
                  </a:cubicBezTo>
                  <a:cubicBezTo>
                    <a:pt x="197063" y="103262"/>
                    <a:pt x="196688" y="102539"/>
                    <a:pt x="196308" y="101824"/>
                  </a:cubicBezTo>
                  <a:close/>
                  <a:moveTo>
                    <a:pt x="113742" y="101824"/>
                  </a:moveTo>
                  <a:cubicBezTo>
                    <a:pt x="113364" y="102539"/>
                    <a:pt x="112988" y="103262"/>
                    <a:pt x="112619" y="104000"/>
                  </a:cubicBezTo>
                  <a:cubicBezTo>
                    <a:pt x="104239" y="120761"/>
                    <a:pt x="99147" y="142174"/>
                    <a:pt x="97989" y="165136"/>
                  </a:cubicBezTo>
                  <a:lnTo>
                    <a:pt x="71380" y="165136"/>
                  </a:lnTo>
                  <a:cubicBezTo>
                    <a:pt x="74645" y="137955"/>
                    <a:pt x="90901" y="114717"/>
                    <a:pt x="113742" y="101824"/>
                  </a:cubicBezTo>
                  <a:close/>
                  <a:moveTo>
                    <a:pt x="165136" y="94664"/>
                  </a:moveTo>
                  <a:cubicBezTo>
                    <a:pt x="170216" y="98316"/>
                    <a:pt x="175119" y="104589"/>
                    <a:pt x="179345" y="113042"/>
                  </a:cubicBezTo>
                  <a:cubicBezTo>
                    <a:pt x="186384" y="127120"/>
                    <a:pt x="190704" y="145338"/>
                    <a:pt x="191807" y="165136"/>
                  </a:cubicBezTo>
                  <a:lnTo>
                    <a:pt x="165136" y="165136"/>
                  </a:lnTo>
                  <a:close/>
                  <a:moveTo>
                    <a:pt x="144915" y="94664"/>
                  </a:moveTo>
                  <a:lnTo>
                    <a:pt x="144915" y="165136"/>
                  </a:lnTo>
                  <a:lnTo>
                    <a:pt x="118244" y="165136"/>
                  </a:lnTo>
                  <a:cubicBezTo>
                    <a:pt x="119346" y="145339"/>
                    <a:pt x="123667" y="127120"/>
                    <a:pt x="130705" y="113042"/>
                  </a:cubicBezTo>
                  <a:cubicBezTo>
                    <a:pt x="134932" y="104589"/>
                    <a:pt x="139835" y="98315"/>
                    <a:pt x="144915" y="94664"/>
                  </a:cubicBezTo>
                  <a:close/>
                  <a:moveTo>
                    <a:pt x="155026" y="70772"/>
                  </a:moveTo>
                  <a:cubicBezTo>
                    <a:pt x="97419" y="70772"/>
                    <a:pt x="50552" y="117638"/>
                    <a:pt x="50552" y="175246"/>
                  </a:cubicBezTo>
                  <a:cubicBezTo>
                    <a:pt x="50552" y="232854"/>
                    <a:pt x="97419" y="279720"/>
                    <a:pt x="155026" y="279720"/>
                  </a:cubicBezTo>
                  <a:cubicBezTo>
                    <a:pt x="212633" y="279720"/>
                    <a:pt x="259500" y="232854"/>
                    <a:pt x="259500" y="175246"/>
                  </a:cubicBezTo>
                  <a:cubicBezTo>
                    <a:pt x="259500" y="117639"/>
                    <a:pt x="212633" y="70772"/>
                    <a:pt x="155026" y="70772"/>
                  </a:cubicBezTo>
                  <a:close/>
                  <a:moveTo>
                    <a:pt x="0" y="50551"/>
                  </a:moveTo>
                  <a:lnTo>
                    <a:pt x="310052" y="50551"/>
                  </a:lnTo>
                  <a:lnTo>
                    <a:pt x="310052" y="310051"/>
                  </a:lnTo>
                  <a:lnTo>
                    <a:pt x="0" y="310051"/>
                  </a:lnTo>
                  <a:close/>
                  <a:moveTo>
                    <a:pt x="266240" y="0"/>
                  </a:moveTo>
                  <a:lnTo>
                    <a:pt x="310052" y="0"/>
                  </a:lnTo>
                  <a:lnTo>
                    <a:pt x="310052" y="30331"/>
                  </a:lnTo>
                  <a:lnTo>
                    <a:pt x="266240" y="30331"/>
                  </a:lnTo>
                  <a:close/>
                  <a:moveTo>
                    <a:pt x="0" y="0"/>
                  </a:moveTo>
                  <a:lnTo>
                    <a:pt x="246020" y="0"/>
                  </a:lnTo>
                  <a:lnTo>
                    <a:pt x="246020" y="30331"/>
                  </a:lnTo>
                  <a:lnTo>
                    <a:pt x="0" y="30331"/>
                  </a:lnTo>
                  <a:close/>
                </a:path>
              </a:pathLst>
            </a:custGeom>
            <a:solidFill>
              <a:schemeClr val="bg2"/>
            </a:solidFill>
            <a:ln w="59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8797BB-0C08-7EF3-9BC7-0CAC2E7FB418}"/>
                </a:ext>
              </a:extLst>
            </p:cNvPr>
            <p:cNvSpPr/>
            <p:nvPr/>
          </p:nvSpPr>
          <p:spPr>
            <a:xfrm>
              <a:off x="1622456" y="3284426"/>
              <a:ext cx="381006" cy="289146"/>
            </a:xfrm>
            <a:custGeom>
              <a:avLst/>
              <a:gdLst>
                <a:gd name="connsiteX0" fmla="*/ 74283 w 277754"/>
                <a:gd name="connsiteY0" fmla="*/ 0 h 238998"/>
                <a:gd name="connsiteX1" fmla="*/ 20860 w 277754"/>
                <a:gd name="connsiteY1" fmla="*/ 17930 h 238998"/>
                <a:gd name="connsiteX2" fmla="*/ 0 w 277754"/>
                <a:gd name="connsiteY2" fmla="*/ 74283 h 238998"/>
                <a:gd name="connsiteX3" fmla="*/ 0 w 277754"/>
                <a:gd name="connsiteY3" fmla="*/ 164715 h 238998"/>
                <a:gd name="connsiteX4" fmla="*/ 20860 w 277754"/>
                <a:gd name="connsiteY4" fmla="*/ 221068 h 238998"/>
                <a:gd name="connsiteX5" fmla="*/ 74283 w 277754"/>
                <a:gd name="connsiteY5" fmla="*/ 238998 h 238998"/>
                <a:gd name="connsiteX6" fmla="*/ 203472 w 277754"/>
                <a:gd name="connsiteY6" fmla="*/ 238998 h 238998"/>
                <a:gd name="connsiteX7" fmla="*/ 256895 w 277754"/>
                <a:gd name="connsiteY7" fmla="*/ 221068 h 238998"/>
                <a:gd name="connsiteX8" fmla="*/ 277755 w 277754"/>
                <a:gd name="connsiteY8" fmla="*/ 164715 h 238998"/>
                <a:gd name="connsiteX9" fmla="*/ 277755 w 277754"/>
                <a:gd name="connsiteY9" fmla="*/ 74283 h 238998"/>
                <a:gd name="connsiteX10" fmla="*/ 256895 w 277754"/>
                <a:gd name="connsiteY10" fmla="*/ 17930 h 238998"/>
                <a:gd name="connsiteX11" fmla="*/ 203472 w 277754"/>
                <a:gd name="connsiteY11" fmla="*/ 0 h 238998"/>
                <a:gd name="connsiteX12" fmla="*/ 74283 w 277754"/>
                <a:gd name="connsiteY12" fmla="*/ 0 h 238998"/>
                <a:gd name="connsiteX13" fmla="*/ 232261 w 277754"/>
                <a:gd name="connsiteY13" fmla="*/ 72504 h 238998"/>
                <a:gd name="connsiteX14" fmla="*/ 234003 w 277754"/>
                <a:gd name="connsiteY14" fmla="*/ 58913 h 238998"/>
                <a:gd name="connsiteX15" fmla="*/ 220412 w 277754"/>
                <a:gd name="connsiteY15" fmla="*/ 57171 h 238998"/>
                <a:gd name="connsiteX16" fmla="*/ 148750 w 277754"/>
                <a:gd name="connsiteY16" fmla="*/ 112544 h 238998"/>
                <a:gd name="connsiteX17" fmla="*/ 129002 w 277754"/>
                <a:gd name="connsiteY17" fmla="*/ 112544 h 238998"/>
                <a:gd name="connsiteX18" fmla="*/ 57342 w 277754"/>
                <a:gd name="connsiteY18" fmla="*/ 57171 h 238998"/>
                <a:gd name="connsiteX19" fmla="*/ 43750 w 277754"/>
                <a:gd name="connsiteY19" fmla="*/ 58913 h 238998"/>
                <a:gd name="connsiteX20" fmla="*/ 45493 w 277754"/>
                <a:gd name="connsiteY20" fmla="*/ 72504 h 238998"/>
                <a:gd name="connsiteX21" fmla="*/ 117154 w 277754"/>
                <a:gd name="connsiteY21" fmla="*/ 127878 h 238998"/>
                <a:gd name="connsiteX22" fmla="*/ 160599 w 277754"/>
                <a:gd name="connsiteY22" fmla="*/ 127878 h 238998"/>
                <a:gd name="connsiteX23" fmla="*/ 232261 w 277754"/>
                <a:gd name="connsiteY23" fmla="*/ 72504 h 23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7754" h="238998">
                  <a:moveTo>
                    <a:pt x="74283" y="0"/>
                  </a:moveTo>
                  <a:cubicBezTo>
                    <a:pt x="53420" y="0"/>
                    <a:pt x="34553" y="5214"/>
                    <a:pt x="20860" y="17930"/>
                  </a:cubicBezTo>
                  <a:cubicBezTo>
                    <a:pt x="7036" y="30766"/>
                    <a:pt x="0" y="49829"/>
                    <a:pt x="0" y="74283"/>
                  </a:cubicBezTo>
                  <a:lnTo>
                    <a:pt x="0" y="164715"/>
                  </a:lnTo>
                  <a:cubicBezTo>
                    <a:pt x="0" y="189170"/>
                    <a:pt x="7036" y="208232"/>
                    <a:pt x="20860" y="221068"/>
                  </a:cubicBezTo>
                  <a:cubicBezTo>
                    <a:pt x="34553" y="233784"/>
                    <a:pt x="53420" y="238998"/>
                    <a:pt x="74283" y="238998"/>
                  </a:cubicBezTo>
                  <a:lnTo>
                    <a:pt x="203472" y="238998"/>
                  </a:lnTo>
                  <a:cubicBezTo>
                    <a:pt x="224336" y="238998"/>
                    <a:pt x="243202" y="233784"/>
                    <a:pt x="256895" y="221068"/>
                  </a:cubicBezTo>
                  <a:cubicBezTo>
                    <a:pt x="270719" y="208232"/>
                    <a:pt x="277755" y="189170"/>
                    <a:pt x="277755" y="164715"/>
                  </a:cubicBezTo>
                  <a:lnTo>
                    <a:pt x="277755" y="74283"/>
                  </a:lnTo>
                  <a:cubicBezTo>
                    <a:pt x="277755" y="49829"/>
                    <a:pt x="270719" y="30766"/>
                    <a:pt x="256895" y="17930"/>
                  </a:cubicBezTo>
                  <a:cubicBezTo>
                    <a:pt x="243202" y="5214"/>
                    <a:pt x="224336" y="0"/>
                    <a:pt x="203472" y="0"/>
                  </a:cubicBezTo>
                  <a:lnTo>
                    <a:pt x="74283" y="0"/>
                  </a:lnTo>
                  <a:close/>
                  <a:moveTo>
                    <a:pt x="232261" y="72504"/>
                  </a:moveTo>
                  <a:cubicBezTo>
                    <a:pt x="236495" y="69233"/>
                    <a:pt x="237275" y="63148"/>
                    <a:pt x="234003" y="58913"/>
                  </a:cubicBezTo>
                  <a:cubicBezTo>
                    <a:pt x="230732" y="54679"/>
                    <a:pt x="224647" y="53899"/>
                    <a:pt x="220412" y="57171"/>
                  </a:cubicBezTo>
                  <a:lnTo>
                    <a:pt x="148750" y="112544"/>
                  </a:lnTo>
                  <a:cubicBezTo>
                    <a:pt x="142935" y="117038"/>
                    <a:pt x="134818" y="117038"/>
                    <a:pt x="129002" y="112544"/>
                  </a:cubicBezTo>
                  <a:lnTo>
                    <a:pt x="57342" y="57171"/>
                  </a:lnTo>
                  <a:cubicBezTo>
                    <a:pt x="53107" y="53899"/>
                    <a:pt x="47022" y="54679"/>
                    <a:pt x="43750" y="58913"/>
                  </a:cubicBezTo>
                  <a:cubicBezTo>
                    <a:pt x="40478" y="63148"/>
                    <a:pt x="41258" y="69233"/>
                    <a:pt x="45493" y="72504"/>
                  </a:cubicBezTo>
                  <a:lnTo>
                    <a:pt x="117154" y="127878"/>
                  </a:lnTo>
                  <a:cubicBezTo>
                    <a:pt x="129949" y="137764"/>
                    <a:pt x="147804" y="137764"/>
                    <a:pt x="160599" y="127878"/>
                  </a:cubicBezTo>
                  <a:lnTo>
                    <a:pt x="232261" y="7250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3" name="Picture Placeholder 22" descr="A factory with a graph on the side&#10;&#10;AI-generated content may be incorrect.">
            <a:extLst>
              <a:ext uri="{FF2B5EF4-FFF2-40B4-BE49-F238E27FC236}">
                <a16:creationId xmlns:a16="http://schemas.microsoft.com/office/drawing/2014/main" id="{8E33E57D-E210-36B0-6D69-4406D75E8D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标题 1">
            <a:extLst>
              <a:ext uri="{FF2B5EF4-FFF2-40B4-BE49-F238E27FC236}">
                <a16:creationId xmlns:a16="http://schemas.microsoft.com/office/drawing/2014/main" id="{9136ED3D-61E2-B83A-4DFE-261E0F7B49D1}"/>
              </a:ext>
            </a:extLst>
          </p:cNvPr>
          <p:cNvSpPr txBox="1"/>
          <p:nvPr/>
        </p:nvSpPr>
        <p:spPr>
          <a:xfrm>
            <a:off x="1084764" y="653574"/>
            <a:ext cx="350964" cy="35096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2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>
            <a:extLst>
              <a:ext uri="{FF2B5EF4-FFF2-40B4-BE49-F238E27FC236}">
                <a16:creationId xmlns:a16="http://schemas.microsoft.com/office/drawing/2014/main" id="{BB517629-E146-2111-1A76-45AB28DBB141}"/>
              </a:ext>
            </a:extLst>
          </p:cNvPr>
          <p:cNvSpPr txBox="1"/>
          <p:nvPr/>
        </p:nvSpPr>
        <p:spPr>
          <a:xfrm>
            <a:off x="5080695" y="5008439"/>
            <a:ext cx="583127" cy="583124"/>
          </a:xfrm>
          <a:custGeom>
            <a:avLst/>
            <a:gdLst>
              <a:gd name="connsiteX0" fmla="*/ 687553 w 687552"/>
              <a:gd name="connsiteY0" fmla="*/ 343760 h 687552"/>
              <a:gd name="connsiteX1" fmla="*/ 573914 w 687552"/>
              <a:gd name="connsiteY1" fmla="*/ 367275 h 687552"/>
              <a:gd name="connsiteX2" fmla="*/ 367308 w 687552"/>
              <a:gd name="connsiteY2" fmla="*/ 573881 h 687552"/>
              <a:gd name="connsiteX3" fmla="*/ 343793 w 687552"/>
              <a:gd name="connsiteY3" fmla="*/ 687553 h 687552"/>
              <a:gd name="connsiteX4" fmla="*/ 320278 w 687552"/>
              <a:gd name="connsiteY4" fmla="*/ 573881 h 687552"/>
              <a:gd name="connsiteX5" fmla="*/ 113672 w 687552"/>
              <a:gd name="connsiteY5" fmla="*/ 367275 h 687552"/>
              <a:gd name="connsiteX6" fmla="*/ 0 w 687552"/>
              <a:gd name="connsiteY6" fmla="*/ 343760 h 687552"/>
              <a:gd name="connsiteX7" fmla="*/ 113672 w 687552"/>
              <a:gd name="connsiteY7" fmla="*/ 320245 h 687552"/>
              <a:gd name="connsiteX8" fmla="*/ 320278 w 687552"/>
              <a:gd name="connsiteY8" fmla="*/ 113639 h 687552"/>
              <a:gd name="connsiteX9" fmla="*/ 343793 w 687552"/>
              <a:gd name="connsiteY9" fmla="*/ 0 h 687552"/>
              <a:gd name="connsiteX10" fmla="*/ 367308 w 687552"/>
              <a:gd name="connsiteY10" fmla="*/ 113639 h 687552"/>
              <a:gd name="connsiteX11" fmla="*/ 573914 w 687552"/>
              <a:gd name="connsiteY11" fmla="*/ 320245 h 687552"/>
            </a:gdLst>
            <a:ahLst/>
            <a:cxnLst/>
            <a:rect l="l" t="t" r="r" b="b"/>
            <a:pathLst>
              <a:path w="687552" h="687552">
                <a:moveTo>
                  <a:pt x="687553" y="343760"/>
                </a:moveTo>
                <a:lnTo>
                  <a:pt x="573914" y="367275"/>
                </a:lnTo>
                <a:cubicBezTo>
                  <a:pt x="469999" y="388772"/>
                  <a:pt x="388805" y="469966"/>
                  <a:pt x="367308" y="573881"/>
                </a:cubicBezTo>
                <a:lnTo>
                  <a:pt x="343793" y="687553"/>
                </a:lnTo>
                <a:lnTo>
                  <a:pt x="320278" y="573881"/>
                </a:lnTo>
                <a:cubicBezTo>
                  <a:pt x="298748" y="469966"/>
                  <a:pt x="217554" y="388772"/>
                  <a:pt x="113672" y="367275"/>
                </a:cubicBezTo>
                <a:lnTo>
                  <a:pt x="0" y="343760"/>
                </a:lnTo>
                <a:lnTo>
                  <a:pt x="113672" y="320245"/>
                </a:lnTo>
                <a:cubicBezTo>
                  <a:pt x="217554" y="298748"/>
                  <a:pt x="298748" y="217554"/>
                  <a:pt x="320278" y="113639"/>
                </a:cubicBezTo>
                <a:lnTo>
                  <a:pt x="343793" y="0"/>
                </a:lnTo>
                <a:lnTo>
                  <a:pt x="367308" y="113639"/>
                </a:lnTo>
                <a:cubicBezTo>
                  <a:pt x="388805" y="217554"/>
                  <a:pt x="469999" y="298748"/>
                  <a:pt x="573914" y="320245"/>
                </a:cubicBezTo>
                <a:close/>
              </a:path>
            </a:pathLst>
          </a:custGeom>
          <a:solidFill>
            <a:schemeClr val="accent5"/>
          </a:solidFill>
          <a:ln w="8467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0968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9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95959"/>
      </a:accent1>
      <a:accent2>
        <a:srgbClr val="262626"/>
      </a:accent2>
      <a:accent3>
        <a:srgbClr val="262626"/>
      </a:accent3>
      <a:accent4>
        <a:srgbClr val="963232"/>
      </a:accent4>
      <a:accent5>
        <a:srgbClr val="963232"/>
      </a:accent5>
      <a:accent6>
        <a:srgbClr val="E5F4FF"/>
      </a:accent6>
      <a:hlink>
        <a:srgbClr val="00B050"/>
      </a:hlink>
      <a:folHlink>
        <a:srgbClr val="FF0000"/>
      </a:folHlink>
    </a:clrScheme>
    <a:fontScheme name="Custom 64">
      <a:majorFont>
        <a:latin typeface="Calisto MT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1473</Words>
  <Application>Microsoft Office PowerPoint</Application>
  <PresentationFormat>Widescreen</PresentationFormat>
  <Paragraphs>191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Aharoni</vt:lpstr>
      <vt:lpstr>Aparajita</vt:lpstr>
      <vt:lpstr>Aptos</vt:lpstr>
      <vt:lpstr>Arial</vt:lpstr>
      <vt:lpstr>Arial Bold</vt:lpstr>
      <vt:lpstr>Arial Nova</vt:lpstr>
      <vt:lpstr>Calibri</vt:lpstr>
      <vt:lpstr>Calisto MT</vt:lpstr>
      <vt:lpstr>Courier New</vt:lpstr>
      <vt:lpstr>Roboto</vt:lpstr>
      <vt:lpstr>Office Theme</vt:lpstr>
      <vt:lpstr>Cement Factory Business  Plan</vt:lpstr>
      <vt:lpstr>PowerPoint Presentation</vt:lpstr>
      <vt:lpstr>Lorem ipsum dolor sit</vt:lpstr>
      <vt:lpstr>Lorem ipsum dolor</vt:lpstr>
      <vt:lpstr>Lorem ipsum dolor</vt:lpstr>
      <vt:lpstr>Lorem ipsum dolor sit</vt:lpstr>
      <vt:lpstr>PowerPoint Presentation</vt:lpstr>
      <vt:lpstr>Lorem ipsum dolor sit</vt:lpstr>
      <vt:lpstr>Lorem ipsum dolor sit</vt:lpstr>
      <vt:lpstr>Lorem ipsum dolor sit</vt:lpstr>
      <vt:lpstr>Lorem ipsum dolor</vt:lpstr>
      <vt:lpstr>Lorem ipsum dolor sit</vt:lpstr>
      <vt:lpstr>Lorem ipsum dolor sit</vt:lpstr>
      <vt:lpstr>Meet Our Team</vt:lpstr>
      <vt:lpstr>Lorem ipsum dolor sit</vt:lpstr>
      <vt:lpstr>Lorem ipsum dolor sit</vt:lpstr>
      <vt:lpstr>DATA INFOGRAPHICS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Meenakshi M</cp:lastModifiedBy>
  <cp:revision>1</cp:revision>
  <dcterms:created xsi:type="dcterms:W3CDTF">2025-11-13T22:31:07Z</dcterms:created>
  <dcterms:modified xsi:type="dcterms:W3CDTF">2025-11-13T22:32:04Z</dcterms:modified>
</cp:coreProperties>
</file>