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491" r:id="rId2"/>
    <p:sldId id="2141413497" r:id="rId3"/>
    <p:sldId id="2141413516" r:id="rId4"/>
    <p:sldId id="2141413517" r:id="rId5"/>
    <p:sldId id="2141413504" r:id="rId6"/>
    <p:sldId id="2141413505" r:id="rId7"/>
    <p:sldId id="2141413506" r:id="rId8"/>
    <p:sldId id="2141413507" r:id="rId9"/>
    <p:sldId id="2141413508" r:id="rId10"/>
    <p:sldId id="2141413509" r:id="rId11"/>
    <p:sldId id="2141413510" r:id="rId12"/>
    <p:sldId id="2141413511" r:id="rId13"/>
    <p:sldId id="2141413512" r:id="rId14"/>
    <p:sldId id="2141413454" r:id="rId15"/>
    <p:sldId id="2141413513" r:id="rId16"/>
    <p:sldId id="2141413515" r:id="rId17"/>
    <p:sldId id="21414134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4EF"/>
    <a:srgbClr val="BB4A19"/>
    <a:srgbClr val="DE9E7B"/>
    <a:srgbClr val="D0825E"/>
    <a:srgbClr val="DEB99F"/>
    <a:srgbClr val="FF00FF"/>
    <a:srgbClr val="FF33CC"/>
    <a:srgbClr val="D51C9C"/>
    <a:srgbClr val="66FFFF"/>
    <a:srgbClr val="E13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8F9AD7-E605-4DDC-B724-317B93BC0B34}" v="33" dt="2025-11-13T22:40:14.4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18" autoAdjust="0"/>
    <p:restoredTop sz="96081" autoAdjust="0"/>
  </p:normalViewPr>
  <p:slideViewPr>
    <p:cSldViewPr snapToGrid="0">
      <p:cViewPr varScale="1">
        <p:scale>
          <a:sx n="95" d="100"/>
          <a:sy n="95" d="100"/>
        </p:scale>
        <p:origin x="312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4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13-11-2025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9FD4D2-547E-7D3A-75DD-39AD30F618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8615" cy="6858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883552" y="808962"/>
            <a:ext cx="8424895" cy="1773011"/>
          </a:xfrm>
        </p:spPr>
        <p:txBody>
          <a:bodyPr anchor="ctr">
            <a:normAutofit/>
          </a:bodyPr>
          <a:lstStyle>
            <a:lvl1pPr algn="ctr">
              <a:defRPr sz="6000" b="1">
                <a:solidFill>
                  <a:schemeClr val="tx1"/>
                </a:solidFill>
                <a:latin typeface="+mj-lt"/>
                <a:ea typeface="Cascadia Code" panose="020B0609020000020004" pitchFamily="49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15377" y="5233038"/>
            <a:ext cx="6961245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36CAB1-BC14-85CA-2F43-97AA875A9D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4D5373-D928-6904-EB17-547058BE50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1228881"/>
            <a:ext cx="5731964" cy="5594829"/>
          </a:xfrm>
          <a:custGeom>
            <a:avLst/>
            <a:gdLst>
              <a:gd name="connsiteX0" fmla="*/ 2988764 w 5731964"/>
              <a:gd name="connsiteY0" fmla="*/ 1937229 h 5594829"/>
              <a:gd name="connsiteX1" fmla="*/ 5731964 w 5731964"/>
              <a:gd name="connsiteY1" fmla="*/ 1937229 h 5594829"/>
              <a:gd name="connsiteX2" fmla="*/ 5731964 w 5731964"/>
              <a:gd name="connsiteY2" fmla="*/ 5594829 h 5594829"/>
              <a:gd name="connsiteX3" fmla="*/ 2988764 w 5731964"/>
              <a:gd name="connsiteY3" fmla="*/ 5594829 h 5594829"/>
              <a:gd name="connsiteX4" fmla="*/ 0 w 5731964"/>
              <a:gd name="connsiteY4" fmla="*/ 0 h 5594829"/>
              <a:gd name="connsiteX5" fmla="*/ 2743200 w 5731964"/>
              <a:gd name="connsiteY5" fmla="*/ 0 h 5594829"/>
              <a:gd name="connsiteX6" fmla="*/ 2743200 w 5731964"/>
              <a:gd name="connsiteY6" fmla="*/ 5137629 h 5594829"/>
              <a:gd name="connsiteX7" fmla="*/ 0 w 5731964"/>
              <a:gd name="connsiteY7" fmla="*/ 5137629 h 559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1964" h="5594829">
                <a:moveTo>
                  <a:pt x="2988764" y="1937229"/>
                </a:moveTo>
                <a:lnTo>
                  <a:pt x="5731964" y="1937229"/>
                </a:lnTo>
                <a:lnTo>
                  <a:pt x="5731964" y="5594829"/>
                </a:lnTo>
                <a:lnTo>
                  <a:pt x="2988764" y="5594829"/>
                </a:lnTo>
                <a:close/>
                <a:moveTo>
                  <a:pt x="0" y="0"/>
                </a:moveTo>
                <a:lnTo>
                  <a:pt x="2743200" y="0"/>
                </a:lnTo>
                <a:lnTo>
                  <a:pt x="2743200" y="5137629"/>
                </a:lnTo>
                <a:lnTo>
                  <a:pt x="0" y="5137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BAE17D-D127-E3D8-7852-4AC0BC7419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8805" y="1382713"/>
            <a:ext cx="4492625" cy="449262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03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84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8286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83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85FC31-610B-E247-0417-30216E8F0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0050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679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828F674-0997-519B-8D3C-29C19E3B4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404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118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2968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AE691-75D1-AEF6-B2BB-6C985E8CEF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72081" y="2557336"/>
            <a:ext cx="2303676" cy="3639069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C60B8C0-556C-C2FE-D4DC-E3BD59BAA5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4162" y="1391545"/>
            <a:ext cx="2303676" cy="316969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F77B4E-34EB-94DD-AD3B-94FE91F5C5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391546"/>
            <a:ext cx="2303676" cy="344939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C19CB60-D34A-0F07-A209-9C8AF6D9FA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16243" y="2732443"/>
            <a:ext cx="2303676" cy="3065117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1E20A9EC-CB64-3B42-CBF0-435E3497574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888324" y="2065469"/>
            <a:ext cx="2303676" cy="4130936"/>
          </a:xfrm>
          <a:prstGeom prst="rect">
            <a:avLst/>
          </a:prstGeom>
          <a:noFill/>
        </p:spPr>
        <p:txBody>
          <a:bodyPr anchor="b" anchorCtr="1">
            <a:normAutofit/>
          </a:bodyPr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436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6" y="168964"/>
            <a:ext cx="11667619" cy="890953"/>
          </a:xfrm>
        </p:spPr>
        <p:txBody>
          <a:bodyPr>
            <a:normAutofit/>
          </a:bodyPr>
          <a:lstStyle>
            <a:lvl1pPr algn="ctr">
              <a:defRPr sz="36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EF0A5EE-E00C-841D-C535-1C7EB2CC02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4151" y="884216"/>
            <a:ext cx="3967894" cy="5645346"/>
          </a:xfrm>
          <a:custGeom>
            <a:avLst/>
            <a:gdLst>
              <a:gd name="connsiteX0" fmla="*/ 1590173 w 3967894"/>
              <a:gd name="connsiteY0" fmla="*/ 0 h 5645346"/>
              <a:gd name="connsiteX1" fmla="*/ 2377721 w 3967894"/>
              <a:gd name="connsiteY1" fmla="*/ 0 h 5645346"/>
              <a:gd name="connsiteX2" fmla="*/ 3967894 w 3967894"/>
              <a:gd name="connsiteY2" fmla="*/ 1590173 h 5645346"/>
              <a:gd name="connsiteX3" fmla="*/ 3967894 w 3967894"/>
              <a:gd name="connsiteY3" fmla="*/ 4055173 h 5645346"/>
              <a:gd name="connsiteX4" fmla="*/ 2377721 w 3967894"/>
              <a:gd name="connsiteY4" fmla="*/ 5645346 h 5645346"/>
              <a:gd name="connsiteX5" fmla="*/ 1590173 w 3967894"/>
              <a:gd name="connsiteY5" fmla="*/ 5645346 h 5645346"/>
              <a:gd name="connsiteX6" fmla="*/ 0 w 3967894"/>
              <a:gd name="connsiteY6" fmla="*/ 4055173 h 5645346"/>
              <a:gd name="connsiteX7" fmla="*/ 0 w 3967894"/>
              <a:gd name="connsiteY7" fmla="*/ 1590173 h 5645346"/>
              <a:gd name="connsiteX8" fmla="*/ 1590173 w 3967894"/>
              <a:gd name="connsiteY8" fmla="*/ 0 h 564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7894" h="5645346">
                <a:moveTo>
                  <a:pt x="1590173" y="0"/>
                </a:moveTo>
                <a:lnTo>
                  <a:pt x="2377721" y="0"/>
                </a:lnTo>
                <a:cubicBezTo>
                  <a:pt x="3255949" y="0"/>
                  <a:pt x="3967894" y="711945"/>
                  <a:pt x="3967894" y="1590173"/>
                </a:cubicBezTo>
                <a:lnTo>
                  <a:pt x="3967894" y="4055173"/>
                </a:lnTo>
                <a:cubicBezTo>
                  <a:pt x="3967894" y="4933401"/>
                  <a:pt x="3255949" y="5645346"/>
                  <a:pt x="2377721" y="5645346"/>
                </a:cubicBezTo>
                <a:lnTo>
                  <a:pt x="1590173" y="5645346"/>
                </a:lnTo>
                <a:cubicBezTo>
                  <a:pt x="711945" y="5645346"/>
                  <a:pt x="0" y="4933401"/>
                  <a:pt x="0" y="4055173"/>
                </a:cubicBezTo>
                <a:lnTo>
                  <a:pt x="0" y="1590173"/>
                </a:lnTo>
                <a:cubicBezTo>
                  <a:pt x="0" y="711945"/>
                  <a:pt x="711945" y="0"/>
                  <a:pt x="15901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95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5C9842-7D4A-7733-1654-B6EAD0755D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31634" y="1132771"/>
            <a:ext cx="4114800" cy="533131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2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372559" cy="890953"/>
          </a:xfrm>
        </p:spPr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6BA61-F7F9-DAC3-0FB3-BEBD9C6C01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63" y="1059917"/>
            <a:ext cx="5166695" cy="5477026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13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D57CDC-FC99-AE5B-A3FE-F4EF90F8C7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170" y="1302061"/>
            <a:ext cx="2714606" cy="2718354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7DA5974A-CEE5-B7CE-2564-06135042B1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413" y="3668358"/>
            <a:ext cx="2672021" cy="2675710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34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7139084" y="580768"/>
            <a:ext cx="5052915" cy="6277232"/>
          </a:xfrm>
          <a:prstGeom prst="parallelogram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0153359" cy="890953"/>
          </a:xfrm>
        </p:spPr>
        <p:txBody>
          <a:bodyPr>
            <a:normAutofit/>
          </a:bodyPr>
          <a:lstStyle>
            <a:lvl1pPr algn="l">
              <a:defRPr sz="36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7C97D0-8156-DD4A-4BD1-3382DE36A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782" y="1059917"/>
            <a:ext cx="11946436" cy="5276338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50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962" y="1032564"/>
            <a:ext cx="6771474" cy="890953"/>
          </a:xfrm>
        </p:spPr>
        <p:txBody>
          <a:bodyPr>
            <a:normAutofit/>
          </a:bodyPr>
          <a:lstStyle>
            <a:lvl1pPr algn="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23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2" y="210454"/>
            <a:ext cx="10503898" cy="875396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2" y="210454"/>
            <a:ext cx="10503898" cy="875396"/>
          </a:xfrm>
        </p:spPr>
        <p:txBody>
          <a:bodyPr>
            <a:normAutofit/>
          </a:bodyPr>
          <a:lstStyle>
            <a:lvl1pPr algn="l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08623F-9BC4-B744-B81D-CFF8361329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9134" y="839898"/>
            <a:ext cx="5242064" cy="5249298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689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2" y="210454"/>
            <a:ext cx="10503898" cy="875396"/>
          </a:xfrm>
        </p:spPr>
        <p:txBody>
          <a:bodyPr>
            <a:normAutofit/>
          </a:bodyPr>
          <a:lstStyle>
            <a:lvl1pPr algn="l">
              <a:defRPr sz="36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561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890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123124"/>
            <a:ext cx="11685793" cy="528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26" r:id="rId4"/>
    <p:sldLayoutId id="2147483722" r:id="rId5"/>
    <p:sldLayoutId id="2147483723" r:id="rId6"/>
    <p:sldLayoutId id="2147483724" r:id="rId7"/>
    <p:sldLayoutId id="2147483725" r:id="rId8"/>
    <p:sldLayoutId id="2147483721" r:id="rId9"/>
    <p:sldLayoutId id="2147483715" r:id="rId10"/>
    <p:sldLayoutId id="2147483720" r:id="rId11"/>
    <p:sldLayoutId id="2147483718" r:id="rId12"/>
    <p:sldLayoutId id="2147483714" r:id="rId13"/>
    <p:sldLayoutId id="2147483712" r:id="rId14"/>
    <p:sldLayoutId id="2147483711" r:id="rId15"/>
    <p:sldLayoutId id="2147483710" r:id="rId16"/>
    <p:sldLayoutId id="2147483709" r:id="rId17"/>
    <p:sldLayoutId id="2147483708" r:id="rId18"/>
    <p:sldLayoutId id="2147483707" r:id="rId19"/>
    <p:sldLayoutId id="2147483716" r:id="rId20"/>
    <p:sldLayoutId id="2147483706" r:id="rId21"/>
    <p:sldLayoutId id="2147483705" r:id="rId22"/>
    <p:sldLayoutId id="2147483719" r:id="rId23"/>
    <p:sldLayoutId id="2147483717" r:id="rId24"/>
    <p:sldLayoutId id="2147483702" r:id="rId25"/>
    <p:sldLayoutId id="2147483701" r:id="rId26"/>
    <p:sldLayoutId id="2147483677" r:id="rId27"/>
    <p:sldLayoutId id="2147483678" r:id="rId28"/>
    <p:sldLayoutId id="2147483679" r:id="rId29"/>
    <p:sldLayoutId id="2147483683" r:id="rId30"/>
    <p:sldLayoutId id="2147483684" r:id="rId31"/>
    <p:sldLayoutId id="2147483685" r:id="rId32"/>
    <p:sldLayoutId id="2147483686" r:id="rId33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95000"/>
              <a:lumOff val="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lose-up of a colorful landscape&#10;&#10;AI-generated content may be incorrect.">
            <a:extLst>
              <a:ext uri="{FF2B5EF4-FFF2-40B4-BE49-F238E27FC236}">
                <a16:creationId xmlns:a16="http://schemas.microsoft.com/office/drawing/2014/main" id="{95AA7D21-CBBA-E693-F15E-830469C316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895294-3454-3FDF-94F5-97F88D63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7DD57-E6E5-1E3F-7A25-747C09B98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C87A150-CE7D-A21E-7235-C87AC48C6B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8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Abstract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5FE139B-52C6-3367-4C2D-1525DFCED31A}"/>
              </a:ext>
            </a:extLst>
          </p:cNvPr>
          <p:cNvSpPr/>
          <p:nvPr/>
        </p:nvSpPr>
        <p:spPr>
          <a:xfrm>
            <a:off x="4158614" y="5085689"/>
            <a:ext cx="3874770" cy="75570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771CDE3-BA2D-8CD7-E861-A3A1421EA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377" y="5233038"/>
            <a:ext cx="6961245" cy="474978"/>
          </a:xfrm>
        </p:spPr>
        <p:txBody>
          <a:bodyPr/>
          <a:lstStyle/>
          <a:p>
            <a:r>
              <a:rPr lang="en-CA" b="1" spc="600" dirty="0">
                <a:solidFill>
                  <a:schemeClr val="bg2"/>
                </a:solidFill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94838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9785-E449-18DB-5838-3BC339BF4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11685793" cy="124724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D08F9-08BA-0A33-2E34-03FACCD3E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82FE3-3FE3-E9B1-DB35-151D248E6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53F3CB-A741-9943-02BD-98E22424A4C8}"/>
              </a:ext>
            </a:extLst>
          </p:cNvPr>
          <p:cNvGrpSpPr/>
          <p:nvPr/>
        </p:nvGrpSpPr>
        <p:grpSpPr>
          <a:xfrm>
            <a:off x="1693559" y="1672243"/>
            <a:ext cx="3302397" cy="4131099"/>
            <a:chOff x="3508214" y="1587859"/>
            <a:chExt cx="3302397" cy="4131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154E0C2-EDEC-0BE5-014B-01A3633E39D3}"/>
                </a:ext>
              </a:extLst>
            </p:cNvPr>
            <p:cNvGrpSpPr/>
            <p:nvPr/>
          </p:nvGrpSpPr>
          <p:grpSpPr>
            <a:xfrm>
              <a:off x="3508214" y="1587859"/>
              <a:ext cx="3302397" cy="646331"/>
              <a:chOff x="5490262" y="3115603"/>
              <a:chExt cx="3302397" cy="64633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CF800A1-BC14-90B5-E31E-1D618C8AB2E4}"/>
                  </a:ext>
                </a:extLst>
              </p:cNvPr>
              <p:cNvGrpSpPr/>
              <p:nvPr/>
            </p:nvGrpSpPr>
            <p:grpSpPr>
              <a:xfrm>
                <a:off x="5490262" y="3115603"/>
                <a:ext cx="774921" cy="646331"/>
                <a:chOff x="5490262" y="3115603"/>
                <a:chExt cx="774921" cy="646331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2F88686C-9439-C786-BC9B-4F22775A54E0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A3104F3-EEF6-BFEB-84FF-3365A357A396}"/>
                    </a:ext>
                  </a:extLst>
                </p:cNvPr>
                <p:cNvSpPr txBox="1"/>
                <p:nvPr/>
              </p:nvSpPr>
              <p:spPr>
                <a:xfrm>
                  <a:off x="5490262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1.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436936A0-F5CC-8526-FD9B-89DE33A042D2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21" name="Parallelogram 20">
                  <a:extLst>
                    <a:ext uri="{FF2B5EF4-FFF2-40B4-BE49-F238E27FC236}">
                      <a16:creationId xmlns:a16="http://schemas.microsoft.com/office/drawing/2014/main" id="{B7CACD87-8E88-CEEC-7A80-CDCB1CEE0BB4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71F96B7-8E40-F49A-34E9-1CC5E28FE7EC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61B3EA-1A3B-6A89-7AE9-28C4D16D3309}"/>
                </a:ext>
              </a:extLst>
            </p:cNvPr>
            <p:cNvGrpSpPr/>
            <p:nvPr/>
          </p:nvGrpSpPr>
          <p:grpSpPr>
            <a:xfrm>
              <a:off x="3508214" y="2749448"/>
              <a:ext cx="3302397" cy="646331"/>
              <a:chOff x="5490262" y="3115603"/>
              <a:chExt cx="3302397" cy="64633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11685BF-9E25-334A-8B2D-12C55979BBEB}"/>
                  </a:ext>
                </a:extLst>
              </p:cNvPr>
              <p:cNvGrpSpPr/>
              <p:nvPr/>
            </p:nvGrpSpPr>
            <p:grpSpPr>
              <a:xfrm>
                <a:off x="5490262" y="3115603"/>
                <a:ext cx="774921" cy="646331"/>
                <a:chOff x="5490262" y="3115603"/>
                <a:chExt cx="774921" cy="646331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F11D983-92C0-6609-BE43-2429F24F111C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0EA91D9-68DC-F4B7-37D0-3C9DE045F824}"/>
                    </a:ext>
                  </a:extLst>
                </p:cNvPr>
                <p:cNvSpPr txBox="1"/>
                <p:nvPr/>
              </p:nvSpPr>
              <p:spPr>
                <a:xfrm>
                  <a:off x="5490262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2.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59C576DD-D85E-95D3-A75C-D6147D263A6E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13" name="Parallelogram 12">
                  <a:extLst>
                    <a:ext uri="{FF2B5EF4-FFF2-40B4-BE49-F238E27FC236}">
                      <a16:creationId xmlns:a16="http://schemas.microsoft.com/office/drawing/2014/main" id="{F2261F81-90BA-E268-8149-2721C73977D1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BD8B528-6AE2-6DE4-3194-E8663F1188D6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3341B4B-9BFB-334C-020C-AFBEAAEDCC2B}"/>
                </a:ext>
              </a:extLst>
            </p:cNvPr>
            <p:cNvGrpSpPr/>
            <p:nvPr/>
          </p:nvGrpSpPr>
          <p:grpSpPr>
            <a:xfrm>
              <a:off x="3508214" y="3911037"/>
              <a:ext cx="3302397" cy="646331"/>
              <a:chOff x="5490262" y="3115603"/>
              <a:chExt cx="3302397" cy="64633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DB0C87C-520B-CF18-9FBF-578775C5A7A2}"/>
                  </a:ext>
                </a:extLst>
              </p:cNvPr>
              <p:cNvGrpSpPr/>
              <p:nvPr/>
            </p:nvGrpSpPr>
            <p:grpSpPr>
              <a:xfrm>
                <a:off x="5490262" y="3115603"/>
                <a:ext cx="774921" cy="646331"/>
                <a:chOff x="5490262" y="3115603"/>
                <a:chExt cx="774921" cy="646331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DE492EBA-722F-50A0-7498-D864765F3C7C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56A0F82-FDED-7A7F-DD58-316DCAAB526B}"/>
                    </a:ext>
                  </a:extLst>
                </p:cNvPr>
                <p:cNvSpPr txBox="1"/>
                <p:nvPr/>
              </p:nvSpPr>
              <p:spPr>
                <a:xfrm>
                  <a:off x="5490262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3.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C61F326-0DE3-8403-4902-172CB782FB27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35" name="Parallelogram 34">
                  <a:extLst>
                    <a:ext uri="{FF2B5EF4-FFF2-40B4-BE49-F238E27FC236}">
                      <a16:creationId xmlns:a16="http://schemas.microsoft.com/office/drawing/2014/main" id="{51250671-1829-BCC2-3A33-EE5709497BC4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92D0647-6157-5C19-7079-7527071C2D9D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DC129D-B3D8-10B3-EE8A-BB2D06806670}"/>
                </a:ext>
              </a:extLst>
            </p:cNvPr>
            <p:cNvGrpSpPr/>
            <p:nvPr/>
          </p:nvGrpSpPr>
          <p:grpSpPr>
            <a:xfrm>
              <a:off x="3508214" y="5072627"/>
              <a:ext cx="3302397" cy="646331"/>
              <a:chOff x="5490262" y="3115603"/>
              <a:chExt cx="3302397" cy="646331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C74ED9C-3205-59FA-55F8-6995345EE4C5}"/>
                  </a:ext>
                </a:extLst>
              </p:cNvPr>
              <p:cNvGrpSpPr/>
              <p:nvPr/>
            </p:nvGrpSpPr>
            <p:grpSpPr>
              <a:xfrm>
                <a:off x="5490262" y="3115603"/>
                <a:ext cx="774921" cy="646331"/>
                <a:chOff x="5490262" y="3115603"/>
                <a:chExt cx="774921" cy="646331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14C0C9F3-298E-8E8F-5129-B8579890495A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76A00A8-1235-ADE1-95AC-4594D5B2F017}"/>
                    </a:ext>
                  </a:extLst>
                </p:cNvPr>
                <p:cNvSpPr txBox="1"/>
                <p:nvPr/>
              </p:nvSpPr>
              <p:spPr>
                <a:xfrm>
                  <a:off x="5490262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4.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46A8E50-47CB-9EC4-2937-482E69BE211F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42" name="Parallelogram 41">
                  <a:extLst>
                    <a:ext uri="{FF2B5EF4-FFF2-40B4-BE49-F238E27FC236}">
                      <a16:creationId xmlns:a16="http://schemas.microsoft.com/office/drawing/2014/main" id="{B2B6F378-59CD-E361-6287-9B29E51BB106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19D6AB1-0917-A9C1-2AA8-CDD0CF2AF0A4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780843F-6B4D-F3F6-52E5-6D4E2182D39B}"/>
              </a:ext>
            </a:extLst>
          </p:cNvPr>
          <p:cNvGrpSpPr/>
          <p:nvPr/>
        </p:nvGrpSpPr>
        <p:grpSpPr>
          <a:xfrm>
            <a:off x="7208314" y="1672243"/>
            <a:ext cx="3290128" cy="4131099"/>
            <a:chOff x="8656306" y="1587859"/>
            <a:chExt cx="3290128" cy="413109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3EB2DED-3D44-0360-5082-E6E41EF3ABB4}"/>
                </a:ext>
              </a:extLst>
            </p:cNvPr>
            <p:cNvGrpSpPr/>
            <p:nvPr/>
          </p:nvGrpSpPr>
          <p:grpSpPr>
            <a:xfrm>
              <a:off x="8656306" y="1587859"/>
              <a:ext cx="3290128" cy="646331"/>
              <a:chOff x="5502531" y="3115603"/>
              <a:chExt cx="3290128" cy="646331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DFF2D74-D97C-7ED2-4919-C85EA5F706EB}"/>
                  </a:ext>
                </a:extLst>
              </p:cNvPr>
              <p:cNvGrpSpPr/>
              <p:nvPr/>
            </p:nvGrpSpPr>
            <p:grpSpPr>
              <a:xfrm>
                <a:off x="5502531" y="3115603"/>
                <a:ext cx="774921" cy="646331"/>
                <a:chOff x="5502531" y="3115603"/>
                <a:chExt cx="774921" cy="646331"/>
              </a:xfrm>
            </p:grpSpPr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3AE31C06-6091-7AAF-580B-99B512FE1BC7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8CD118DC-F8C8-E6F0-4DF2-60B9DECA4670}"/>
                    </a:ext>
                  </a:extLst>
                </p:cNvPr>
                <p:cNvSpPr txBox="1"/>
                <p:nvPr/>
              </p:nvSpPr>
              <p:spPr>
                <a:xfrm>
                  <a:off x="5502531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5.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4DC1AA18-8D58-1CAD-0F4F-09834184758D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72" name="Parallelogram 71">
                  <a:extLst>
                    <a:ext uri="{FF2B5EF4-FFF2-40B4-BE49-F238E27FC236}">
                      <a16:creationId xmlns:a16="http://schemas.microsoft.com/office/drawing/2014/main" id="{B6637307-8F42-F16C-542D-876AB42B4D13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E31580E0-8C17-2B20-A397-95E6C59B6C43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D561B78-D2F6-DF5A-BC4F-AE50012B33AD}"/>
                </a:ext>
              </a:extLst>
            </p:cNvPr>
            <p:cNvGrpSpPr/>
            <p:nvPr/>
          </p:nvGrpSpPr>
          <p:grpSpPr>
            <a:xfrm>
              <a:off x="8656306" y="2749448"/>
              <a:ext cx="3290128" cy="646331"/>
              <a:chOff x="5502531" y="3115603"/>
              <a:chExt cx="3290128" cy="646331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BBF1B5C9-5906-61F2-49A5-F83748AD317B}"/>
                  </a:ext>
                </a:extLst>
              </p:cNvPr>
              <p:cNvGrpSpPr/>
              <p:nvPr/>
            </p:nvGrpSpPr>
            <p:grpSpPr>
              <a:xfrm>
                <a:off x="5502531" y="3115603"/>
                <a:ext cx="774921" cy="646331"/>
                <a:chOff x="5502531" y="3115603"/>
                <a:chExt cx="774921" cy="646331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691144D1-8285-64E9-742F-062C5D4344AE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DF7DF32-BB32-ABDC-C0F2-CAB693B645E5}"/>
                    </a:ext>
                  </a:extLst>
                </p:cNvPr>
                <p:cNvSpPr txBox="1"/>
                <p:nvPr/>
              </p:nvSpPr>
              <p:spPr>
                <a:xfrm>
                  <a:off x="5502531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6.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2A83002-D432-7DC2-82CB-8449282EB82B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66" name="Parallelogram 65">
                  <a:extLst>
                    <a:ext uri="{FF2B5EF4-FFF2-40B4-BE49-F238E27FC236}">
                      <a16:creationId xmlns:a16="http://schemas.microsoft.com/office/drawing/2014/main" id="{D10BBB36-B0AC-53DD-1BD5-35B3C029129A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D8AA62C-A2C0-A35D-DBD5-D61131AD72CC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31DBC5A-0121-B138-895C-739AB282709C}"/>
                </a:ext>
              </a:extLst>
            </p:cNvPr>
            <p:cNvGrpSpPr/>
            <p:nvPr/>
          </p:nvGrpSpPr>
          <p:grpSpPr>
            <a:xfrm>
              <a:off x="8656306" y="3911037"/>
              <a:ext cx="3290128" cy="646331"/>
              <a:chOff x="5502531" y="3115603"/>
              <a:chExt cx="3290128" cy="646331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1B82380-867A-7E33-4B42-AEDBFC127BEF}"/>
                  </a:ext>
                </a:extLst>
              </p:cNvPr>
              <p:cNvGrpSpPr/>
              <p:nvPr/>
            </p:nvGrpSpPr>
            <p:grpSpPr>
              <a:xfrm>
                <a:off x="5502531" y="3115603"/>
                <a:ext cx="774921" cy="646331"/>
                <a:chOff x="5502531" y="3115603"/>
                <a:chExt cx="774921" cy="646331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93423580-A252-E063-4E74-07A0C06B84E4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9C20959-FCAE-A447-C8BC-CC3551A715EB}"/>
                    </a:ext>
                  </a:extLst>
                </p:cNvPr>
                <p:cNvSpPr txBox="1"/>
                <p:nvPr/>
              </p:nvSpPr>
              <p:spPr>
                <a:xfrm>
                  <a:off x="5502531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7.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D628DB5B-147D-08F1-1CE0-C55E7BC6AD97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60" name="Parallelogram 59">
                  <a:extLst>
                    <a:ext uri="{FF2B5EF4-FFF2-40B4-BE49-F238E27FC236}">
                      <a16:creationId xmlns:a16="http://schemas.microsoft.com/office/drawing/2014/main" id="{4E5E8B4B-3DE8-C56A-6ECA-FC33B301ECB7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BE09226-53AF-96A5-3356-B09994FC2C61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E9298CA-EDF7-67F5-83C8-1EFA5796853A}"/>
                </a:ext>
              </a:extLst>
            </p:cNvPr>
            <p:cNvGrpSpPr/>
            <p:nvPr/>
          </p:nvGrpSpPr>
          <p:grpSpPr>
            <a:xfrm>
              <a:off x="8656306" y="5072627"/>
              <a:ext cx="3290128" cy="646331"/>
              <a:chOff x="5502531" y="3115603"/>
              <a:chExt cx="3290128" cy="64633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9796D0AA-F64F-6F8B-2B28-DC7608742257}"/>
                  </a:ext>
                </a:extLst>
              </p:cNvPr>
              <p:cNvGrpSpPr/>
              <p:nvPr/>
            </p:nvGrpSpPr>
            <p:grpSpPr>
              <a:xfrm>
                <a:off x="5502531" y="3115603"/>
                <a:ext cx="774921" cy="646331"/>
                <a:chOff x="5502531" y="3115603"/>
                <a:chExt cx="774921" cy="646331"/>
              </a:xfrm>
            </p:grpSpPr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AE983A7E-881D-091B-2E00-171F8AA16559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A7EB0A1-B626-6D5E-FAEE-020851581248}"/>
                    </a:ext>
                  </a:extLst>
                </p:cNvPr>
                <p:cNvSpPr txBox="1"/>
                <p:nvPr/>
              </p:nvSpPr>
              <p:spPr>
                <a:xfrm>
                  <a:off x="5502531" y="3115603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8.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01157745-9E23-DAFC-BEAB-79A5E5C1EC1C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54" name="Parallelogram 53">
                  <a:extLst>
                    <a:ext uri="{FF2B5EF4-FFF2-40B4-BE49-F238E27FC236}">
                      <a16:creationId xmlns:a16="http://schemas.microsoft.com/office/drawing/2014/main" id="{F2EB92FD-027D-65B2-55E3-145AD66E4E15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42017966-33D2-B884-F060-38438BAF82A5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1478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AEA7-EC2B-2FC3-DE28-AE20BAC4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Section Header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7EBD5-78A2-C961-28C0-37D72ABEF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9C351-E20B-6959-0672-7979D1FB6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86F06B8-C784-268D-3C46-E0CCCB8A6D05}"/>
              </a:ext>
            </a:extLst>
          </p:cNvPr>
          <p:cNvGrpSpPr/>
          <p:nvPr/>
        </p:nvGrpSpPr>
        <p:grpSpPr>
          <a:xfrm>
            <a:off x="542380" y="2502421"/>
            <a:ext cx="5657640" cy="2141287"/>
            <a:chOff x="553810" y="2433841"/>
            <a:chExt cx="5657640" cy="21412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2D52A4-A400-DA4B-601C-7AA9520DC21B}"/>
                </a:ext>
              </a:extLst>
            </p:cNvPr>
            <p:cNvGrpSpPr/>
            <p:nvPr/>
          </p:nvGrpSpPr>
          <p:grpSpPr>
            <a:xfrm>
              <a:off x="553810" y="2433841"/>
              <a:ext cx="4712750" cy="847490"/>
              <a:chOff x="5462383" y="3153123"/>
              <a:chExt cx="3330276" cy="59888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94E0C79-5A44-821F-232A-A306AFE17CCF}"/>
                  </a:ext>
                </a:extLst>
              </p:cNvPr>
              <p:cNvGrpSpPr/>
              <p:nvPr/>
            </p:nvGrpSpPr>
            <p:grpSpPr>
              <a:xfrm>
                <a:off x="5462383" y="3153123"/>
                <a:ext cx="774921" cy="598880"/>
                <a:chOff x="5462383" y="3153123"/>
                <a:chExt cx="774921" cy="59888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DF50FF4A-6388-3836-6C5B-37D75559C240}"/>
                    </a:ext>
                  </a:extLst>
                </p:cNvPr>
                <p:cNvSpPr/>
                <p:nvPr/>
              </p:nvSpPr>
              <p:spPr>
                <a:xfrm>
                  <a:off x="5575778" y="3153123"/>
                  <a:ext cx="598054" cy="5988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8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A88F43C-1FE2-7009-C0E3-9ABC97753ABF}"/>
                    </a:ext>
                  </a:extLst>
                </p:cNvPr>
                <p:cNvSpPr txBox="1"/>
                <p:nvPr/>
              </p:nvSpPr>
              <p:spPr>
                <a:xfrm>
                  <a:off x="5462383" y="3153123"/>
                  <a:ext cx="774921" cy="5872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48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1.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65C0272-A11D-6878-A053-7C0CAE8EF3A3}"/>
                  </a:ext>
                </a:extLst>
              </p:cNvPr>
              <p:cNvGrpSpPr/>
              <p:nvPr/>
            </p:nvGrpSpPr>
            <p:grpSpPr>
              <a:xfrm>
                <a:off x="6122695" y="3247190"/>
                <a:ext cx="2669964" cy="441366"/>
                <a:chOff x="6097295" y="3247190"/>
                <a:chExt cx="2669964" cy="441366"/>
              </a:xfrm>
            </p:grpSpPr>
            <p:sp>
              <p:nvSpPr>
                <p:cNvPr id="9" name="Parallelogram 8">
                  <a:extLst>
                    <a:ext uri="{FF2B5EF4-FFF2-40B4-BE49-F238E27FC236}">
                      <a16:creationId xmlns:a16="http://schemas.microsoft.com/office/drawing/2014/main" id="{D38082FD-0118-B848-ED21-FC4A64FA438C}"/>
                    </a:ext>
                  </a:extLst>
                </p:cNvPr>
                <p:cNvSpPr/>
                <p:nvPr/>
              </p:nvSpPr>
              <p:spPr>
                <a:xfrm>
                  <a:off x="6097295" y="3626270"/>
                  <a:ext cx="2669964" cy="62286"/>
                </a:xfrm>
                <a:prstGeom prst="parallelogram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8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CEF5ACF0-1402-1A90-A457-1E377747A7EF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262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FDBFF2-336A-B11A-E6E7-F5516C137924}"/>
                </a:ext>
              </a:extLst>
            </p:cNvPr>
            <p:cNvSpPr txBox="1"/>
            <p:nvPr/>
          </p:nvSpPr>
          <p:spPr>
            <a:xfrm>
              <a:off x="1682578" y="3374799"/>
              <a:ext cx="452887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Sed Do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Ut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Labore Et Dolore Magna </a:t>
              </a:r>
              <a:r>
                <a:rPr lang="en-CA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</a:t>
              </a:r>
            </a:p>
          </p:txBody>
        </p:sp>
      </p:grpSp>
      <p:pic>
        <p:nvPicPr>
          <p:cNvPr id="20" name="Picture Placeholder 19" descr="A person with red hair and green eyes&#10;&#10;AI-generated content may be incorrect.">
            <a:extLst>
              <a:ext uri="{FF2B5EF4-FFF2-40B4-BE49-F238E27FC236}">
                <a16:creationId xmlns:a16="http://schemas.microsoft.com/office/drawing/2014/main" id="{9A50DFAB-68E1-D274-E200-15124A019FD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414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E9CF4-962D-265E-6B3A-2756B042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2079B5-34C0-2AAC-DE61-7CD88F827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45AFE-FA61-09BA-8748-55EDE21D7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pic>
        <p:nvPicPr>
          <p:cNvPr id="7" name="Picture Placeholder 6" descr="A squirrel on a tree branch&#10;&#10;AI-generated content may be incorrect.">
            <a:extLst>
              <a:ext uri="{FF2B5EF4-FFF2-40B4-BE49-F238E27FC236}">
                <a16:creationId xmlns:a16="http://schemas.microsoft.com/office/drawing/2014/main" id="{439CD04F-02E7-B897-2528-C808F2649B8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61E6C9-BBFC-0B23-C745-3D6CF29F481C}"/>
              </a:ext>
            </a:extLst>
          </p:cNvPr>
          <p:cNvGrpSpPr/>
          <p:nvPr/>
        </p:nvGrpSpPr>
        <p:grpSpPr>
          <a:xfrm>
            <a:off x="6103537" y="1664594"/>
            <a:ext cx="5247728" cy="4011940"/>
            <a:chOff x="6033775" y="1873069"/>
            <a:chExt cx="5247728" cy="401194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FFFDFE9-79C9-82A8-185A-194E15967388}"/>
                </a:ext>
              </a:extLst>
            </p:cNvPr>
            <p:cNvGrpSpPr/>
            <p:nvPr/>
          </p:nvGrpSpPr>
          <p:grpSpPr>
            <a:xfrm>
              <a:off x="6033775" y="1873069"/>
              <a:ext cx="5247728" cy="1856408"/>
              <a:chOff x="6096000" y="1873069"/>
              <a:chExt cx="5247728" cy="185640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12BA0A7-FF07-58B8-FCE1-1853318A4E29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6A6BC01-693A-ADCD-EF24-707E458B7AAA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F4E1CDDB-2610-EA29-5591-25AF223C7ED7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5460FAD1-5C68-01A7-0BF9-780BE0F622AD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920D9F9-9696-DC39-3EF6-2D8E7BFBCAEE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7BD139-AD25-3FAE-9E09-DF501C1E81D6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643D6E6-1E0F-3031-2FF1-39264290B0E0}"/>
                </a:ext>
              </a:extLst>
            </p:cNvPr>
            <p:cNvGrpSpPr/>
            <p:nvPr/>
          </p:nvGrpSpPr>
          <p:grpSpPr>
            <a:xfrm>
              <a:off x="6033775" y="4028601"/>
              <a:ext cx="5247728" cy="1856408"/>
              <a:chOff x="6096000" y="1873069"/>
              <a:chExt cx="5247728" cy="185640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51B2FB1-BEA2-8A09-3F4C-CC9DC9AC6142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69D1D91-AC5C-11BF-9B76-CCC2E8F935A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EECC847D-1EDF-F80F-D77B-5100D29E182A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B6655509-669A-706B-64EE-7FACE89F4F3D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7DDF06F6-DC1B-6637-CD39-291558F63663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CCA84C-A60F-7683-5AD2-45A64BE298D3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3576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60CA5-0A2E-15E1-00E8-3465B766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96378-8C22-28B0-A84F-FB5DE4AEB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69557-0572-28A5-0DBE-EF4E4B322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4ED122-BE69-44C1-D65F-D883F654B3D0}"/>
              </a:ext>
            </a:extLst>
          </p:cNvPr>
          <p:cNvGrpSpPr/>
          <p:nvPr/>
        </p:nvGrpSpPr>
        <p:grpSpPr>
          <a:xfrm>
            <a:off x="3472136" y="3686284"/>
            <a:ext cx="5247728" cy="1856408"/>
            <a:chOff x="6096000" y="1873069"/>
            <a:chExt cx="5247728" cy="185640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A834841-C8D2-19C5-A56C-CFDFE6A91597}"/>
                </a:ext>
              </a:extLst>
            </p:cNvPr>
            <p:cNvGrpSpPr/>
            <p:nvPr/>
          </p:nvGrpSpPr>
          <p:grpSpPr>
            <a:xfrm>
              <a:off x="6096000" y="1873069"/>
              <a:ext cx="3302117" cy="646331"/>
              <a:chOff x="5490542" y="3093302"/>
              <a:chExt cx="3302117" cy="64633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F8EFD5-B1B0-CF16-BBD0-383C19CAE5BC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2.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A1DF812-25E8-E534-ECCD-B6714BF49CB7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144546" cy="424799"/>
                <a:chOff x="5622713" y="3247190"/>
                <a:chExt cx="3144546" cy="424799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96CCA93-8E5B-1592-54BC-2E95F3DB56CA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DB02A08-4BE8-918E-F011-171F73496079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CD0E7B-06EC-4D68-BC7B-A557D6B19595}"/>
                </a:ext>
              </a:extLst>
            </p:cNvPr>
            <p:cNvSpPr txBox="1"/>
            <p:nvPr/>
          </p:nvSpPr>
          <p:spPr>
            <a:xfrm>
              <a:off x="6814856" y="2559926"/>
              <a:ext cx="4528872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EF777FB-7CE7-DFCC-D9CC-68EA8A2B9B0C}"/>
              </a:ext>
            </a:extLst>
          </p:cNvPr>
          <p:cNvGrpSpPr/>
          <p:nvPr/>
        </p:nvGrpSpPr>
        <p:grpSpPr>
          <a:xfrm>
            <a:off x="488844" y="1530752"/>
            <a:ext cx="11214312" cy="1856408"/>
            <a:chOff x="488844" y="1530752"/>
            <a:chExt cx="11214312" cy="185640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D367B5F-FDBA-6FCE-10B4-77BB01A14BAD}"/>
                </a:ext>
              </a:extLst>
            </p:cNvPr>
            <p:cNvGrpSpPr/>
            <p:nvPr/>
          </p:nvGrpSpPr>
          <p:grpSpPr>
            <a:xfrm>
              <a:off x="488844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5A6BBA1-F7C0-56B1-F35C-8F6F06E5C8E1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BACB2AF-3C2A-8520-019E-0F06A0BA7DB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147E0E07-4887-4496-88AC-83C3C21B144F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DA1D4DC-1D3B-D781-31EA-12F67FEA9208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15FFBF8-5516-480F-D9A0-F9F77F5EAC82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69F3AC-4EAD-0BF1-8331-3FF650454845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5BC7683-2186-4D13-45EB-1A044DE6BC07}"/>
                </a:ext>
              </a:extLst>
            </p:cNvPr>
            <p:cNvGrpSpPr/>
            <p:nvPr/>
          </p:nvGrpSpPr>
          <p:grpSpPr>
            <a:xfrm>
              <a:off x="6455428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B3C9B3E-2D4A-EE8C-9EE4-4097339586BE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A825310-5B20-AFC2-EA33-964CF428D6CF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3.</a:t>
                  </a:r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B84FD221-88F7-1F13-6C67-8566ADCF9536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50D5DF2B-27B5-5ABB-6D5A-8BD0A64587DA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9784E96-5DCE-E726-DA67-216D8CB84E1A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60A84AD-E4FD-9EA1-8401-1C06F6F6BCB4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947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16F7-F342-F5B9-73FD-D5DDEF09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Lorem ipsum 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A5C264-BE39-4257-165F-7B6F2342E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BAC16-5284-5EDE-DA0B-92DE355F6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050805-91D3-1152-4B9C-16E8EAEA3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65590"/>
              </p:ext>
            </p:extLst>
          </p:nvPr>
        </p:nvGraphicFramePr>
        <p:xfrm>
          <a:off x="278816" y="1325879"/>
          <a:ext cx="7470724" cy="49034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35362">
                  <a:extLst>
                    <a:ext uri="{9D8B030D-6E8A-4147-A177-3AD203B41FA5}">
                      <a16:colId xmlns:a16="http://schemas.microsoft.com/office/drawing/2014/main" val="3507637369"/>
                    </a:ext>
                  </a:extLst>
                </a:gridCol>
                <a:gridCol w="3735362">
                  <a:extLst>
                    <a:ext uri="{9D8B030D-6E8A-4147-A177-3AD203B41FA5}">
                      <a16:colId xmlns:a16="http://schemas.microsoft.com/office/drawing/2014/main" val="3042876984"/>
                    </a:ext>
                  </a:extLst>
                </a:gridCol>
              </a:tblGrid>
              <a:tr h="876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11403"/>
                  </a:ext>
                </a:extLst>
              </a:tr>
              <a:tr h="1006672"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157906"/>
                  </a:ext>
                </a:extLst>
              </a:tr>
              <a:tr h="1006672"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455911"/>
                  </a:ext>
                </a:extLst>
              </a:tr>
              <a:tr h="1006672"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474065"/>
                  </a:ext>
                </a:extLst>
              </a:tr>
              <a:tr h="1006672"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2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alpha val="2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43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06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1958-2851-7542-A6EF-102C91DE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608A9-1486-4692-6947-65C642BBA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9327A-2956-4245-BC94-0FD5C5876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79773-6182-CF08-F0D8-ACF032138AB5}"/>
              </a:ext>
            </a:extLst>
          </p:cNvPr>
          <p:cNvGrpSpPr/>
          <p:nvPr/>
        </p:nvGrpSpPr>
        <p:grpSpPr>
          <a:xfrm>
            <a:off x="488844" y="1530752"/>
            <a:ext cx="11214312" cy="1856408"/>
            <a:chOff x="488844" y="1530752"/>
            <a:chExt cx="11214312" cy="185640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C9CD64F-62E9-3272-68EB-447C599AC315}"/>
                </a:ext>
              </a:extLst>
            </p:cNvPr>
            <p:cNvGrpSpPr/>
            <p:nvPr/>
          </p:nvGrpSpPr>
          <p:grpSpPr>
            <a:xfrm>
              <a:off x="488844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EC6F2E4-BF9C-07D7-9C2B-563ED5A3AF32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81836EC-6C4A-BDCB-31B9-91D234E453D4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BDE09BD-107A-2F03-972A-9CBAC5D77B55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01F87898-DD49-884F-1E9F-E7632373DC87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6106BE93-88AD-6BD0-44B0-C6FAEC7E5E12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AC3BBB-53D8-39E5-5247-5062D9780A48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C4141FE-5C07-A835-63AE-53C3C0FE9E1E}"/>
                </a:ext>
              </a:extLst>
            </p:cNvPr>
            <p:cNvGrpSpPr/>
            <p:nvPr/>
          </p:nvGrpSpPr>
          <p:grpSpPr>
            <a:xfrm>
              <a:off x="6455428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096A76E-6DC5-DAB2-BD2A-C63249D492AF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15F9FDD-5662-374D-1922-0E17CA36D64A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A6D02031-F541-3E63-E465-4C51B6431E0A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BE88E62-3DFB-76BF-C4A5-47AC286CDF1C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E8BEABB1-5B28-9E06-6061-65A5EC71221A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2001C-2149-BA2A-20BA-F021A5EF86B8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8306AE-45AB-933B-CD05-C7598E58FB3B}"/>
              </a:ext>
            </a:extLst>
          </p:cNvPr>
          <p:cNvGrpSpPr/>
          <p:nvPr/>
        </p:nvGrpSpPr>
        <p:grpSpPr>
          <a:xfrm>
            <a:off x="488844" y="4352878"/>
            <a:ext cx="11214312" cy="1856408"/>
            <a:chOff x="488844" y="1530752"/>
            <a:chExt cx="11214312" cy="185640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051DC1B-5FB8-6B12-3DAD-E67912B1B7C3}"/>
                </a:ext>
              </a:extLst>
            </p:cNvPr>
            <p:cNvGrpSpPr/>
            <p:nvPr/>
          </p:nvGrpSpPr>
          <p:grpSpPr>
            <a:xfrm>
              <a:off x="488844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43FD140B-C831-00D0-6414-A6995E495D9C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0C067AD-CF8E-3C88-FA76-15F4168B34E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3.</a:t>
                  </a: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58693A76-690D-829A-161C-D29DD6BF5F5B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45CF645B-D184-8743-8AE2-20ADA12E8927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B0521B40-BF63-3F89-11DA-16CB99FCF12F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01A1CB5-8A62-2364-6D5A-1CFAD39F9BB3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5E9A1D2-4D2C-6D92-EABE-591293A97DFD}"/>
                </a:ext>
              </a:extLst>
            </p:cNvPr>
            <p:cNvGrpSpPr/>
            <p:nvPr/>
          </p:nvGrpSpPr>
          <p:grpSpPr>
            <a:xfrm>
              <a:off x="6455428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FAF22B1-68A0-9FB3-23EA-EDC1DF5ABE8F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F825FAA-A721-500A-0BF8-AC96ADA6C643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4.</a:t>
                  </a:r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B6A8EF8-0431-27CB-E970-A8A2B5F08B47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0C6A6CB9-BE89-4BEA-1F74-3F51B18207D0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714F1FA-BDBE-F5FC-F8F0-A7FD8A57B375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00B4F9-F839-06CA-E9A4-E812417AB0C2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1526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B4CD-95DF-9EA6-D3BB-D60CA6D5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74E948-45B7-C5D9-F43C-C0599CF7B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D53CD-026F-AB26-095C-BF9CD4B65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D5B808-6883-825A-1647-CE5EDF547E07}"/>
              </a:ext>
            </a:extLst>
          </p:cNvPr>
          <p:cNvGrpSpPr/>
          <p:nvPr/>
        </p:nvGrpSpPr>
        <p:grpSpPr>
          <a:xfrm>
            <a:off x="488844" y="4456832"/>
            <a:ext cx="11214312" cy="1856408"/>
            <a:chOff x="488844" y="1530752"/>
            <a:chExt cx="11214312" cy="185640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C2C8C36-1F5A-8475-2004-CA448146BEA0}"/>
                </a:ext>
              </a:extLst>
            </p:cNvPr>
            <p:cNvGrpSpPr/>
            <p:nvPr/>
          </p:nvGrpSpPr>
          <p:grpSpPr>
            <a:xfrm>
              <a:off x="488844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30794CC-8D4A-5ABD-AE3C-5CDDE3BD2116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10CA206-14CE-4935-18FE-C80A0C7A750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9466D71C-A398-9396-F14D-68D2C5201C45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173B6928-B2FE-C300-164D-838E8B05672B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541C17F-0186-C140-BB28-E50B90E56E29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88D4CC1-52B2-F470-6774-D6E37F11AB7D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3D3BDC-AD1B-F4AE-2972-2B947F6F8437}"/>
                </a:ext>
              </a:extLst>
            </p:cNvPr>
            <p:cNvGrpSpPr/>
            <p:nvPr/>
          </p:nvGrpSpPr>
          <p:grpSpPr>
            <a:xfrm>
              <a:off x="6455428" y="1530752"/>
              <a:ext cx="5247728" cy="1856408"/>
              <a:chOff x="6096000" y="1873069"/>
              <a:chExt cx="5247728" cy="1856408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B7C843E-AE80-7471-79DB-F58A84CA0514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4E5EF19-478D-BD0F-4F04-400810910860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D9702CF-5D2A-2C8C-8E94-A58753A51B30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9226B64A-E49F-FC65-A347-A610CBC7E4FC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6233E223-0315-14C2-75BE-CE3FC43AE3C8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9685E5A-93A0-50B0-C00A-91D6C6900824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357199E7-304B-7488-EA9E-5DEA9327702C}"/>
              </a:ext>
            </a:extLst>
          </p:cNvPr>
          <p:cNvSpPr/>
          <p:nvPr/>
        </p:nvSpPr>
        <p:spPr>
          <a:xfrm>
            <a:off x="761358" y="1202347"/>
            <a:ext cx="10669285" cy="293751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776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8D77-D5C5-F183-C199-7CCCDFA92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Lorem ipsum 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31ED0D-3749-B767-875C-A4B1FDD4D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19BCA-2CD0-7D89-AF27-308EB04CA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39CB8F-CEFD-F874-3FBF-CCD8974430E1}"/>
              </a:ext>
            </a:extLst>
          </p:cNvPr>
          <p:cNvGrpSpPr/>
          <p:nvPr/>
        </p:nvGrpSpPr>
        <p:grpSpPr>
          <a:xfrm>
            <a:off x="545994" y="1199282"/>
            <a:ext cx="7701228" cy="1425521"/>
            <a:chOff x="6096000" y="1873069"/>
            <a:chExt cx="7701228" cy="14255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58B33C6-3447-E6B9-23A5-66A53A016422}"/>
                </a:ext>
              </a:extLst>
            </p:cNvPr>
            <p:cNvGrpSpPr/>
            <p:nvPr/>
          </p:nvGrpSpPr>
          <p:grpSpPr>
            <a:xfrm>
              <a:off x="6096000" y="1873069"/>
              <a:ext cx="3302117" cy="646331"/>
              <a:chOff x="5490542" y="3093302"/>
              <a:chExt cx="3302117" cy="64633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0CEE46B-2E30-BAB6-CD78-DD674715DEA3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1.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D5E2D99-9574-C387-C34D-B1CF85DB549B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144546" cy="424799"/>
                <a:chOff x="5622713" y="3247190"/>
                <a:chExt cx="3144546" cy="424799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6FCD7326-24F8-5A1A-2192-A1D8DC547C72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34AD1A5-4FF9-948C-7255-299FFFE43DC5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B5DE03-751C-26BD-0EC3-2F5740E88B20}"/>
                </a:ext>
              </a:extLst>
            </p:cNvPr>
            <p:cNvSpPr txBox="1"/>
            <p:nvPr/>
          </p:nvSpPr>
          <p:spPr>
            <a:xfrm>
              <a:off x="6814855" y="2559926"/>
              <a:ext cx="698237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13078F-975D-5F8C-BCB9-03EE467122E8}"/>
              </a:ext>
            </a:extLst>
          </p:cNvPr>
          <p:cNvGrpSpPr/>
          <p:nvPr/>
        </p:nvGrpSpPr>
        <p:grpSpPr>
          <a:xfrm>
            <a:off x="2275838" y="2938312"/>
            <a:ext cx="5725162" cy="1640964"/>
            <a:chOff x="6096000" y="1873069"/>
            <a:chExt cx="5725162" cy="164096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15FF41B-7611-7C2F-5FE9-42BA434ED639}"/>
                </a:ext>
              </a:extLst>
            </p:cNvPr>
            <p:cNvGrpSpPr/>
            <p:nvPr/>
          </p:nvGrpSpPr>
          <p:grpSpPr>
            <a:xfrm>
              <a:off x="6096000" y="1873069"/>
              <a:ext cx="3302117" cy="646331"/>
              <a:chOff x="5490542" y="3093302"/>
              <a:chExt cx="3302117" cy="64633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AE4A9A-3C58-3944-DDC4-DDFA9D459300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2.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778FFFB-A718-243C-8679-DFA5408F3E42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144546" cy="424799"/>
                <a:chOff x="5622713" y="3247190"/>
                <a:chExt cx="3144546" cy="424799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799A9B5-169A-9676-D2A1-BA77634D320C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E585B77-64B3-AF7A-1174-A2B2A8669C90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934AE9-A0AA-0272-5F24-001244C61789}"/>
                </a:ext>
              </a:extLst>
            </p:cNvPr>
            <p:cNvSpPr txBox="1"/>
            <p:nvPr/>
          </p:nvSpPr>
          <p:spPr>
            <a:xfrm>
              <a:off x="6814856" y="2559926"/>
              <a:ext cx="500630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F50E50-80CE-D63B-2E37-BD81526DA1F9}"/>
              </a:ext>
            </a:extLst>
          </p:cNvPr>
          <p:cNvGrpSpPr/>
          <p:nvPr/>
        </p:nvGrpSpPr>
        <p:grpSpPr>
          <a:xfrm>
            <a:off x="545994" y="4703208"/>
            <a:ext cx="8003646" cy="1425521"/>
            <a:chOff x="6096000" y="1873069"/>
            <a:chExt cx="8003646" cy="142552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014739-04F8-32F6-6264-F9102462D115}"/>
                </a:ext>
              </a:extLst>
            </p:cNvPr>
            <p:cNvGrpSpPr/>
            <p:nvPr/>
          </p:nvGrpSpPr>
          <p:grpSpPr>
            <a:xfrm>
              <a:off x="6096000" y="1873069"/>
              <a:ext cx="3302117" cy="646331"/>
              <a:chOff x="5490542" y="3093302"/>
              <a:chExt cx="3302117" cy="64633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F4B49C4-9AF1-AB1A-37A5-2FFC2FEBF010}"/>
                  </a:ext>
                </a:extLst>
              </p:cNvPr>
              <p:cNvSpPr txBox="1"/>
              <p:nvPr/>
            </p:nvSpPr>
            <p:spPr>
              <a:xfrm>
                <a:off x="5490542" y="3093302"/>
                <a:ext cx="7749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chemeClr val="bg2"/>
                    </a:solidFill>
                    <a:cs typeface="Aharoni" panose="02010803020104030203" pitchFamily="2" charset="-79"/>
                  </a:rPr>
                  <a:t>3.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7544B47-B28F-D553-CD82-C243BA0859D9}"/>
                  </a:ext>
                </a:extLst>
              </p:cNvPr>
              <p:cNvGrpSpPr/>
              <p:nvPr/>
            </p:nvGrpSpPr>
            <p:grpSpPr>
              <a:xfrm>
                <a:off x="5648113" y="3247190"/>
                <a:ext cx="3144546" cy="424799"/>
                <a:chOff x="5622713" y="3247190"/>
                <a:chExt cx="3144546" cy="424799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8306DDC-7754-E632-05A1-8214C309DB98}"/>
                    </a:ext>
                  </a:extLst>
                </p:cNvPr>
                <p:cNvSpPr/>
                <p:nvPr/>
              </p:nvSpPr>
              <p:spPr>
                <a:xfrm>
                  <a:off x="5622713" y="3626270"/>
                  <a:ext cx="3144546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383D753-5172-C182-DEA0-833136846BD1}"/>
                    </a:ext>
                  </a:extLst>
                </p:cNvPr>
                <p:cNvSpPr txBox="1"/>
                <p:nvPr/>
              </p:nvSpPr>
              <p:spPr>
                <a:xfrm>
                  <a:off x="6183998" y="3247190"/>
                  <a:ext cx="245994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5A1391-826B-F5BE-3074-B7DB2E4CEDF5}"/>
                </a:ext>
              </a:extLst>
            </p:cNvPr>
            <p:cNvSpPr txBox="1"/>
            <p:nvPr/>
          </p:nvSpPr>
          <p:spPr>
            <a:xfrm>
              <a:off x="6814856" y="2559926"/>
              <a:ext cx="728479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400" b="1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Lorem ipsum 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dolor sit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1400" b="0" i="0" dirty="0" err="1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1400" b="0" i="0" dirty="0">
                  <a:solidFill>
                    <a:schemeClr val="bg2"/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233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857A9-9C92-AE91-C8F3-3A94717FB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AD724-3BE7-56FA-4366-80B2C42CF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E8506-D6C3-BB78-020D-1DA92477C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1AF28C-56F3-D548-1708-FD2CA6A35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735949"/>
              </p:ext>
            </p:extLst>
          </p:nvPr>
        </p:nvGraphicFramePr>
        <p:xfrm>
          <a:off x="339870" y="1439960"/>
          <a:ext cx="11512260" cy="47665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78065">
                  <a:extLst>
                    <a:ext uri="{9D8B030D-6E8A-4147-A177-3AD203B41FA5}">
                      <a16:colId xmlns:a16="http://schemas.microsoft.com/office/drawing/2014/main" val="3507637369"/>
                    </a:ext>
                  </a:extLst>
                </a:gridCol>
                <a:gridCol w="2878065">
                  <a:extLst>
                    <a:ext uri="{9D8B030D-6E8A-4147-A177-3AD203B41FA5}">
                      <a16:colId xmlns:a16="http://schemas.microsoft.com/office/drawing/2014/main" val="2619290398"/>
                    </a:ext>
                  </a:extLst>
                </a:gridCol>
                <a:gridCol w="2878065">
                  <a:extLst>
                    <a:ext uri="{9D8B030D-6E8A-4147-A177-3AD203B41FA5}">
                      <a16:colId xmlns:a16="http://schemas.microsoft.com/office/drawing/2014/main" val="3742472561"/>
                    </a:ext>
                  </a:extLst>
                </a:gridCol>
                <a:gridCol w="2878065">
                  <a:extLst>
                    <a:ext uri="{9D8B030D-6E8A-4147-A177-3AD203B41FA5}">
                      <a16:colId xmlns:a16="http://schemas.microsoft.com/office/drawing/2014/main" val="3762433071"/>
                    </a:ext>
                  </a:extLst>
                </a:gridCol>
              </a:tblGrid>
              <a:tr h="953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Placeholder title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tx2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11403"/>
                  </a:ext>
                </a:extLst>
              </a:tr>
              <a:tr h="953306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157906"/>
                  </a:ext>
                </a:extLst>
              </a:tr>
              <a:tr h="953306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455911"/>
                  </a:ext>
                </a:extLst>
              </a:tr>
              <a:tr h="953306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474065"/>
                  </a:ext>
                </a:extLst>
              </a:tr>
              <a:tr h="953306"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CA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Lorem ipsum </a:t>
                      </a:r>
                      <a:r>
                        <a:rPr kumimoji="0" lang="en-CA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dolor sit </a:t>
                      </a:r>
                      <a:r>
                        <a:rPr kumimoji="0" lang="en-CA" sz="12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amet</a:t>
                      </a:r>
                      <a:endParaRPr lang="en-CA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43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29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8D37-A9FB-91F1-D1CF-4B502F8F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DBD295-13D3-8C5B-1012-5836F2121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1A3AF-F6AE-FCD1-F090-9A13C34A7F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5AA6DE-D9C5-F3D9-57E4-CE30788E0C9C}"/>
              </a:ext>
            </a:extLst>
          </p:cNvPr>
          <p:cNvGrpSpPr/>
          <p:nvPr/>
        </p:nvGrpSpPr>
        <p:grpSpPr>
          <a:xfrm>
            <a:off x="3992215" y="1325215"/>
            <a:ext cx="4207568" cy="4207568"/>
            <a:chOff x="3695530" y="1028530"/>
            <a:chExt cx="4800938" cy="480093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73432A0-4111-4E1C-5A86-4EE6926FEE1A}"/>
                </a:ext>
              </a:extLst>
            </p:cNvPr>
            <p:cNvSpPr/>
            <p:nvPr/>
          </p:nvSpPr>
          <p:spPr>
            <a:xfrm>
              <a:off x="3695530" y="1028530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0" y="2346282"/>
                  </a:moveTo>
                  <a:cubicBezTo>
                    <a:pt x="0" y="1050466"/>
                    <a:pt x="1050466" y="0"/>
                    <a:pt x="2346282" y="0"/>
                  </a:cubicBezTo>
                  <a:lnTo>
                    <a:pt x="2346282" y="2346282"/>
                  </a:lnTo>
                  <a:lnTo>
                    <a:pt x="0" y="23462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018" tIns="929018" rIns="241808" bIns="241808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3400" kern="1200" dirty="0">
                  <a:latin typeface="+mj-lt"/>
                </a:rPr>
                <a:t>01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71EFE7B-D962-0179-620C-3660EC0C8C8C}"/>
                </a:ext>
              </a:extLst>
            </p:cNvPr>
            <p:cNvSpPr/>
            <p:nvPr/>
          </p:nvSpPr>
          <p:spPr>
            <a:xfrm>
              <a:off x="6150186" y="1028530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0" y="0"/>
                  </a:moveTo>
                  <a:cubicBezTo>
                    <a:pt x="1295816" y="0"/>
                    <a:pt x="2346282" y="1050466"/>
                    <a:pt x="2346282" y="2346282"/>
                  </a:cubicBezTo>
                  <a:lnTo>
                    <a:pt x="0" y="2346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808" tIns="929018" rIns="929018" bIns="241808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3400" kern="1200" dirty="0">
                  <a:latin typeface="+mj-lt"/>
                </a:rPr>
                <a:t>02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A2E989-34B6-DA64-A97F-472EBABD4E65}"/>
                </a:ext>
              </a:extLst>
            </p:cNvPr>
            <p:cNvSpPr/>
            <p:nvPr/>
          </p:nvSpPr>
          <p:spPr>
            <a:xfrm rot="21600000">
              <a:off x="6150186" y="3483185"/>
              <a:ext cx="2346282" cy="2346283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2346282" y="0"/>
                  </a:moveTo>
                  <a:cubicBezTo>
                    <a:pt x="2346282" y="1295816"/>
                    <a:pt x="1295816" y="2346282"/>
                    <a:pt x="0" y="2346282"/>
                  </a:cubicBezTo>
                  <a:lnTo>
                    <a:pt x="0" y="0"/>
                  </a:lnTo>
                  <a:lnTo>
                    <a:pt x="2346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808" tIns="241809" rIns="929018" bIns="929018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3400" kern="1200" dirty="0">
                  <a:latin typeface="+mj-lt"/>
                </a:rPr>
                <a:t>03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B0B83C-26D3-873B-AABB-C2C9E37FC26D}"/>
                </a:ext>
              </a:extLst>
            </p:cNvPr>
            <p:cNvSpPr/>
            <p:nvPr/>
          </p:nvSpPr>
          <p:spPr>
            <a:xfrm rot="21600000">
              <a:off x="3695530" y="3483186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2346282" y="2346282"/>
                  </a:moveTo>
                  <a:cubicBezTo>
                    <a:pt x="1050466" y="2346282"/>
                    <a:pt x="0" y="1295816"/>
                    <a:pt x="0" y="0"/>
                  </a:cubicBezTo>
                  <a:lnTo>
                    <a:pt x="2346282" y="0"/>
                  </a:lnTo>
                  <a:lnTo>
                    <a:pt x="2346282" y="23462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018" tIns="241808" rIns="241808" bIns="929018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3400" kern="1200" dirty="0">
                  <a:latin typeface="+mj-lt"/>
                </a:rPr>
                <a:t>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28F5E1-2B49-DDE2-EA3A-1FAEB0054D61}"/>
              </a:ext>
            </a:extLst>
          </p:cNvPr>
          <p:cNvGrpSpPr/>
          <p:nvPr/>
        </p:nvGrpSpPr>
        <p:grpSpPr>
          <a:xfrm>
            <a:off x="352634" y="1106030"/>
            <a:ext cx="11486732" cy="5114466"/>
            <a:chOff x="251381" y="1106030"/>
            <a:chExt cx="11486732" cy="511446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1EC6043-C998-E31B-11B5-D9F9EBAE0986}"/>
                </a:ext>
              </a:extLst>
            </p:cNvPr>
            <p:cNvGrpSpPr/>
            <p:nvPr/>
          </p:nvGrpSpPr>
          <p:grpSpPr>
            <a:xfrm>
              <a:off x="8321767" y="1106030"/>
              <a:ext cx="3287138" cy="1487974"/>
              <a:chOff x="1087030" y="2892491"/>
              <a:chExt cx="1345708" cy="1487974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539BE1-D8D9-A59E-BA1B-6AD6F11EAC70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</a:t>
                </a:r>
                <a:r>
                  <a:rPr lang="en-US" sz="16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Title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0527E5-6673-00C7-CD5C-86CF59C038FA}"/>
                  </a:ext>
                </a:extLst>
              </p:cNvPr>
              <p:cNvSpPr txBox="1"/>
              <p:nvPr/>
            </p:nvSpPr>
            <p:spPr>
              <a:xfrm>
                <a:off x="1087030" y="3180136"/>
                <a:ext cx="13457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5911FF-8E9E-16A6-04C0-B5F669ADEB91}"/>
                </a:ext>
              </a:extLst>
            </p:cNvPr>
            <p:cNvGrpSpPr/>
            <p:nvPr/>
          </p:nvGrpSpPr>
          <p:grpSpPr>
            <a:xfrm>
              <a:off x="8321767" y="4764606"/>
              <a:ext cx="3416346" cy="1455890"/>
              <a:chOff x="1087030" y="2892491"/>
              <a:chExt cx="1398604" cy="145589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F1819E-7460-5335-CAB5-7A296770D0B8}"/>
                  </a:ext>
                </a:extLst>
              </p:cNvPr>
              <p:cNvSpPr txBox="1"/>
              <p:nvPr/>
            </p:nvSpPr>
            <p:spPr>
              <a:xfrm>
                <a:off x="1087030" y="2892491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</a:t>
                </a:r>
                <a:r>
                  <a:rPr lang="en-US" sz="16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Title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370A4F-96E7-678F-0B82-7AEF396097D1}"/>
                  </a:ext>
                </a:extLst>
              </p:cNvPr>
              <p:cNvSpPr txBox="1"/>
              <p:nvPr/>
            </p:nvSpPr>
            <p:spPr>
              <a:xfrm>
                <a:off x="1087030" y="3148052"/>
                <a:ext cx="13986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  <a:p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E234F4F-101E-B051-7258-90999271D069}"/>
                </a:ext>
              </a:extLst>
            </p:cNvPr>
            <p:cNvGrpSpPr/>
            <p:nvPr/>
          </p:nvGrpSpPr>
          <p:grpSpPr>
            <a:xfrm>
              <a:off x="251381" y="1106030"/>
              <a:ext cx="3602534" cy="1487974"/>
              <a:chOff x="1087414" y="2828323"/>
              <a:chExt cx="1474827" cy="148797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E08608-32A6-BA12-247E-03B3F89A46AF}"/>
                  </a:ext>
                </a:extLst>
              </p:cNvPr>
              <p:cNvSpPr txBox="1"/>
              <p:nvPr/>
            </p:nvSpPr>
            <p:spPr>
              <a:xfrm>
                <a:off x="1623848" y="2828323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</a:t>
                </a:r>
                <a:r>
                  <a:rPr lang="en-US" sz="16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Title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6484DE-9A0F-7DF0-C288-9EE28443A01B}"/>
                  </a:ext>
                </a:extLst>
              </p:cNvPr>
              <p:cNvSpPr txBox="1"/>
              <p:nvPr/>
            </p:nvSpPr>
            <p:spPr>
              <a:xfrm>
                <a:off x="1087414" y="3115968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4B4009-7FC9-6CD3-468B-05617DB3B401}"/>
                </a:ext>
              </a:extLst>
            </p:cNvPr>
            <p:cNvGrpSpPr/>
            <p:nvPr/>
          </p:nvGrpSpPr>
          <p:grpSpPr>
            <a:xfrm>
              <a:off x="251381" y="4764606"/>
              <a:ext cx="3602534" cy="1455890"/>
              <a:chOff x="1087414" y="2844365"/>
              <a:chExt cx="1474827" cy="145589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02B072-0482-712B-6672-4771E1831C73}"/>
                  </a:ext>
                </a:extLst>
              </p:cNvPr>
              <p:cNvSpPr txBox="1"/>
              <p:nvPr/>
            </p:nvSpPr>
            <p:spPr>
              <a:xfrm>
                <a:off x="1623848" y="2844365"/>
                <a:ext cx="938393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US" sz="16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</a:t>
                </a:r>
                <a:r>
                  <a:rPr lang="en-US" sz="16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Title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EB037B3-A992-2C46-AE31-6CA9301D5B7F}"/>
                  </a:ext>
                </a:extLst>
              </p:cNvPr>
              <p:cNvSpPr txBox="1"/>
              <p:nvPr/>
            </p:nvSpPr>
            <p:spPr>
              <a:xfrm>
                <a:off x="1087414" y="3099926"/>
                <a:ext cx="14748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  <a:p>
                <a:pPr algn="r"/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ut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ea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bg2"/>
                    </a:solidFill>
                    <a:effectLst/>
                    <a:latin typeface="+mj-lt"/>
                    <a:cs typeface="Aharoni" panose="02010803020104030203" pitchFamily="2" charset="-79"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752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42079-F787-AC43-07E3-763CF1F2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0883E1-C7C8-BCBC-FE7F-055DBE8B4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AAEDE-1360-E2FB-50D3-3EA37F279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A3CE6F-1671-C6ED-7D5E-FB0C1F8587E6}"/>
              </a:ext>
            </a:extLst>
          </p:cNvPr>
          <p:cNvGrpSpPr/>
          <p:nvPr/>
        </p:nvGrpSpPr>
        <p:grpSpPr>
          <a:xfrm>
            <a:off x="272266" y="1077969"/>
            <a:ext cx="5303458" cy="5277493"/>
            <a:chOff x="3444270" y="790108"/>
            <a:chExt cx="5303458" cy="527749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F3A0E8-E147-05EE-C346-B191F7B9FA5A}"/>
                </a:ext>
              </a:extLst>
            </p:cNvPr>
            <p:cNvSpPr/>
            <p:nvPr/>
          </p:nvSpPr>
          <p:spPr>
            <a:xfrm>
              <a:off x="3913902" y="1071879"/>
              <a:ext cx="4551680" cy="4551680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4724" tIns="1020403" rIns="583116" bIns="2288371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4000" b="1" kern="1200" dirty="0">
                  <a:latin typeface="+mj-lt"/>
                </a:rPr>
                <a:t>01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31885C-7057-2A89-87C6-EFA815F39A1B}"/>
                </a:ext>
              </a:extLst>
            </p:cNvPr>
            <p:cNvSpPr/>
            <p:nvPr/>
          </p:nvSpPr>
          <p:spPr>
            <a:xfrm>
              <a:off x="3820159" y="1234439"/>
              <a:ext cx="4551680" cy="4551680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6284" tIns="3035723" rIns="1112096" bIns="488951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4000" b="1" kern="1200" dirty="0">
                  <a:latin typeface="+mj-lt"/>
                </a:rPr>
                <a:t>02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97315B-78B2-AF9B-F564-795DAD051D1E}"/>
                </a:ext>
              </a:extLst>
            </p:cNvPr>
            <p:cNvSpPr/>
            <p:nvPr/>
          </p:nvSpPr>
          <p:spPr>
            <a:xfrm>
              <a:off x="3726416" y="1071879"/>
              <a:ext cx="4551680" cy="4551680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3117" tIns="1020403" rIns="2454723" bIns="2288371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4000" b="1" kern="1200" dirty="0">
                  <a:latin typeface="+mj-lt"/>
                </a:rPr>
                <a:t>03</a:t>
              </a:r>
            </a:p>
          </p:txBody>
        </p:sp>
        <p:sp>
          <p:nvSpPr>
            <p:cNvPr id="20" name="Arrow: Circular 19">
              <a:extLst>
                <a:ext uri="{FF2B5EF4-FFF2-40B4-BE49-F238E27FC236}">
                  <a16:creationId xmlns:a16="http://schemas.microsoft.com/office/drawing/2014/main" id="{47BCFA2B-6C6D-C517-CF95-C707AB6FD5D3}"/>
                </a:ext>
              </a:extLst>
            </p:cNvPr>
            <p:cNvSpPr/>
            <p:nvPr/>
          </p:nvSpPr>
          <p:spPr>
            <a:xfrm>
              <a:off x="3632507" y="790108"/>
              <a:ext cx="5115221" cy="5115221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accent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4000" b="1">
                <a:latin typeface="+mj-lt"/>
              </a:endParaRPr>
            </a:p>
          </p:txBody>
        </p:sp>
        <p:sp>
          <p:nvSpPr>
            <p:cNvPr id="21" name="Arrow: Circular 20">
              <a:extLst>
                <a:ext uri="{FF2B5EF4-FFF2-40B4-BE49-F238E27FC236}">
                  <a16:creationId xmlns:a16="http://schemas.microsoft.com/office/drawing/2014/main" id="{944EE21B-EE5A-88CD-ADB5-4D72C3FD1D89}"/>
                </a:ext>
              </a:extLst>
            </p:cNvPr>
            <p:cNvSpPr/>
            <p:nvPr/>
          </p:nvSpPr>
          <p:spPr>
            <a:xfrm>
              <a:off x="3538389" y="952380"/>
              <a:ext cx="5115221" cy="511522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accent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4000" b="1">
                <a:latin typeface="+mj-lt"/>
              </a:endParaRPr>
            </a:p>
          </p:txBody>
        </p:sp>
        <p:sp>
          <p:nvSpPr>
            <p:cNvPr id="22" name="Arrow: Circular 21">
              <a:extLst>
                <a:ext uri="{FF2B5EF4-FFF2-40B4-BE49-F238E27FC236}">
                  <a16:creationId xmlns:a16="http://schemas.microsoft.com/office/drawing/2014/main" id="{8451AE0D-0BF8-23D4-B60E-78EA2755CEF5}"/>
                </a:ext>
              </a:extLst>
            </p:cNvPr>
            <p:cNvSpPr/>
            <p:nvPr/>
          </p:nvSpPr>
          <p:spPr>
            <a:xfrm>
              <a:off x="3444270" y="790108"/>
              <a:ext cx="5115221" cy="5115221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accent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4000" b="1">
                <a:latin typeface="+mj-lt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C772984-AF83-B84D-0F2C-507F9037C578}"/>
              </a:ext>
            </a:extLst>
          </p:cNvPr>
          <p:cNvGrpSpPr/>
          <p:nvPr/>
        </p:nvGrpSpPr>
        <p:grpSpPr>
          <a:xfrm>
            <a:off x="4957974" y="1337256"/>
            <a:ext cx="6875355" cy="5144890"/>
            <a:chOff x="4957974" y="1337256"/>
            <a:chExt cx="6875355" cy="514489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28E29D-DBFD-D3F6-55EA-986CE8D71BA8}"/>
                </a:ext>
              </a:extLst>
            </p:cNvPr>
            <p:cNvGrpSpPr/>
            <p:nvPr/>
          </p:nvGrpSpPr>
          <p:grpSpPr>
            <a:xfrm>
              <a:off x="4957974" y="1337256"/>
              <a:ext cx="6619778" cy="1640964"/>
              <a:chOff x="6096000" y="1873069"/>
              <a:chExt cx="6619778" cy="164096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D079B48-AEDF-11DA-9702-BE249C33E21A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3E585E0-E463-12E4-5947-E7FF6C2E0830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BAA4A66-FFE7-3BC6-73CD-B43DA8620209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2BA765DB-49E0-47F1-1405-565651115B43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1F3B5527-C16C-D770-8262-95351EE9C867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5161DA-BECC-9A73-205F-3952B3C26AF8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590092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C57B435-A994-6291-4D24-091D1C1DE047}"/>
                </a:ext>
              </a:extLst>
            </p:cNvPr>
            <p:cNvGrpSpPr/>
            <p:nvPr/>
          </p:nvGrpSpPr>
          <p:grpSpPr>
            <a:xfrm>
              <a:off x="6687818" y="3076286"/>
              <a:ext cx="4949770" cy="1640964"/>
              <a:chOff x="6096000" y="1873069"/>
              <a:chExt cx="4949770" cy="164096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22E9925-C38D-FBF2-E846-467E4A369CB1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D9BFF41-F8D7-7EF7-D358-030F447C8ACF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123DFB3E-4B2D-FFDC-2BB4-9E61C33103D2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C966D764-CAE9-8CD0-933E-228138BA85E0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084AE03-CD76-D180-70BE-B59B77A08726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D4113F-D87D-0989-0210-BFD3D6B94AE6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230914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A024FC-0A85-5242-4349-E1BF5645F8AF}"/>
                </a:ext>
              </a:extLst>
            </p:cNvPr>
            <p:cNvGrpSpPr/>
            <p:nvPr/>
          </p:nvGrpSpPr>
          <p:grpSpPr>
            <a:xfrm>
              <a:off x="4957974" y="4841182"/>
              <a:ext cx="6875355" cy="1640964"/>
              <a:chOff x="6096000" y="1873069"/>
              <a:chExt cx="6875355" cy="164096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B0068E5-F629-F56B-41DC-62F3F0AD2AF6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646331"/>
                <a:chOff x="5490542" y="3093302"/>
                <a:chExt cx="3302117" cy="646331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A6E90A7-E309-25F7-EBA9-5FAE51B9E475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3.</a:t>
                  </a: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1B610191-00F8-B42C-4438-3D1B3B8DCF65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F67BC182-805A-9646-F960-32ECC0AABFE8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1A1F87FB-5240-4825-F52C-3972C70571C2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226DA1-A0F7-41A3-7569-DDA8C0C5FFFF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615649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978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070E-4544-BF11-9062-5126F2B2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5B0060-933D-3CBF-A5A4-BBAD70B47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08116-59C5-8CB2-6E2D-FE2FFCF2D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312C0D-755E-D832-B72A-FAA9D5900823}"/>
              </a:ext>
            </a:extLst>
          </p:cNvPr>
          <p:cNvGrpSpPr/>
          <p:nvPr/>
        </p:nvGrpSpPr>
        <p:grpSpPr>
          <a:xfrm>
            <a:off x="415837" y="1200150"/>
            <a:ext cx="11360327" cy="4184506"/>
            <a:chOff x="540387" y="1200150"/>
            <a:chExt cx="11360327" cy="41845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D1C7097-2702-6690-D153-6A283DAFA123}"/>
                </a:ext>
              </a:extLst>
            </p:cNvPr>
            <p:cNvGrpSpPr/>
            <p:nvPr/>
          </p:nvGrpSpPr>
          <p:grpSpPr>
            <a:xfrm>
              <a:off x="540387" y="1200150"/>
              <a:ext cx="1975464" cy="4184506"/>
              <a:chOff x="1290524" y="1663546"/>
              <a:chExt cx="1832224" cy="3881089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50ED0CB-0B03-4AB5-8434-96D8B73D9E53}"/>
                  </a:ext>
                </a:extLst>
              </p:cNvPr>
              <p:cNvSpPr/>
              <p:nvPr/>
            </p:nvSpPr>
            <p:spPr>
              <a:xfrm flipH="1">
                <a:off x="1364056" y="1663546"/>
                <a:ext cx="1758692" cy="1756790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491ED870-904B-48DF-9346-596B414560B1}"/>
                  </a:ext>
                </a:extLst>
              </p:cNvPr>
              <p:cNvSpPr txBox="1"/>
              <p:nvPr/>
            </p:nvSpPr>
            <p:spPr>
              <a:xfrm>
                <a:off x="1428545" y="2224116"/>
                <a:ext cx="1626719" cy="884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  <a:p>
                <a:pPr algn="ctr"/>
                <a:r>
                  <a:rPr lang="en-US" sz="280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01</a:t>
                </a:r>
                <a:endParaRPr lang="en-US" sz="2800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D07F83F0-6DE2-4530-B4A3-A2BB85CEDE3B}"/>
                  </a:ext>
                </a:extLst>
              </p:cNvPr>
              <p:cNvSpPr txBox="1"/>
              <p:nvPr/>
            </p:nvSpPr>
            <p:spPr>
              <a:xfrm>
                <a:off x="1290524" y="3574962"/>
                <a:ext cx="1818599" cy="196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1A5A798-5777-B5DC-B0D7-5D9DA58ADC36}"/>
                </a:ext>
              </a:extLst>
            </p:cNvPr>
            <p:cNvGrpSpPr/>
            <p:nvPr/>
          </p:nvGrpSpPr>
          <p:grpSpPr>
            <a:xfrm>
              <a:off x="2871608" y="1200150"/>
              <a:ext cx="1960774" cy="4184506"/>
              <a:chOff x="3252631" y="1663546"/>
              <a:chExt cx="1818599" cy="3881089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6BF729F0-0E2A-4B6A-82C2-0DA1B4BE6576}"/>
                  </a:ext>
                </a:extLst>
              </p:cNvPr>
              <p:cNvSpPr/>
              <p:nvPr/>
            </p:nvSpPr>
            <p:spPr>
              <a:xfrm flipH="1">
                <a:off x="3289422" y="1663546"/>
                <a:ext cx="1758692" cy="1756790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230447A1-784D-4F29-8457-170BBE3F2903}"/>
                  </a:ext>
                </a:extLst>
              </p:cNvPr>
              <p:cNvSpPr txBox="1"/>
              <p:nvPr/>
            </p:nvSpPr>
            <p:spPr>
              <a:xfrm>
                <a:off x="3356147" y="2224116"/>
                <a:ext cx="1626719" cy="884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02</a:t>
                </a:r>
                <a:endParaRPr lang="en-US" sz="2800" b="1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2F9DC8D-A99C-4836-BFD0-F10227F9AFA1}"/>
                  </a:ext>
                </a:extLst>
              </p:cNvPr>
              <p:cNvSpPr txBox="1"/>
              <p:nvPr/>
            </p:nvSpPr>
            <p:spPr>
              <a:xfrm>
                <a:off x="3252631" y="3574962"/>
                <a:ext cx="1818599" cy="196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E0424B-1C90-8794-6018-210D850C6BE3}"/>
                </a:ext>
              </a:extLst>
            </p:cNvPr>
            <p:cNvGrpSpPr/>
            <p:nvPr/>
          </p:nvGrpSpPr>
          <p:grpSpPr>
            <a:xfrm>
              <a:off x="5188138" y="1200150"/>
              <a:ext cx="1960774" cy="4184506"/>
              <a:chOff x="5214739" y="1663546"/>
              <a:chExt cx="1818599" cy="3881089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6EA27C03-008A-4F01-B743-3035A416772D}"/>
                  </a:ext>
                </a:extLst>
              </p:cNvPr>
              <p:cNvSpPr/>
              <p:nvPr/>
            </p:nvSpPr>
            <p:spPr>
              <a:xfrm flipH="1">
                <a:off x="5214786" y="1663546"/>
                <a:ext cx="1758692" cy="1756790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0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84F061C-F06C-4E97-B67B-C9CBEAF136D9}"/>
                  </a:ext>
                </a:extLst>
              </p:cNvPr>
              <p:cNvSpPr txBox="1"/>
              <p:nvPr/>
            </p:nvSpPr>
            <p:spPr>
              <a:xfrm>
                <a:off x="5283749" y="2224116"/>
                <a:ext cx="1626719" cy="884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03</a:t>
                </a:r>
                <a:endParaRPr lang="en-US" sz="2800" b="1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C2D30B5E-CC23-4026-98B0-D331FA6375CB}"/>
                  </a:ext>
                </a:extLst>
              </p:cNvPr>
              <p:cNvSpPr txBox="1"/>
              <p:nvPr/>
            </p:nvSpPr>
            <p:spPr>
              <a:xfrm>
                <a:off x="5214739" y="3574962"/>
                <a:ext cx="1818599" cy="196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73E612-0D86-8CF2-3920-48EEE9D2A186}"/>
                </a:ext>
              </a:extLst>
            </p:cNvPr>
            <p:cNvGrpSpPr/>
            <p:nvPr/>
          </p:nvGrpSpPr>
          <p:grpSpPr>
            <a:xfrm>
              <a:off x="7504669" y="1200150"/>
              <a:ext cx="2000336" cy="4184506"/>
              <a:chOff x="7140152" y="1663546"/>
              <a:chExt cx="1855293" cy="3881089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C8A1F7DC-CF6C-4A43-B421-BF91F90FF75A}"/>
                  </a:ext>
                </a:extLst>
              </p:cNvPr>
              <p:cNvSpPr/>
              <p:nvPr/>
            </p:nvSpPr>
            <p:spPr>
              <a:xfrm flipH="1">
                <a:off x="7140152" y="1663546"/>
                <a:ext cx="1758692" cy="1756790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0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6BA6327-8E80-42B6-99AD-DEAB4E8DC24F}"/>
                  </a:ext>
                </a:extLst>
              </p:cNvPr>
              <p:cNvSpPr txBox="1"/>
              <p:nvPr/>
            </p:nvSpPr>
            <p:spPr>
              <a:xfrm>
                <a:off x="7211351" y="2224116"/>
                <a:ext cx="1626719" cy="884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04</a:t>
                </a:r>
                <a:endParaRPr lang="en-US" sz="2800" b="1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7F01292-249B-4D3A-AA9E-7F839D30134A}"/>
                  </a:ext>
                </a:extLst>
              </p:cNvPr>
              <p:cNvSpPr txBox="1"/>
              <p:nvPr/>
            </p:nvSpPr>
            <p:spPr>
              <a:xfrm>
                <a:off x="7176846" y="3574962"/>
                <a:ext cx="1818599" cy="196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30C0346-40E5-72A4-4094-4DC8D1B1E47C}"/>
                </a:ext>
              </a:extLst>
            </p:cNvPr>
            <p:cNvGrpSpPr/>
            <p:nvPr/>
          </p:nvGrpSpPr>
          <p:grpSpPr>
            <a:xfrm>
              <a:off x="9860763" y="1200150"/>
              <a:ext cx="2039951" cy="4184506"/>
              <a:chOff x="9065518" y="1663546"/>
              <a:chExt cx="1892035" cy="3881089"/>
            </a:xfrm>
          </p:grpSpPr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7C929920-E25B-408A-ADFC-0AF4FBC0541B}"/>
                  </a:ext>
                </a:extLst>
              </p:cNvPr>
              <p:cNvSpPr/>
              <p:nvPr/>
            </p:nvSpPr>
            <p:spPr>
              <a:xfrm flipH="1">
                <a:off x="9065518" y="1663546"/>
                <a:ext cx="1758692" cy="1756790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000" b="0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97972875-5409-4E0C-BB1D-388EC412AB8F}"/>
                  </a:ext>
                </a:extLst>
              </p:cNvPr>
              <p:cNvSpPr txBox="1"/>
              <p:nvPr/>
            </p:nvSpPr>
            <p:spPr>
              <a:xfrm>
                <a:off x="9138954" y="2224116"/>
                <a:ext cx="1626719" cy="884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  <a:p>
                <a:pPr algn="ctr"/>
                <a:r>
                  <a:rPr lang="en-US" sz="28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05</a:t>
                </a:r>
                <a:endParaRPr lang="en-US" sz="2800" b="1" spc="0" dirty="0">
                  <a:solidFill>
                    <a:schemeClr val="bg2"/>
                  </a:solidFill>
                  <a:latin typeface="+mj-lt"/>
                  <a:cs typeface="Aharoni" panose="02010803020104030203" pitchFamily="2" charset="-79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5F383ECD-A521-42A3-8248-6037AE807C26}"/>
                  </a:ext>
                </a:extLst>
              </p:cNvPr>
              <p:cNvSpPr txBox="1"/>
              <p:nvPr/>
            </p:nvSpPr>
            <p:spPr>
              <a:xfrm>
                <a:off x="9138954" y="3574962"/>
                <a:ext cx="1818599" cy="196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2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2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2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9756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5771-9978-B139-86F6-E82B7F6E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168964"/>
            <a:ext cx="11593349" cy="890953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  <a:latin typeface="+mj-lt"/>
                <a:cs typeface="Aharoni" panose="02010803020104030203" pitchFamily="2" charset="-79"/>
              </a:rPr>
              <a:t>Lorem ipsum dolor</a:t>
            </a:r>
            <a:endParaRPr lang="en-US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792B6-3C9B-A431-D98F-0B8C7DA0B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60734-2B1F-D700-5612-F2ABBD015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0C64879-1126-8538-F264-97B9EA2CB4C3}"/>
              </a:ext>
            </a:extLst>
          </p:cNvPr>
          <p:cNvGrpSpPr/>
          <p:nvPr/>
        </p:nvGrpSpPr>
        <p:grpSpPr>
          <a:xfrm>
            <a:off x="642176" y="1418590"/>
            <a:ext cx="4759681" cy="4759681"/>
            <a:chOff x="642176" y="1418590"/>
            <a:chExt cx="4759681" cy="4759681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1829B18-012C-F5AF-8BC1-0C9C22B41462}"/>
                </a:ext>
              </a:extLst>
            </p:cNvPr>
            <p:cNvSpPr/>
            <p:nvPr/>
          </p:nvSpPr>
          <p:spPr>
            <a:xfrm>
              <a:off x="2111742" y="2888156"/>
              <a:ext cx="1820548" cy="18205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554235-7312-8521-0E35-F84C6318BA07}"/>
                </a:ext>
              </a:extLst>
            </p:cNvPr>
            <p:cNvGrpSpPr/>
            <p:nvPr/>
          </p:nvGrpSpPr>
          <p:grpSpPr>
            <a:xfrm>
              <a:off x="642176" y="1418590"/>
              <a:ext cx="4759681" cy="4759681"/>
              <a:chOff x="1268140" y="1849285"/>
              <a:chExt cx="3830122" cy="3830122"/>
            </a:xfrm>
          </p:grpSpPr>
          <p:sp>
            <p:nvSpPr>
              <p:cNvPr id="15" name="Circle: Hollow 14">
                <a:extLst>
                  <a:ext uri="{FF2B5EF4-FFF2-40B4-BE49-F238E27FC236}">
                    <a16:creationId xmlns:a16="http://schemas.microsoft.com/office/drawing/2014/main" id="{6DA66D86-692B-4EF7-0AC0-253C675102F5}"/>
                  </a:ext>
                </a:extLst>
              </p:cNvPr>
              <p:cNvSpPr/>
              <p:nvPr/>
            </p:nvSpPr>
            <p:spPr>
              <a:xfrm>
                <a:off x="1268140" y="1849285"/>
                <a:ext cx="3830122" cy="3830122"/>
              </a:xfrm>
              <a:prstGeom prst="donut">
                <a:avLst/>
              </a:prstGeom>
              <a:solidFill>
                <a:schemeClr val="accent2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830122"/>
                          <a:gd name="connsiteY0" fmla="*/ 1915061 h 3830122"/>
                          <a:gd name="connsiteX1" fmla="*/ 1915061 w 3830122"/>
                          <a:gd name="connsiteY1" fmla="*/ 0 h 3830122"/>
                          <a:gd name="connsiteX2" fmla="*/ 3830122 w 3830122"/>
                          <a:gd name="connsiteY2" fmla="*/ 1915061 h 3830122"/>
                          <a:gd name="connsiteX3" fmla="*/ 1915061 w 3830122"/>
                          <a:gd name="connsiteY3" fmla="*/ 3830122 h 3830122"/>
                          <a:gd name="connsiteX4" fmla="*/ 0 w 3830122"/>
                          <a:gd name="connsiteY4" fmla="*/ 1915061 h 3830122"/>
                          <a:gd name="connsiteX5" fmla="*/ 957531 w 3830122"/>
                          <a:gd name="connsiteY5" fmla="*/ 1915061 h 3830122"/>
                          <a:gd name="connsiteX6" fmla="*/ 1915062 w 3830122"/>
                          <a:gd name="connsiteY6" fmla="*/ 2872592 h 3830122"/>
                          <a:gd name="connsiteX7" fmla="*/ 2872593 w 3830122"/>
                          <a:gd name="connsiteY7" fmla="*/ 1915061 h 3830122"/>
                          <a:gd name="connsiteX8" fmla="*/ 1915062 w 3830122"/>
                          <a:gd name="connsiteY8" fmla="*/ 957530 h 3830122"/>
                          <a:gd name="connsiteX9" fmla="*/ 957531 w 3830122"/>
                          <a:gd name="connsiteY9" fmla="*/ 1915061 h 38301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830122" h="3830122" fill="none" extrusionOk="0">
                            <a:moveTo>
                              <a:pt x="0" y="1915061"/>
                            </a:moveTo>
                            <a:cubicBezTo>
                              <a:pt x="-65852" y="846751"/>
                              <a:pt x="974091" y="95430"/>
                              <a:pt x="1915061" y="0"/>
                            </a:cubicBezTo>
                            <a:cubicBezTo>
                              <a:pt x="3030027" y="85307"/>
                              <a:pt x="3838483" y="944000"/>
                              <a:pt x="3830122" y="1915061"/>
                            </a:cubicBezTo>
                            <a:cubicBezTo>
                              <a:pt x="3859456" y="3017904"/>
                              <a:pt x="3124463" y="4015997"/>
                              <a:pt x="1915061" y="3830122"/>
                            </a:cubicBezTo>
                            <a:cubicBezTo>
                              <a:pt x="1023634" y="3684577"/>
                              <a:pt x="14144" y="2906190"/>
                              <a:pt x="0" y="1915061"/>
                            </a:cubicBezTo>
                            <a:close/>
                            <a:moveTo>
                              <a:pt x="957531" y="1915061"/>
                            </a:moveTo>
                            <a:cubicBezTo>
                              <a:pt x="937674" y="2447152"/>
                              <a:pt x="1348189" y="2846343"/>
                              <a:pt x="1915062" y="2872592"/>
                            </a:cubicBezTo>
                            <a:cubicBezTo>
                              <a:pt x="2370308" y="2867369"/>
                              <a:pt x="2826891" y="2350730"/>
                              <a:pt x="2872593" y="1915061"/>
                            </a:cubicBezTo>
                            <a:cubicBezTo>
                              <a:pt x="2877655" y="1317755"/>
                              <a:pt x="2363737" y="1004333"/>
                              <a:pt x="1915062" y="957530"/>
                            </a:cubicBezTo>
                            <a:cubicBezTo>
                              <a:pt x="1361803" y="1001209"/>
                              <a:pt x="1042012" y="1449007"/>
                              <a:pt x="957531" y="1915061"/>
                            </a:cubicBezTo>
                            <a:close/>
                          </a:path>
                          <a:path w="3830122" h="3830122" stroke="0" extrusionOk="0">
                            <a:moveTo>
                              <a:pt x="0" y="1915061"/>
                            </a:moveTo>
                            <a:cubicBezTo>
                              <a:pt x="-96480" y="797891"/>
                              <a:pt x="808051" y="18522"/>
                              <a:pt x="1915061" y="0"/>
                            </a:cubicBezTo>
                            <a:cubicBezTo>
                              <a:pt x="3094379" y="25612"/>
                              <a:pt x="3647933" y="863195"/>
                              <a:pt x="3830122" y="1915061"/>
                            </a:cubicBezTo>
                            <a:cubicBezTo>
                              <a:pt x="3702992" y="3096869"/>
                              <a:pt x="2954888" y="3928687"/>
                              <a:pt x="1915061" y="3830122"/>
                            </a:cubicBezTo>
                            <a:cubicBezTo>
                              <a:pt x="701398" y="3744769"/>
                              <a:pt x="189602" y="3063313"/>
                              <a:pt x="0" y="1915061"/>
                            </a:cubicBezTo>
                            <a:close/>
                            <a:moveTo>
                              <a:pt x="957531" y="1915061"/>
                            </a:moveTo>
                            <a:cubicBezTo>
                              <a:pt x="1003260" y="2449316"/>
                              <a:pt x="1407380" y="2829069"/>
                              <a:pt x="1915062" y="2872592"/>
                            </a:cubicBezTo>
                            <a:cubicBezTo>
                              <a:pt x="2393385" y="2864858"/>
                              <a:pt x="2849021" y="2466084"/>
                              <a:pt x="2872593" y="1915061"/>
                            </a:cubicBezTo>
                            <a:cubicBezTo>
                              <a:pt x="2858959" y="1256213"/>
                              <a:pt x="2373942" y="1054740"/>
                              <a:pt x="1915062" y="957530"/>
                            </a:cubicBezTo>
                            <a:cubicBezTo>
                              <a:pt x="1430380" y="982246"/>
                              <a:pt x="983656" y="1392513"/>
                              <a:pt x="957531" y="1915061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id="{3A2A2CA1-200D-2AC4-9C59-2A9E92FE264A}"/>
                  </a:ext>
                </a:extLst>
              </p:cNvPr>
              <p:cNvSpPr/>
              <p:nvPr/>
            </p:nvSpPr>
            <p:spPr>
              <a:xfrm>
                <a:off x="1268140" y="1849285"/>
                <a:ext cx="3830122" cy="3830122"/>
              </a:xfrm>
              <a:prstGeom prst="blockArc">
                <a:avLst>
                  <a:gd name="adj1" fmla="val 11976685"/>
                  <a:gd name="adj2" fmla="val 0"/>
                  <a:gd name="adj3" fmla="val 25000"/>
                </a:avLst>
              </a:prstGeom>
              <a:solidFill>
                <a:schemeClr val="accent1"/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3794071524">
                      <a:custGeom>
                        <a:avLst/>
                        <a:gdLst>
                          <a:gd name="connsiteX0" fmla="*/ 654386 w 3830122"/>
                          <a:gd name="connsiteY0" fmla="*/ 473480 h 3830122"/>
                          <a:gd name="connsiteX1" fmla="*/ 2706639 w 3830122"/>
                          <a:gd name="connsiteY1" fmla="*/ 171254 h 3830122"/>
                          <a:gd name="connsiteX2" fmla="*/ 3830123 w 3830122"/>
                          <a:gd name="connsiteY2" fmla="*/ 1915062 h 3830122"/>
                          <a:gd name="connsiteX3" fmla="*/ 3341782 w 3830122"/>
                          <a:gd name="connsiteY3" fmla="*/ 1915061 h 3830122"/>
                          <a:gd name="connsiteX4" fmla="*/ 2872592 w 3830122"/>
                          <a:gd name="connsiteY4" fmla="*/ 1915061 h 3830122"/>
                          <a:gd name="connsiteX5" fmla="*/ 2310850 w 3830122"/>
                          <a:gd name="connsiteY5" fmla="*/ 1043157 h 3830122"/>
                          <a:gd name="connsiteX6" fmla="*/ 1284723 w 3830122"/>
                          <a:gd name="connsiteY6" fmla="*/ 1194271 h 3830122"/>
                          <a:gd name="connsiteX7" fmla="*/ 956948 w 3830122"/>
                          <a:gd name="connsiteY7" fmla="*/ 819460 h 3830122"/>
                          <a:gd name="connsiteX8" fmla="*/ 654386 w 3830122"/>
                          <a:gd name="connsiteY8" fmla="*/ 473480 h 38301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830122" h="3830122" fill="none" extrusionOk="0">
                            <a:moveTo>
                              <a:pt x="654386" y="473480"/>
                            </a:moveTo>
                            <a:cubicBezTo>
                              <a:pt x="1330515" y="-155480"/>
                              <a:pt x="1926819" y="-163005"/>
                              <a:pt x="2706639" y="171254"/>
                            </a:cubicBezTo>
                            <a:cubicBezTo>
                              <a:pt x="3482982" y="407418"/>
                              <a:pt x="3781411" y="1307846"/>
                              <a:pt x="3830123" y="1915062"/>
                            </a:cubicBezTo>
                            <a:cubicBezTo>
                              <a:pt x="3608182" y="1900995"/>
                              <a:pt x="3524214" y="1930848"/>
                              <a:pt x="3341782" y="1915061"/>
                            </a:cubicBezTo>
                            <a:cubicBezTo>
                              <a:pt x="3159350" y="1899275"/>
                              <a:pt x="3007369" y="1901996"/>
                              <a:pt x="2872592" y="1915061"/>
                            </a:cubicBezTo>
                            <a:cubicBezTo>
                              <a:pt x="2874207" y="1522907"/>
                              <a:pt x="2633379" y="1149789"/>
                              <a:pt x="2310850" y="1043157"/>
                            </a:cubicBezTo>
                            <a:cubicBezTo>
                              <a:pt x="1933476" y="933729"/>
                              <a:pt x="1643318" y="979298"/>
                              <a:pt x="1284723" y="1194271"/>
                            </a:cubicBezTo>
                            <a:cubicBezTo>
                              <a:pt x="1189526" y="1075063"/>
                              <a:pt x="1031284" y="919679"/>
                              <a:pt x="956948" y="819460"/>
                            </a:cubicBezTo>
                            <a:cubicBezTo>
                              <a:pt x="882612" y="719241"/>
                              <a:pt x="797901" y="634682"/>
                              <a:pt x="654386" y="473480"/>
                            </a:cubicBezTo>
                            <a:close/>
                          </a:path>
                          <a:path w="3830122" h="3830122" stroke="0" extrusionOk="0">
                            <a:moveTo>
                              <a:pt x="654386" y="473480"/>
                            </a:moveTo>
                            <a:cubicBezTo>
                              <a:pt x="1114483" y="-59825"/>
                              <a:pt x="2022588" y="-183368"/>
                              <a:pt x="2706639" y="171254"/>
                            </a:cubicBezTo>
                            <a:cubicBezTo>
                              <a:pt x="3292290" y="509588"/>
                              <a:pt x="3769600" y="1076987"/>
                              <a:pt x="3830123" y="1915062"/>
                            </a:cubicBezTo>
                            <a:cubicBezTo>
                              <a:pt x="3689651" y="1896362"/>
                              <a:pt x="3514010" y="1906945"/>
                              <a:pt x="3370508" y="1915062"/>
                            </a:cubicBezTo>
                            <a:cubicBezTo>
                              <a:pt x="3227006" y="1923178"/>
                              <a:pt x="3072598" y="1895761"/>
                              <a:pt x="2872592" y="1915061"/>
                            </a:cubicBezTo>
                            <a:cubicBezTo>
                              <a:pt x="2842803" y="1507149"/>
                              <a:pt x="2655510" y="1239274"/>
                              <a:pt x="2310850" y="1043157"/>
                            </a:cubicBezTo>
                            <a:cubicBezTo>
                              <a:pt x="2022537" y="864570"/>
                              <a:pt x="1553533" y="870066"/>
                              <a:pt x="1284723" y="1194271"/>
                            </a:cubicBezTo>
                            <a:cubicBezTo>
                              <a:pt x="1156355" y="1041552"/>
                              <a:pt x="1083128" y="934739"/>
                              <a:pt x="982161" y="848291"/>
                            </a:cubicBezTo>
                            <a:cubicBezTo>
                              <a:pt x="881194" y="761843"/>
                              <a:pt x="812132" y="628448"/>
                              <a:pt x="654386" y="47348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1EA1393-293A-E828-FD4B-6A8BCBC5225B}"/>
              </a:ext>
            </a:extLst>
          </p:cNvPr>
          <p:cNvSpPr/>
          <p:nvPr/>
        </p:nvSpPr>
        <p:spPr>
          <a:xfrm>
            <a:off x="2503476" y="1614473"/>
            <a:ext cx="1584336" cy="108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2"/>
                </a:solidFill>
                <a:cs typeface="Aharoni" panose="02010803020104030203" pitchFamily="2" charset="-79"/>
              </a:rPr>
              <a:t>44%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A9B287-0080-BBEE-E586-1FB4F8DAD3EA}"/>
              </a:ext>
            </a:extLst>
          </p:cNvPr>
          <p:cNvSpPr/>
          <p:nvPr/>
        </p:nvSpPr>
        <p:spPr>
          <a:xfrm>
            <a:off x="1437681" y="4895162"/>
            <a:ext cx="1584336" cy="108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2"/>
                </a:solidFill>
                <a:cs typeface="Aharoni" panose="02010803020104030203" pitchFamily="2" charset="-79"/>
              </a:rPr>
              <a:t>56%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993F51B-DFA8-BE4F-78ED-4F2461CE235D}"/>
              </a:ext>
            </a:extLst>
          </p:cNvPr>
          <p:cNvGrpSpPr/>
          <p:nvPr/>
        </p:nvGrpSpPr>
        <p:grpSpPr>
          <a:xfrm>
            <a:off x="5949112" y="1732968"/>
            <a:ext cx="5834468" cy="4136545"/>
            <a:chOff x="6033775" y="1873069"/>
            <a:chExt cx="5247728" cy="36945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6BAA540-AC1B-70D8-F4DF-D375B4EE6ED2}"/>
                </a:ext>
              </a:extLst>
            </p:cNvPr>
            <p:cNvGrpSpPr/>
            <p:nvPr/>
          </p:nvGrpSpPr>
          <p:grpSpPr>
            <a:xfrm>
              <a:off x="6033775" y="1873069"/>
              <a:ext cx="5247728" cy="1539016"/>
              <a:chOff x="6096000" y="1873069"/>
              <a:chExt cx="5247728" cy="153901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8719031-D5EC-B33B-98F0-EFAF42250EA2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578687"/>
                <a:chOff x="5490542" y="3093302"/>
                <a:chExt cx="3302117" cy="57868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B676729-6372-F996-BEAE-2361A68C4A4B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5772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1.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C365B791-1584-707B-998A-FC04F2D535C7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53FBE62-4211-FC21-A497-2E5FE952DBEE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AF6C9D2-EEF6-5365-7E42-90EB844F6D51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0237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2D1E16-A8DC-3831-F55D-340C903865B1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8521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6F92757-C09E-DA22-B2AB-2721FDC1A66A}"/>
                </a:ext>
              </a:extLst>
            </p:cNvPr>
            <p:cNvGrpSpPr/>
            <p:nvPr/>
          </p:nvGrpSpPr>
          <p:grpSpPr>
            <a:xfrm>
              <a:off x="6033775" y="4028601"/>
              <a:ext cx="5247728" cy="1539016"/>
              <a:chOff x="6096000" y="1873069"/>
              <a:chExt cx="5247728" cy="1539016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CF53EDC-1119-EBFD-23D4-5CC0FDD3D842}"/>
                  </a:ext>
                </a:extLst>
              </p:cNvPr>
              <p:cNvGrpSpPr/>
              <p:nvPr/>
            </p:nvGrpSpPr>
            <p:grpSpPr>
              <a:xfrm>
                <a:off x="6096000" y="1873069"/>
                <a:ext cx="3302117" cy="578687"/>
                <a:chOff x="5490542" y="3093302"/>
                <a:chExt cx="3302117" cy="578687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3FC5F82-E397-DABC-40A9-B3FFF9F3461A}"/>
                    </a:ext>
                  </a:extLst>
                </p:cNvPr>
                <p:cNvSpPr txBox="1"/>
                <p:nvPr/>
              </p:nvSpPr>
              <p:spPr>
                <a:xfrm>
                  <a:off x="5490542" y="3093302"/>
                  <a:ext cx="774921" cy="5772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600" b="1" dirty="0">
                      <a:solidFill>
                        <a:schemeClr val="bg2"/>
                      </a:solidFill>
                      <a:latin typeface="+mj-lt"/>
                      <a:cs typeface="Aharoni" panose="02010803020104030203" pitchFamily="2" charset="-79"/>
                    </a:rPr>
                    <a:t>2.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D1DEC6-7E16-3B68-A970-CEDF590F8410}"/>
                    </a:ext>
                  </a:extLst>
                </p:cNvPr>
                <p:cNvGrpSpPr/>
                <p:nvPr/>
              </p:nvGrpSpPr>
              <p:grpSpPr>
                <a:xfrm>
                  <a:off x="5648113" y="3247190"/>
                  <a:ext cx="3144546" cy="424799"/>
                  <a:chOff x="5622713" y="3247190"/>
                  <a:chExt cx="3144546" cy="424799"/>
                </a:xfrm>
              </p:grpSpPr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AEB19EC-F555-BB23-D69A-101A1DBB122C}"/>
                      </a:ext>
                    </a:extLst>
                  </p:cNvPr>
                  <p:cNvSpPr/>
                  <p:nvPr/>
                </p:nvSpPr>
                <p:spPr>
                  <a:xfrm>
                    <a:off x="5622713" y="3626270"/>
                    <a:ext cx="3144546" cy="45719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B906EAE-F547-9A4D-2750-C4B782739958}"/>
                      </a:ext>
                    </a:extLst>
                  </p:cNvPr>
                  <p:cNvSpPr txBox="1"/>
                  <p:nvPr/>
                </p:nvSpPr>
                <p:spPr>
                  <a:xfrm>
                    <a:off x="6183998" y="3247190"/>
                    <a:ext cx="2459940" cy="30237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spc="0" dirty="0">
                        <a:solidFill>
                          <a:schemeClr val="bg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</p:grp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A32188-54FE-4346-B0FA-907E5DC5E3BF}"/>
                  </a:ext>
                </a:extLst>
              </p:cNvPr>
              <p:cNvSpPr txBox="1"/>
              <p:nvPr/>
            </p:nvSpPr>
            <p:spPr>
              <a:xfrm>
                <a:off x="6814856" y="2559926"/>
                <a:ext cx="4528872" cy="8521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 Ut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enim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ad minim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veniam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quis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nostrud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exercitation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ullamco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laboris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nisi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aliquip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ex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commodo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consequat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1814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303B-C206-45C7-9119-54BD7ADB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Lorem ipsum 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B5596-7009-F726-4443-ABC8874F5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1D25F-444F-43BF-9DED-22662A5F6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B97064-6F0F-B7A2-7776-48A875C84A47}"/>
              </a:ext>
            </a:extLst>
          </p:cNvPr>
          <p:cNvGrpSpPr/>
          <p:nvPr/>
        </p:nvGrpSpPr>
        <p:grpSpPr>
          <a:xfrm>
            <a:off x="0" y="1393307"/>
            <a:ext cx="8076972" cy="4849820"/>
            <a:chOff x="3694284" y="1302027"/>
            <a:chExt cx="8076972" cy="48498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8F5AEFE-9E01-26A9-37DD-2E7B266422E7}"/>
                </a:ext>
              </a:extLst>
            </p:cNvPr>
            <p:cNvGrpSpPr/>
            <p:nvPr/>
          </p:nvGrpSpPr>
          <p:grpSpPr>
            <a:xfrm>
              <a:off x="5487010" y="1302027"/>
              <a:ext cx="6284246" cy="4849820"/>
              <a:chOff x="5868819" y="1496964"/>
              <a:chExt cx="6052215" cy="467075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2557A8-51C5-F004-9115-FD6B1FD6548B}"/>
                  </a:ext>
                </a:extLst>
              </p:cNvPr>
              <p:cNvSpPr txBox="1"/>
              <p:nvPr/>
            </p:nvSpPr>
            <p:spPr>
              <a:xfrm>
                <a:off x="5868819" y="1496964"/>
                <a:ext cx="4965689" cy="563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labore</a:t>
                </a:r>
                <a:endParaRPr lang="en-CA" sz="16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5360BBB-234C-2A63-08DC-89C1D6E5EECA}"/>
                  </a:ext>
                </a:extLst>
              </p:cNvPr>
              <p:cNvSpPr txBox="1"/>
              <p:nvPr/>
            </p:nvSpPr>
            <p:spPr>
              <a:xfrm>
                <a:off x="6482007" y="2523856"/>
                <a:ext cx="4965689" cy="563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labore</a:t>
                </a:r>
                <a:endParaRPr lang="en-CA" sz="16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AECF15-8675-F3AD-C4E4-B2C9571AA0CA}"/>
                  </a:ext>
                </a:extLst>
              </p:cNvPr>
              <p:cNvSpPr txBox="1"/>
              <p:nvPr/>
            </p:nvSpPr>
            <p:spPr>
              <a:xfrm>
                <a:off x="6955345" y="3550748"/>
                <a:ext cx="4965689" cy="563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labore</a:t>
                </a:r>
                <a:endParaRPr lang="en-CA" sz="16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AAD2A0-3330-490F-9D24-6196341B26F5}"/>
                  </a:ext>
                </a:extLst>
              </p:cNvPr>
              <p:cNvSpPr txBox="1"/>
              <p:nvPr/>
            </p:nvSpPr>
            <p:spPr>
              <a:xfrm>
                <a:off x="6482007" y="4577640"/>
                <a:ext cx="4965689" cy="563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labore</a:t>
                </a:r>
                <a:endParaRPr lang="en-CA" sz="16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85E9DC7-A164-59FC-85C7-75AFF0464045}"/>
                  </a:ext>
                </a:extLst>
              </p:cNvPr>
              <p:cNvSpPr txBox="1"/>
              <p:nvPr/>
            </p:nvSpPr>
            <p:spPr>
              <a:xfrm>
                <a:off x="5868819" y="5604533"/>
                <a:ext cx="4965689" cy="563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1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Lorem ipsum 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latin typeface="+mj-lt"/>
                    <a:cs typeface="Poppins Light" panose="00000400000000000000" pitchFamily="2" charset="0"/>
                  </a:rPr>
                  <a:t>labore</a:t>
                </a:r>
                <a:endParaRPr lang="en-CA" sz="1600" b="0" i="0" dirty="0">
                  <a:solidFill>
                    <a:schemeClr val="bg2"/>
                  </a:solidFill>
                  <a:effectLst/>
                  <a:latin typeface="+mj-lt"/>
                  <a:cs typeface="Poppins Light" panose="00000400000000000000" pitchFamily="2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DA6870-9798-688B-B4F7-81D21713F709}"/>
                </a:ext>
              </a:extLst>
            </p:cNvPr>
            <p:cNvGrpSpPr/>
            <p:nvPr/>
          </p:nvGrpSpPr>
          <p:grpSpPr>
            <a:xfrm>
              <a:off x="3694284" y="1446620"/>
              <a:ext cx="2146926" cy="4508210"/>
              <a:chOff x="3737666" y="1327917"/>
              <a:chExt cx="2358334" cy="495213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9D88822-0836-A87B-37A0-CD8FD2C9A266}"/>
                  </a:ext>
                </a:extLst>
              </p:cNvPr>
              <p:cNvGrpSpPr/>
              <p:nvPr/>
            </p:nvGrpSpPr>
            <p:grpSpPr>
              <a:xfrm>
                <a:off x="3737666" y="1327917"/>
                <a:ext cx="2358334" cy="4952132"/>
                <a:chOff x="3737666" y="1327917"/>
                <a:chExt cx="2358334" cy="4952132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6DC43A62-9309-9BA6-38F2-11249906A820}"/>
                    </a:ext>
                  </a:extLst>
                </p:cNvPr>
                <p:cNvSpPr/>
                <p:nvPr/>
              </p:nvSpPr>
              <p:spPr>
                <a:xfrm>
                  <a:off x="3737666" y="1327917"/>
                  <a:ext cx="1232228" cy="1103305"/>
                </a:xfrm>
                <a:custGeom>
                  <a:avLst/>
                  <a:gdLst>
                    <a:gd name="connsiteX0" fmla="*/ 0 w 655646"/>
                    <a:gd name="connsiteY0" fmla="*/ 0 h 587048"/>
                    <a:gd name="connsiteX1" fmla="*/ 69070 w 655646"/>
                    <a:gd name="connsiteY1" fmla="*/ 3488 h 587048"/>
                    <a:gd name="connsiteX2" fmla="*/ 563598 w 655646"/>
                    <a:gd name="connsiteY2" fmla="*/ 156082 h 587048"/>
                    <a:gd name="connsiteX3" fmla="*/ 655646 w 655646"/>
                    <a:gd name="connsiteY3" fmla="*/ 212003 h 587048"/>
                    <a:gd name="connsiteX4" fmla="*/ 383161 w 655646"/>
                    <a:gd name="connsiteY4" fmla="*/ 587048 h 587048"/>
                    <a:gd name="connsiteX5" fmla="*/ 268808 w 655646"/>
                    <a:gd name="connsiteY5" fmla="*/ 524979 h 587048"/>
                    <a:gd name="connsiteX6" fmla="*/ 21964 w 655646"/>
                    <a:gd name="connsiteY6" fmla="*/ 461830 h 587048"/>
                    <a:gd name="connsiteX7" fmla="*/ 0 w 655646"/>
                    <a:gd name="connsiteY7" fmla="*/ 460721 h 587048"/>
                    <a:gd name="connsiteX8" fmla="*/ 0 w 655646"/>
                    <a:gd name="connsiteY8" fmla="*/ 0 h 58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55646" h="587048">
                      <a:moveTo>
                        <a:pt x="0" y="0"/>
                      </a:moveTo>
                      <a:lnTo>
                        <a:pt x="69070" y="3488"/>
                      </a:lnTo>
                      <a:cubicBezTo>
                        <a:pt x="246676" y="21525"/>
                        <a:pt x="413879" y="74750"/>
                        <a:pt x="563598" y="156082"/>
                      </a:cubicBezTo>
                      <a:lnTo>
                        <a:pt x="655646" y="212003"/>
                      </a:lnTo>
                      <a:lnTo>
                        <a:pt x="383161" y="587048"/>
                      </a:lnTo>
                      <a:lnTo>
                        <a:pt x="268808" y="524979"/>
                      </a:lnTo>
                      <a:cubicBezTo>
                        <a:pt x="191634" y="492338"/>
                        <a:pt x="108704" y="470640"/>
                        <a:pt x="21964" y="461830"/>
                      </a:cubicBezTo>
                      <a:lnTo>
                        <a:pt x="0" y="4607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9D1ACA05-2F7F-592D-5EB2-B61F1F470A2C}"/>
                    </a:ext>
                  </a:extLst>
                </p:cNvPr>
                <p:cNvSpPr/>
                <p:nvPr/>
              </p:nvSpPr>
              <p:spPr>
                <a:xfrm>
                  <a:off x="4657076" y="1872001"/>
                  <a:ext cx="1274169" cy="1316088"/>
                </a:xfrm>
                <a:custGeom>
                  <a:avLst/>
                  <a:gdLst>
                    <a:gd name="connsiteX0" fmla="*/ 273239 w 677962"/>
                    <a:gd name="connsiteY0" fmla="*/ 0 h 700266"/>
                    <a:gd name="connsiteX1" fmla="*/ 284977 w 677962"/>
                    <a:gd name="connsiteY1" fmla="*/ 8778 h 700266"/>
                    <a:gd name="connsiteX2" fmla="*/ 661830 w 677962"/>
                    <a:gd name="connsiteY2" fmla="*/ 513857 h 700266"/>
                    <a:gd name="connsiteX3" fmla="*/ 677962 w 677962"/>
                    <a:gd name="connsiteY3" fmla="*/ 557932 h 700266"/>
                    <a:gd name="connsiteX4" fmla="*/ 239905 w 677962"/>
                    <a:gd name="connsiteY4" fmla="*/ 700266 h 700266"/>
                    <a:gd name="connsiteX5" fmla="*/ 237315 w 677962"/>
                    <a:gd name="connsiteY5" fmla="*/ 693190 h 700266"/>
                    <a:gd name="connsiteX6" fmla="*/ 52993 w 677962"/>
                    <a:gd name="connsiteY6" fmla="*/ 419804 h 700266"/>
                    <a:gd name="connsiteX7" fmla="*/ 0 w 677962"/>
                    <a:gd name="connsiteY7" fmla="*/ 376081 h 700266"/>
                    <a:gd name="connsiteX8" fmla="*/ 273239 w 677962"/>
                    <a:gd name="connsiteY8" fmla="*/ 0 h 700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7962" h="700266">
                      <a:moveTo>
                        <a:pt x="273239" y="0"/>
                      </a:moveTo>
                      <a:lnTo>
                        <a:pt x="284977" y="8778"/>
                      </a:lnTo>
                      <a:cubicBezTo>
                        <a:pt x="448057" y="143364"/>
                        <a:pt x="578285" y="316334"/>
                        <a:pt x="661830" y="513857"/>
                      </a:cubicBezTo>
                      <a:lnTo>
                        <a:pt x="677962" y="557932"/>
                      </a:lnTo>
                      <a:lnTo>
                        <a:pt x="239905" y="700266"/>
                      </a:lnTo>
                      <a:lnTo>
                        <a:pt x="237315" y="693190"/>
                      </a:lnTo>
                      <a:cubicBezTo>
                        <a:pt x="193793" y="590292"/>
                        <a:pt x="130815" y="497626"/>
                        <a:pt x="52993" y="419804"/>
                      </a:cubicBezTo>
                      <a:lnTo>
                        <a:pt x="0" y="376081"/>
                      </a:lnTo>
                      <a:lnTo>
                        <a:pt x="27323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1747096F-C790-C881-4C16-A84F2FEA1DEA}"/>
                    </a:ext>
                  </a:extLst>
                </p:cNvPr>
                <p:cNvSpPr/>
                <p:nvPr/>
              </p:nvSpPr>
              <p:spPr>
                <a:xfrm>
                  <a:off x="4649513" y="4419877"/>
                  <a:ext cx="1281732" cy="1325139"/>
                </a:xfrm>
                <a:custGeom>
                  <a:avLst/>
                  <a:gdLst>
                    <a:gd name="connsiteX0" fmla="*/ 243929 w 681986"/>
                    <a:gd name="connsiteY0" fmla="*/ 0 h 705082"/>
                    <a:gd name="connsiteX1" fmla="*/ 681986 w 681986"/>
                    <a:gd name="connsiteY1" fmla="*/ 142334 h 705082"/>
                    <a:gd name="connsiteX2" fmla="*/ 665854 w 681986"/>
                    <a:gd name="connsiteY2" fmla="*/ 186409 h 705082"/>
                    <a:gd name="connsiteX3" fmla="*/ 289001 w 681986"/>
                    <a:gd name="connsiteY3" fmla="*/ 691488 h 705082"/>
                    <a:gd name="connsiteX4" fmla="*/ 270822 w 681986"/>
                    <a:gd name="connsiteY4" fmla="*/ 705082 h 705082"/>
                    <a:gd name="connsiteX5" fmla="*/ 0 w 681986"/>
                    <a:gd name="connsiteY5" fmla="*/ 327506 h 705082"/>
                    <a:gd name="connsiteX6" fmla="*/ 57017 w 681986"/>
                    <a:gd name="connsiteY6" fmla="*/ 280462 h 705082"/>
                    <a:gd name="connsiteX7" fmla="*/ 241339 w 681986"/>
                    <a:gd name="connsiteY7" fmla="*/ 7076 h 705082"/>
                    <a:gd name="connsiteX8" fmla="*/ 243929 w 681986"/>
                    <a:gd name="connsiteY8" fmla="*/ 0 h 705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1986" h="705082">
                      <a:moveTo>
                        <a:pt x="243929" y="0"/>
                      </a:moveTo>
                      <a:lnTo>
                        <a:pt x="681986" y="142334"/>
                      </a:lnTo>
                      <a:lnTo>
                        <a:pt x="665854" y="186409"/>
                      </a:lnTo>
                      <a:cubicBezTo>
                        <a:pt x="582309" y="383932"/>
                        <a:pt x="452081" y="556902"/>
                        <a:pt x="289001" y="691488"/>
                      </a:cubicBezTo>
                      <a:lnTo>
                        <a:pt x="270822" y="705082"/>
                      </a:lnTo>
                      <a:lnTo>
                        <a:pt x="0" y="327506"/>
                      </a:lnTo>
                      <a:lnTo>
                        <a:pt x="57017" y="280462"/>
                      </a:lnTo>
                      <a:cubicBezTo>
                        <a:pt x="134839" y="202640"/>
                        <a:pt x="197817" y="109974"/>
                        <a:pt x="241339" y="7076"/>
                      </a:cubicBezTo>
                      <a:lnTo>
                        <a:pt x="24392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45475CC-7F29-0913-DE8D-CB5EFEAB6DC5}"/>
                    </a:ext>
                  </a:extLst>
                </p:cNvPr>
                <p:cNvSpPr/>
                <p:nvPr/>
              </p:nvSpPr>
              <p:spPr>
                <a:xfrm>
                  <a:off x="3737666" y="5181458"/>
                  <a:ext cx="1219274" cy="1098591"/>
                </a:xfrm>
                <a:custGeom>
                  <a:avLst/>
                  <a:gdLst>
                    <a:gd name="connsiteX0" fmla="*/ 378541 w 648753"/>
                    <a:gd name="connsiteY0" fmla="*/ 0 h 584540"/>
                    <a:gd name="connsiteX1" fmla="*/ 648753 w 648753"/>
                    <a:gd name="connsiteY1" fmla="*/ 376725 h 584540"/>
                    <a:gd name="connsiteX2" fmla="*/ 563598 w 648753"/>
                    <a:gd name="connsiteY2" fmla="*/ 428458 h 584540"/>
                    <a:gd name="connsiteX3" fmla="*/ 69070 w 648753"/>
                    <a:gd name="connsiteY3" fmla="*/ 581052 h 584540"/>
                    <a:gd name="connsiteX4" fmla="*/ 0 w 648753"/>
                    <a:gd name="connsiteY4" fmla="*/ 584540 h 584540"/>
                    <a:gd name="connsiteX5" fmla="*/ 0 w 648753"/>
                    <a:gd name="connsiteY5" fmla="*/ 123819 h 584540"/>
                    <a:gd name="connsiteX6" fmla="*/ 21964 w 648753"/>
                    <a:gd name="connsiteY6" fmla="*/ 122710 h 584540"/>
                    <a:gd name="connsiteX7" fmla="*/ 268808 w 648753"/>
                    <a:gd name="connsiteY7" fmla="*/ 59561 h 584540"/>
                    <a:gd name="connsiteX8" fmla="*/ 378541 w 648753"/>
                    <a:gd name="connsiteY8" fmla="*/ 0 h 584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8753" h="584540">
                      <a:moveTo>
                        <a:pt x="378541" y="0"/>
                      </a:moveTo>
                      <a:lnTo>
                        <a:pt x="648753" y="376725"/>
                      </a:lnTo>
                      <a:lnTo>
                        <a:pt x="563598" y="428458"/>
                      </a:lnTo>
                      <a:cubicBezTo>
                        <a:pt x="413879" y="509790"/>
                        <a:pt x="246676" y="563015"/>
                        <a:pt x="69070" y="581052"/>
                      </a:cubicBezTo>
                      <a:lnTo>
                        <a:pt x="0" y="584540"/>
                      </a:lnTo>
                      <a:lnTo>
                        <a:pt x="0" y="123819"/>
                      </a:lnTo>
                      <a:lnTo>
                        <a:pt x="21964" y="122710"/>
                      </a:lnTo>
                      <a:cubicBezTo>
                        <a:pt x="108704" y="113901"/>
                        <a:pt x="191634" y="92203"/>
                        <a:pt x="268808" y="59561"/>
                      </a:cubicBezTo>
                      <a:lnTo>
                        <a:pt x="37854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D8E84BBE-FA3E-52D2-A631-C9B88897E53B}"/>
                    </a:ext>
                  </a:extLst>
                </p:cNvPr>
                <p:cNvSpPr/>
                <p:nvPr/>
              </p:nvSpPr>
              <p:spPr>
                <a:xfrm>
                  <a:off x="5183418" y="3156488"/>
                  <a:ext cx="912582" cy="1294995"/>
                </a:xfrm>
                <a:custGeom>
                  <a:avLst/>
                  <a:gdLst>
                    <a:gd name="connsiteX0" fmla="*/ 438592 w 485568"/>
                    <a:gd name="connsiteY0" fmla="*/ 0 h 689043"/>
                    <a:gd name="connsiteX1" fmla="*/ 458734 w 485568"/>
                    <a:gd name="connsiteY1" fmla="*/ 78334 h 689043"/>
                    <a:gd name="connsiteX2" fmla="*/ 485568 w 485568"/>
                    <a:gd name="connsiteY2" fmla="*/ 344521 h 689043"/>
                    <a:gd name="connsiteX3" fmla="*/ 458734 w 485568"/>
                    <a:gd name="connsiteY3" fmla="*/ 610708 h 689043"/>
                    <a:gd name="connsiteX4" fmla="*/ 438592 w 485568"/>
                    <a:gd name="connsiteY4" fmla="*/ 689043 h 689043"/>
                    <a:gd name="connsiteX5" fmla="*/ 0 w 485568"/>
                    <a:gd name="connsiteY5" fmla="*/ 546535 h 689043"/>
                    <a:gd name="connsiteX6" fmla="*/ 7373 w 485568"/>
                    <a:gd name="connsiteY6" fmla="*/ 517857 h 689043"/>
                    <a:gd name="connsiteX7" fmla="*/ 24847 w 485568"/>
                    <a:gd name="connsiteY7" fmla="*/ 344521 h 689043"/>
                    <a:gd name="connsiteX8" fmla="*/ 7373 w 485568"/>
                    <a:gd name="connsiteY8" fmla="*/ 171185 h 689043"/>
                    <a:gd name="connsiteX9" fmla="*/ 0 w 485568"/>
                    <a:gd name="connsiteY9" fmla="*/ 142507 h 689043"/>
                    <a:gd name="connsiteX10" fmla="*/ 438592 w 485568"/>
                    <a:gd name="connsiteY10" fmla="*/ 0 h 689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5568" h="689043">
                      <a:moveTo>
                        <a:pt x="438592" y="0"/>
                      </a:moveTo>
                      <a:lnTo>
                        <a:pt x="458734" y="78334"/>
                      </a:lnTo>
                      <a:cubicBezTo>
                        <a:pt x="476329" y="164315"/>
                        <a:pt x="485568" y="253339"/>
                        <a:pt x="485568" y="344521"/>
                      </a:cubicBezTo>
                      <a:cubicBezTo>
                        <a:pt x="485568" y="435703"/>
                        <a:pt x="476329" y="524728"/>
                        <a:pt x="458734" y="610708"/>
                      </a:cubicBezTo>
                      <a:lnTo>
                        <a:pt x="438592" y="689043"/>
                      </a:lnTo>
                      <a:lnTo>
                        <a:pt x="0" y="546535"/>
                      </a:lnTo>
                      <a:lnTo>
                        <a:pt x="7373" y="517857"/>
                      </a:lnTo>
                      <a:cubicBezTo>
                        <a:pt x="18831" y="461868"/>
                        <a:pt x="24847" y="403897"/>
                        <a:pt x="24847" y="344521"/>
                      </a:cubicBezTo>
                      <a:cubicBezTo>
                        <a:pt x="24847" y="285145"/>
                        <a:pt x="18831" y="227174"/>
                        <a:pt x="7373" y="171185"/>
                      </a:cubicBezTo>
                      <a:lnTo>
                        <a:pt x="0" y="142507"/>
                      </a:lnTo>
                      <a:lnTo>
                        <a:pt x="43859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>
                  <a:solidFill>
                    <a:schemeClr val="bg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84B06AA-B298-C685-AB88-843B4F901AF6}"/>
                  </a:ext>
                </a:extLst>
              </p:cNvPr>
              <p:cNvSpPr txBox="1"/>
              <p:nvPr/>
            </p:nvSpPr>
            <p:spPr>
              <a:xfrm>
                <a:off x="3826678" y="1618141"/>
                <a:ext cx="774921" cy="5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8D22FE-1418-F665-D740-E6345EB095F6}"/>
                  </a:ext>
                </a:extLst>
              </p:cNvPr>
              <p:cNvSpPr txBox="1"/>
              <p:nvPr/>
            </p:nvSpPr>
            <p:spPr>
              <a:xfrm>
                <a:off x="4916466" y="2368598"/>
                <a:ext cx="774921" cy="5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02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E55418-4AF3-0B1F-58E4-416ED4D80FC3}"/>
                  </a:ext>
                </a:extLst>
              </p:cNvPr>
              <p:cNvSpPr txBox="1"/>
              <p:nvPr/>
            </p:nvSpPr>
            <p:spPr>
              <a:xfrm>
                <a:off x="5303926" y="3584442"/>
                <a:ext cx="774921" cy="5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03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10C6BC-58B8-BD89-0B9F-EF7E4E0F3ECD}"/>
                  </a:ext>
                </a:extLst>
              </p:cNvPr>
              <p:cNvSpPr txBox="1"/>
              <p:nvPr/>
            </p:nvSpPr>
            <p:spPr>
              <a:xfrm>
                <a:off x="4864787" y="4788334"/>
                <a:ext cx="774921" cy="5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04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D27282-74B7-E402-72B9-43274E3B7EC3}"/>
                  </a:ext>
                </a:extLst>
              </p:cNvPr>
              <p:cNvSpPr txBox="1"/>
              <p:nvPr/>
            </p:nvSpPr>
            <p:spPr>
              <a:xfrm>
                <a:off x="3826677" y="5516764"/>
                <a:ext cx="774921" cy="5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420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3B46-57D2-B8BD-5349-5CFCFF7A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</a:t>
            </a:r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A4B55-CAAC-491D-515E-F94B0E745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3AF50-4788-B154-EF7C-708A31015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C669E3-9A95-30DC-D57A-9E7DCD444451}"/>
              </a:ext>
            </a:extLst>
          </p:cNvPr>
          <p:cNvGrpSpPr/>
          <p:nvPr/>
        </p:nvGrpSpPr>
        <p:grpSpPr>
          <a:xfrm>
            <a:off x="779514" y="1344777"/>
            <a:ext cx="10632972" cy="4798840"/>
            <a:chOff x="833273" y="1344777"/>
            <a:chExt cx="10632972" cy="479884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130E8E-F60D-0587-544B-78C5D64E7E88}"/>
                </a:ext>
              </a:extLst>
            </p:cNvPr>
            <p:cNvGrpSpPr/>
            <p:nvPr/>
          </p:nvGrpSpPr>
          <p:grpSpPr>
            <a:xfrm>
              <a:off x="833273" y="1344777"/>
              <a:ext cx="10632972" cy="4798840"/>
              <a:chOff x="833273" y="1344777"/>
              <a:chExt cx="10632972" cy="479884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A35EE69F-B343-B3C3-3AD5-BA527FE6C1AF}"/>
                  </a:ext>
                </a:extLst>
              </p:cNvPr>
              <p:cNvGrpSpPr/>
              <p:nvPr/>
            </p:nvGrpSpPr>
            <p:grpSpPr>
              <a:xfrm>
                <a:off x="833273" y="1563458"/>
                <a:ext cx="10632972" cy="4580159"/>
                <a:chOff x="424311" y="2160201"/>
                <a:chExt cx="7171108" cy="3088958"/>
              </a:xfrm>
              <a:solidFill>
                <a:schemeClr val="accent3">
                  <a:lumMod val="40000"/>
                  <a:lumOff val="60000"/>
                </a:schemeClr>
              </a:solidFill>
            </p:grpSpPr>
            <p:grpSp>
              <p:nvGrpSpPr>
                <p:cNvPr id="55" name="Oceania">
                  <a:extLst>
                    <a:ext uri="{FF2B5EF4-FFF2-40B4-BE49-F238E27FC236}">
                      <a16:creationId xmlns:a16="http://schemas.microsoft.com/office/drawing/2014/main" id="{9B160091-A33D-E5D4-6915-340FC7CEB623}"/>
                    </a:ext>
                  </a:extLst>
                </p:cNvPr>
                <p:cNvGrpSpPr/>
                <p:nvPr/>
              </p:nvGrpSpPr>
              <p:grpSpPr>
                <a:xfrm>
                  <a:off x="424311" y="3981544"/>
                  <a:ext cx="7171108" cy="1068391"/>
                  <a:chOff x="273050" y="4502151"/>
                  <a:chExt cx="11657012" cy="1736725"/>
                </a:xfrm>
                <a:grpFill/>
              </p:grpSpPr>
              <p:sp>
                <p:nvSpPr>
                  <p:cNvPr id="265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1A37C9E-644B-D2FF-27B1-AFFB7A5127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3562" y="5400676"/>
                    <a:ext cx="3175" cy="3175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2 w 2"/>
                      <a:gd name="T3" fmla="*/ 1 h 2"/>
                      <a:gd name="T4" fmla="*/ 1 w 2"/>
                      <a:gd name="T5" fmla="*/ 0 h 2"/>
                      <a:gd name="T6" fmla="*/ 1 w 2"/>
                      <a:gd name="T7" fmla="*/ 0 h 2"/>
                      <a:gd name="T8" fmla="*/ 0 w 2"/>
                      <a:gd name="T9" fmla="*/ 0 h 2"/>
                      <a:gd name="T10" fmla="*/ 1 w 2"/>
                      <a:gd name="T11" fmla="*/ 1 h 2"/>
                      <a:gd name="T12" fmla="*/ 1 w 2"/>
                      <a:gd name="T13" fmla="*/ 2 h 2"/>
                      <a:gd name="T14" fmla="*/ 2 w 2"/>
                      <a:gd name="T15" fmla="*/ 2 h 2"/>
                      <a:gd name="T16" fmla="*/ 2 w 2"/>
                      <a:gd name="T1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6" name="Australia" descr="{&quot;Key&quot;:&quot;australia&quot;,&quot;Name&quot;:&quot;Austral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924786D-9D7F-B01A-2386-F6FDA0C2A2F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625012" y="4884738"/>
                    <a:ext cx="1328737" cy="1243013"/>
                  </a:xfrm>
                  <a:custGeom>
                    <a:avLst/>
                    <a:gdLst>
                      <a:gd name="T0" fmla="*/ 498 w 837"/>
                      <a:gd name="T1" fmla="*/ 746 h 783"/>
                      <a:gd name="T2" fmla="*/ 503 w 837"/>
                      <a:gd name="T3" fmla="*/ 783 h 783"/>
                      <a:gd name="T4" fmla="*/ 556 w 837"/>
                      <a:gd name="T5" fmla="*/ 747 h 783"/>
                      <a:gd name="T6" fmla="*/ 531 w 837"/>
                      <a:gd name="T7" fmla="*/ 726 h 783"/>
                      <a:gd name="T8" fmla="*/ 707 w 837"/>
                      <a:gd name="T9" fmla="*/ 66 h 783"/>
                      <a:gd name="T10" fmla="*/ 697 w 837"/>
                      <a:gd name="T11" fmla="*/ 26 h 783"/>
                      <a:gd name="T12" fmla="*/ 683 w 837"/>
                      <a:gd name="T13" fmla="*/ 16 h 783"/>
                      <a:gd name="T14" fmla="*/ 669 w 837"/>
                      <a:gd name="T15" fmla="*/ 54 h 783"/>
                      <a:gd name="T16" fmla="*/ 661 w 837"/>
                      <a:gd name="T17" fmla="*/ 105 h 783"/>
                      <a:gd name="T18" fmla="*/ 634 w 837"/>
                      <a:gd name="T19" fmla="*/ 160 h 783"/>
                      <a:gd name="T20" fmla="*/ 589 w 837"/>
                      <a:gd name="T21" fmla="*/ 146 h 783"/>
                      <a:gd name="T22" fmla="*/ 547 w 837"/>
                      <a:gd name="T23" fmla="*/ 116 h 783"/>
                      <a:gd name="T24" fmla="*/ 549 w 837"/>
                      <a:gd name="T25" fmla="*/ 73 h 783"/>
                      <a:gd name="T26" fmla="*/ 573 w 837"/>
                      <a:gd name="T27" fmla="*/ 40 h 783"/>
                      <a:gd name="T28" fmla="*/ 538 w 837"/>
                      <a:gd name="T29" fmla="*/ 38 h 783"/>
                      <a:gd name="T30" fmla="*/ 493 w 837"/>
                      <a:gd name="T31" fmla="*/ 17 h 783"/>
                      <a:gd name="T32" fmla="*/ 482 w 837"/>
                      <a:gd name="T33" fmla="*/ 35 h 783"/>
                      <a:gd name="T34" fmla="*/ 429 w 837"/>
                      <a:gd name="T35" fmla="*/ 58 h 783"/>
                      <a:gd name="T36" fmla="*/ 411 w 837"/>
                      <a:gd name="T37" fmla="*/ 103 h 783"/>
                      <a:gd name="T38" fmla="*/ 362 w 837"/>
                      <a:gd name="T39" fmla="*/ 75 h 783"/>
                      <a:gd name="T40" fmla="*/ 332 w 837"/>
                      <a:gd name="T41" fmla="*/ 85 h 783"/>
                      <a:gd name="T42" fmla="*/ 300 w 837"/>
                      <a:gd name="T43" fmla="*/ 117 h 783"/>
                      <a:gd name="T44" fmla="*/ 283 w 837"/>
                      <a:gd name="T45" fmla="*/ 153 h 783"/>
                      <a:gd name="T46" fmla="*/ 248 w 837"/>
                      <a:gd name="T47" fmla="*/ 170 h 783"/>
                      <a:gd name="T48" fmla="*/ 210 w 837"/>
                      <a:gd name="T49" fmla="*/ 215 h 783"/>
                      <a:gd name="T50" fmla="*/ 166 w 837"/>
                      <a:gd name="T51" fmla="*/ 228 h 783"/>
                      <a:gd name="T52" fmla="*/ 121 w 837"/>
                      <a:gd name="T53" fmla="*/ 239 h 783"/>
                      <a:gd name="T54" fmla="*/ 62 w 837"/>
                      <a:gd name="T55" fmla="*/ 282 h 783"/>
                      <a:gd name="T56" fmla="*/ 47 w 837"/>
                      <a:gd name="T57" fmla="*/ 307 h 783"/>
                      <a:gd name="T58" fmla="*/ 39 w 837"/>
                      <a:gd name="T59" fmla="*/ 341 h 783"/>
                      <a:gd name="T60" fmla="*/ 31 w 837"/>
                      <a:gd name="T61" fmla="*/ 356 h 783"/>
                      <a:gd name="T62" fmla="*/ 33 w 837"/>
                      <a:gd name="T63" fmla="*/ 396 h 783"/>
                      <a:gd name="T64" fmla="*/ 39 w 837"/>
                      <a:gd name="T65" fmla="*/ 447 h 783"/>
                      <a:gd name="T66" fmla="*/ 33 w 837"/>
                      <a:gd name="T67" fmla="*/ 512 h 783"/>
                      <a:gd name="T68" fmla="*/ 6 w 837"/>
                      <a:gd name="T69" fmla="*/ 546 h 783"/>
                      <a:gd name="T70" fmla="*/ 38 w 837"/>
                      <a:gd name="T71" fmla="*/ 579 h 783"/>
                      <a:gd name="T72" fmla="*/ 82 w 837"/>
                      <a:gd name="T73" fmla="*/ 567 h 783"/>
                      <a:gd name="T74" fmla="*/ 144 w 837"/>
                      <a:gd name="T75" fmla="*/ 555 h 783"/>
                      <a:gd name="T76" fmla="*/ 194 w 837"/>
                      <a:gd name="T77" fmla="*/ 530 h 783"/>
                      <a:gd name="T78" fmla="*/ 284 w 837"/>
                      <a:gd name="T79" fmla="*/ 506 h 783"/>
                      <a:gd name="T80" fmla="*/ 379 w 837"/>
                      <a:gd name="T81" fmla="*/ 507 h 783"/>
                      <a:gd name="T82" fmla="*/ 405 w 837"/>
                      <a:gd name="T83" fmla="*/ 553 h 783"/>
                      <a:gd name="T84" fmla="*/ 441 w 837"/>
                      <a:gd name="T85" fmla="*/ 549 h 783"/>
                      <a:gd name="T86" fmla="*/ 438 w 837"/>
                      <a:gd name="T87" fmla="*/ 572 h 783"/>
                      <a:gd name="T88" fmla="*/ 456 w 837"/>
                      <a:gd name="T89" fmla="*/ 582 h 783"/>
                      <a:gd name="T90" fmla="*/ 464 w 837"/>
                      <a:gd name="T91" fmla="*/ 618 h 783"/>
                      <a:gd name="T92" fmla="*/ 489 w 837"/>
                      <a:gd name="T93" fmla="*/ 660 h 783"/>
                      <a:gd name="T94" fmla="*/ 551 w 837"/>
                      <a:gd name="T95" fmla="*/ 648 h 783"/>
                      <a:gd name="T96" fmla="*/ 579 w 837"/>
                      <a:gd name="T97" fmla="*/ 666 h 783"/>
                      <a:gd name="T98" fmla="*/ 655 w 837"/>
                      <a:gd name="T99" fmla="*/ 637 h 783"/>
                      <a:gd name="T100" fmla="*/ 697 w 837"/>
                      <a:gd name="T101" fmla="*/ 583 h 783"/>
                      <a:gd name="T102" fmla="*/ 762 w 837"/>
                      <a:gd name="T103" fmla="*/ 520 h 783"/>
                      <a:gd name="T104" fmla="*/ 813 w 837"/>
                      <a:gd name="T105" fmla="*/ 447 h 783"/>
                      <a:gd name="T106" fmla="*/ 833 w 837"/>
                      <a:gd name="T107" fmla="*/ 380 h 783"/>
                      <a:gd name="T108" fmla="*/ 820 w 837"/>
                      <a:gd name="T109" fmla="*/ 319 h 783"/>
                      <a:gd name="T110" fmla="*/ 799 w 837"/>
                      <a:gd name="T111" fmla="*/ 273 h 783"/>
                      <a:gd name="T112" fmla="*/ 784 w 837"/>
                      <a:gd name="T113" fmla="*/ 232 h 783"/>
                      <a:gd name="T114" fmla="*/ 737 w 837"/>
                      <a:gd name="T115" fmla="*/ 181 h 783"/>
                      <a:gd name="T116" fmla="*/ 735 w 837"/>
                      <a:gd name="T117" fmla="*/ 134 h 783"/>
                      <a:gd name="T118" fmla="*/ 725 w 837"/>
                      <a:gd name="T119" fmla="*/ 83 h 7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837" h="783">
                        <a:moveTo>
                          <a:pt x="518" y="717"/>
                        </a:moveTo>
                        <a:lnTo>
                          <a:pt x="507" y="716"/>
                        </a:lnTo>
                        <a:lnTo>
                          <a:pt x="500" y="727"/>
                        </a:lnTo>
                        <a:lnTo>
                          <a:pt x="498" y="746"/>
                        </a:lnTo>
                        <a:lnTo>
                          <a:pt x="489" y="761"/>
                        </a:lnTo>
                        <a:lnTo>
                          <a:pt x="488" y="781"/>
                        </a:lnTo>
                        <a:lnTo>
                          <a:pt x="499" y="782"/>
                        </a:lnTo>
                        <a:lnTo>
                          <a:pt x="503" y="783"/>
                        </a:lnTo>
                        <a:lnTo>
                          <a:pt x="527" y="767"/>
                        </a:lnTo>
                        <a:lnTo>
                          <a:pt x="529" y="773"/>
                        </a:lnTo>
                        <a:lnTo>
                          <a:pt x="544" y="755"/>
                        </a:lnTo>
                        <a:lnTo>
                          <a:pt x="556" y="747"/>
                        </a:lnTo>
                        <a:lnTo>
                          <a:pt x="573" y="719"/>
                        </a:lnTo>
                        <a:lnTo>
                          <a:pt x="562" y="717"/>
                        </a:lnTo>
                        <a:lnTo>
                          <a:pt x="545" y="722"/>
                        </a:lnTo>
                        <a:lnTo>
                          <a:pt x="531" y="726"/>
                        </a:lnTo>
                        <a:lnTo>
                          <a:pt x="518" y="717"/>
                        </a:lnTo>
                        <a:lnTo>
                          <a:pt x="518" y="717"/>
                        </a:lnTo>
                        <a:close/>
                        <a:moveTo>
                          <a:pt x="705" y="74"/>
                        </a:moveTo>
                        <a:lnTo>
                          <a:pt x="707" y="66"/>
                        </a:lnTo>
                        <a:lnTo>
                          <a:pt x="708" y="52"/>
                        </a:lnTo>
                        <a:lnTo>
                          <a:pt x="701" y="40"/>
                        </a:lnTo>
                        <a:lnTo>
                          <a:pt x="702" y="30"/>
                        </a:lnTo>
                        <a:lnTo>
                          <a:pt x="697" y="26"/>
                        </a:lnTo>
                        <a:lnTo>
                          <a:pt x="698" y="12"/>
                        </a:lnTo>
                        <a:lnTo>
                          <a:pt x="693" y="0"/>
                        </a:lnTo>
                        <a:lnTo>
                          <a:pt x="685" y="10"/>
                        </a:lnTo>
                        <a:lnTo>
                          <a:pt x="683" y="16"/>
                        </a:lnTo>
                        <a:lnTo>
                          <a:pt x="677" y="29"/>
                        </a:lnTo>
                        <a:lnTo>
                          <a:pt x="671" y="41"/>
                        </a:lnTo>
                        <a:lnTo>
                          <a:pt x="672" y="50"/>
                        </a:lnTo>
                        <a:lnTo>
                          <a:pt x="669" y="54"/>
                        </a:lnTo>
                        <a:lnTo>
                          <a:pt x="663" y="72"/>
                        </a:lnTo>
                        <a:lnTo>
                          <a:pt x="663" y="86"/>
                        </a:lnTo>
                        <a:lnTo>
                          <a:pt x="660" y="93"/>
                        </a:lnTo>
                        <a:lnTo>
                          <a:pt x="661" y="105"/>
                        </a:lnTo>
                        <a:lnTo>
                          <a:pt x="652" y="124"/>
                        </a:lnTo>
                        <a:lnTo>
                          <a:pt x="647" y="137"/>
                        </a:lnTo>
                        <a:lnTo>
                          <a:pt x="641" y="147"/>
                        </a:lnTo>
                        <a:lnTo>
                          <a:pt x="634" y="160"/>
                        </a:lnTo>
                        <a:lnTo>
                          <a:pt x="619" y="167"/>
                        </a:lnTo>
                        <a:lnTo>
                          <a:pt x="601" y="160"/>
                        </a:lnTo>
                        <a:lnTo>
                          <a:pt x="599" y="153"/>
                        </a:lnTo>
                        <a:lnTo>
                          <a:pt x="589" y="146"/>
                        </a:lnTo>
                        <a:lnTo>
                          <a:pt x="584" y="146"/>
                        </a:lnTo>
                        <a:lnTo>
                          <a:pt x="572" y="132"/>
                        </a:lnTo>
                        <a:lnTo>
                          <a:pt x="562" y="124"/>
                        </a:lnTo>
                        <a:lnTo>
                          <a:pt x="547" y="116"/>
                        </a:lnTo>
                        <a:lnTo>
                          <a:pt x="532" y="103"/>
                        </a:lnTo>
                        <a:lnTo>
                          <a:pt x="532" y="96"/>
                        </a:lnTo>
                        <a:lnTo>
                          <a:pt x="542" y="85"/>
                        </a:lnTo>
                        <a:lnTo>
                          <a:pt x="549" y="73"/>
                        </a:lnTo>
                        <a:lnTo>
                          <a:pt x="548" y="64"/>
                        </a:lnTo>
                        <a:lnTo>
                          <a:pt x="556" y="63"/>
                        </a:lnTo>
                        <a:lnTo>
                          <a:pt x="565" y="54"/>
                        </a:lnTo>
                        <a:lnTo>
                          <a:pt x="573" y="40"/>
                        </a:lnTo>
                        <a:lnTo>
                          <a:pt x="564" y="28"/>
                        </a:lnTo>
                        <a:lnTo>
                          <a:pt x="559" y="33"/>
                        </a:lnTo>
                        <a:lnTo>
                          <a:pt x="551" y="31"/>
                        </a:lnTo>
                        <a:lnTo>
                          <a:pt x="538" y="38"/>
                        </a:lnTo>
                        <a:lnTo>
                          <a:pt x="526" y="30"/>
                        </a:lnTo>
                        <a:lnTo>
                          <a:pt x="519" y="33"/>
                        </a:lnTo>
                        <a:lnTo>
                          <a:pt x="503" y="27"/>
                        </a:lnTo>
                        <a:lnTo>
                          <a:pt x="493" y="17"/>
                        </a:lnTo>
                        <a:lnTo>
                          <a:pt x="480" y="12"/>
                        </a:lnTo>
                        <a:lnTo>
                          <a:pt x="468" y="15"/>
                        </a:lnTo>
                        <a:lnTo>
                          <a:pt x="483" y="23"/>
                        </a:lnTo>
                        <a:lnTo>
                          <a:pt x="482" y="35"/>
                        </a:lnTo>
                        <a:lnTo>
                          <a:pt x="463" y="40"/>
                        </a:lnTo>
                        <a:lnTo>
                          <a:pt x="453" y="37"/>
                        </a:lnTo>
                        <a:lnTo>
                          <a:pt x="440" y="45"/>
                        </a:lnTo>
                        <a:lnTo>
                          <a:pt x="429" y="58"/>
                        </a:lnTo>
                        <a:lnTo>
                          <a:pt x="432" y="64"/>
                        </a:lnTo>
                        <a:lnTo>
                          <a:pt x="421" y="70"/>
                        </a:lnTo>
                        <a:lnTo>
                          <a:pt x="408" y="90"/>
                        </a:lnTo>
                        <a:lnTo>
                          <a:pt x="411" y="103"/>
                        </a:lnTo>
                        <a:lnTo>
                          <a:pt x="398" y="100"/>
                        </a:lnTo>
                        <a:lnTo>
                          <a:pt x="385" y="100"/>
                        </a:lnTo>
                        <a:lnTo>
                          <a:pt x="376" y="86"/>
                        </a:lnTo>
                        <a:lnTo>
                          <a:pt x="362" y="75"/>
                        </a:lnTo>
                        <a:lnTo>
                          <a:pt x="351" y="79"/>
                        </a:lnTo>
                        <a:lnTo>
                          <a:pt x="342" y="82"/>
                        </a:lnTo>
                        <a:lnTo>
                          <a:pt x="340" y="88"/>
                        </a:lnTo>
                        <a:lnTo>
                          <a:pt x="332" y="85"/>
                        </a:lnTo>
                        <a:lnTo>
                          <a:pt x="331" y="92"/>
                        </a:lnTo>
                        <a:lnTo>
                          <a:pt x="320" y="96"/>
                        </a:lnTo>
                        <a:lnTo>
                          <a:pt x="313" y="105"/>
                        </a:lnTo>
                        <a:lnTo>
                          <a:pt x="300" y="117"/>
                        </a:lnTo>
                        <a:lnTo>
                          <a:pt x="294" y="135"/>
                        </a:lnTo>
                        <a:lnTo>
                          <a:pt x="286" y="130"/>
                        </a:lnTo>
                        <a:lnTo>
                          <a:pt x="278" y="141"/>
                        </a:lnTo>
                        <a:lnTo>
                          <a:pt x="283" y="153"/>
                        </a:lnTo>
                        <a:lnTo>
                          <a:pt x="274" y="157"/>
                        </a:lnTo>
                        <a:lnTo>
                          <a:pt x="268" y="137"/>
                        </a:lnTo>
                        <a:lnTo>
                          <a:pt x="250" y="157"/>
                        </a:lnTo>
                        <a:lnTo>
                          <a:pt x="248" y="170"/>
                        </a:lnTo>
                        <a:lnTo>
                          <a:pt x="245" y="180"/>
                        </a:lnTo>
                        <a:lnTo>
                          <a:pt x="231" y="192"/>
                        </a:lnTo>
                        <a:lnTo>
                          <a:pt x="223" y="204"/>
                        </a:lnTo>
                        <a:lnTo>
                          <a:pt x="210" y="215"/>
                        </a:lnTo>
                        <a:lnTo>
                          <a:pt x="187" y="222"/>
                        </a:lnTo>
                        <a:lnTo>
                          <a:pt x="176" y="221"/>
                        </a:lnTo>
                        <a:lnTo>
                          <a:pt x="170" y="223"/>
                        </a:lnTo>
                        <a:lnTo>
                          <a:pt x="166" y="228"/>
                        </a:lnTo>
                        <a:lnTo>
                          <a:pt x="153" y="231"/>
                        </a:lnTo>
                        <a:lnTo>
                          <a:pt x="136" y="240"/>
                        </a:lnTo>
                        <a:lnTo>
                          <a:pt x="130" y="237"/>
                        </a:lnTo>
                        <a:lnTo>
                          <a:pt x="121" y="239"/>
                        </a:lnTo>
                        <a:lnTo>
                          <a:pt x="103" y="248"/>
                        </a:lnTo>
                        <a:lnTo>
                          <a:pt x="92" y="258"/>
                        </a:lnTo>
                        <a:lnTo>
                          <a:pt x="73" y="265"/>
                        </a:lnTo>
                        <a:lnTo>
                          <a:pt x="62" y="282"/>
                        </a:lnTo>
                        <a:lnTo>
                          <a:pt x="64" y="264"/>
                        </a:lnTo>
                        <a:lnTo>
                          <a:pt x="52" y="281"/>
                        </a:lnTo>
                        <a:lnTo>
                          <a:pt x="52" y="295"/>
                        </a:lnTo>
                        <a:lnTo>
                          <a:pt x="47" y="307"/>
                        </a:lnTo>
                        <a:lnTo>
                          <a:pt x="41" y="312"/>
                        </a:lnTo>
                        <a:lnTo>
                          <a:pt x="36" y="326"/>
                        </a:lnTo>
                        <a:lnTo>
                          <a:pt x="39" y="334"/>
                        </a:lnTo>
                        <a:lnTo>
                          <a:pt x="39" y="341"/>
                        </a:lnTo>
                        <a:lnTo>
                          <a:pt x="46" y="360"/>
                        </a:lnTo>
                        <a:lnTo>
                          <a:pt x="43" y="372"/>
                        </a:lnTo>
                        <a:lnTo>
                          <a:pt x="39" y="363"/>
                        </a:lnTo>
                        <a:lnTo>
                          <a:pt x="31" y="356"/>
                        </a:lnTo>
                        <a:lnTo>
                          <a:pt x="32" y="378"/>
                        </a:lnTo>
                        <a:lnTo>
                          <a:pt x="26" y="367"/>
                        </a:lnTo>
                        <a:lnTo>
                          <a:pt x="26" y="378"/>
                        </a:lnTo>
                        <a:lnTo>
                          <a:pt x="33" y="396"/>
                        </a:lnTo>
                        <a:lnTo>
                          <a:pt x="31" y="415"/>
                        </a:lnTo>
                        <a:lnTo>
                          <a:pt x="38" y="424"/>
                        </a:lnTo>
                        <a:lnTo>
                          <a:pt x="36" y="432"/>
                        </a:lnTo>
                        <a:lnTo>
                          <a:pt x="39" y="447"/>
                        </a:lnTo>
                        <a:lnTo>
                          <a:pt x="34" y="461"/>
                        </a:lnTo>
                        <a:lnTo>
                          <a:pt x="33" y="474"/>
                        </a:lnTo>
                        <a:lnTo>
                          <a:pt x="36" y="498"/>
                        </a:lnTo>
                        <a:lnTo>
                          <a:pt x="33" y="512"/>
                        </a:lnTo>
                        <a:lnTo>
                          <a:pt x="25" y="529"/>
                        </a:lnTo>
                        <a:lnTo>
                          <a:pt x="23" y="537"/>
                        </a:lnTo>
                        <a:lnTo>
                          <a:pt x="17" y="543"/>
                        </a:lnTo>
                        <a:lnTo>
                          <a:pt x="6" y="546"/>
                        </a:lnTo>
                        <a:lnTo>
                          <a:pt x="0" y="560"/>
                        </a:lnTo>
                        <a:lnTo>
                          <a:pt x="10" y="564"/>
                        </a:lnTo>
                        <a:lnTo>
                          <a:pt x="25" y="579"/>
                        </a:lnTo>
                        <a:lnTo>
                          <a:pt x="38" y="579"/>
                        </a:lnTo>
                        <a:lnTo>
                          <a:pt x="53" y="580"/>
                        </a:lnTo>
                        <a:lnTo>
                          <a:pt x="65" y="573"/>
                        </a:lnTo>
                        <a:lnTo>
                          <a:pt x="77" y="566"/>
                        </a:lnTo>
                        <a:lnTo>
                          <a:pt x="82" y="567"/>
                        </a:lnTo>
                        <a:lnTo>
                          <a:pt x="99" y="554"/>
                        </a:lnTo>
                        <a:lnTo>
                          <a:pt x="113" y="553"/>
                        </a:lnTo>
                        <a:lnTo>
                          <a:pt x="129" y="550"/>
                        </a:lnTo>
                        <a:lnTo>
                          <a:pt x="144" y="555"/>
                        </a:lnTo>
                        <a:lnTo>
                          <a:pt x="158" y="553"/>
                        </a:lnTo>
                        <a:lnTo>
                          <a:pt x="175" y="552"/>
                        </a:lnTo>
                        <a:lnTo>
                          <a:pt x="186" y="542"/>
                        </a:lnTo>
                        <a:lnTo>
                          <a:pt x="194" y="530"/>
                        </a:lnTo>
                        <a:lnTo>
                          <a:pt x="214" y="524"/>
                        </a:lnTo>
                        <a:lnTo>
                          <a:pt x="240" y="512"/>
                        </a:lnTo>
                        <a:lnTo>
                          <a:pt x="259" y="514"/>
                        </a:lnTo>
                        <a:lnTo>
                          <a:pt x="284" y="506"/>
                        </a:lnTo>
                        <a:lnTo>
                          <a:pt x="314" y="497"/>
                        </a:lnTo>
                        <a:lnTo>
                          <a:pt x="350" y="495"/>
                        </a:lnTo>
                        <a:lnTo>
                          <a:pt x="365" y="506"/>
                        </a:lnTo>
                        <a:lnTo>
                          <a:pt x="379" y="507"/>
                        </a:lnTo>
                        <a:lnTo>
                          <a:pt x="399" y="521"/>
                        </a:lnTo>
                        <a:lnTo>
                          <a:pt x="392" y="527"/>
                        </a:lnTo>
                        <a:lnTo>
                          <a:pt x="400" y="536"/>
                        </a:lnTo>
                        <a:lnTo>
                          <a:pt x="405" y="553"/>
                        </a:lnTo>
                        <a:lnTo>
                          <a:pt x="398" y="566"/>
                        </a:lnTo>
                        <a:lnTo>
                          <a:pt x="409" y="575"/>
                        </a:lnTo>
                        <a:lnTo>
                          <a:pt x="425" y="557"/>
                        </a:lnTo>
                        <a:lnTo>
                          <a:pt x="441" y="549"/>
                        </a:lnTo>
                        <a:lnTo>
                          <a:pt x="466" y="529"/>
                        </a:lnTo>
                        <a:lnTo>
                          <a:pt x="461" y="546"/>
                        </a:lnTo>
                        <a:lnTo>
                          <a:pt x="447" y="558"/>
                        </a:lnTo>
                        <a:lnTo>
                          <a:pt x="438" y="572"/>
                        </a:lnTo>
                        <a:lnTo>
                          <a:pt x="422" y="585"/>
                        </a:lnTo>
                        <a:lnTo>
                          <a:pt x="441" y="580"/>
                        </a:lnTo>
                        <a:lnTo>
                          <a:pt x="459" y="564"/>
                        </a:lnTo>
                        <a:lnTo>
                          <a:pt x="456" y="582"/>
                        </a:lnTo>
                        <a:lnTo>
                          <a:pt x="444" y="593"/>
                        </a:lnTo>
                        <a:lnTo>
                          <a:pt x="461" y="596"/>
                        </a:lnTo>
                        <a:lnTo>
                          <a:pt x="466" y="606"/>
                        </a:lnTo>
                        <a:lnTo>
                          <a:pt x="464" y="618"/>
                        </a:lnTo>
                        <a:lnTo>
                          <a:pt x="459" y="637"/>
                        </a:lnTo>
                        <a:lnTo>
                          <a:pt x="464" y="652"/>
                        </a:lnTo>
                        <a:lnTo>
                          <a:pt x="479" y="659"/>
                        </a:lnTo>
                        <a:lnTo>
                          <a:pt x="489" y="660"/>
                        </a:lnTo>
                        <a:lnTo>
                          <a:pt x="499" y="664"/>
                        </a:lnTo>
                        <a:lnTo>
                          <a:pt x="512" y="671"/>
                        </a:lnTo>
                        <a:lnTo>
                          <a:pt x="538" y="653"/>
                        </a:lnTo>
                        <a:lnTo>
                          <a:pt x="551" y="648"/>
                        </a:lnTo>
                        <a:lnTo>
                          <a:pt x="542" y="661"/>
                        </a:lnTo>
                        <a:lnTo>
                          <a:pt x="551" y="665"/>
                        </a:lnTo>
                        <a:lnTo>
                          <a:pt x="561" y="676"/>
                        </a:lnTo>
                        <a:lnTo>
                          <a:pt x="579" y="666"/>
                        </a:lnTo>
                        <a:lnTo>
                          <a:pt x="593" y="657"/>
                        </a:lnTo>
                        <a:lnTo>
                          <a:pt x="616" y="646"/>
                        </a:lnTo>
                        <a:lnTo>
                          <a:pt x="639" y="646"/>
                        </a:lnTo>
                        <a:lnTo>
                          <a:pt x="655" y="637"/>
                        </a:lnTo>
                        <a:lnTo>
                          <a:pt x="658" y="630"/>
                        </a:lnTo>
                        <a:lnTo>
                          <a:pt x="669" y="613"/>
                        </a:lnTo>
                        <a:lnTo>
                          <a:pt x="684" y="595"/>
                        </a:lnTo>
                        <a:lnTo>
                          <a:pt x="697" y="583"/>
                        </a:lnTo>
                        <a:lnTo>
                          <a:pt x="714" y="562"/>
                        </a:lnTo>
                        <a:lnTo>
                          <a:pt x="726" y="550"/>
                        </a:lnTo>
                        <a:lnTo>
                          <a:pt x="742" y="532"/>
                        </a:lnTo>
                        <a:lnTo>
                          <a:pt x="762" y="520"/>
                        </a:lnTo>
                        <a:lnTo>
                          <a:pt x="781" y="499"/>
                        </a:lnTo>
                        <a:lnTo>
                          <a:pt x="793" y="482"/>
                        </a:lnTo>
                        <a:lnTo>
                          <a:pt x="798" y="468"/>
                        </a:lnTo>
                        <a:lnTo>
                          <a:pt x="813" y="447"/>
                        </a:lnTo>
                        <a:lnTo>
                          <a:pt x="820" y="436"/>
                        </a:lnTo>
                        <a:lnTo>
                          <a:pt x="829" y="415"/>
                        </a:lnTo>
                        <a:lnTo>
                          <a:pt x="827" y="394"/>
                        </a:lnTo>
                        <a:lnTo>
                          <a:pt x="833" y="380"/>
                        </a:lnTo>
                        <a:lnTo>
                          <a:pt x="837" y="366"/>
                        </a:lnTo>
                        <a:lnTo>
                          <a:pt x="837" y="348"/>
                        </a:lnTo>
                        <a:lnTo>
                          <a:pt x="827" y="328"/>
                        </a:lnTo>
                        <a:lnTo>
                          <a:pt x="820" y="319"/>
                        </a:lnTo>
                        <a:lnTo>
                          <a:pt x="809" y="305"/>
                        </a:lnTo>
                        <a:lnTo>
                          <a:pt x="812" y="279"/>
                        </a:lnTo>
                        <a:lnTo>
                          <a:pt x="806" y="283"/>
                        </a:lnTo>
                        <a:lnTo>
                          <a:pt x="799" y="273"/>
                        </a:lnTo>
                        <a:lnTo>
                          <a:pt x="790" y="278"/>
                        </a:lnTo>
                        <a:lnTo>
                          <a:pt x="788" y="252"/>
                        </a:lnTo>
                        <a:lnTo>
                          <a:pt x="780" y="237"/>
                        </a:lnTo>
                        <a:lnTo>
                          <a:pt x="784" y="232"/>
                        </a:lnTo>
                        <a:lnTo>
                          <a:pt x="772" y="221"/>
                        </a:lnTo>
                        <a:lnTo>
                          <a:pt x="760" y="209"/>
                        </a:lnTo>
                        <a:lnTo>
                          <a:pt x="741" y="197"/>
                        </a:lnTo>
                        <a:lnTo>
                          <a:pt x="737" y="181"/>
                        </a:lnTo>
                        <a:lnTo>
                          <a:pt x="742" y="169"/>
                        </a:lnTo>
                        <a:lnTo>
                          <a:pt x="741" y="149"/>
                        </a:lnTo>
                        <a:lnTo>
                          <a:pt x="736" y="146"/>
                        </a:lnTo>
                        <a:lnTo>
                          <a:pt x="735" y="134"/>
                        </a:lnTo>
                        <a:lnTo>
                          <a:pt x="734" y="113"/>
                        </a:lnTo>
                        <a:lnTo>
                          <a:pt x="738" y="103"/>
                        </a:lnTo>
                        <a:lnTo>
                          <a:pt x="729" y="94"/>
                        </a:lnTo>
                        <a:lnTo>
                          <a:pt x="725" y="83"/>
                        </a:lnTo>
                        <a:lnTo>
                          <a:pt x="710" y="93"/>
                        </a:lnTo>
                        <a:lnTo>
                          <a:pt x="705" y="74"/>
                        </a:lnTo>
                        <a:lnTo>
                          <a:pt x="705" y="74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7" name="Fiji" descr="{&quot;Key&quot;:&quot;fiji&quot;,&quot;Name&quot;:&quot;Fiji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FE95B9C-9D57-8BF3-D615-D78A120C78B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825287" y="5089526"/>
                    <a:ext cx="104775" cy="82550"/>
                  </a:xfrm>
                  <a:custGeom>
                    <a:avLst/>
                    <a:gdLst>
                      <a:gd name="T0" fmla="*/ 66 w 66"/>
                      <a:gd name="T1" fmla="*/ 0 h 52"/>
                      <a:gd name="T2" fmla="*/ 52 w 66"/>
                      <a:gd name="T3" fmla="*/ 8 h 52"/>
                      <a:gd name="T4" fmla="*/ 45 w 66"/>
                      <a:gd name="T5" fmla="*/ 9 h 52"/>
                      <a:gd name="T6" fmla="*/ 33 w 66"/>
                      <a:gd name="T7" fmla="*/ 13 h 52"/>
                      <a:gd name="T8" fmla="*/ 34 w 66"/>
                      <a:gd name="T9" fmla="*/ 23 h 52"/>
                      <a:gd name="T10" fmla="*/ 48 w 66"/>
                      <a:gd name="T11" fmla="*/ 17 h 52"/>
                      <a:gd name="T12" fmla="*/ 63 w 66"/>
                      <a:gd name="T13" fmla="*/ 11 h 52"/>
                      <a:gd name="T14" fmla="*/ 66 w 66"/>
                      <a:gd name="T15" fmla="*/ 0 h 52"/>
                      <a:gd name="T16" fmla="*/ 66 w 66"/>
                      <a:gd name="T17" fmla="*/ 0 h 52"/>
                      <a:gd name="T18" fmla="*/ 25 w 66"/>
                      <a:gd name="T19" fmla="*/ 30 h 52"/>
                      <a:gd name="T20" fmla="*/ 18 w 66"/>
                      <a:gd name="T21" fmla="*/ 34 h 52"/>
                      <a:gd name="T22" fmla="*/ 10 w 66"/>
                      <a:gd name="T23" fmla="*/ 31 h 52"/>
                      <a:gd name="T24" fmla="*/ 0 w 66"/>
                      <a:gd name="T25" fmla="*/ 39 h 52"/>
                      <a:gd name="T26" fmla="*/ 0 w 66"/>
                      <a:gd name="T27" fmla="*/ 50 h 52"/>
                      <a:gd name="T28" fmla="*/ 10 w 66"/>
                      <a:gd name="T29" fmla="*/ 52 h 52"/>
                      <a:gd name="T30" fmla="*/ 24 w 66"/>
                      <a:gd name="T31" fmla="*/ 49 h 52"/>
                      <a:gd name="T32" fmla="*/ 31 w 66"/>
                      <a:gd name="T33" fmla="*/ 37 h 52"/>
                      <a:gd name="T34" fmla="*/ 25 w 66"/>
                      <a:gd name="T35" fmla="*/ 30 h 52"/>
                      <a:gd name="T36" fmla="*/ 25 w 66"/>
                      <a:gd name="T37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6" h="52">
                        <a:moveTo>
                          <a:pt x="66" y="0"/>
                        </a:moveTo>
                        <a:lnTo>
                          <a:pt x="52" y="8"/>
                        </a:lnTo>
                        <a:lnTo>
                          <a:pt x="45" y="9"/>
                        </a:lnTo>
                        <a:lnTo>
                          <a:pt x="33" y="13"/>
                        </a:lnTo>
                        <a:lnTo>
                          <a:pt x="34" y="23"/>
                        </a:lnTo>
                        <a:lnTo>
                          <a:pt x="48" y="17"/>
                        </a:lnTo>
                        <a:lnTo>
                          <a:pt x="63" y="11"/>
                        </a:lnTo>
                        <a:lnTo>
                          <a:pt x="66" y="0"/>
                        </a:lnTo>
                        <a:lnTo>
                          <a:pt x="66" y="0"/>
                        </a:lnTo>
                        <a:close/>
                        <a:moveTo>
                          <a:pt x="25" y="30"/>
                        </a:moveTo>
                        <a:lnTo>
                          <a:pt x="18" y="34"/>
                        </a:lnTo>
                        <a:lnTo>
                          <a:pt x="10" y="31"/>
                        </a:lnTo>
                        <a:lnTo>
                          <a:pt x="0" y="39"/>
                        </a:lnTo>
                        <a:lnTo>
                          <a:pt x="0" y="50"/>
                        </a:lnTo>
                        <a:lnTo>
                          <a:pt x="10" y="52"/>
                        </a:lnTo>
                        <a:lnTo>
                          <a:pt x="24" y="49"/>
                        </a:lnTo>
                        <a:lnTo>
                          <a:pt x="31" y="37"/>
                        </a:lnTo>
                        <a:lnTo>
                          <a:pt x="25" y="30"/>
                        </a:lnTo>
                        <a:lnTo>
                          <a:pt x="25" y="3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8" name="New Zealand" descr="{&quot;Key&quot;:&quot;new zealand&quot;,&quot;Name&quot;:&quot;New Zealand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EC3BF1E-BB1E-F486-9EB1-3EF1F800DD9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941050" y="5781676"/>
                    <a:ext cx="601662" cy="457200"/>
                  </a:xfrm>
                  <a:custGeom>
                    <a:avLst/>
                    <a:gdLst>
                      <a:gd name="T0" fmla="*/ 223 w 379"/>
                      <a:gd name="T1" fmla="*/ 146 h 288"/>
                      <a:gd name="T2" fmla="*/ 188 w 379"/>
                      <a:gd name="T3" fmla="*/ 169 h 288"/>
                      <a:gd name="T4" fmla="*/ 154 w 379"/>
                      <a:gd name="T5" fmla="*/ 193 h 288"/>
                      <a:gd name="T6" fmla="*/ 107 w 379"/>
                      <a:gd name="T7" fmla="*/ 216 h 288"/>
                      <a:gd name="T8" fmla="*/ 70 w 379"/>
                      <a:gd name="T9" fmla="*/ 229 h 288"/>
                      <a:gd name="T10" fmla="*/ 4 w 379"/>
                      <a:gd name="T11" fmla="*/ 269 h 288"/>
                      <a:gd name="T12" fmla="*/ 19 w 379"/>
                      <a:gd name="T13" fmla="*/ 279 h 288"/>
                      <a:gd name="T14" fmla="*/ 41 w 379"/>
                      <a:gd name="T15" fmla="*/ 288 h 288"/>
                      <a:gd name="T16" fmla="*/ 81 w 379"/>
                      <a:gd name="T17" fmla="*/ 270 h 288"/>
                      <a:gd name="T18" fmla="*/ 128 w 379"/>
                      <a:gd name="T19" fmla="*/ 232 h 288"/>
                      <a:gd name="T20" fmla="*/ 167 w 379"/>
                      <a:gd name="T21" fmla="*/ 223 h 288"/>
                      <a:gd name="T22" fmla="*/ 185 w 379"/>
                      <a:gd name="T23" fmla="*/ 203 h 288"/>
                      <a:gd name="T24" fmla="*/ 227 w 379"/>
                      <a:gd name="T25" fmla="*/ 175 h 288"/>
                      <a:gd name="T26" fmla="*/ 237 w 379"/>
                      <a:gd name="T27" fmla="*/ 156 h 288"/>
                      <a:gd name="T28" fmla="*/ 219 w 379"/>
                      <a:gd name="T29" fmla="*/ 155 h 288"/>
                      <a:gd name="T30" fmla="*/ 327 w 379"/>
                      <a:gd name="T31" fmla="*/ 41 h 288"/>
                      <a:gd name="T32" fmla="*/ 322 w 379"/>
                      <a:gd name="T33" fmla="*/ 14 h 288"/>
                      <a:gd name="T34" fmla="*/ 310 w 379"/>
                      <a:gd name="T35" fmla="*/ 2 h 288"/>
                      <a:gd name="T36" fmla="*/ 312 w 379"/>
                      <a:gd name="T37" fmla="*/ 40 h 288"/>
                      <a:gd name="T38" fmla="*/ 312 w 379"/>
                      <a:gd name="T39" fmla="*/ 55 h 288"/>
                      <a:gd name="T40" fmla="*/ 301 w 379"/>
                      <a:gd name="T41" fmla="*/ 87 h 288"/>
                      <a:gd name="T42" fmla="*/ 265 w 379"/>
                      <a:gd name="T43" fmla="*/ 113 h 288"/>
                      <a:gd name="T44" fmla="*/ 273 w 379"/>
                      <a:gd name="T45" fmla="*/ 132 h 288"/>
                      <a:gd name="T46" fmla="*/ 244 w 379"/>
                      <a:gd name="T47" fmla="*/ 164 h 288"/>
                      <a:gd name="T48" fmla="*/ 248 w 379"/>
                      <a:gd name="T49" fmla="*/ 173 h 288"/>
                      <a:gd name="T50" fmla="*/ 292 w 379"/>
                      <a:gd name="T51" fmla="*/ 149 h 288"/>
                      <a:gd name="T52" fmla="*/ 315 w 379"/>
                      <a:gd name="T53" fmla="*/ 131 h 288"/>
                      <a:gd name="T54" fmla="*/ 331 w 379"/>
                      <a:gd name="T55" fmla="*/ 113 h 288"/>
                      <a:gd name="T56" fmla="*/ 361 w 379"/>
                      <a:gd name="T57" fmla="*/ 100 h 288"/>
                      <a:gd name="T58" fmla="*/ 372 w 379"/>
                      <a:gd name="T59" fmla="*/ 76 h 288"/>
                      <a:gd name="T60" fmla="*/ 343 w 379"/>
                      <a:gd name="T61" fmla="*/ 83 h 288"/>
                      <a:gd name="T62" fmla="*/ 340 w 379"/>
                      <a:gd name="T63" fmla="*/ 57 h 288"/>
                      <a:gd name="T64" fmla="*/ 325 w 379"/>
                      <a:gd name="T65" fmla="*/ 66 h 288"/>
                      <a:gd name="T66" fmla="*/ 327 w 379"/>
                      <a:gd name="T67" fmla="*/ 41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79" h="288">
                        <a:moveTo>
                          <a:pt x="219" y="155"/>
                        </a:moveTo>
                        <a:lnTo>
                          <a:pt x="223" y="146"/>
                        </a:lnTo>
                        <a:lnTo>
                          <a:pt x="201" y="156"/>
                        </a:lnTo>
                        <a:lnTo>
                          <a:pt x="188" y="169"/>
                        </a:lnTo>
                        <a:lnTo>
                          <a:pt x="176" y="175"/>
                        </a:lnTo>
                        <a:lnTo>
                          <a:pt x="154" y="193"/>
                        </a:lnTo>
                        <a:lnTo>
                          <a:pt x="133" y="205"/>
                        </a:lnTo>
                        <a:lnTo>
                          <a:pt x="107" y="216"/>
                        </a:lnTo>
                        <a:lnTo>
                          <a:pt x="86" y="225"/>
                        </a:lnTo>
                        <a:lnTo>
                          <a:pt x="70" y="229"/>
                        </a:lnTo>
                        <a:lnTo>
                          <a:pt x="28" y="252"/>
                        </a:lnTo>
                        <a:lnTo>
                          <a:pt x="4" y="269"/>
                        </a:lnTo>
                        <a:lnTo>
                          <a:pt x="0" y="278"/>
                        </a:lnTo>
                        <a:lnTo>
                          <a:pt x="19" y="279"/>
                        </a:lnTo>
                        <a:lnTo>
                          <a:pt x="25" y="287"/>
                        </a:lnTo>
                        <a:lnTo>
                          <a:pt x="41" y="288"/>
                        </a:lnTo>
                        <a:lnTo>
                          <a:pt x="56" y="281"/>
                        </a:lnTo>
                        <a:lnTo>
                          <a:pt x="81" y="270"/>
                        </a:lnTo>
                        <a:lnTo>
                          <a:pt x="111" y="248"/>
                        </a:lnTo>
                        <a:lnTo>
                          <a:pt x="128" y="232"/>
                        </a:lnTo>
                        <a:lnTo>
                          <a:pt x="152" y="223"/>
                        </a:lnTo>
                        <a:lnTo>
                          <a:pt x="167" y="223"/>
                        </a:lnTo>
                        <a:lnTo>
                          <a:pt x="168" y="212"/>
                        </a:lnTo>
                        <a:lnTo>
                          <a:pt x="185" y="203"/>
                        </a:lnTo>
                        <a:lnTo>
                          <a:pt x="211" y="186"/>
                        </a:lnTo>
                        <a:lnTo>
                          <a:pt x="227" y="175"/>
                        </a:lnTo>
                        <a:lnTo>
                          <a:pt x="236" y="165"/>
                        </a:lnTo>
                        <a:lnTo>
                          <a:pt x="237" y="156"/>
                        </a:lnTo>
                        <a:lnTo>
                          <a:pt x="216" y="165"/>
                        </a:lnTo>
                        <a:lnTo>
                          <a:pt x="219" y="155"/>
                        </a:lnTo>
                        <a:lnTo>
                          <a:pt x="219" y="155"/>
                        </a:lnTo>
                        <a:close/>
                        <a:moveTo>
                          <a:pt x="327" y="41"/>
                        </a:moveTo>
                        <a:lnTo>
                          <a:pt x="334" y="20"/>
                        </a:lnTo>
                        <a:lnTo>
                          <a:pt x="322" y="14"/>
                        </a:lnTo>
                        <a:lnTo>
                          <a:pt x="320" y="0"/>
                        </a:lnTo>
                        <a:lnTo>
                          <a:pt x="310" y="2"/>
                        </a:lnTo>
                        <a:lnTo>
                          <a:pt x="309" y="20"/>
                        </a:lnTo>
                        <a:lnTo>
                          <a:pt x="312" y="40"/>
                        </a:lnTo>
                        <a:lnTo>
                          <a:pt x="316" y="51"/>
                        </a:lnTo>
                        <a:lnTo>
                          <a:pt x="312" y="55"/>
                        </a:lnTo>
                        <a:lnTo>
                          <a:pt x="310" y="71"/>
                        </a:lnTo>
                        <a:lnTo>
                          <a:pt x="301" y="87"/>
                        </a:lnTo>
                        <a:lnTo>
                          <a:pt x="285" y="106"/>
                        </a:lnTo>
                        <a:lnTo>
                          <a:pt x="265" y="113"/>
                        </a:lnTo>
                        <a:lnTo>
                          <a:pt x="259" y="123"/>
                        </a:lnTo>
                        <a:lnTo>
                          <a:pt x="273" y="132"/>
                        </a:lnTo>
                        <a:lnTo>
                          <a:pt x="270" y="145"/>
                        </a:lnTo>
                        <a:lnTo>
                          <a:pt x="244" y="164"/>
                        </a:lnTo>
                        <a:lnTo>
                          <a:pt x="250" y="167"/>
                        </a:lnTo>
                        <a:lnTo>
                          <a:pt x="248" y="173"/>
                        </a:lnTo>
                        <a:lnTo>
                          <a:pt x="270" y="164"/>
                        </a:lnTo>
                        <a:lnTo>
                          <a:pt x="292" y="149"/>
                        </a:lnTo>
                        <a:lnTo>
                          <a:pt x="308" y="136"/>
                        </a:lnTo>
                        <a:lnTo>
                          <a:pt x="315" y="131"/>
                        </a:lnTo>
                        <a:lnTo>
                          <a:pt x="321" y="121"/>
                        </a:lnTo>
                        <a:lnTo>
                          <a:pt x="331" y="113"/>
                        </a:lnTo>
                        <a:lnTo>
                          <a:pt x="345" y="114"/>
                        </a:lnTo>
                        <a:lnTo>
                          <a:pt x="361" y="100"/>
                        </a:lnTo>
                        <a:lnTo>
                          <a:pt x="379" y="79"/>
                        </a:lnTo>
                        <a:lnTo>
                          <a:pt x="372" y="76"/>
                        </a:lnTo>
                        <a:lnTo>
                          <a:pt x="355" y="85"/>
                        </a:lnTo>
                        <a:lnTo>
                          <a:pt x="343" y="83"/>
                        </a:lnTo>
                        <a:lnTo>
                          <a:pt x="332" y="76"/>
                        </a:lnTo>
                        <a:lnTo>
                          <a:pt x="340" y="57"/>
                        </a:lnTo>
                        <a:lnTo>
                          <a:pt x="336" y="51"/>
                        </a:lnTo>
                        <a:lnTo>
                          <a:pt x="325" y="66"/>
                        </a:lnTo>
                        <a:lnTo>
                          <a:pt x="327" y="41"/>
                        </a:lnTo>
                        <a:lnTo>
                          <a:pt x="327" y="4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9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E06E515-85A4-AB28-E23D-C2FE3148077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682287" y="4576763"/>
                    <a:ext cx="504825" cy="307975"/>
                  </a:xfrm>
                  <a:custGeom>
                    <a:avLst/>
                    <a:gdLst>
                      <a:gd name="T0" fmla="*/ 318 w 318"/>
                      <a:gd name="T1" fmla="*/ 96 h 194"/>
                      <a:gd name="T2" fmla="*/ 301 w 318"/>
                      <a:gd name="T3" fmla="*/ 73 h 194"/>
                      <a:gd name="T4" fmla="*/ 292 w 318"/>
                      <a:gd name="T5" fmla="*/ 61 h 194"/>
                      <a:gd name="T6" fmla="*/ 293 w 318"/>
                      <a:gd name="T7" fmla="*/ 81 h 194"/>
                      <a:gd name="T8" fmla="*/ 309 w 318"/>
                      <a:gd name="T9" fmla="*/ 106 h 194"/>
                      <a:gd name="T10" fmla="*/ 316 w 318"/>
                      <a:gd name="T11" fmla="*/ 103 h 194"/>
                      <a:gd name="T12" fmla="*/ 244 w 318"/>
                      <a:gd name="T13" fmla="*/ 56 h 194"/>
                      <a:gd name="T14" fmla="*/ 242 w 318"/>
                      <a:gd name="T15" fmla="*/ 39 h 194"/>
                      <a:gd name="T16" fmla="*/ 231 w 318"/>
                      <a:gd name="T17" fmla="*/ 54 h 194"/>
                      <a:gd name="T18" fmla="*/ 212 w 318"/>
                      <a:gd name="T19" fmla="*/ 71 h 194"/>
                      <a:gd name="T20" fmla="*/ 198 w 318"/>
                      <a:gd name="T21" fmla="*/ 60 h 194"/>
                      <a:gd name="T22" fmla="*/ 191 w 318"/>
                      <a:gd name="T23" fmla="*/ 72 h 194"/>
                      <a:gd name="T24" fmla="*/ 161 w 318"/>
                      <a:gd name="T25" fmla="*/ 70 h 194"/>
                      <a:gd name="T26" fmla="*/ 171 w 318"/>
                      <a:gd name="T27" fmla="*/ 84 h 194"/>
                      <a:gd name="T28" fmla="*/ 198 w 318"/>
                      <a:gd name="T29" fmla="*/ 92 h 194"/>
                      <a:gd name="T30" fmla="*/ 221 w 318"/>
                      <a:gd name="T31" fmla="*/ 79 h 194"/>
                      <a:gd name="T32" fmla="*/ 236 w 318"/>
                      <a:gd name="T33" fmla="*/ 71 h 194"/>
                      <a:gd name="T34" fmla="*/ 133 w 318"/>
                      <a:gd name="T35" fmla="*/ 117 h 194"/>
                      <a:gd name="T36" fmla="*/ 148 w 318"/>
                      <a:gd name="T37" fmla="*/ 98 h 194"/>
                      <a:gd name="T38" fmla="*/ 110 w 318"/>
                      <a:gd name="T39" fmla="*/ 71 h 194"/>
                      <a:gd name="T40" fmla="*/ 97 w 318"/>
                      <a:gd name="T41" fmla="*/ 45 h 194"/>
                      <a:gd name="T42" fmla="*/ 46 w 318"/>
                      <a:gd name="T43" fmla="*/ 19 h 194"/>
                      <a:gd name="T44" fmla="*/ 6 w 318"/>
                      <a:gd name="T45" fmla="*/ 80 h 194"/>
                      <a:gd name="T46" fmla="*/ 21 w 318"/>
                      <a:gd name="T47" fmla="*/ 159 h 194"/>
                      <a:gd name="T48" fmla="*/ 50 w 318"/>
                      <a:gd name="T49" fmla="*/ 154 h 194"/>
                      <a:gd name="T50" fmla="*/ 62 w 318"/>
                      <a:gd name="T51" fmla="*/ 129 h 194"/>
                      <a:gd name="T52" fmla="*/ 107 w 318"/>
                      <a:gd name="T53" fmla="*/ 133 h 194"/>
                      <a:gd name="T54" fmla="*/ 127 w 318"/>
                      <a:gd name="T55" fmla="*/ 166 h 194"/>
                      <a:gd name="T56" fmla="*/ 161 w 318"/>
                      <a:gd name="T57" fmla="*/ 185 h 194"/>
                      <a:gd name="T58" fmla="*/ 184 w 318"/>
                      <a:gd name="T59" fmla="*/ 194 h 194"/>
                      <a:gd name="T60" fmla="*/ 201 w 318"/>
                      <a:gd name="T61" fmla="*/ 186 h 194"/>
                      <a:gd name="T62" fmla="*/ 187 w 318"/>
                      <a:gd name="T63" fmla="*/ 171 h 194"/>
                      <a:gd name="T64" fmla="*/ 173 w 318"/>
                      <a:gd name="T65" fmla="*/ 157 h 194"/>
                      <a:gd name="T66" fmla="*/ 150 w 318"/>
                      <a:gd name="T67" fmla="*/ 132 h 194"/>
                      <a:gd name="T68" fmla="*/ 133 w 318"/>
                      <a:gd name="T69" fmla="*/ 117 h 194"/>
                      <a:gd name="T70" fmla="*/ 260 w 318"/>
                      <a:gd name="T71" fmla="*/ 36 h 194"/>
                      <a:gd name="T72" fmla="*/ 245 w 318"/>
                      <a:gd name="T73" fmla="*/ 18 h 194"/>
                      <a:gd name="T74" fmla="*/ 229 w 318"/>
                      <a:gd name="T75" fmla="*/ 8 h 194"/>
                      <a:gd name="T76" fmla="*/ 212 w 318"/>
                      <a:gd name="T77" fmla="*/ 6 h 194"/>
                      <a:gd name="T78" fmla="*/ 238 w 318"/>
                      <a:gd name="T79" fmla="*/ 23 h 194"/>
                      <a:gd name="T80" fmla="*/ 252 w 318"/>
                      <a:gd name="T81" fmla="*/ 40 h 194"/>
                      <a:gd name="T82" fmla="*/ 262 w 318"/>
                      <a:gd name="T83" fmla="*/ 48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318" h="194">
                        <a:moveTo>
                          <a:pt x="316" y="103"/>
                        </a:moveTo>
                        <a:lnTo>
                          <a:pt x="318" y="96"/>
                        </a:lnTo>
                        <a:lnTo>
                          <a:pt x="310" y="88"/>
                        </a:lnTo>
                        <a:lnTo>
                          <a:pt x="301" y="73"/>
                        </a:lnTo>
                        <a:lnTo>
                          <a:pt x="294" y="67"/>
                        </a:lnTo>
                        <a:lnTo>
                          <a:pt x="292" y="61"/>
                        </a:lnTo>
                        <a:lnTo>
                          <a:pt x="289" y="64"/>
                        </a:lnTo>
                        <a:lnTo>
                          <a:pt x="293" y="81"/>
                        </a:lnTo>
                        <a:lnTo>
                          <a:pt x="302" y="96"/>
                        </a:lnTo>
                        <a:lnTo>
                          <a:pt x="309" y="106"/>
                        </a:lnTo>
                        <a:lnTo>
                          <a:pt x="316" y="103"/>
                        </a:lnTo>
                        <a:lnTo>
                          <a:pt x="316" y="103"/>
                        </a:lnTo>
                        <a:close/>
                        <a:moveTo>
                          <a:pt x="236" y="71"/>
                        </a:moveTo>
                        <a:lnTo>
                          <a:pt x="244" y="56"/>
                        </a:lnTo>
                        <a:lnTo>
                          <a:pt x="245" y="43"/>
                        </a:lnTo>
                        <a:lnTo>
                          <a:pt x="242" y="39"/>
                        </a:lnTo>
                        <a:lnTo>
                          <a:pt x="229" y="40"/>
                        </a:lnTo>
                        <a:lnTo>
                          <a:pt x="231" y="54"/>
                        </a:lnTo>
                        <a:lnTo>
                          <a:pt x="217" y="63"/>
                        </a:lnTo>
                        <a:lnTo>
                          <a:pt x="212" y="71"/>
                        </a:lnTo>
                        <a:lnTo>
                          <a:pt x="200" y="73"/>
                        </a:lnTo>
                        <a:lnTo>
                          <a:pt x="198" y="60"/>
                        </a:lnTo>
                        <a:lnTo>
                          <a:pt x="195" y="60"/>
                        </a:lnTo>
                        <a:lnTo>
                          <a:pt x="191" y="72"/>
                        </a:lnTo>
                        <a:lnTo>
                          <a:pt x="180" y="74"/>
                        </a:lnTo>
                        <a:lnTo>
                          <a:pt x="161" y="70"/>
                        </a:lnTo>
                        <a:lnTo>
                          <a:pt x="159" y="78"/>
                        </a:lnTo>
                        <a:lnTo>
                          <a:pt x="171" y="84"/>
                        </a:lnTo>
                        <a:lnTo>
                          <a:pt x="188" y="92"/>
                        </a:lnTo>
                        <a:lnTo>
                          <a:pt x="198" y="92"/>
                        </a:lnTo>
                        <a:lnTo>
                          <a:pt x="209" y="86"/>
                        </a:lnTo>
                        <a:lnTo>
                          <a:pt x="221" y="79"/>
                        </a:lnTo>
                        <a:lnTo>
                          <a:pt x="225" y="73"/>
                        </a:lnTo>
                        <a:lnTo>
                          <a:pt x="236" y="71"/>
                        </a:lnTo>
                        <a:lnTo>
                          <a:pt x="236" y="71"/>
                        </a:lnTo>
                        <a:close/>
                        <a:moveTo>
                          <a:pt x="133" y="117"/>
                        </a:moveTo>
                        <a:lnTo>
                          <a:pt x="129" y="101"/>
                        </a:lnTo>
                        <a:lnTo>
                          <a:pt x="148" y="98"/>
                        </a:lnTo>
                        <a:lnTo>
                          <a:pt x="145" y="86"/>
                        </a:lnTo>
                        <a:lnTo>
                          <a:pt x="110" y="71"/>
                        </a:lnTo>
                        <a:lnTo>
                          <a:pt x="108" y="57"/>
                        </a:lnTo>
                        <a:lnTo>
                          <a:pt x="97" y="45"/>
                        </a:lnTo>
                        <a:lnTo>
                          <a:pt x="83" y="33"/>
                        </a:lnTo>
                        <a:lnTo>
                          <a:pt x="46" y="19"/>
                        </a:lnTo>
                        <a:lnTo>
                          <a:pt x="9" y="3"/>
                        </a:lnTo>
                        <a:lnTo>
                          <a:pt x="6" y="80"/>
                        </a:lnTo>
                        <a:lnTo>
                          <a:pt x="0" y="158"/>
                        </a:lnTo>
                        <a:lnTo>
                          <a:pt x="21" y="159"/>
                        </a:lnTo>
                        <a:lnTo>
                          <a:pt x="33" y="163"/>
                        </a:lnTo>
                        <a:lnTo>
                          <a:pt x="50" y="154"/>
                        </a:lnTo>
                        <a:lnTo>
                          <a:pt x="49" y="136"/>
                        </a:lnTo>
                        <a:lnTo>
                          <a:pt x="62" y="129"/>
                        </a:lnTo>
                        <a:lnTo>
                          <a:pt x="81" y="122"/>
                        </a:lnTo>
                        <a:lnTo>
                          <a:pt x="107" y="133"/>
                        </a:lnTo>
                        <a:lnTo>
                          <a:pt x="116" y="153"/>
                        </a:lnTo>
                        <a:lnTo>
                          <a:pt x="127" y="166"/>
                        </a:lnTo>
                        <a:lnTo>
                          <a:pt x="141" y="181"/>
                        </a:lnTo>
                        <a:lnTo>
                          <a:pt x="161" y="185"/>
                        </a:lnTo>
                        <a:lnTo>
                          <a:pt x="180" y="188"/>
                        </a:lnTo>
                        <a:lnTo>
                          <a:pt x="184" y="194"/>
                        </a:lnTo>
                        <a:lnTo>
                          <a:pt x="198" y="192"/>
                        </a:lnTo>
                        <a:lnTo>
                          <a:pt x="201" y="186"/>
                        </a:lnTo>
                        <a:lnTo>
                          <a:pt x="180" y="176"/>
                        </a:lnTo>
                        <a:lnTo>
                          <a:pt x="187" y="171"/>
                        </a:lnTo>
                        <a:lnTo>
                          <a:pt x="171" y="167"/>
                        </a:lnTo>
                        <a:lnTo>
                          <a:pt x="173" y="157"/>
                        </a:lnTo>
                        <a:lnTo>
                          <a:pt x="161" y="157"/>
                        </a:lnTo>
                        <a:lnTo>
                          <a:pt x="150" y="132"/>
                        </a:lnTo>
                        <a:lnTo>
                          <a:pt x="133" y="117"/>
                        </a:lnTo>
                        <a:lnTo>
                          <a:pt x="133" y="117"/>
                        </a:lnTo>
                        <a:close/>
                        <a:moveTo>
                          <a:pt x="262" y="48"/>
                        </a:moveTo>
                        <a:lnTo>
                          <a:pt x="260" y="36"/>
                        </a:lnTo>
                        <a:lnTo>
                          <a:pt x="253" y="28"/>
                        </a:lnTo>
                        <a:lnTo>
                          <a:pt x="245" y="18"/>
                        </a:lnTo>
                        <a:lnTo>
                          <a:pt x="236" y="12"/>
                        </a:lnTo>
                        <a:lnTo>
                          <a:pt x="229" y="8"/>
                        </a:lnTo>
                        <a:lnTo>
                          <a:pt x="218" y="0"/>
                        </a:lnTo>
                        <a:lnTo>
                          <a:pt x="212" y="6"/>
                        </a:lnTo>
                        <a:lnTo>
                          <a:pt x="227" y="13"/>
                        </a:lnTo>
                        <a:lnTo>
                          <a:pt x="238" y="23"/>
                        </a:lnTo>
                        <a:lnTo>
                          <a:pt x="247" y="31"/>
                        </a:lnTo>
                        <a:lnTo>
                          <a:pt x="252" y="40"/>
                        </a:lnTo>
                        <a:lnTo>
                          <a:pt x="255" y="54"/>
                        </a:lnTo>
                        <a:lnTo>
                          <a:pt x="262" y="48"/>
                        </a:lnTo>
                        <a:lnTo>
                          <a:pt x="262" y="4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0" name="Vanuatu" descr="{&quot;Key&quot;:&quot;vanuatu&quot;,&quot;Name&quot;:&quot;Vanuatu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EF1F65E-4E78-63C9-C0AF-892C0B5BCBE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496675" y="5035551"/>
                    <a:ext cx="28575" cy="73025"/>
                  </a:xfrm>
                  <a:custGeom>
                    <a:avLst/>
                    <a:gdLst>
                      <a:gd name="T0" fmla="*/ 18 w 18"/>
                      <a:gd name="T1" fmla="*/ 44 h 46"/>
                      <a:gd name="T2" fmla="*/ 9 w 18"/>
                      <a:gd name="T3" fmla="*/ 30 h 46"/>
                      <a:gd name="T4" fmla="*/ 6 w 18"/>
                      <a:gd name="T5" fmla="*/ 36 h 46"/>
                      <a:gd name="T6" fmla="*/ 11 w 18"/>
                      <a:gd name="T7" fmla="*/ 46 h 46"/>
                      <a:gd name="T8" fmla="*/ 18 w 18"/>
                      <a:gd name="T9" fmla="*/ 44 h 46"/>
                      <a:gd name="T10" fmla="*/ 18 w 18"/>
                      <a:gd name="T11" fmla="*/ 44 h 46"/>
                      <a:gd name="T12" fmla="*/ 11 w 18"/>
                      <a:gd name="T13" fmla="*/ 7 h 46"/>
                      <a:gd name="T14" fmla="*/ 2 w 18"/>
                      <a:gd name="T15" fmla="*/ 0 h 46"/>
                      <a:gd name="T16" fmla="*/ 0 w 18"/>
                      <a:gd name="T17" fmla="*/ 17 h 46"/>
                      <a:gd name="T18" fmla="*/ 1 w 18"/>
                      <a:gd name="T19" fmla="*/ 25 h 46"/>
                      <a:gd name="T20" fmla="*/ 5 w 18"/>
                      <a:gd name="T21" fmla="*/ 23 h 46"/>
                      <a:gd name="T22" fmla="*/ 11 w 18"/>
                      <a:gd name="T23" fmla="*/ 26 h 46"/>
                      <a:gd name="T24" fmla="*/ 11 w 18"/>
                      <a:gd name="T25" fmla="*/ 7 h 46"/>
                      <a:gd name="T26" fmla="*/ 11 w 18"/>
                      <a:gd name="T27" fmla="*/ 7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8" h="46">
                        <a:moveTo>
                          <a:pt x="18" y="44"/>
                        </a:moveTo>
                        <a:lnTo>
                          <a:pt x="9" y="30"/>
                        </a:lnTo>
                        <a:lnTo>
                          <a:pt x="6" y="36"/>
                        </a:lnTo>
                        <a:lnTo>
                          <a:pt x="11" y="46"/>
                        </a:lnTo>
                        <a:lnTo>
                          <a:pt x="18" y="44"/>
                        </a:lnTo>
                        <a:lnTo>
                          <a:pt x="18" y="44"/>
                        </a:lnTo>
                        <a:close/>
                        <a:moveTo>
                          <a:pt x="11" y="7"/>
                        </a:moveTo>
                        <a:lnTo>
                          <a:pt x="2" y="0"/>
                        </a:lnTo>
                        <a:lnTo>
                          <a:pt x="0" y="17"/>
                        </a:lnTo>
                        <a:lnTo>
                          <a:pt x="1" y="25"/>
                        </a:lnTo>
                        <a:lnTo>
                          <a:pt x="5" y="23"/>
                        </a:lnTo>
                        <a:lnTo>
                          <a:pt x="11" y="26"/>
                        </a:lnTo>
                        <a:lnTo>
                          <a:pt x="11" y="7"/>
                        </a:ln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1" name="New Caledonia" descr="{&quot;Key&quot;:&quot;new caledonia&quot;,&quot;Name&quot;:&quot;New Caledon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55B84BD-B30D-4394-6B13-FFE10173B2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241087" y="5203826"/>
                    <a:ext cx="249237" cy="133350"/>
                  </a:xfrm>
                  <a:custGeom>
                    <a:avLst/>
                    <a:gdLst>
                      <a:gd name="T0" fmla="*/ 136 w 157"/>
                      <a:gd name="T1" fmla="*/ 81 h 84"/>
                      <a:gd name="T2" fmla="*/ 136 w 157"/>
                      <a:gd name="T3" fmla="*/ 84 h 84"/>
                      <a:gd name="T4" fmla="*/ 137 w 157"/>
                      <a:gd name="T5" fmla="*/ 83 h 84"/>
                      <a:gd name="T6" fmla="*/ 154 w 157"/>
                      <a:gd name="T7" fmla="*/ 53 h 84"/>
                      <a:gd name="T8" fmla="*/ 151 w 157"/>
                      <a:gd name="T9" fmla="*/ 54 h 84"/>
                      <a:gd name="T10" fmla="*/ 152 w 157"/>
                      <a:gd name="T11" fmla="*/ 59 h 84"/>
                      <a:gd name="T12" fmla="*/ 156 w 157"/>
                      <a:gd name="T13" fmla="*/ 60 h 84"/>
                      <a:gd name="T14" fmla="*/ 155 w 157"/>
                      <a:gd name="T15" fmla="*/ 55 h 84"/>
                      <a:gd name="T16" fmla="*/ 145 w 157"/>
                      <a:gd name="T17" fmla="*/ 47 h 84"/>
                      <a:gd name="T18" fmla="*/ 143 w 157"/>
                      <a:gd name="T19" fmla="*/ 42 h 84"/>
                      <a:gd name="T20" fmla="*/ 142 w 157"/>
                      <a:gd name="T21" fmla="*/ 37 h 84"/>
                      <a:gd name="T22" fmla="*/ 140 w 157"/>
                      <a:gd name="T23" fmla="*/ 39 h 84"/>
                      <a:gd name="T24" fmla="*/ 137 w 157"/>
                      <a:gd name="T25" fmla="*/ 43 h 84"/>
                      <a:gd name="T26" fmla="*/ 141 w 157"/>
                      <a:gd name="T27" fmla="*/ 48 h 84"/>
                      <a:gd name="T28" fmla="*/ 129 w 157"/>
                      <a:gd name="T29" fmla="*/ 38 h 84"/>
                      <a:gd name="T30" fmla="*/ 131 w 157"/>
                      <a:gd name="T31" fmla="*/ 35 h 84"/>
                      <a:gd name="T32" fmla="*/ 133 w 157"/>
                      <a:gd name="T33" fmla="*/ 32 h 84"/>
                      <a:gd name="T34" fmla="*/ 131 w 157"/>
                      <a:gd name="T35" fmla="*/ 32 h 84"/>
                      <a:gd name="T36" fmla="*/ 128 w 157"/>
                      <a:gd name="T37" fmla="*/ 38 h 84"/>
                      <a:gd name="T38" fmla="*/ 83 w 157"/>
                      <a:gd name="T39" fmla="*/ 27 h 84"/>
                      <a:gd name="T40" fmla="*/ 80 w 157"/>
                      <a:gd name="T41" fmla="*/ 27 h 84"/>
                      <a:gd name="T42" fmla="*/ 81 w 157"/>
                      <a:gd name="T43" fmla="*/ 29 h 84"/>
                      <a:gd name="T44" fmla="*/ 83 w 157"/>
                      <a:gd name="T45" fmla="*/ 36 h 84"/>
                      <a:gd name="T46" fmla="*/ 87 w 157"/>
                      <a:gd name="T47" fmla="*/ 43 h 84"/>
                      <a:gd name="T48" fmla="*/ 91 w 157"/>
                      <a:gd name="T49" fmla="*/ 51 h 84"/>
                      <a:gd name="T50" fmla="*/ 99 w 157"/>
                      <a:gd name="T51" fmla="*/ 59 h 84"/>
                      <a:gd name="T52" fmla="*/ 105 w 157"/>
                      <a:gd name="T53" fmla="*/ 64 h 84"/>
                      <a:gd name="T54" fmla="*/ 112 w 157"/>
                      <a:gd name="T55" fmla="*/ 68 h 84"/>
                      <a:gd name="T56" fmla="*/ 113 w 157"/>
                      <a:gd name="T57" fmla="*/ 71 h 84"/>
                      <a:gd name="T58" fmla="*/ 118 w 157"/>
                      <a:gd name="T59" fmla="*/ 74 h 84"/>
                      <a:gd name="T60" fmla="*/ 119 w 157"/>
                      <a:gd name="T61" fmla="*/ 75 h 84"/>
                      <a:gd name="T62" fmla="*/ 126 w 157"/>
                      <a:gd name="T63" fmla="*/ 78 h 84"/>
                      <a:gd name="T64" fmla="*/ 129 w 157"/>
                      <a:gd name="T65" fmla="*/ 71 h 84"/>
                      <a:gd name="T66" fmla="*/ 122 w 157"/>
                      <a:gd name="T67" fmla="*/ 65 h 84"/>
                      <a:gd name="T68" fmla="*/ 114 w 157"/>
                      <a:gd name="T69" fmla="*/ 56 h 84"/>
                      <a:gd name="T70" fmla="*/ 110 w 157"/>
                      <a:gd name="T71" fmla="*/ 53 h 84"/>
                      <a:gd name="T72" fmla="*/ 106 w 157"/>
                      <a:gd name="T73" fmla="*/ 50 h 84"/>
                      <a:gd name="T74" fmla="*/ 104 w 157"/>
                      <a:gd name="T75" fmla="*/ 45 h 84"/>
                      <a:gd name="T76" fmla="*/ 101 w 157"/>
                      <a:gd name="T77" fmla="*/ 40 h 84"/>
                      <a:gd name="T78" fmla="*/ 96 w 157"/>
                      <a:gd name="T79" fmla="*/ 37 h 84"/>
                      <a:gd name="T80" fmla="*/ 85 w 157"/>
                      <a:gd name="T81" fmla="*/ 29 h 84"/>
                      <a:gd name="T82" fmla="*/ 1 w 157"/>
                      <a:gd name="T83" fmla="*/ 5 h 84"/>
                      <a:gd name="T84" fmla="*/ 1 w 157"/>
                      <a:gd name="T85" fmla="*/ 2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57" h="84">
                        <a:moveTo>
                          <a:pt x="137" y="83"/>
                        </a:moveTo>
                        <a:lnTo>
                          <a:pt x="137" y="82"/>
                        </a:lnTo>
                        <a:lnTo>
                          <a:pt x="136" y="81"/>
                        </a:lnTo>
                        <a:lnTo>
                          <a:pt x="135" y="83"/>
                        </a:lnTo>
                        <a:lnTo>
                          <a:pt x="135" y="84"/>
                        </a:lnTo>
                        <a:lnTo>
                          <a:pt x="136" y="84"/>
                        </a:lnTo>
                        <a:lnTo>
                          <a:pt x="136" y="84"/>
                        </a:lnTo>
                        <a:lnTo>
                          <a:pt x="137" y="83"/>
                        </a:lnTo>
                        <a:lnTo>
                          <a:pt x="137" y="83"/>
                        </a:lnTo>
                        <a:close/>
                        <a:moveTo>
                          <a:pt x="155" y="55"/>
                        </a:moveTo>
                        <a:lnTo>
                          <a:pt x="154" y="55"/>
                        </a:lnTo>
                        <a:lnTo>
                          <a:pt x="154" y="53"/>
                        </a:lnTo>
                        <a:lnTo>
                          <a:pt x="155" y="53"/>
                        </a:lnTo>
                        <a:lnTo>
                          <a:pt x="153" y="53"/>
                        </a:lnTo>
                        <a:lnTo>
                          <a:pt x="151" y="54"/>
                        </a:lnTo>
                        <a:lnTo>
                          <a:pt x="151" y="57"/>
                        </a:lnTo>
                        <a:lnTo>
                          <a:pt x="151" y="59"/>
                        </a:lnTo>
                        <a:lnTo>
                          <a:pt x="152" y="59"/>
                        </a:lnTo>
                        <a:lnTo>
                          <a:pt x="152" y="61"/>
                        </a:lnTo>
                        <a:lnTo>
                          <a:pt x="153" y="61"/>
                        </a:lnTo>
                        <a:lnTo>
                          <a:pt x="156" y="60"/>
                        </a:lnTo>
                        <a:lnTo>
                          <a:pt x="157" y="55"/>
                        </a:lnTo>
                        <a:lnTo>
                          <a:pt x="155" y="55"/>
                        </a:lnTo>
                        <a:lnTo>
                          <a:pt x="155" y="55"/>
                        </a:lnTo>
                        <a:lnTo>
                          <a:pt x="155" y="55"/>
                        </a:lnTo>
                        <a:close/>
                        <a:moveTo>
                          <a:pt x="144" y="49"/>
                        </a:moveTo>
                        <a:lnTo>
                          <a:pt x="145" y="47"/>
                        </a:lnTo>
                        <a:lnTo>
                          <a:pt x="145" y="46"/>
                        </a:lnTo>
                        <a:lnTo>
                          <a:pt x="144" y="44"/>
                        </a:lnTo>
                        <a:lnTo>
                          <a:pt x="143" y="42"/>
                        </a:lnTo>
                        <a:lnTo>
                          <a:pt x="144" y="38"/>
                        </a:lnTo>
                        <a:lnTo>
                          <a:pt x="144" y="38"/>
                        </a:lnTo>
                        <a:lnTo>
                          <a:pt x="142" y="37"/>
                        </a:lnTo>
                        <a:lnTo>
                          <a:pt x="139" y="38"/>
                        </a:lnTo>
                        <a:lnTo>
                          <a:pt x="138" y="39"/>
                        </a:lnTo>
                        <a:lnTo>
                          <a:pt x="140" y="39"/>
                        </a:lnTo>
                        <a:lnTo>
                          <a:pt x="141" y="40"/>
                        </a:lnTo>
                        <a:lnTo>
                          <a:pt x="139" y="43"/>
                        </a:lnTo>
                        <a:lnTo>
                          <a:pt x="137" y="43"/>
                        </a:lnTo>
                        <a:lnTo>
                          <a:pt x="138" y="45"/>
                        </a:lnTo>
                        <a:lnTo>
                          <a:pt x="138" y="47"/>
                        </a:lnTo>
                        <a:lnTo>
                          <a:pt x="141" y="48"/>
                        </a:lnTo>
                        <a:lnTo>
                          <a:pt x="142" y="49"/>
                        </a:lnTo>
                        <a:lnTo>
                          <a:pt x="144" y="49"/>
                        </a:lnTo>
                        <a:close/>
                        <a:moveTo>
                          <a:pt x="129" y="38"/>
                        </a:moveTo>
                        <a:lnTo>
                          <a:pt x="130" y="36"/>
                        </a:lnTo>
                        <a:lnTo>
                          <a:pt x="131" y="36"/>
                        </a:lnTo>
                        <a:lnTo>
                          <a:pt x="131" y="35"/>
                        </a:lnTo>
                        <a:lnTo>
                          <a:pt x="131" y="34"/>
                        </a:lnTo>
                        <a:lnTo>
                          <a:pt x="132" y="33"/>
                        </a:lnTo>
                        <a:lnTo>
                          <a:pt x="133" y="32"/>
                        </a:lnTo>
                        <a:lnTo>
                          <a:pt x="132" y="31"/>
                        </a:lnTo>
                        <a:lnTo>
                          <a:pt x="131" y="31"/>
                        </a:lnTo>
                        <a:lnTo>
                          <a:pt x="131" y="32"/>
                        </a:lnTo>
                        <a:lnTo>
                          <a:pt x="130" y="35"/>
                        </a:lnTo>
                        <a:lnTo>
                          <a:pt x="130" y="36"/>
                        </a:lnTo>
                        <a:lnTo>
                          <a:pt x="128" y="38"/>
                        </a:lnTo>
                        <a:lnTo>
                          <a:pt x="129" y="38"/>
                        </a:lnTo>
                        <a:lnTo>
                          <a:pt x="129" y="38"/>
                        </a:lnTo>
                        <a:close/>
                        <a:moveTo>
                          <a:pt x="83" y="27"/>
                        </a:moveTo>
                        <a:lnTo>
                          <a:pt x="80" y="24"/>
                        </a:lnTo>
                        <a:lnTo>
                          <a:pt x="80" y="25"/>
                        </a:lnTo>
                        <a:lnTo>
                          <a:pt x="80" y="27"/>
                        </a:lnTo>
                        <a:lnTo>
                          <a:pt x="80" y="28"/>
                        </a:lnTo>
                        <a:lnTo>
                          <a:pt x="81" y="29"/>
                        </a:lnTo>
                        <a:lnTo>
                          <a:pt x="81" y="29"/>
                        </a:lnTo>
                        <a:lnTo>
                          <a:pt x="81" y="31"/>
                        </a:lnTo>
                        <a:lnTo>
                          <a:pt x="81" y="33"/>
                        </a:lnTo>
                        <a:lnTo>
                          <a:pt x="83" y="36"/>
                        </a:lnTo>
                        <a:lnTo>
                          <a:pt x="84" y="38"/>
                        </a:lnTo>
                        <a:lnTo>
                          <a:pt x="85" y="41"/>
                        </a:lnTo>
                        <a:lnTo>
                          <a:pt x="87" y="43"/>
                        </a:lnTo>
                        <a:lnTo>
                          <a:pt x="88" y="45"/>
                        </a:lnTo>
                        <a:lnTo>
                          <a:pt x="91" y="50"/>
                        </a:lnTo>
                        <a:lnTo>
                          <a:pt x="91" y="51"/>
                        </a:lnTo>
                        <a:lnTo>
                          <a:pt x="93" y="53"/>
                        </a:lnTo>
                        <a:lnTo>
                          <a:pt x="97" y="57"/>
                        </a:lnTo>
                        <a:lnTo>
                          <a:pt x="99" y="59"/>
                        </a:lnTo>
                        <a:lnTo>
                          <a:pt x="100" y="60"/>
                        </a:lnTo>
                        <a:lnTo>
                          <a:pt x="104" y="63"/>
                        </a:lnTo>
                        <a:lnTo>
                          <a:pt x="105" y="64"/>
                        </a:lnTo>
                        <a:lnTo>
                          <a:pt x="106" y="65"/>
                        </a:lnTo>
                        <a:lnTo>
                          <a:pt x="109" y="66"/>
                        </a:lnTo>
                        <a:lnTo>
                          <a:pt x="112" y="68"/>
                        </a:lnTo>
                        <a:lnTo>
                          <a:pt x="112" y="68"/>
                        </a:lnTo>
                        <a:lnTo>
                          <a:pt x="112" y="70"/>
                        </a:lnTo>
                        <a:lnTo>
                          <a:pt x="113" y="71"/>
                        </a:lnTo>
                        <a:lnTo>
                          <a:pt x="115" y="72"/>
                        </a:lnTo>
                        <a:lnTo>
                          <a:pt x="117" y="74"/>
                        </a:lnTo>
                        <a:lnTo>
                          <a:pt x="118" y="74"/>
                        </a:lnTo>
                        <a:lnTo>
                          <a:pt x="118" y="75"/>
                        </a:lnTo>
                        <a:lnTo>
                          <a:pt x="119" y="75"/>
                        </a:lnTo>
                        <a:lnTo>
                          <a:pt x="119" y="75"/>
                        </a:lnTo>
                        <a:lnTo>
                          <a:pt x="123" y="78"/>
                        </a:lnTo>
                        <a:lnTo>
                          <a:pt x="125" y="78"/>
                        </a:lnTo>
                        <a:lnTo>
                          <a:pt x="126" y="78"/>
                        </a:lnTo>
                        <a:lnTo>
                          <a:pt x="128" y="77"/>
                        </a:lnTo>
                        <a:lnTo>
                          <a:pt x="129" y="75"/>
                        </a:lnTo>
                        <a:lnTo>
                          <a:pt x="129" y="71"/>
                        </a:lnTo>
                        <a:lnTo>
                          <a:pt x="127" y="69"/>
                        </a:lnTo>
                        <a:lnTo>
                          <a:pt x="124" y="67"/>
                        </a:lnTo>
                        <a:lnTo>
                          <a:pt x="122" y="65"/>
                        </a:lnTo>
                        <a:lnTo>
                          <a:pt x="121" y="64"/>
                        </a:lnTo>
                        <a:lnTo>
                          <a:pt x="118" y="60"/>
                        </a:lnTo>
                        <a:lnTo>
                          <a:pt x="114" y="56"/>
                        </a:lnTo>
                        <a:lnTo>
                          <a:pt x="112" y="55"/>
                        </a:lnTo>
                        <a:lnTo>
                          <a:pt x="111" y="54"/>
                        </a:lnTo>
                        <a:lnTo>
                          <a:pt x="110" y="53"/>
                        </a:lnTo>
                        <a:lnTo>
                          <a:pt x="109" y="52"/>
                        </a:lnTo>
                        <a:lnTo>
                          <a:pt x="107" y="51"/>
                        </a:lnTo>
                        <a:lnTo>
                          <a:pt x="106" y="50"/>
                        </a:lnTo>
                        <a:lnTo>
                          <a:pt x="104" y="47"/>
                        </a:lnTo>
                        <a:lnTo>
                          <a:pt x="104" y="46"/>
                        </a:lnTo>
                        <a:lnTo>
                          <a:pt x="104" y="45"/>
                        </a:lnTo>
                        <a:lnTo>
                          <a:pt x="104" y="44"/>
                        </a:lnTo>
                        <a:lnTo>
                          <a:pt x="102" y="42"/>
                        </a:lnTo>
                        <a:lnTo>
                          <a:pt x="101" y="40"/>
                        </a:lnTo>
                        <a:lnTo>
                          <a:pt x="101" y="39"/>
                        </a:lnTo>
                        <a:lnTo>
                          <a:pt x="99" y="38"/>
                        </a:lnTo>
                        <a:lnTo>
                          <a:pt x="96" y="37"/>
                        </a:lnTo>
                        <a:lnTo>
                          <a:pt x="90" y="30"/>
                        </a:lnTo>
                        <a:lnTo>
                          <a:pt x="88" y="28"/>
                        </a:lnTo>
                        <a:lnTo>
                          <a:pt x="85" y="29"/>
                        </a:lnTo>
                        <a:lnTo>
                          <a:pt x="83" y="27"/>
                        </a:lnTo>
                        <a:lnTo>
                          <a:pt x="83" y="27"/>
                        </a:lnTo>
                        <a:close/>
                        <a:moveTo>
                          <a:pt x="1" y="5"/>
                        </a:moveTo>
                        <a:lnTo>
                          <a:pt x="2" y="3"/>
                        </a:lnTo>
                        <a:lnTo>
                          <a:pt x="2" y="0"/>
                        </a:lnTo>
                        <a:lnTo>
                          <a:pt x="1" y="2"/>
                        </a:lnTo>
                        <a:lnTo>
                          <a:pt x="0" y="6"/>
                        </a:lnTo>
                        <a:lnTo>
                          <a:pt x="1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2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8F4313D-69A1-28F3-C501-9226453DD9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3350" y="4502151"/>
                    <a:ext cx="0" cy="1588"/>
                  </a:xfrm>
                  <a:custGeom>
                    <a:avLst/>
                    <a:gdLst>
                      <a:gd name="T0" fmla="*/ 0 h 1"/>
                      <a:gd name="T1" fmla="*/ 0 h 1"/>
                      <a:gd name="T2" fmla="*/ 0 h 1"/>
                      <a:gd name="T3" fmla="*/ 0 h 1"/>
                      <a:gd name="T4" fmla="*/ 0 h 1"/>
                      <a:gd name="T5" fmla="*/ 0 h 1"/>
                      <a:gd name="T6" fmla="*/ 1 h 1"/>
                      <a:gd name="T7" fmla="*/ 0 h 1"/>
                      <a:gd name="T8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  <a:cxn ang="0">
                        <a:pos x="0" y="T5"/>
                      </a:cxn>
                      <a:cxn ang="0">
                        <a:pos x="0" y="T6"/>
                      </a:cxn>
                      <a:cxn ang="0">
                        <a:pos x="0" y="T7"/>
                      </a:cxn>
                      <a:cxn ang="0">
                        <a:pos x="0" y="T8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3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D38F131-E61A-76BE-0721-A008E35C3D5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176000" y="4732338"/>
                    <a:ext cx="352425" cy="196850"/>
                  </a:xfrm>
                  <a:custGeom>
                    <a:avLst/>
                    <a:gdLst>
                      <a:gd name="T0" fmla="*/ 220 w 222"/>
                      <a:gd name="T1" fmla="*/ 121 h 124"/>
                      <a:gd name="T2" fmla="*/ 88 w 222"/>
                      <a:gd name="T3" fmla="*/ 121 h 124"/>
                      <a:gd name="T4" fmla="*/ 80 w 222"/>
                      <a:gd name="T5" fmla="*/ 119 h 124"/>
                      <a:gd name="T6" fmla="*/ 87 w 222"/>
                      <a:gd name="T7" fmla="*/ 123 h 124"/>
                      <a:gd name="T8" fmla="*/ 210 w 222"/>
                      <a:gd name="T9" fmla="*/ 97 h 124"/>
                      <a:gd name="T10" fmla="*/ 202 w 222"/>
                      <a:gd name="T11" fmla="*/ 98 h 124"/>
                      <a:gd name="T12" fmla="*/ 207 w 222"/>
                      <a:gd name="T13" fmla="*/ 99 h 124"/>
                      <a:gd name="T14" fmla="*/ 117 w 222"/>
                      <a:gd name="T15" fmla="*/ 89 h 124"/>
                      <a:gd name="T16" fmla="*/ 112 w 222"/>
                      <a:gd name="T17" fmla="*/ 89 h 124"/>
                      <a:gd name="T18" fmla="*/ 121 w 222"/>
                      <a:gd name="T19" fmla="*/ 99 h 124"/>
                      <a:gd name="T20" fmla="*/ 129 w 222"/>
                      <a:gd name="T21" fmla="*/ 99 h 124"/>
                      <a:gd name="T22" fmla="*/ 120 w 222"/>
                      <a:gd name="T23" fmla="*/ 91 h 124"/>
                      <a:gd name="T24" fmla="*/ 114 w 222"/>
                      <a:gd name="T25" fmla="*/ 67 h 124"/>
                      <a:gd name="T26" fmla="*/ 117 w 222"/>
                      <a:gd name="T27" fmla="*/ 75 h 124"/>
                      <a:gd name="T28" fmla="*/ 76 w 222"/>
                      <a:gd name="T29" fmla="*/ 66 h 124"/>
                      <a:gd name="T30" fmla="*/ 80 w 222"/>
                      <a:gd name="T31" fmla="*/ 76 h 124"/>
                      <a:gd name="T32" fmla="*/ 101 w 222"/>
                      <a:gd name="T33" fmla="*/ 78 h 124"/>
                      <a:gd name="T34" fmla="*/ 95 w 222"/>
                      <a:gd name="T35" fmla="*/ 69 h 124"/>
                      <a:gd name="T36" fmla="*/ 89 w 222"/>
                      <a:gd name="T37" fmla="*/ 57 h 124"/>
                      <a:gd name="T38" fmla="*/ 91 w 222"/>
                      <a:gd name="T39" fmla="*/ 61 h 124"/>
                      <a:gd name="T40" fmla="*/ 90 w 222"/>
                      <a:gd name="T41" fmla="*/ 57 h 124"/>
                      <a:gd name="T42" fmla="*/ 69 w 222"/>
                      <a:gd name="T43" fmla="*/ 57 h 124"/>
                      <a:gd name="T44" fmla="*/ 67 w 222"/>
                      <a:gd name="T45" fmla="*/ 59 h 124"/>
                      <a:gd name="T46" fmla="*/ 35 w 222"/>
                      <a:gd name="T47" fmla="*/ 50 h 124"/>
                      <a:gd name="T48" fmla="*/ 37 w 222"/>
                      <a:gd name="T49" fmla="*/ 52 h 124"/>
                      <a:gd name="T50" fmla="*/ 47 w 222"/>
                      <a:gd name="T51" fmla="*/ 52 h 124"/>
                      <a:gd name="T52" fmla="*/ 47 w 222"/>
                      <a:gd name="T53" fmla="*/ 48 h 124"/>
                      <a:gd name="T54" fmla="*/ 43 w 222"/>
                      <a:gd name="T55" fmla="*/ 47 h 124"/>
                      <a:gd name="T56" fmla="*/ 47 w 222"/>
                      <a:gd name="T57" fmla="*/ 50 h 124"/>
                      <a:gd name="T58" fmla="*/ 33 w 222"/>
                      <a:gd name="T59" fmla="*/ 43 h 124"/>
                      <a:gd name="T60" fmla="*/ 32 w 222"/>
                      <a:gd name="T61" fmla="*/ 50 h 124"/>
                      <a:gd name="T62" fmla="*/ 78 w 222"/>
                      <a:gd name="T63" fmla="*/ 42 h 124"/>
                      <a:gd name="T64" fmla="*/ 103 w 222"/>
                      <a:gd name="T65" fmla="*/ 40 h 124"/>
                      <a:gd name="T66" fmla="*/ 102 w 222"/>
                      <a:gd name="T67" fmla="*/ 46 h 124"/>
                      <a:gd name="T68" fmla="*/ 110 w 222"/>
                      <a:gd name="T69" fmla="*/ 66 h 124"/>
                      <a:gd name="T70" fmla="*/ 112 w 222"/>
                      <a:gd name="T71" fmla="*/ 61 h 124"/>
                      <a:gd name="T72" fmla="*/ 106 w 222"/>
                      <a:gd name="T73" fmla="*/ 52 h 124"/>
                      <a:gd name="T74" fmla="*/ 41 w 222"/>
                      <a:gd name="T75" fmla="*/ 38 h 124"/>
                      <a:gd name="T76" fmla="*/ 33 w 222"/>
                      <a:gd name="T77" fmla="*/ 36 h 124"/>
                      <a:gd name="T78" fmla="*/ 32 w 222"/>
                      <a:gd name="T79" fmla="*/ 39 h 124"/>
                      <a:gd name="T80" fmla="*/ 40 w 222"/>
                      <a:gd name="T81" fmla="*/ 46 h 124"/>
                      <a:gd name="T82" fmla="*/ 41 w 222"/>
                      <a:gd name="T83" fmla="*/ 38 h 124"/>
                      <a:gd name="T84" fmla="*/ 16 w 222"/>
                      <a:gd name="T85" fmla="*/ 33 h 124"/>
                      <a:gd name="T86" fmla="*/ 30 w 222"/>
                      <a:gd name="T87" fmla="*/ 34 h 124"/>
                      <a:gd name="T88" fmla="*/ 24 w 222"/>
                      <a:gd name="T89" fmla="*/ 34 h 124"/>
                      <a:gd name="T90" fmla="*/ 19 w 222"/>
                      <a:gd name="T91" fmla="*/ 30 h 124"/>
                      <a:gd name="T92" fmla="*/ 16 w 222"/>
                      <a:gd name="T93" fmla="*/ 24 h 124"/>
                      <a:gd name="T94" fmla="*/ 19 w 222"/>
                      <a:gd name="T95" fmla="*/ 31 h 124"/>
                      <a:gd name="T96" fmla="*/ 76 w 222"/>
                      <a:gd name="T97" fmla="*/ 34 h 124"/>
                      <a:gd name="T98" fmla="*/ 67 w 222"/>
                      <a:gd name="T99" fmla="*/ 28 h 124"/>
                      <a:gd name="T100" fmla="*/ 60 w 222"/>
                      <a:gd name="T101" fmla="*/ 27 h 124"/>
                      <a:gd name="T102" fmla="*/ 69 w 222"/>
                      <a:gd name="T103" fmla="*/ 36 h 124"/>
                      <a:gd name="T104" fmla="*/ 84 w 222"/>
                      <a:gd name="T105" fmla="*/ 46 h 124"/>
                      <a:gd name="T106" fmla="*/ 0 w 222"/>
                      <a:gd name="T107" fmla="*/ 9 h 124"/>
                      <a:gd name="T108" fmla="*/ 36 w 222"/>
                      <a:gd name="T109" fmla="*/ 17 h 124"/>
                      <a:gd name="T110" fmla="*/ 28 w 222"/>
                      <a:gd name="T111" fmla="*/ 7 h 124"/>
                      <a:gd name="T112" fmla="*/ 18 w 222"/>
                      <a:gd name="T113" fmla="*/ 4 h 124"/>
                      <a:gd name="T114" fmla="*/ 33 w 222"/>
                      <a:gd name="T115" fmla="*/ 18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22" h="124">
                        <a:moveTo>
                          <a:pt x="222" y="121"/>
                        </a:moveTo>
                        <a:lnTo>
                          <a:pt x="222" y="120"/>
                        </a:lnTo>
                        <a:lnTo>
                          <a:pt x="221" y="118"/>
                        </a:lnTo>
                        <a:lnTo>
                          <a:pt x="220" y="118"/>
                        </a:lnTo>
                        <a:lnTo>
                          <a:pt x="219" y="119"/>
                        </a:lnTo>
                        <a:lnTo>
                          <a:pt x="220" y="121"/>
                        </a:lnTo>
                        <a:lnTo>
                          <a:pt x="220" y="121"/>
                        </a:lnTo>
                        <a:lnTo>
                          <a:pt x="222" y="121"/>
                        </a:lnTo>
                        <a:lnTo>
                          <a:pt x="222" y="121"/>
                        </a:lnTo>
                        <a:close/>
                        <a:moveTo>
                          <a:pt x="89" y="123"/>
                        </a:moveTo>
                        <a:lnTo>
                          <a:pt x="89" y="122"/>
                        </a:lnTo>
                        <a:lnTo>
                          <a:pt x="88" y="121"/>
                        </a:lnTo>
                        <a:lnTo>
                          <a:pt x="80" y="116"/>
                        </a:lnTo>
                        <a:lnTo>
                          <a:pt x="78" y="116"/>
                        </a:lnTo>
                        <a:lnTo>
                          <a:pt x="78" y="116"/>
                        </a:lnTo>
                        <a:lnTo>
                          <a:pt x="78" y="117"/>
                        </a:lnTo>
                        <a:lnTo>
                          <a:pt x="78" y="118"/>
                        </a:lnTo>
                        <a:lnTo>
                          <a:pt x="80" y="119"/>
                        </a:lnTo>
                        <a:lnTo>
                          <a:pt x="80" y="119"/>
                        </a:lnTo>
                        <a:lnTo>
                          <a:pt x="81" y="120"/>
                        </a:lnTo>
                        <a:lnTo>
                          <a:pt x="84" y="121"/>
                        </a:lnTo>
                        <a:lnTo>
                          <a:pt x="86" y="122"/>
                        </a:lnTo>
                        <a:lnTo>
                          <a:pt x="86" y="123"/>
                        </a:lnTo>
                        <a:lnTo>
                          <a:pt x="87" y="123"/>
                        </a:lnTo>
                        <a:lnTo>
                          <a:pt x="88" y="124"/>
                        </a:lnTo>
                        <a:lnTo>
                          <a:pt x="89" y="123"/>
                        </a:lnTo>
                        <a:lnTo>
                          <a:pt x="89" y="123"/>
                        </a:lnTo>
                        <a:close/>
                        <a:moveTo>
                          <a:pt x="209" y="98"/>
                        </a:moveTo>
                        <a:lnTo>
                          <a:pt x="209" y="98"/>
                        </a:lnTo>
                        <a:lnTo>
                          <a:pt x="210" y="97"/>
                        </a:lnTo>
                        <a:lnTo>
                          <a:pt x="209" y="96"/>
                        </a:lnTo>
                        <a:lnTo>
                          <a:pt x="207" y="96"/>
                        </a:lnTo>
                        <a:lnTo>
                          <a:pt x="204" y="96"/>
                        </a:lnTo>
                        <a:lnTo>
                          <a:pt x="203" y="97"/>
                        </a:lnTo>
                        <a:lnTo>
                          <a:pt x="202" y="98"/>
                        </a:lnTo>
                        <a:lnTo>
                          <a:pt x="202" y="98"/>
                        </a:lnTo>
                        <a:lnTo>
                          <a:pt x="202" y="99"/>
                        </a:lnTo>
                        <a:lnTo>
                          <a:pt x="202" y="101"/>
                        </a:lnTo>
                        <a:lnTo>
                          <a:pt x="203" y="100"/>
                        </a:lnTo>
                        <a:lnTo>
                          <a:pt x="203" y="101"/>
                        </a:lnTo>
                        <a:lnTo>
                          <a:pt x="205" y="99"/>
                        </a:lnTo>
                        <a:lnTo>
                          <a:pt x="207" y="99"/>
                        </a:lnTo>
                        <a:lnTo>
                          <a:pt x="207" y="99"/>
                        </a:lnTo>
                        <a:lnTo>
                          <a:pt x="209" y="98"/>
                        </a:lnTo>
                        <a:lnTo>
                          <a:pt x="209" y="98"/>
                        </a:lnTo>
                        <a:close/>
                        <a:moveTo>
                          <a:pt x="117" y="90"/>
                        </a:moveTo>
                        <a:lnTo>
                          <a:pt x="117" y="89"/>
                        </a:lnTo>
                        <a:lnTo>
                          <a:pt x="117" y="89"/>
                        </a:lnTo>
                        <a:lnTo>
                          <a:pt x="114" y="86"/>
                        </a:lnTo>
                        <a:lnTo>
                          <a:pt x="112" y="85"/>
                        </a:lnTo>
                        <a:lnTo>
                          <a:pt x="110" y="85"/>
                        </a:lnTo>
                        <a:lnTo>
                          <a:pt x="109" y="87"/>
                        </a:lnTo>
                        <a:lnTo>
                          <a:pt x="109" y="89"/>
                        </a:lnTo>
                        <a:lnTo>
                          <a:pt x="112" y="89"/>
                        </a:lnTo>
                        <a:lnTo>
                          <a:pt x="113" y="89"/>
                        </a:lnTo>
                        <a:lnTo>
                          <a:pt x="113" y="92"/>
                        </a:lnTo>
                        <a:lnTo>
                          <a:pt x="114" y="93"/>
                        </a:lnTo>
                        <a:lnTo>
                          <a:pt x="114" y="94"/>
                        </a:lnTo>
                        <a:lnTo>
                          <a:pt x="118" y="97"/>
                        </a:lnTo>
                        <a:lnTo>
                          <a:pt x="121" y="99"/>
                        </a:lnTo>
                        <a:lnTo>
                          <a:pt x="123" y="99"/>
                        </a:lnTo>
                        <a:lnTo>
                          <a:pt x="125" y="100"/>
                        </a:lnTo>
                        <a:lnTo>
                          <a:pt x="127" y="100"/>
                        </a:lnTo>
                        <a:lnTo>
                          <a:pt x="129" y="100"/>
                        </a:lnTo>
                        <a:lnTo>
                          <a:pt x="131" y="100"/>
                        </a:lnTo>
                        <a:lnTo>
                          <a:pt x="129" y="99"/>
                        </a:lnTo>
                        <a:lnTo>
                          <a:pt x="129" y="97"/>
                        </a:lnTo>
                        <a:lnTo>
                          <a:pt x="127" y="93"/>
                        </a:lnTo>
                        <a:lnTo>
                          <a:pt x="126" y="92"/>
                        </a:lnTo>
                        <a:lnTo>
                          <a:pt x="124" y="92"/>
                        </a:lnTo>
                        <a:lnTo>
                          <a:pt x="122" y="91"/>
                        </a:lnTo>
                        <a:lnTo>
                          <a:pt x="120" y="91"/>
                        </a:lnTo>
                        <a:lnTo>
                          <a:pt x="117" y="90"/>
                        </a:lnTo>
                        <a:lnTo>
                          <a:pt x="117" y="90"/>
                        </a:lnTo>
                        <a:close/>
                        <a:moveTo>
                          <a:pt x="117" y="72"/>
                        </a:moveTo>
                        <a:lnTo>
                          <a:pt x="114" y="66"/>
                        </a:lnTo>
                        <a:lnTo>
                          <a:pt x="114" y="66"/>
                        </a:lnTo>
                        <a:lnTo>
                          <a:pt x="114" y="67"/>
                        </a:lnTo>
                        <a:lnTo>
                          <a:pt x="114" y="69"/>
                        </a:lnTo>
                        <a:lnTo>
                          <a:pt x="114" y="71"/>
                        </a:lnTo>
                        <a:lnTo>
                          <a:pt x="114" y="73"/>
                        </a:lnTo>
                        <a:lnTo>
                          <a:pt x="114" y="74"/>
                        </a:lnTo>
                        <a:lnTo>
                          <a:pt x="115" y="73"/>
                        </a:lnTo>
                        <a:lnTo>
                          <a:pt x="117" y="75"/>
                        </a:lnTo>
                        <a:lnTo>
                          <a:pt x="117" y="74"/>
                        </a:lnTo>
                        <a:lnTo>
                          <a:pt x="117" y="72"/>
                        </a:lnTo>
                        <a:close/>
                        <a:moveTo>
                          <a:pt x="80" y="64"/>
                        </a:moveTo>
                        <a:lnTo>
                          <a:pt x="78" y="63"/>
                        </a:lnTo>
                        <a:lnTo>
                          <a:pt x="77" y="65"/>
                        </a:lnTo>
                        <a:lnTo>
                          <a:pt x="76" y="66"/>
                        </a:lnTo>
                        <a:lnTo>
                          <a:pt x="76" y="68"/>
                        </a:lnTo>
                        <a:lnTo>
                          <a:pt x="76" y="69"/>
                        </a:lnTo>
                        <a:lnTo>
                          <a:pt x="77" y="72"/>
                        </a:lnTo>
                        <a:lnTo>
                          <a:pt x="78" y="74"/>
                        </a:lnTo>
                        <a:lnTo>
                          <a:pt x="80" y="75"/>
                        </a:lnTo>
                        <a:lnTo>
                          <a:pt x="80" y="76"/>
                        </a:lnTo>
                        <a:lnTo>
                          <a:pt x="84" y="76"/>
                        </a:lnTo>
                        <a:lnTo>
                          <a:pt x="90" y="77"/>
                        </a:lnTo>
                        <a:lnTo>
                          <a:pt x="93" y="78"/>
                        </a:lnTo>
                        <a:lnTo>
                          <a:pt x="97" y="79"/>
                        </a:lnTo>
                        <a:lnTo>
                          <a:pt x="99" y="79"/>
                        </a:lnTo>
                        <a:lnTo>
                          <a:pt x="101" y="78"/>
                        </a:lnTo>
                        <a:lnTo>
                          <a:pt x="101" y="78"/>
                        </a:lnTo>
                        <a:lnTo>
                          <a:pt x="101" y="75"/>
                        </a:lnTo>
                        <a:lnTo>
                          <a:pt x="100" y="74"/>
                        </a:lnTo>
                        <a:lnTo>
                          <a:pt x="98" y="73"/>
                        </a:lnTo>
                        <a:lnTo>
                          <a:pt x="97" y="71"/>
                        </a:lnTo>
                        <a:lnTo>
                          <a:pt x="95" y="69"/>
                        </a:lnTo>
                        <a:lnTo>
                          <a:pt x="92" y="66"/>
                        </a:lnTo>
                        <a:lnTo>
                          <a:pt x="86" y="66"/>
                        </a:lnTo>
                        <a:lnTo>
                          <a:pt x="84" y="67"/>
                        </a:lnTo>
                        <a:lnTo>
                          <a:pt x="80" y="64"/>
                        </a:lnTo>
                        <a:lnTo>
                          <a:pt x="80" y="64"/>
                        </a:lnTo>
                        <a:close/>
                        <a:moveTo>
                          <a:pt x="89" y="57"/>
                        </a:moveTo>
                        <a:lnTo>
                          <a:pt x="88" y="57"/>
                        </a:lnTo>
                        <a:lnTo>
                          <a:pt x="88" y="59"/>
                        </a:lnTo>
                        <a:lnTo>
                          <a:pt x="89" y="59"/>
                        </a:lnTo>
                        <a:lnTo>
                          <a:pt x="90" y="60"/>
                        </a:lnTo>
                        <a:lnTo>
                          <a:pt x="91" y="61"/>
                        </a:lnTo>
                        <a:lnTo>
                          <a:pt x="91" y="61"/>
                        </a:lnTo>
                        <a:lnTo>
                          <a:pt x="91" y="61"/>
                        </a:lnTo>
                        <a:lnTo>
                          <a:pt x="93" y="61"/>
                        </a:lnTo>
                        <a:lnTo>
                          <a:pt x="94" y="60"/>
                        </a:lnTo>
                        <a:lnTo>
                          <a:pt x="92" y="58"/>
                        </a:lnTo>
                        <a:lnTo>
                          <a:pt x="91" y="57"/>
                        </a:lnTo>
                        <a:lnTo>
                          <a:pt x="90" y="57"/>
                        </a:lnTo>
                        <a:lnTo>
                          <a:pt x="89" y="57"/>
                        </a:lnTo>
                        <a:lnTo>
                          <a:pt x="89" y="57"/>
                        </a:lnTo>
                        <a:close/>
                        <a:moveTo>
                          <a:pt x="69" y="60"/>
                        </a:moveTo>
                        <a:lnTo>
                          <a:pt x="70" y="59"/>
                        </a:lnTo>
                        <a:lnTo>
                          <a:pt x="70" y="57"/>
                        </a:lnTo>
                        <a:lnTo>
                          <a:pt x="69" y="57"/>
                        </a:lnTo>
                        <a:lnTo>
                          <a:pt x="68" y="57"/>
                        </a:lnTo>
                        <a:lnTo>
                          <a:pt x="67" y="57"/>
                        </a:lnTo>
                        <a:lnTo>
                          <a:pt x="66" y="57"/>
                        </a:lnTo>
                        <a:lnTo>
                          <a:pt x="65" y="59"/>
                        </a:lnTo>
                        <a:lnTo>
                          <a:pt x="66" y="59"/>
                        </a:lnTo>
                        <a:lnTo>
                          <a:pt x="67" y="59"/>
                        </a:lnTo>
                        <a:lnTo>
                          <a:pt x="68" y="60"/>
                        </a:lnTo>
                        <a:lnTo>
                          <a:pt x="69" y="60"/>
                        </a:lnTo>
                        <a:lnTo>
                          <a:pt x="69" y="60"/>
                        </a:lnTo>
                        <a:close/>
                        <a:moveTo>
                          <a:pt x="37" y="52"/>
                        </a:moveTo>
                        <a:lnTo>
                          <a:pt x="37" y="51"/>
                        </a:lnTo>
                        <a:lnTo>
                          <a:pt x="35" y="50"/>
                        </a:lnTo>
                        <a:lnTo>
                          <a:pt x="35" y="50"/>
                        </a:lnTo>
                        <a:lnTo>
                          <a:pt x="33" y="50"/>
                        </a:lnTo>
                        <a:lnTo>
                          <a:pt x="33" y="51"/>
                        </a:lnTo>
                        <a:lnTo>
                          <a:pt x="35" y="52"/>
                        </a:lnTo>
                        <a:lnTo>
                          <a:pt x="37" y="52"/>
                        </a:lnTo>
                        <a:lnTo>
                          <a:pt x="37" y="52"/>
                        </a:lnTo>
                        <a:lnTo>
                          <a:pt x="37" y="52"/>
                        </a:lnTo>
                        <a:close/>
                        <a:moveTo>
                          <a:pt x="48" y="52"/>
                        </a:moveTo>
                        <a:lnTo>
                          <a:pt x="50" y="52"/>
                        </a:lnTo>
                        <a:lnTo>
                          <a:pt x="49" y="52"/>
                        </a:lnTo>
                        <a:lnTo>
                          <a:pt x="49" y="50"/>
                        </a:lnTo>
                        <a:lnTo>
                          <a:pt x="47" y="52"/>
                        </a:lnTo>
                        <a:lnTo>
                          <a:pt x="48" y="52"/>
                        </a:lnTo>
                        <a:lnTo>
                          <a:pt x="48" y="52"/>
                        </a:lnTo>
                        <a:close/>
                        <a:moveTo>
                          <a:pt x="47" y="50"/>
                        </a:moveTo>
                        <a:lnTo>
                          <a:pt x="47" y="49"/>
                        </a:lnTo>
                        <a:lnTo>
                          <a:pt x="47" y="48"/>
                        </a:lnTo>
                        <a:lnTo>
                          <a:pt x="47" y="48"/>
                        </a:lnTo>
                        <a:lnTo>
                          <a:pt x="47" y="46"/>
                        </a:lnTo>
                        <a:lnTo>
                          <a:pt x="47" y="46"/>
                        </a:lnTo>
                        <a:lnTo>
                          <a:pt x="45" y="45"/>
                        </a:lnTo>
                        <a:lnTo>
                          <a:pt x="45" y="46"/>
                        </a:lnTo>
                        <a:lnTo>
                          <a:pt x="44" y="46"/>
                        </a:lnTo>
                        <a:lnTo>
                          <a:pt x="43" y="47"/>
                        </a:lnTo>
                        <a:lnTo>
                          <a:pt x="43" y="47"/>
                        </a:lnTo>
                        <a:lnTo>
                          <a:pt x="43" y="49"/>
                        </a:lnTo>
                        <a:lnTo>
                          <a:pt x="43" y="51"/>
                        </a:lnTo>
                        <a:lnTo>
                          <a:pt x="45" y="52"/>
                        </a:lnTo>
                        <a:lnTo>
                          <a:pt x="47" y="50"/>
                        </a:lnTo>
                        <a:lnTo>
                          <a:pt x="47" y="50"/>
                        </a:lnTo>
                        <a:close/>
                        <a:moveTo>
                          <a:pt x="32" y="50"/>
                        </a:moveTo>
                        <a:lnTo>
                          <a:pt x="31" y="49"/>
                        </a:lnTo>
                        <a:lnTo>
                          <a:pt x="32" y="47"/>
                        </a:lnTo>
                        <a:lnTo>
                          <a:pt x="32" y="46"/>
                        </a:lnTo>
                        <a:lnTo>
                          <a:pt x="33" y="44"/>
                        </a:lnTo>
                        <a:lnTo>
                          <a:pt x="33" y="43"/>
                        </a:lnTo>
                        <a:lnTo>
                          <a:pt x="32" y="43"/>
                        </a:lnTo>
                        <a:lnTo>
                          <a:pt x="29" y="46"/>
                        </a:lnTo>
                        <a:lnTo>
                          <a:pt x="29" y="47"/>
                        </a:lnTo>
                        <a:lnTo>
                          <a:pt x="31" y="50"/>
                        </a:lnTo>
                        <a:lnTo>
                          <a:pt x="32" y="51"/>
                        </a:lnTo>
                        <a:lnTo>
                          <a:pt x="32" y="50"/>
                        </a:lnTo>
                        <a:lnTo>
                          <a:pt x="32" y="50"/>
                        </a:lnTo>
                        <a:close/>
                        <a:moveTo>
                          <a:pt x="80" y="45"/>
                        </a:moveTo>
                        <a:lnTo>
                          <a:pt x="80" y="44"/>
                        </a:lnTo>
                        <a:lnTo>
                          <a:pt x="80" y="43"/>
                        </a:lnTo>
                        <a:lnTo>
                          <a:pt x="78" y="42"/>
                        </a:lnTo>
                        <a:lnTo>
                          <a:pt x="78" y="42"/>
                        </a:lnTo>
                        <a:lnTo>
                          <a:pt x="77" y="44"/>
                        </a:lnTo>
                        <a:lnTo>
                          <a:pt x="78" y="44"/>
                        </a:lnTo>
                        <a:lnTo>
                          <a:pt x="79" y="46"/>
                        </a:lnTo>
                        <a:lnTo>
                          <a:pt x="80" y="45"/>
                        </a:lnTo>
                        <a:lnTo>
                          <a:pt x="80" y="45"/>
                        </a:lnTo>
                        <a:close/>
                        <a:moveTo>
                          <a:pt x="103" y="40"/>
                        </a:moveTo>
                        <a:lnTo>
                          <a:pt x="103" y="40"/>
                        </a:lnTo>
                        <a:lnTo>
                          <a:pt x="102" y="41"/>
                        </a:lnTo>
                        <a:lnTo>
                          <a:pt x="101" y="41"/>
                        </a:lnTo>
                        <a:lnTo>
                          <a:pt x="100" y="41"/>
                        </a:lnTo>
                        <a:lnTo>
                          <a:pt x="100" y="42"/>
                        </a:lnTo>
                        <a:lnTo>
                          <a:pt x="102" y="46"/>
                        </a:lnTo>
                        <a:lnTo>
                          <a:pt x="101" y="48"/>
                        </a:lnTo>
                        <a:lnTo>
                          <a:pt x="103" y="56"/>
                        </a:lnTo>
                        <a:lnTo>
                          <a:pt x="103" y="61"/>
                        </a:lnTo>
                        <a:lnTo>
                          <a:pt x="106" y="64"/>
                        </a:lnTo>
                        <a:lnTo>
                          <a:pt x="106" y="65"/>
                        </a:lnTo>
                        <a:lnTo>
                          <a:pt x="110" y="66"/>
                        </a:lnTo>
                        <a:lnTo>
                          <a:pt x="112" y="71"/>
                        </a:lnTo>
                        <a:lnTo>
                          <a:pt x="113" y="71"/>
                        </a:lnTo>
                        <a:lnTo>
                          <a:pt x="113" y="70"/>
                        </a:lnTo>
                        <a:lnTo>
                          <a:pt x="113" y="68"/>
                        </a:lnTo>
                        <a:lnTo>
                          <a:pt x="111" y="65"/>
                        </a:lnTo>
                        <a:lnTo>
                          <a:pt x="112" y="61"/>
                        </a:lnTo>
                        <a:lnTo>
                          <a:pt x="111" y="60"/>
                        </a:lnTo>
                        <a:lnTo>
                          <a:pt x="111" y="59"/>
                        </a:lnTo>
                        <a:lnTo>
                          <a:pt x="110" y="56"/>
                        </a:lnTo>
                        <a:lnTo>
                          <a:pt x="108" y="53"/>
                        </a:lnTo>
                        <a:lnTo>
                          <a:pt x="106" y="53"/>
                        </a:lnTo>
                        <a:lnTo>
                          <a:pt x="106" y="52"/>
                        </a:lnTo>
                        <a:lnTo>
                          <a:pt x="106" y="50"/>
                        </a:lnTo>
                        <a:lnTo>
                          <a:pt x="107" y="49"/>
                        </a:lnTo>
                        <a:lnTo>
                          <a:pt x="108" y="48"/>
                        </a:lnTo>
                        <a:lnTo>
                          <a:pt x="103" y="40"/>
                        </a:lnTo>
                        <a:lnTo>
                          <a:pt x="103" y="40"/>
                        </a:lnTo>
                        <a:close/>
                        <a:moveTo>
                          <a:pt x="41" y="38"/>
                        </a:moveTo>
                        <a:lnTo>
                          <a:pt x="39" y="38"/>
                        </a:lnTo>
                        <a:lnTo>
                          <a:pt x="38" y="37"/>
                        </a:lnTo>
                        <a:lnTo>
                          <a:pt x="38" y="33"/>
                        </a:lnTo>
                        <a:lnTo>
                          <a:pt x="35" y="32"/>
                        </a:lnTo>
                        <a:lnTo>
                          <a:pt x="34" y="33"/>
                        </a:lnTo>
                        <a:lnTo>
                          <a:pt x="33" y="36"/>
                        </a:lnTo>
                        <a:lnTo>
                          <a:pt x="32" y="37"/>
                        </a:lnTo>
                        <a:lnTo>
                          <a:pt x="30" y="38"/>
                        </a:lnTo>
                        <a:lnTo>
                          <a:pt x="30" y="39"/>
                        </a:lnTo>
                        <a:lnTo>
                          <a:pt x="30" y="40"/>
                        </a:lnTo>
                        <a:lnTo>
                          <a:pt x="31" y="41"/>
                        </a:lnTo>
                        <a:lnTo>
                          <a:pt x="32" y="39"/>
                        </a:lnTo>
                        <a:lnTo>
                          <a:pt x="35" y="39"/>
                        </a:lnTo>
                        <a:lnTo>
                          <a:pt x="36" y="39"/>
                        </a:lnTo>
                        <a:lnTo>
                          <a:pt x="36" y="41"/>
                        </a:lnTo>
                        <a:lnTo>
                          <a:pt x="37" y="44"/>
                        </a:lnTo>
                        <a:lnTo>
                          <a:pt x="38" y="45"/>
                        </a:lnTo>
                        <a:lnTo>
                          <a:pt x="40" y="46"/>
                        </a:lnTo>
                        <a:lnTo>
                          <a:pt x="41" y="48"/>
                        </a:lnTo>
                        <a:lnTo>
                          <a:pt x="42" y="47"/>
                        </a:lnTo>
                        <a:lnTo>
                          <a:pt x="43" y="47"/>
                        </a:lnTo>
                        <a:lnTo>
                          <a:pt x="43" y="45"/>
                        </a:lnTo>
                        <a:lnTo>
                          <a:pt x="42" y="40"/>
                        </a:lnTo>
                        <a:lnTo>
                          <a:pt x="41" y="38"/>
                        </a:lnTo>
                        <a:lnTo>
                          <a:pt x="41" y="38"/>
                        </a:lnTo>
                        <a:close/>
                        <a:moveTo>
                          <a:pt x="17" y="38"/>
                        </a:moveTo>
                        <a:lnTo>
                          <a:pt x="17" y="36"/>
                        </a:lnTo>
                        <a:lnTo>
                          <a:pt x="17" y="32"/>
                        </a:lnTo>
                        <a:lnTo>
                          <a:pt x="16" y="33"/>
                        </a:lnTo>
                        <a:lnTo>
                          <a:pt x="16" y="33"/>
                        </a:lnTo>
                        <a:lnTo>
                          <a:pt x="16" y="35"/>
                        </a:lnTo>
                        <a:lnTo>
                          <a:pt x="17" y="38"/>
                        </a:lnTo>
                        <a:lnTo>
                          <a:pt x="17" y="38"/>
                        </a:lnTo>
                        <a:close/>
                        <a:moveTo>
                          <a:pt x="29" y="36"/>
                        </a:moveTo>
                        <a:lnTo>
                          <a:pt x="30" y="35"/>
                        </a:lnTo>
                        <a:lnTo>
                          <a:pt x="30" y="34"/>
                        </a:lnTo>
                        <a:lnTo>
                          <a:pt x="30" y="32"/>
                        </a:lnTo>
                        <a:lnTo>
                          <a:pt x="29" y="30"/>
                        </a:lnTo>
                        <a:lnTo>
                          <a:pt x="28" y="29"/>
                        </a:lnTo>
                        <a:lnTo>
                          <a:pt x="26" y="30"/>
                        </a:lnTo>
                        <a:lnTo>
                          <a:pt x="24" y="32"/>
                        </a:lnTo>
                        <a:lnTo>
                          <a:pt x="24" y="34"/>
                        </a:lnTo>
                        <a:lnTo>
                          <a:pt x="26" y="36"/>
                        </a:lnTo>
                        <a:lnTo>
                          <a:pt x="28" y="36"/>
                        </a:lnTo>
                        <a:lnTo>
                          <a:pt x="29" y="36"/>
                        </a:lnTo>
                        <a:lnTo>
                          <a:pt x="29" y="36"/>
                        </a:lnTo>
                        <a:close/>
                        <a:moveTo>
                          <a:pt x="19" y="31"/>
                        </a:moveTo>
                        <a:lnTo>
                          <a:pt x="19" y="30"/>
                        </a:lnTo>
                        <a:lnTo>
                          <a:pt x="21" y="27"/>
                        </a:lnTo>
                        <a:lnTo>
                          <a:pt x="22" y="26"/>
                        </a:lnTo>
                        <a:lnTo>
                          <a:pt x="20" y="25"/>
                        </a:lnTo>
                        <a:lnTo>
                          <a:pt x="19" y="24"/>
                        </a:lnTo>
                        <a:lnTo>
                          <a:pt x="17" y="24"/>
                        </a:lnTo>
                        <a:lnTo>
                          <a:pt x="16" y="24"/>
                        </a:lnTo>
                        <a:lnTo>
                          <a:pt x="16" y="26"/>
                        </a:lnTo>
                        <a:lnTo>
                          <a:pt x="18" y="28"/>
                        </a:lnTo>
                        <a:lnTo>
                          <a:pt x="18" y="30"/>
                        </a:lnTo>
                        <a:lnTo>
                          <a:pt x="19" y="30"/>
                        </a:lnTo>
                        <a:lnTo>
                          <a:pt x="19" y="32"/>
                        </a:lnTo>
                        <a:lnTo>
                          <a:pt x="19" y="31"/>
                        </a:lnTo>
                        <a:lnTo>
                          <a:pt x="19" y="31"/>
                        </a:lnTo>
                        <a:close/>
                        <a:moveTo>
                          <a:pt x="84" y="46"/>
                        </a:moveTo>
                        <a:lnTo>
                          <a:pt x="84" y="44"/>
                        </a:lnTo>
                        <a:lnTo>
                          <a:pt x="83" y="42"/>
                        </a:lnTo>
                        <a:lnTo>
                          <a:pt x="84" y="40"/>
                        </a:lnTo>
                        <a:lnTo>
                          <a:pt x="76" y="34"/>
                        </a:lnTo>
                        <a:lnTo>
                          <a:pt x="75" y="33"/>
                        </a:lnTo>
                        <a:lnTo>
                          <a:pt x="74" y="33"/>
                        </a:lnTo>
                        <a:lnTo>
                          <a:pt x="72" y="31"/>
                        </a:lnTo>
                        <a:lnTo>
                          <a:pt x="70" y="31"/>
                        </a:lnTo>
                        <a:lnTo>
                          <a:pt x="68" y="29"/>
                        </a:lnTo>
                        <a:lnTo>
                          <a:pt x="67" y="28"/>
                        </a:lnTo>
                        <a:lnTo>
                          <a:pt x="65" y="26"/>
                        </a:lnTo>
                        <a:lnTo>
                          <a:pt x="62" y="24"/>
                        </a:lnTo>
                        <a:lnTo>
                          <a:pt x="57" y="23"/>
                        </a:lnTo>
                        <a:lnTo>
                          <a:pt x="58" y="24"/>
                        </a:lnTo>
                        <a:lnTo>
                          <a:pt x="59" y="24"/>
                        </a:lnTo>
                        <a:lnTo>
                          <a:pt x="60" y="27"/>
                        </a:lnTo>
                        <a:lnTo>
                          <a:pt x="61" y="29"/>
                        </a:lnTo>
                        <a:lnTo>
                          <a:pt x="63" y="31"/>
                        </a:lnTo>
                        <a:lnTo>
                          <a:pt x="63" y="31"/>
                        </a:lnTo>
                        <a:lnTo>
                          <a:pt x="64" y="32"/>
                        </a:lnTo>
                        <a:lnTo>
                          <a:pt x="66" y="34"/>
                        </a:lnTo>
                        <a:lnTo>
                          <a:pt x="69" y="36"/>
                        </a:lnTo>
                        <a:lnTo>
                          <a:pt x="72" y="38"/>
                        </a:lnTo>
                        <a:lnTo>
                          <a:pt x="73" y="38"/>
                        </a:lnTo>
                        <a:lnTo>
                          <a:pt x="75" y="39"/>
                        </a:lnTo>
                        <a:lnTo>
                          <a:pt x="80" y="42"/>
                        </a:lnTo>
                        <a:lnTo>
                          <a:pt x="82" y="44"/>
                        </a:lnTo>
                        <a:lnTo>
                          <a:pt x="84" y="46"/>
                        </a:lnTo>
                        <a:lnTo>
                          <a:pt x="84" y="46"/>
                        </a:lnTo>
                        <a:lnTo>
                          <a:pt x="84" y="46"/>
                        </a:lnTo>
                        <a:close/>
                        <a:moveTo>
                          <a:pt x="3" y="11"/>
                        </a:moveTo>
                        <a:lnTo>
                          <a:pt x="4" y="10"/>
                        </a:lnTo>
                        <a:lnTo>
                          <a:pt x="1" y="9"/>
                        </a:lnTo>
                        <a:lnTo>
                          <a:pt x="0" y="9"/>
                        </a:lnTo>
                        <a:lnTo>
                          <a:pt x="0" y="11"/>
                        </a:lnTo>
                        <a:lnTo>
                          <a:pt x="1" y="12"/>
                        </a:lnTo>
                        <a:lnTo>
                          <a:pt x="3" y="11"/>
                        </a:lnTo>
                        <a:lnTo>
                          <a:pt x="3" y="11"/>
                        </a:lnTo>
                        <a:close/>
                        <a:moveTo>
                          <a:pt x="37" y="17"/>
                        </a:moveTo>
                        <a:lnTo>
                          <a:pt x="36" y="17"/>
                        </a:lnTo>
                        <a:lnTo>
                          <a:pt x="35" y="17"/>
                        </a:lnTo>
                        <a:lnTo>
                          <a:pt x="33" y="16"/>
                        </a:lnTo>
                        <a:lnTo>
                          <a:pt x="32" y="13"/>
                        </a:lnTo>
                        <a:lnTo>
                          <a:pt x="31" y="12"/>
                        </a:lnTo>
                        <a:lnTo>
                          <a:pt x="30" y="9"/>
                        </a:lnTo>
                        <a:lnTo>
                          <a:pt x="28" y="7"/>
                        </a:lnTo>
                        <a:lnTo>
                          <a:pt x="23" y="4"/>
                        </a:lnTo>
                        <a:lnTo>
                          <a:pt x="20" y="1"/>
                        </a:lnTo>
                        <a:lnTo>
                          <a:pt x="18" y="0"/>
                        </a:lnTo>
                        <a:lnTo>
                          <a:pt x="17" y="1"/>
                        </a:lnTo>
                        <a:lnTo>
                          <a:pt x="17" y="3"/>
                        </a:lnTo>
                        <a:lnTo>
                          <a:pt x="18" y="4"/>
                        </a:lnTo>
                        <a:lnTo>
                          <a:pt x="21" y="7"/>
                        </a:lnTo>
                        <a:lnTo>
                          <a:pt x="25" y="13"/>
                        </a:lnTo>
                        <a:lnTo>
                          <a:pt x="29" y="17"/>
                        </a:lnTo>
                        <a:lnTo>
                          <a:pt x="32" y="18"/>
                        </a:lnTo>
                        <a:lnTo>
                          <a:pt x="33" y="18"/>
                        </a:lnTo>
                        <a:lnTo>
                          <a:pt x="33" y="18"/>
                        </a:lnTo>
                        <a:lnTo>
                          <a:pt x="33" y="19"/>
                        </a:lnTo>
                        <a:lnTo>
                          <a:pt x="35" y="20"/>
                        </a:lnTo>
                        <a:lnTo>
                          <a:pt x="37" y="18"/>
                        </a:lnTo>
                        <a:lnTo>
                          <a:pt x="37" y="17"/>
                        </a:lnTo>
                        <a:lnTo>
                          <a:pt x="37" y="1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4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A7ABD13-F605-79B8-785F-D746372562C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3050" y="5183188"/>
                    <a:ext cx="22225" cy="107950"/>
                  </a:xfrm>
                  <a:custGeom>
                    <a:avLst/>
                    <a:gdLst>
                      <a:gd name="T0" fmla="*/ 10 w 14"/>
                      <a:gd name="T1" fmla="*/ 65 h 68"/>
                      <a:gd name="T2" fmla="*/ 10 w 14"/>
                      <a:gd name="T3" fmla="*/ 65 h 68"/>
                      <a:gd name="T4" fmla="*/ 9 w 14"/>
                      <a:gd name="T5" fmla="*/ 66 h 68"/>
                      <a:gd name="T6" fmla="*/ 9 w 14"/>
                      <a:gd name="T7" fmla="*/ 67 h 68"/>
                      <a:gd name="T8" fmla="*/ 11 w 14"/>
                      <a:gd name="T9" fmla="*/ 68 h 68"/>
                      <a:gd name="T10" fmla="*/ 10 w 14"/>
                      <a:gd name="T11" fmla="*/ 65 h 68"/>
                      <a:gd name="T12" fmla="*/ 5 w 14"/>
                      <a:gd name="T13" fmla="*/ 62 h 68"/>
                      <a:gd name="T14" fmla="*/ 4 w 14"/>
                      <a:gd name="T15" fmla="*/ 62 h 68"/>
                      <a:gd name="T16" fmla="*/ 5 w 14"/>
                      <a:gd name="T17" fmla="*/ 62 h 68"/>
                      <a:gd name="T18" fmla="*/ 3 w 14"/>
                      <a:gd name="T19" fmla="*/ 61 h 68"/>
                      <a:gd name="T20" fmla="*/ 2 w 14"/>
                      <a:gd name="T21" fmla="*/ 61 h 68"/>
                      <a:gd name="T22" fmla="*/ 1 w 14"/>
                      <a:gd name="T23" fmla="*/ 61 h 68"/>
                      <a:gd name="T24" fmla="*/ 1 w 14"/>
                      <a:gd name="T25" fmla="*/ 60 h 68"/>
                      <a:gd name="T26" fmla="*/ 0 w 14"/>
                      <a:gd name="T27" fmla="*/ 61 h 68"/>
                      <a:gd name="T28" fmla="*/ 1 w 14"/>
                      <a:gd name="T29" fmla="*/ 62 h 68"/>
                      <a:gd name="T30" fmla="*/ 4 w 14"/>
                      <a:gd name="T31" fmla="*/ 63 h 68"/>
                      <a:gd name="T32" fmla="*/ 5 w 14"/>
                      <a:gd name="T33" fmla="*/ 64 h 68"/>
                      <a:gd name="T34" fmla="*/ 5 w 14"/>
                      <a:gd name="T35" fmla="*/ 62 h 68"/>
                      <a:gd name="T36" fmla="*/ 5 w 14"/>
                      <a:gd name="T37" fmla="*/ 61 h 68"/>
                      <a:gd name="T38" fmla="*/ 5 w 14"/>
                      <a:gd name="T39" fmla="*/ 62 h 68"/>
                      <a:gd name="T40" fmla="*/ 5 w 14"/>
                      <a:gd name="T41" fmla="*/ 62 h 68"/>
                      <a:gd name="T42" fmla="*/ 5 w 14"/>
                      <a:gd name="T43" fmla="*/ 62 h 68"/>
                      <a:gd name="T44" fmla="*/ 14 w 14"/>
                      <a:gd name="T45" fmla="*/ 2 h 68"/>
                      <a:gd name="T46" fmla="*/ 14 w 14"/>
                      <a:gd name="T47" fmla="*/ 1 h 68"/>
                      <a:gd name="T48" fmla="*/ 14 w 14"/>
                      <a:gd name="T49" fmla="*/ 1 h 68"/>
                      <a:gd name="T50" fmla="*/ 13 w 14"/>
                      <a:gd name="T51" fmla="*/ 0 h 68"/>
                      <a:gd name="T52" fmla="*/ 13 w 14"/>
                      <a:gd name="T53" fmla="*/ 0 h 68"/>
                      <a:gd name="T54" fmla="*/ 11 w 14"/>
                      <a:gd name="T55" fmla="*/ 2 h 68"/>
                      <a:gd name="T56" fmla="*/ 12 w 14"/>
                      <a:gd name="T57" fmla="*/ 3 h 68"/>
                      <a:gd name="T58" fmla="*/ 13 w 14"/>
                      <a:gd name="T59" fmla="*/ 3 h 68"/>
                      <a:gd name="T60" fmla="*/ 13 w 14"/>
                      <a:gd name="T61" fmla="*/ 3 h 68"/>
                      <a:gd name="T62" fmla="*/ 14 w 14"/>
                      <a:gd name="T63" fmla="*/ 2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" h="68">
                        <a:moveTo>
                          <a:pt x="10" y="65"/>
                        </a:moveTo>
                        <a:lnTo>
                          <a:pt x="10" y="65"/>
                        </a:lnTo>
                        <a:lnTo>
                          <a:pt x="9" y="66"/>
                        </a:lnTo>
                        <a:lnTo>
                          <a:pt x="9" y="67"/>
                        </a:lnTo>
                        <a:lnTo>
                          <a:pt x="11" y="68"/>
                        </a:lnTo>
                        <a:lnTo>
                          <a:pt x="10" y="65"/>
                        </a:lnTo>
                        <a:close/>
                        <a:moveTo>
                          <a:pt x="5" y="62"/>
                        </a:moveTo>
                        <a:lnTo>
                          <a:pt x="4" y="62"/>
                        </a:lnTo>
                        <a:lnTo>
                          <a:pt x="5" y="62"/>
                        </a:lnTo>
                        <a:lnTo>
                          <a:pt x="3" y="61"/>
                        </a:lnTo>
                        <a:lnTo>
                          <a:pt x="2" y="61"/>
                        </a:lnTo>
                        <a:lnTo>
                          <a:pt x="1" y="61"/>
                        </a:lnTo>
                        <a:lnTo>
                          <a:pt x="1" y="60"/>
                        </a:lnTo>
                        <a:lnTo>
                          <a:pt x="0" y="61"/>
                        </a:lnTo>
                        <a:lnTo>
                          <a:pt x="1" y="62"/>
                        </a:lnTo>
                        <a:lnTo>
                          <a:pt x="4" y="63"/>
                        </a:lnTo>
                        <a:lnTo>
                          <a:pt x="5" y="64"/>
                        </a:lnTo>
                        <a:lnTo>
                          <a:pt x="5" y="62"/>
                        </a:lnTo>
                        <a:lnTo>
                          <a:pt x="5" y="61"/>
                        </a:lnTo>
                        <a:lnTo>
                          <a:pt x="5" y="62"/>
                        </a:lnTo>
                        <a:lnTo>
                          <a:pt x="5" y="62"/>
                        </a:lnTo>
                        <a:lnTo>
                          <a:pt x="5" y="62"/>
                        </a:lnTo>
                        <a:close/>
                        <a:moveTo>
                          <a:pt x="14" y="2"/>
                        </a:moveTo>
                        <a:lnTo>
                          <a:pt x="14" y="1"/>
                        </a:lnTo>
                        <a:lnTo>
                          <a:pt x="14" y="1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1" y="2"/>
                        </a:lnTo>
                        <a:lnTo>
                          <a:pt x="12" y="3"/>
                        </a:lnTo>
                        <a:lnTo>
                          <a:pt x="13" y="3"/>
                        </a:lnTo>
                        <a:lnTo>
                          <a:pt x="13" y="3"/>
                        </a:lnTo>
                        <a:lnTo>
                          <a:pt x="14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75" name="France" descr="{&quot;Key&quot;:&quot;france&quot;,&quot;Name&quot;:&quot;Franc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7E8F658-2F48-A2AF-267F-AB7038F3D95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14412" y="4814888"/>
                    <a:ext cx="515937" cy="455613"/>
                  </a:xfrm>
                  <a:custGeom>
                    <a:avLst/>
                    <a:gdLst>
                      <a:gd name="T0" fmla="*/ 288 w 325"/>
                      <a:gd name="T1" fmla="*/ 285 h 287"/>
                      <a:gd name="T2" fmla="*/ 290 w 325"/>
                      <a:gd name="T3" fmla="*/ 287 h 287"/>
                      <a:gd name="T4" fmla="*/ 322 w 325"/>
                      <a:gd name="T5" fmla="*/ 230 h 287"/>
                      <a:gd name="T6" fmla="*/ 321 w 325"/>
                      <a:gd name="T7" fmla="*/ 230 h 287"/>
                      <a:gd name="T8" fmla="*/ 325 w 325"/>
                      <a:gd name="T9" fmla="*/ 232 h 287"/>
                      <a:gd name="T10" fmla="*/ 231 w 325"/>
                      <a:gd name="T11" fmla="*/ 226 h 287"/>
                      <a:gd name="T12" fmla="*/ 233 w 325"/>
                      <a:gd name="T13" fmla="*/ 227 h 287"/>
                      <a:gd name="T14" fmla="*/ 307 w 325"/>
                      <a:gd name="T15" fmla="*/ 225 h 287"/>
                      <a:gd name="T16" fmla="*/ 227 w 325"/>
                      <a:gd name="T17" fmla="*/ 222 h 287"/>
                      <a:gd name="T18" fmla="*/ 227 w 325"/>
                      <a:gd name="T19" fmla="*/ 222 h 287"/>
                      <a:gd name="T20" fmla="*/ 227 w 325"/>
                      <a:gd name="T21" fmla="*/ 215 h 287"/>
                      <a:gd name="T22" fmla="*/ 228 w 325"/>
                      <a:gd name="T23" fmla="*/ 212 h 287"/>
                      <a:gd name="T24" fmla="*/ 229 w 325"/>
                      <a:gd name="T25" fmla="*/ 211 h 287"/>
                      <a:gd name="T26" fmla="*/ 227 w 325"/>
                      <a:gd name="T27" fmla="*/ 214 h 287"/>
                      <a:gd name="T28" fmla="*/ 227 w 325"/>
                      <a:gd name="T29" fmla="*/ 215 h 287"/>
                      <a:gd name="T30" fmla="*/ 49 w 325"/>
                      <a:gd name="T31" fmla="*/ 207 h 287"/>
                      <a:gd name="T32" fmla="*/ 44 w 325"/>
                      <a:gd name="T33" fmla="*/ 210 h 287"/>
                      <a:gd name="T34" fmla="*/ 52 w 325"/>
                      <a:gd name="T35" fmla="*/ 214 h 287"/>
                      <a:gd name="T36" fmla="*/ 54 w 325"/>
                      <a:gd name="T37" fmla="*/ 212 h 287"/>
                      <a:gd name="T38" fmla="*/ 41 w 325"/>
                      <a:gd name="T39" fmla="*/ 207 h 287"/>
                      <a:gd name="T40" fmla="*/ 38 w 325"/>
                      <a:gd name="T41" fmla="*/ 208 h 287"/>
                      <a:gd name="T42" fmla="*/ 40 w 325"/>
                      <a:gd name="T43" fmla="*/ 208 h 287"/>
                      <a:gd name="T44" fmla="*/ 2 w 325"/>
                      <a:gd name="T45" fmla="*/ 189 h 287"/>
                      <a:gd name="T46" fmla="*/ 3 w 325"/>
                      <a:gd name="T47" fmla="*/ 192 h 287"/>
                      <a:gd name="T48" fmla="*/ 166 w 325"/>
                      <a:gd name="T49" fmla="*/ 186 h 287"/>
                      <a:gd name="T50" fmla="*/ 168 w 325"/>
                      <a:gd name="T51" fmla="*/ 186 h 287"/>
                      <a:gd name="T52" fmla="*/ 162 w 325"/>
                      <a:gd name="T53" fmla="*/ 185 h 287"/>
                      <a:gd name="T54" fmla="*/ 2 w 325"/>
                      <a:gd name="T55" fmla="*/ 186 h 287"/>
                      <a:gd name="T56" fmla="*/ 1 w 325"/>
                      <a:gd name="T57" fmla="*/ 186 h 287"/>
                      <a:gd name="T58" fmla="*/ 2 w 325"/>
                      <a:gd name="T59" fmla="*/ 186 h 287"/>
                      <a:gd name="T60" fmla="*/ 121 w 325"/>
                      <a:gd name="T61" fmla="*/ 175 h 287"/>
                      <a:gd name="T62" fmla="*/ 121 w 325"/>
                      <a:gd name="T63" fmla="*/ 176 h 287"/>
                      <a:gd name="T64" fmla="*/ 124 w 325"/>
                      <a:gd name="T65" fmla="*/ 180 h 287"/>
                      <a:gd name="T66" fmla="*/ 185 w 325"/>
                      <a:gd name="T67" fmla="*/ 171 h 287"/>
                      <a:gd name="T68" fmla="*/ 185 w 325"/>
                      <a:gd name="T69" fmla="*/ 173 h 287"/>
                      <a:gd name="T70" fmla="*/ 129 w 325"/>
                      <a:gd name="T71" fmla="*/ 166 h 287"/>
                      <a:gd name="T72" fmla="*/ 130 w 325"/>
                      <a:gd name="T73" fmla="*/ 168 h 287"/>
                      <a:gd name="T74" fmla="*/ 246 w 325"/>
                      <a:gd name="T75" fmla="*/ 39 h 287"/>
                      <a:gd name="T76" fmla="*/ 246 w 325"/>
                      <a:gd name="T77" fmla="*/ 41 h 287"/>
                      <a:gd name="T78" fmla="*/ 234 w 325"/>
                      <a:gd name="T79" fmla="*/ 27 h 287"/>
                      <a:gd name="T80" fmla="*/ 236 w 325"/>
                      <a:gd name="T81" fmla="*/ 21 h 287"/>
                      <a:gd name="T82" fmla="*/ 236 w 325"/>
                      <a:gd name="T83" fmla="*/ 24 h 287"/>
                      <a:gd name="T84" fmla="*/ 236 w 325"/>
                      <a:gd name="T85" fmla="*/ 21 h 287"/>
                      <a:gd name="T86" fmla="*/ 213 w 325"/>
                      <a:gd name="T87" fmla="*/ 13 h 287"/>
                      <a:gd name="T88" fmla="*/ 213 w 325"/>
                      <a:gd name="T89" fmla="*/ 14 h 287"/>
                      <a:gd name="T90" fmla="*/ 224 w 325"/>
                      <a:gd name="T91" fmla="*/ 2 h 287"/>
                      <a:gd name="T92" fmla="*/ 222 w 325"/>
                      <a:gd name="T93" fmla="*/ 2 h 287"/>
                      <a:gd name="T94" fmla="*/ 213 w 325"/>
                      <a:gd name="T95" fmla="*/ 3 h 287"/>
                      <a:gd name="T96" fmla="*/ 209 w 325"/>
                      <a:gd name="T97" fmla="*/ 0 h 287"/>
                      <a:gd name="T98" fmla="*/ 211 w 325"/>
                      <a:gd name="T99" fmla="*/ 3 h 2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25" h="287">
                        <a:moveTo>
                          <a:pt x="290" y="287"/>
                        </a:moveTo>
                        <a:lnTo>
                          <a:pt x="289" y="285"/>
                        </a:lnTo>
                        <a:lnTo>
                          <a:pt x="289" y="284"/>
                        </a:lnTo>
                        <a:lnTo>
                          <a:pt x="288" y="285"/>
                        </a:lnTo>
                        <a:lnTo>
                          <a:pt x="289" y="285"/>
                        </a:lnTo>
                        <a:lnTo>
                          <a:pt x="289" y="286"/>
                        </a:lnTo>
                        <a:lnTo>
                          <a:pt x="289" y="287"/>
                        </a:lnTo>
                        <a:lnTo>
                          <a:pt x="290" y="287"/>
                        </a:lnTo>
                        <a:close/>
                        <a:moveTo>
                          <a:pt x="325" y="232"/>
                        </a:moveTo>
                        <a:lnTo>
                          <a:pt x="324" y="231"/>
                        </a:lnTo>
                        <a:lnTo>
                          <a:pt x="323" y="230"/>
                        </a:lnTo>
                        <a:lnTo>
                          <a:pt x="322" y="230"/>
                        </a:lnTo>
                        <a:lnTo>
                          <a:pt x="321" y="229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1" y="230"/>
                        </a:lnTo>
                        <a:lnTo>
                          <a:pt x="323" y="231"/>
                        </a:lnTo>
                        <a:lnTo>
                          <a:pt x="324" y="231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lnTo>
                          <a:pt x="325" y="232"/>
                        </a:lnTo>
                        <a:close/>
                        <a:moveTo>
                          <a:pt x="233" y="227"/>
                        </a:moveTo>
                        <a:lnTo>
                          <a:pt x="231" y="226"/>
                        </a:lnTo>
                        <a:lnTo>
                          <a:pt x="231" y="227"/>
                        </a:lnTo>
                        <a:lnTo>
                          <a:pt x="233" y="228"/>
                        </a:lnTo>
                        <a:lnTo>
                          <a:pt x="233" y="228"/>
                        </a:lnTo>
                        <a:lnTo>
                          <a:pt x="233" y="227"/>
                        </a:lnTo>
                        <a:lnTo>
                          <a:pt x="233" y="227"/>
                        </a:lnTo>
                        <a:close/>
                        <a:moveTo>
                          <a:pt x="310" y="227"/>
                        </a:moveTo>
                        <a:lnTo>
                          <a:pt x="308" y="225"/>
                        </a:lnTo>
                        <a:lnTo>
                          <a:pt x="307" y="225"/>
                        </a:lnTo>
                        <a:lnTo>
                          <a:pt x="310" y="227"/>
                        </a:lnTo>
                        <a:lnTo>
                          <a:pt x="310" y="227"/>
                        </a:lnTo>
                        <a:close/>
                        <a:moveTo>
                          <a:pt x="229" y="224"/>
                        </a:moveTo>
                        <a:lnTo>
                          <a:pt x="227" y="222"/>
                        </a:lnTo>
                        <a:lnTo>
                          <a:pt x="227" y="221"/>
                        </a:lnTo>
                        <a:lnTo>
                          <a:pt x="226" y="220"/>
                        </a:lnTo>
                        <a:lnTo>
                          <a:pt x="226" y="221"/>
                        </a:lnTo>
                        <a:lnTo>
                          <a:pt x="227" y="222"/>
                        </a:lnTo>
                        <a:lnTo>
                          <a:pt x="228" y="224"/>
                        </a:lnTo>
                        <a:lnTo>
                          <a:pt x="229" y="224"/>
                        </a:lnTo>
                        <a:lnTo>
                          <a:pt x="229" y="224"/>
                        </a:lnTo>
                        <a:close/>
                        <a:moveTo>
                          <a:pt x="227" y="215"/>
                        </a:moveTo>
                        <a:lnTo>
                          <a:pt x="227" y="215"/>
                        </a:lnTo>
                        <a:lnTo>
                          <a:pt x="227" y="215"/>
                        </a:lnTo>
                        <a:lnTo>
                          <a:pt x="227" y="214"/>
                        </a:lnTo>
                        <a:lnTo>
                          <a:pt x="228" y="212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30" y="211"/>
                        </a:lnTo>
                        <a:lnTo>
                          <a:pt x="229" y="211"/>
                        </a:lnTo>
                        <a:lnTo>
                          <a:pt x="228" y="212"/>
                        </a:lnTo>
                        <a:lnTo>
                          <a:pt x="227" y="212"/>
                        </a:lnTo>
                        <a:lnTo>
                          <a:pt x="227" y="213"/>
                        </a:lnTo>
                        <a:lnTo>
                          <a:pt x="227" y="214"/>
                        </a:lnTo>
                        <a:lnTo>
                          <a:pt x="227" y="215"/>
                        </a:lnTo>
                        <a:lnTo>
                          <a:pt x="227" y="216"/>
                        </a:lnTo>
                        <a:lnTo>
                          <a:pt x="228" y="216"/>
                        </a:lnTo>
                        <a:lnTo>
                          <a:pt x="227" y="215"/>
                        </a:lnTo>
                        <a:lnTo>
                          <a:pt x="227" y="215"/>
                        </a:lnTo>
                        <a:close/>
                        <a:moveTo>
                          <a:pt x="51" y="211"/>
                        </a:moveTo>
                        <a:lnTo>
                          <a:pt x="50" y="209"/>
                        </a:lnTo>
                        <a:lnTo>
                          <a:pt x="49" y="207"/>
                        </a:lnTo>
                        <a:lnTo>
                          <a:pt x="46" y="207"/>
                        </a:lnTo>
                        <a:lnTo>
                          <a:pt x="44" y="208"/>
                        </a:lnTo>
                        <a:lnTo>
                          <a:pt x="44" y="209"/>
                        </a:lnTo>
                        <a:lnTo>
                          <a:pt x="44" y="210"/>
                        </a:lnTo>
                        <a:lnTo>
                          <a:pt x="46" y="212"/>
                        </a:lnTo>
                        <a:lnTo>
                          <a:pt x="48" y="212"/>
                        </a:lnTo>
                        <a:lnTo>
                          <a:pt x="51" y="212"/>
                        </a:lnTo>
                        <a:lnTo>
                          <a:pt x="52" y="214"/>
                        </a:lnTo>
                        <a:lnTo>
                          <a:pt x="53" y="215"/>
                        </a:lnTo>
                        <a:lnTo>
                          <a:pt x="55" y="215"/>
                        </a:lnTo>
                        <a:lnTo>
                          <a:pt x="55" y="214"/>
                        </a:lnTo>
                        <a:lnTo>
                          <a:pt x="54" y="212"/>
                        </a:lnTo>
                        <a:lnTo>
                          <a:pt x="51" y="211"/>
                        </a:lnTo>
                        <a:lnTo>
                          <a:pt x="51" y="211"/>
                        </a:lnTo>
                        <a:close/>
                        <a:moveTo>
                          <a:pt x="40" y="208"/>
                        </a:moveTo>
                        <a:lnTo>
                          <a:pt x="41" y="207"/>
                        </a:lnTo>
                        <a:lnTo>
                          <a:pt x="40" y="206"/>
                        </a:lnTo>
                        <a:lnTo>
                          <a:pt x="38" y="206"/>
                        </a:lnTo>
                        <a:lnTo>
                          <a:pt x="38" y="207"/>
                        </a:lnTo>
                        <a:lnTo>
                          <a:pt x="38" y="208"/>
                        </a:lnTo>
                        <a:lnTo>
                          <a:pt x="39" y="208"/>
                        </a:lnTo>
                        <a:lnTo>
                          <a:pt x="40" y="209"/>
                        </a:lnTo>
                        <a:lnTo>
                          <a:pt x="40" y="208"/>
                        </a:lnTo>
                        <a:lnTo>
                          <a:pt x="40" y="208"/>
                        </a:lnTo>
                        <a:close/>
                        <a:moveTo>
                          <a:pt x="3" y="192"/>
                        </a:moveTo>
                        <a:lnTo>
                          <a:pt x="4" y="192"/>
                        </a:lnTo>
                        <a:lnTo>
                          <a:pt x="3" y="190"/>
                        </a:lnTo>
                        <a:lnTo>
                          <a:pt x="2" y="189"/>
                        </a:lnTo>
                        <a:lnTo>
                          <a:pt x="2" y="189"/>
                        </a:lnTo>
                        <a:lnTo>
                          <a:pt x="2" y="192"/>
                        </a:lnTo>
                        <a:lnTo>
                          <a:pt x="3" y="192"/>
                        </a:lnTo>
                        <a:lnTo>
                          <a:pt x="3" y="192"/>
                        </a:lnTo>
                        <a:close/>
                        <a:moveTo>
                          <a:pt x="168" y="186"/>
                        </a:moveTo>
                        <a:lnTo>
                          <a:pt x="167" y="186"/>
                        </a:lnTo>
                        <a:lnTo>
                          <a:pt x="166" y="186"/>
                        </a:lnTo>
                        <a:lnTo>
                          <a:pt x="166" y="186"/>
                        </a:lnTo>
                        <a:lnTo>
                          <a:pt x="168" y="186"/>
                        </a:lnTo>
                        <a:lnTo>
                          <a:pt x="169" y="187"/>
                        </a:lnTo>
                        <a:lnTo>
                          <a:pt x="168" y="186"/>
                        </a:lnTo>
                        <a:lnTo>
                          <a:pt x="168" y="186"/>
                        </a:lnTo>
                        <a:close/>
                        <a:moveTo>
                          <a:pt x="165" y="186"/>
                        </a:moveTo>
                        <a:lnTo>
                          <a:pt x="164" y="186"/>
                        </a:lnTo>
                        <a:lnTo>
                          <a:pt x="163" y="185"/>
                        </a:lnTo>
                        <a:lnTo>
                          <a:pt x="162" y="185"/>
                        </a:lnTo>
                        <a:lnTo>
                          <a:pt x="164" y="186"/>
                        </a:lnTo>
                        <a:lnTo>
                          <a:pt x="165" y="186"/>
                        </a:lnTo>
                        <a:lnTo>
                          <a:pt x="165" y="186"/>
                        </a:lnTo>
                        <a:close/>
                        <a:moveTo>
                          <a:pt x="2" y="186"/>
                        </a:moveTo>
                        <a:lnTo>
                          <a:pt x="2" y="186"/>
                        </a:lnTo>
                        <a:lnTo>
                          <a:pt x="2" y="185"/>
                        </a:lnTo>
                        <a:lnTo>
                          <a:pt x="0" y="184"/>
                        </a:lnTo>
                        <a:lnTo>
                          <a:pt x="1" y="186"/>
                        </a:lnTo>
                        <a:lnTo>
                          <a:pt x="1" y="186"/>
                        </a:lnTo>
                        <a:lnTo>
                          <a:pt x="2" y="187"/>
                        </a:lnTo>
                        <a:lnTo>
                          <a:pt x="2" y="186"/>
                        </a:lnTo>
                        <a:lnTo>
                          <a:pt x="2" y="186"/>
                        </a:lnTo>
                        <a:close/>
                        <a:moveTo>
                          <a:pt x="124" y="179"/>
                        </a:moveTo>
                        <a:lnTo>
                          <a:pt x="123" y="178"/>
                        </a:lnTo>
                        <a:lnTo>
                          <a:pt x="122" y="177"/>
                        </a:lnTo>
                        <a:lnTo>
                          <a:pt x="121" y="175"/>
                        </a:lnTo>
                        <a:lnTo>
                          <a:pt x="120" y="173"/>
                        </a:lnTo>
                        <a:lnTo>
                          <a:pt x="120" y="174"/>
                        </a:lnTo>
                        <a:lnTo>
                          <a:pt x="121" y="175"/>
                        </a:lnTo>
                        <a:lnTo>
                          <a:pt x="121" y="176"/>
                        </a:lnTo>
                        <a:lnTo>
                          <a:pt x="122" y="177"/>
                        </a:lnTo>
                        <a:lnTo>
                          <a:pt x="123" y="178"/>
                        </a:lnTo>
                        <a:lnTo>
                          <a:pt x="124" y="180"/>
                        </a:lnTo>
                        <a:lnTo>
                          <a:pt x="124" y="180"/>
                        </a:lnTo>
                        <a:lnTo>
                          <a:pt x="124" y="179"/>
                        </a:lnTo>
                        <a:lnTo>
                          <a:pt x="124" y="179"/>
                        </a:lnTo>
                        <a:close/>
                        <a:moveTo>
                          <a:pt x="185" y="173"/>
                        </a:moveTo>
                        <a:lnTo>
                          <a:pt x="185" y="171"/>
                        </a:lnTo>
                        <a:lnTo>
                          <a:pt x="185" y="171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lnTo>
                          <a:pt x="185" y="173"/>
                        </a:lnTo>
                        <a:close/>
                        <a:moveTo>
                          <a:pt x="130" y="168"/>
                        </a:move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29" y="166"/>
                        </a:lnTo>
                        <a:lnTo>
                          <a:pt x="130" y="168"/>
                        </a:lnTo>
                        <a:lnTo>
                          <a:pt x="130" y="169"/>
                        </a:lnTo>
                        <a:lnTo>
                          <a:pt x="130" y="168"/>
                        </a:lnTo>
                        <a:lnTo>
                          <a:pt x="130" y="168"/>
                        </a:lnTo>
                        <a:close/>
                        <a:moveTo>
                          <a:pt x="246" y="41"/>
                        </a:moveTo>
                        <a:lnTo>
                          <a:pt x="246" y="41"/>
                        </a:lnTo>
                        <a:lnTo>
                          <a:pt x="246" y="40"/>
                        </a:lnTo>
                        <a:lnTo>
                          <a:pt x="246" y="39"/>
                        </a:lnTo>
                        <a:lnTo>
                          <a:pt x="244" y="39"/>
                        </a:lnTo>
                        <a:lnTo>
                          <a:pt x="245" y="42"/>
                        </a:lnTo>
                        <a:lnTo>
                          <a:pt x="246" y="41"/>
                        </a:lnTo>
                        <a:lnTo>
                          <a:pt x="246" y="41"/>
                        </a:lnTo>
                        <a:close/>
                        <a:moveTo>
                          <a:pt x="236" y="28"/>
                        </a:moveTo>
                        <a:lnTo>
                          <a:pt x="235" y="27"/>
                        </a:lnTo>
                        <a:lnTo>
                          <a:pt x="235" y="27"/>
                        </a:lnTo>
                        <a:lnTo>
                          <a:pt x="234" y="27"/>
                        </a:lnTo>
                        <a:lnTo>
                          <a:pt x="234" y="28"/>
                        </a:lnTo>
                        <a:lnTo>
                          <a:pt x="236" y="28"/>
                        </a:lnTo>
                        <a:lnTo>
                          <a:pt x="236" y="28"/>
                        </a:lnTo>
                        <a:close/>
                        <a:moveTo>
                          <a:pt x="236" y="21"/>
                        </a:moveTo>
                        <a:lnTo>
                          <a:pt x="233" y="23"/>
                        </a:lnTo>
                        <a:lnTo>
                          <a:pt x="234" y="25"/>
                        </a:lnTo>
                        <a:lnTo>
                          <a:pt x="235" y="25"/>
                        </a:lnTo>
                        <a:lnTo>
                          <a:pt x="236" y="24"/>
                        </a:lnTo>
                        <a:lnTo>
                          <a:pt x="239" y="24"/>
                        </a:lnTo>
                        <a:lnTo>
                          <a:pt x="241" y="22"/>
                        </a:lnTo>
                        <a:lnTo>
                          <a:pt x="239" y="23"/>
                        </a:lnTo>
                        <a:lnTo>
                          <a:pt x="236" y="21"/>
                        </a:lnTo>
                        <a:lnTo>
                          <a:pt x="236" y="21"/>
                        </a:lnTo>
                        <a:close/>
                        <a:moveTo>
                          <a:pt x="213" y="14"/>
                        </a:moveTo>
                        <a:lnTo>
                          <a:pt x="214" y="13"/>
                        </a:lnTo>
                        <a:lnTo>
                          <a:pt x="213" y="13"/>
                        </a:lnTo>
                        <a:lnTo>
                          <a:pt x="212" y="14"/>
                        </a:lnTo>
                        <a:lnTo>
                          <a:pt x="212" y="14"/>
                        </a:lnTo>
                        <a:lnTo>
                          <a:pt x="213" y="15"/>
                        </a:lnTo>
                        <a:lnTo>
                          <a:pt x="213" y="14"/>
                        </a:lnTo>
                        <a:lnTo>
                          <a:pt x="213" y="14"/>
                        </a:lnTo>
                        <a:close/>
                        <a:moveTo>
                          <a:pt x="223" y="3"/>
                        </a:moveTo>
                        <a:lnTo>
                          <a:pt x="224" y="3"/>
                        </a:lnTo>
                        <a:lnTo>
                          <a:pt x="224" y="2"/>
                        </a:lnTo>
                        <a:lnTo>
                          <a:pt x="224" y="1"/>
                        </a:lnTo>
                        <a:lnTo>
                          <a:pt x="222" y="1"/>
                        </a:lnTo>
                        <a:lnTo>
                          <a:pt x="222" y="1"/>
                        </a:lnTo>
                        <a:lnTo>
                          <a:pt x="222" y="2"/>
                        </a:lnTo>
                        <a:lnTo>
                          <a:pt x="222" y="3"/>
                        </a:lnTo>
                        <a:lnTo>
                          <a:pt x="223" y="3"/>
                        </a:lnTo>
                        <a:lnTo>
                          <a:pt x="223" y="3"/>
                        </a:lnTo>
                        <a:close/>
                        <a:moveTo>
                          <a:pt x="213" y="3"/>
                        </a:moveTo>
                        <a:lnTo>
                          <a:pt x="213" y="1"/>
                        </a:lnTo>
                        <a:lnTo>
                          <a:pt x="213" y="1"/>
                        </a:lnTo>
                        <a:lnTo>
                          <a:pt x="213" y="0"/>
                        </a:lnTo>
                        <a:lnTo>
                          <a:pt x="209" y="0"/>
                        </a:lnTo>
                        <a:lnTo>
                          <a:pt x="209" y="0"/>
                        </a:lnTo>
                        <a:lnTo>
                          <a:pt x="209" y="1"/>
                        </a:lnTo>
                        <a:lnTo>
                          <a:pt x="209" y="3"/>
                        </a:lnTo>
                        <a:lnTo>
                          <a:pt x="211" y="3"/>
                        </a:lnTo>
                        <a:lnTo>
                          <a:pt x="213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  <p:grpSp>
              <p:nvGrpSpPr>
                <p:cNvPr id="56" name="North America">
                  <a:extLst>
                    <a:ext uri="{FF2B5EF4-FFF2-40B4-BE49-F238E27FC236}">
                      <a16:creationId xmlns:a16="http://schemas.microsoft.com/office/drawing/2014/main" id="{CE2E29B7-CECF-C391-D78B-1E26228BF896}"/>
                    </a:ext>
                  </a:extLst>
                </p:cNvPr>
                <p:cNvGrpSpPr/>
                <p:nvPr/>
              </p:nvGrpSpPr>
              <p:grpSpPr>
                <a:xfrm>
                  <a:off x="742680" y="2160201"/>
                  <a:ext cx="3053800" cy="1642627"/>
                  <a:chOff x="790575" y="1541463"/>
                  <a:chExt cx="4964112" cy="2670176"/>
                </a:xfrm>
                <a:grpFill/>
              </p:grpSpPr>
              <p:sp>
                <p:nvSpPr>
                  <p:cNvPr id="23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696F9A7-D4DA-8C5C-017C-7D1E188CBA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3350" y="3262313"/>
                    <a:ext cx="4762" cy="4763"/>
                  </a:xfrm>
                  <a:custGeom>
                    <a:avLst/>
                    <a:gdLst>
                      <a:gd name="T0" fmla="*/ 2 w 3"/>
                      <a:gd name="T1" fmla="*/ 2 h 3"/>
                      <a:gd name="T2" fmla="*/ 3 w 3"/>
                      <a:gd name="T3" fmla="*/ 0 h 3"/>
                      <a:gd name="T4" fmla="*/ 3 w 3"/>
                      <a:gd name="T5" fmla="*/ 0 h 3"/>
                      <a:gd name="T6" fmla="*/ 1 w 3"/>
                      <a:gd name="T7" fmla="*/ 2 h 3"/>
                      <a:gd name="T8" fmla="*/ 0 w 3"/>
                      <a:gd name="T9" fmla="*/ 3 h 3"/>
                      <a:gd name="T10" fmla="*/ 0 w 3"/>
                      <a:gd name="T11" fmla="*/ 3 h 3"/>
                      <a:gd name="T12" fmla="*/ 0 w 3"/>
                      <a:gd name="T13" fmla="*/ 3 h 3"/>
                      <a:gd name="T14" fmla="*/ 2 w 3"/>
                      <a:gd name="T15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" h="3">
                        <a:moveTo>
                          <a:pt x="2" y="2"/>
                        </a:move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D726F98-9C1A-6A3E-BDC1-57EA7FE7089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3750" y="3738563"/>
                    <a:ext cx="55562" cy="17463"/>
                  </a:xfrm>
                  <a:custGeom>
                    <a:avLst/>
                    <a:gdLst>
                      <a:gd name="T0" fmla="*/ 1 w 35"/>
                      <a:gd name="T1" fmla="*/ 9 h 11"/>
                      <a:gd name="T2" fmla="*/ 1 w 35"/>
                      <a:gd name="T3" fmla="*/ 8 h 11"/>
                      <a:gd name="T4" fmla="*/ 0 w 35"/>
                      <a:gd name="T5" fmla="*/ 9 h 11"/>
                      <a:gd name="T6" fmla="*/ 0 w 35"/>
                      <a:gd name="T7" fmla="*/ 11 h 11"/>
                      <a:gd name="T8" fmla="*/ 2 w 35"/>
                      <a:gd name="T9" fmla="*/ 11 h 11"/>
                      <a:gd name="T10" fmla="*/ 3 w 35"/>
                      <a:gd name="T11" fmla="*/ 11 h 11"/>
                      <a:gd name="T12" fmla="*/ 4 w 35"/>
                      <a:gd name="T13" fmla="*/ 10 h 11"/>
                      <a:gd name="T14" fmla="*/ 6 w 35"/>
                      <a:gd name="T15" fmla="*/ 10 h 11"/>
                      <a:gd name="T16" fmla="*/ 5 w 35"/>
                      <a:gd name="T17" fmla="*/ 9 h 11"/>
                      <a:gd name="T18" fmla="*/ 3 w 35"/>
                      <a:gd name="T19" fmla="*/ 9 h 11"/>
                      <a:gd name="T20" fmla="*/ 3 w 35"/>
                      <a:gd name="T21" fmla="*/ 9 h 11"/>
                      <a:gd name="T22" fmla="*/ 2 w 35"/>
                      <a:gd name="T23" fmla="*/ 10 h 11"/>
                      <a:gd name="T24" fmla="*/ 1 w 35"/>
                      <a:gd name="T25" fmla="*/ 9 h 11"/>
                      <a:gd name="T26" fmla="*/ 1 w 35"/>
                      <a:gd name="T27" fmla="*/ 9 h 11"/>
                      <a:gd name="T28" fmla="*/ 31 w 35"/>
                      <a:gd name="T29" fmla="*/ 1 h 11"/>
                      <a:gd name="T30" fmla="*/ 31 w 35"/>
                      <a:gd name="T31" fmla="*/ 1 h 11"/>
                      <a:gd name="T32" fmla="*/ 31 w 35"/>
                      <a:gd name="T33" fmla="*/ 1 h 11"/>
                      <a:gd name="T34" fmla="*/ 30 w 35"/>
                      <a:gd name="T35" fmla="*/ 1 h 11"/>
                      <a:gd name="T36" fmla="*/ 29 w 35"/>
                      <a:gd name="T37" fmla="*/ 1 h 11"/>
                      <a:gd name="T38" fmla="*/ 29 w 35"/>
                      <a:gd name="T39" fmla="*/ 1 h 11"/>
                      <a:gd name="T40" fmla="*/ 28 w 35"/>
                      <a:gd name="T41" fmla="*/ 1 h 11"/>
                      <a:gd name="T42" fmla="*/ 28 w 35"/>
                      <a:gd name="T43" fmla="*/ 2 h 11"/>
                      <a:gd name="T44" fmla="*/ 27 w 35"/>
                      <a:gd name="T45" fmla="*/ 2 h 11"/>
                      <a:gd name="T46" fmla="*/ 28 w 35"/>
                      <a:gd name="T47" fmla="*/ 2 h 11"/>
                      <a:gd name="T48" fmla="*/ 30 w 35"/>
                      <a:gd name="T49" fmla="*/ 1 h 11"/>
                      <a:gd name="T50" fmla="*/ 31 w 35"/>
                      <a:gd name="T51" fmla="*/ 1 h 11"/>
                      <a:gd name="T52" fmla="*/ 31 w 35"/>
                      <a:gd name="T53" fmla="*/ 1 h 11"/>
                      <a:gd name="T54" fmla="*/ 31 w 35"/>
                      <a:gd name="T55" fmla="*/ 1 h 11"/>
                      <a:gd name="T56" fmla="*/ 33 w 35"/>
                      <a:gd name="T57" fmla="*/ 1 h 11"/>
                      <a:gd name="T58" fmla="*/ 35 w 35"/>
                      <a:gd name="T59" fmla="*/ 0 h 11"/>
                      <a:gd name="T60" fmla="*/ 35 w 35"/>
                      <a:gd name="T61" fmla="*/ 0 h 11"/>
                      <a:gd name="T62" fmla="*/ 35 w 35"/>
                      <a:gd name="T63" fmla="*/ 0 h 11"/>
                      <a:gd name="T64" fmla="*/ 34 w 35"/>
                      <a:gd name="T65" fmla="*/ 0 h 11"/>
                      <a:gd name="T66" fmla="*/ 34 w 35"/>
                      <a:gd name="T67" fmla="*/ 0 h 11"/>
                      <a:gd name="T68" fmla="*/ 34 w 35"/>
                      <a:gd name="T69" fmla="*/ 0 h 11"/>
                      <a:gd name="T70" fmla="*/ 33 w 35"/>
                      <a:gd name="T71" fmla="*/ 1 h 11"/>
                      <a:gd name="T72" fmla="*/ 33 w 35"/>
                      <a:gd name="T73" fmla="*/ 1 h 11"/>
                      <a:gd name="T74" fmla="*/ 33 w 35"/>
                      <a:gd name="T75" fmla="*/ 1 h 11"/>
                      <a:gd name="T76" fmla="*/ 33 w 35"/>
                      <a:gd name="T7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5" h="11">
                        <a:moveTo>
                          <a:pt x="1" y="9"/>
                        </a:moveTo>
                        <a:lnTo>
                          <a:pt x="1" y="8"/>
                        </a:lnTo>
                        <a:lnTo>
                          <a:pt x="0" y="9"/>
                        </a:lnTo>
                        <a:lnTo>
                          <a:pt x="0" y="11"/>
                        </a:lnTo>
                        <a:lnTo>
                          <a:pt x="2" y="11"/>
                        </a:lnTo>
                        <a:lnTo>
                          <a:pt x="3" y="11"/>
                        </a:lnTo>
                        <a:lnTo>
                          <a:pt x="4" y="10"/>
                        </a:lnTo>
                        <a:lnTo>
                          <a:pt x="6" y="10"/>
                        </a:lnTo>
                        <a:lnTo>
                          <a:pt x="5" y="9"/>
                        </a:lnTo>
                        <a:lnTo>
                          <a:pt x="3" y="9"/>
                        </a:lnTo>
                        <a:lnTo>
                          <a:pt x="3" y="9"/>
                        </a:lnTo>
                        <a:lnTo>
                          <a:pt x="2" y="10"/>
                        </a:lnTo>
                        <a:lnTo>
                          <a:pt x="1" y="9"/>
                        </a:lnTo>
                        <a:lnTo>
                          <a:pt x="1" y="9"/>
                        </a:lnTo>
                        <a:close/>
                        <a:moveTo>
                          <a:pt x="31" y="1"/>
                        </a:moveTo>
                        <a:lnTo>
                          <a:pt x="31" y="1"/>
                        </a:lnTo>
                        <a:lnTo>
                          <a:pt x="31" y="1"/>
                        </a:lnTo>
                        <a:lnTo>
                          <a:pt x="30" y="1"/>
                        </a:lnTo>
                        <a:lnTo>
                          <a:pt x="29" y="1"/>
                        </a:lnTo>
                        <a:lnTo>
                          <a:pt x="29" y="1"/>
                        </a:lnTo>
                        <a:lnTo>
                          <a:pt x="28" y="1"/>
                        </a:lnTo>
                        <a:lnTo>
                          <a:pt x="28" y="2"/>
                        </a:lnTo>
                        <a:lnTo>
                          <a:pt x="27" y="2"/>
                        </a:lnTo>
                        <a:lnTo>
                          <a:pt x="28" y="2"/>
                        </a:lnTo>
                        <a:lnTo>
                          <a:pt x="30" y="1"/>
                        </a:lnTo>
                        <a:lnTo>
                          <a:pt x="31" y="1"/>
                        </a:lnTo>
                        <a:lnTo>
                          <a:pt x="31" y="1"/>
                        </a:lnTo>
                        <a:lnTo>
                          <a:pt x="31" y="1"/>
                        </a:lnTo>
                        <a:close/>
                        <a:moveTo>
                          <a:pt x="33" y="1"/>
                        </a:moveTo>
                        <a:lnTo>
                          <a:pt x="35" y="0"/>
                        </a:lnTo>
                        <a:lnTo>
                          <a:pt x="35" y="0"/>
                        </a:lnTo>
                        <a:lnTo>
                          <a:pt x="35" y="0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4" y="0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lnTo>
                          <a:pt x="33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F416BFB-8F9E-F2D6-6729-6E318B062D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8975" y="3606801"/>
                    <a:ext cx="346075" cy="127000"/>
                  </a:xfrm>
                  <a:custGeom>
                    <a:avLst/>
                    <a:gdLst>
                      <a:gd name="T0" fmla="*/ 112 w 218"/>
                      <a:gd name="T1" fmla="*/ 11 h 80"/>
                      <a:gd name="T2" fmla="*/ 93 w 218"/>
                      <a:gd name="T3" fmla="*/ 3 h 80"/>
                      <a:gd name="T4" fmla="*/ 77 w 218"/>
                      <a:gd name="T5" fmla="*/ 2 h 80"/>
                      <a:gd name="T6" fmla="*/ 59 w 218"/>
                      <a:gd name="T7" fmla="*/ 0 h 80"/>
                      <a:gd name="T8" fmla="*/ 55 w 218"/>
                      <a:gd name="T9" fmla="*/ 3 h 80"/>
                      <a:gd name="T10" fmla="*/ 39 w 218"/>
                      <a:gd name="T11" fmla="*/ 6 h 80"/>
                      <a:gd name="T12" fmla="*/ 28 w 218"/>
                      <a:gd name="T13" fmla="*/ 11 h 80"/>
                      <a:gd name="T14" fmla="*/ 17 w 218"/>
                      <a:gd name="T15" fmla="*/ 15 h 80"/>
                      <a:gd name="T16" fmla="*/ 12 w 218"/>
                      <a:gd name="T17" fmla="*/ 25 h 80"/>
                      <a:gd name="T18" fmla="*/ 0 w 218"/>
                      <a:gd name="T19" fmla="*/ 32 h 80"/>
                      <a:gd name="T20" fmla="*/ 9 w 218"/>
                      <a:gd name="T21" fmla="*/ 34 h 80"/>
                      <a:gd name="T22" fmla="*/ 19 w 218"/>
                      <a:gd name="T23" fmla="*/ 31 h 80"/>
                      <a:gd name="T24" fmla="*/ 23 w 218"/>
                      <a:gd name="T25" fmla="*/ 26 h 80"/>
                      <a:gd name="T26" fmla="*/ 31 w 218"/>
                      <a:gd name="T27" fmla="*/ 25 h 80"/>
                      <a:gd name="T28" fmla="*/ 48 w 218"/>
                      <a:gd name="T29" fmla="*/ 13 h 80"/>
                      <a:gd name="T30" fmla="*/ 68 w 218"/>
                      <a:gd name="T31" fmla="*/ 14 h 80"/>
                      <a:gd name="T32" fmla="*/ 59 w 218"/>
                      <a:gd name="T33" fmla="*/ 20 h 80"/>
                      <a:gd name="T34" fmla="*/ 66 w 218"/>
                      <a:gd name="T35" fmla="*/ 25 h 80"/>
                      <a:gd name="T36" fmla="*/ 92 w 218"/>
                      <a:gd name="T37" fmla="*/ 29 h 80"/>
                      <a:gd name="T38" fmla="*/ 98 w 218"/>
                      <a:gd name="T39" fmla="*/ 33 h 80"/>
                      <a:gd name="T40" fmla="*/ 116 w 218"/>
                      <a:gd name="T41" fmla="*/ 40 h 80"/>
                      <a:gd name="T42" fmla="*/ 128 w 218"/>
                      <a:gd name="T43" fmla="*/ 39 h 80"/>
                      <a:gd name="T44" fmla="*/ 131 w 218"/>
                      <a:gd name="T45" fmla="*/ 53 h 80"/>
                      <a:gd name="T46" fmla="*/ 138 w 218"/>
                      <a:gd name="T47" fmla="*/ 59 h 80"/>
                      <a:gd name="T48" fmla="*/ 151 w 218"/>
                      <a:gd name="T49" fmla="*/ 60 h 80"/>
                      <a:gd name="T50" fmla="*/ 158 w 218"/>
                      <a:gd name="T51" fmla="*/ 67 h 80"/>
                      <a:gd name="T52" fmla="*/ 143 w 218"/>
                      <a:gd name="T53" fmla="*/ 80 h 80"/>
                      <a:gd name="T54" fmla="*/ 172 w 218"/>
                      <a:gd name="T55" fmla="*/ 78 h 80"/>
                      <a:gd name="T56" fmla="*/ 186 w 218"/>
                      <a:gd name="T57" fmla="*/ 80 h 80"/>
                      <a:gd name="T58" fmla="*/ 200 w 218"/>
                      <a:gd name="T59" fmla="*/ 79 h 80"/>
                      <a:gd name="T60" fmla="*/ 214 w 218"/>
                      <a:gd name="T61" fmla="*/ 75 h 80"/>
                      <a:gd name="T62" fmla="*/ 218 w 218"/>
                      <a:gd name="T63" fmla="*/ 70 h 80"/>
                      <a:gd name="T64" fmla="*/ 203 w 218"/>
                      <a:gd name="T65" fmla="*/ 60 h 80"/>
                      <a:gd name="T66" fmla="*/ 188 w 218"/>
                      <a:gd name="T67" fmla="*/ 59 h 80"/>
                      <a:gd name="T68" fmla="*/ 190 w 218"/>
                      <a:gd name="T69" fmla="*/ 53 h 80"/>
                      <a:gd name="T70" fmla="*/ 179 w 218"/>
                      <a:gd name="T71" fmla="*/ 48 h 80"/>
                      <a:gd name="T72" fmla="*/ 171 w 218"/>
                      <a:gd name="T73" fmla="*/ 48 h 80"/>
                      <a:gd name="T74" fmla="*/ 160 w 218"/>
                      <a:gd name="T75" fmla="*/ 38 h 80"/>
                      <a:gd name="T76" fmla="*/ 145 w 218"/>
                      <a:gd name="T77" fmla="*/ 23 h 80"/>
                      <a:gd name="T78" fmla="*/ 138 w 218"/>
                      <a:gd name="T79" fmla="*/ 17 h 80"/>
                      <a:gd name="T80" fmla="*/ 119 w 218"/>
                      <a:gd name="T81" fmla="*/ 20 h 80"/>
                      <a:gd name="T82" fmla="*/ 112 w 218"/>
                      <a:gd name="T83" fmla="*/ 11 h 80"/>
                      <a:gd name="T84" fmla="*/ 112 w 218"/>
                      <a:gd name="T85" fmla="*/ 11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18" h="80">
                        <a:moveTo>
                          <a:pt x="112" y="11"/>
                        </a:moveTo>
                        <a:lnTo>
                          <a:pt x="93" y="3"/>
                        </a:lnTo>
                        <a:lnTo>
                          <a:pt x="77" y="2"/>
                        </a:lnTo>
                        <a:lnTo>
                          <a:pt x="59" y="0"/>
                        </a:lnTo>
                        <a:lnTo>
                          <a:pt x="55" y="3"/>
                        </a:lnTo>
                        <a:lnTo>
                          <a:pt x="39" y="6"/>
                        </a:lnTo>
                        <a:lnTo>
                          <a:pt x="28" y="11"/>
                        </a:lnTo>
                        <a:lnTo>
                          <a:pt x="17" y="15"/>
                        </a:lnTo>
                        <a:lnTo>
                          <a:pt x="12" y="25"/>
                        </a:lnTo>
                        <a:lnTo>
                          <a:pt x="0" y="32"/>
                        </a:lnTo>
                        <a:lnTo>
                          <a:pt x="9" y="34"/>
                        </a:lnTo>
                        <a:lnTo>
                          <a:pt x="19" y="31"/>
                        </a:lnTo>
                        <a:lnTo>
                          <a:pt x="23" y="26"/>
                        </a:lnTo>
                        <a:lnTo>
                          <a:pt x="31" y="25"/>
                        </a:lnTo>
                        <a:lnTo>
                          <a:pt x="48" y="13"/>
                        </a:lnTo>
                        <a:lnTo>
                          <a:pt x="68" y="14"/>
                        </a:lnTo>
                        <a:lnTo>
                          <a:pt x="59" y="20"/>
                        </a:lnTo>
                        <a:lnTo>
                          <a:pt x="66" y="25"/>
                        </a:lnTo>
                        <a:lnTo>
                          <a:pt x="92" y="29"/>
                        </a:lnTo>
                        <a:lnTo>
                          <a:pt x="98" y="33"/>
                        </a:lnTo>
                        <a:lnTo>
                          <a:pt x="116" y="40"/>
                        </a:lnTo>
                        <a:lnTo>
                          <a:pt x="128" y="39"/>
                        </a:lnTo>
                        <a:lnTo>
                          <a:pt x="131" y="53"/>
                        </a:lnTo>
                        <a:lnTo>
                          <a:pt x="138" y="59"/>
                        </a:lnTo>
                        <a:lnTo>
                          <a:pt x="151" y="60"/>
                        </a:lnTo>
                        <a:lnTo>
                          <a:pt x="158" y="67"/>
                        </a:lnTo>
                        <a:lnTo>
                          <a:pt x="143" y="80"/>
                        </a:lnTo>
                        <a:lnTo>
                          <a:pt x="172" y="78"/>
                        </a:lnTo>
                        <a:lnTo>
                          <a:pt x="186" y="80"/>
                        </a:lnTo>
                        <a:lnTo>
                          <a:pt x="200" y="79"/>
                        </a:lnTo>
                        <a:lnTo>
                          <a:pt x="214" y="75"/>
                        </a:lnTo>
                        <a:lnTo>
                          <a:pt x="218" y="70"/>
                        </a:lnTo>
                        <a:lnTo>
                          <a:pt x="203" y="60"/>
                        </a:lnTo>
                        <a:lnTo>
                          <a:pt x="188" y="59"/>
                        </a:lnTo>
                        <a:lnTo>
                          <a:pt x="190" y="53"/>
                        </a:lnTo>
                        <a:lnTo>
                          <a:pt x="179" y="48"/>
                        </a:lnTo>
                        <a:lnTo>
                          <a:pt x="171" y="48"/>
                        </a:lnTo>
                        <a:lnTo>
                          <a:pt x="160" y="38"/>
                        </a:lnTo>
                        <a:lnTo>
                          <a:pt x="145" y="23"/>
                        </a:lnTo>
                        <a:lnTo>
                          <a:pt x="138" y="17"/>
                        </a:lnTo>
                        <a:lnTo>
                          <a:pt x="119" y="20"/>
                        </a:lnTo>
                        <a:lnTo>
                          <a:pt x="112" y="11"/>
                        </a:lnTo>
                        <a:lnTo>
                          <a:pt x="112" y="1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5A47133-6D75-EE8E-68E8-89A0B20D73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40137" y="3732213"/>
                    <a:ext cx="120650" cy="87313"/>
                  </a:xfrm>
                  <a:custGeom>
                    <a:avLst/>
                    <a:gdLst>
                      <a:gd name="T0" fmla="*/ 4 w 76"/>
                      <a:gd name="T1" fmla="*/ 45 h 55"/>
                      <a:gd name="T2" fmla="*/ 4 w 76"/>
                      <a:gd name="T3" fmla="*/ 51 h 55"/>
                      <a:gd name="T4" fmla="*/ 9 w 76"/>
                      <a:gd name="T5" fmla="*/ 55 h 55"/>
                      <a:gd name="T6" fmla="*/ 19 w 76"/>
                      <a:gd name="T7" fmla="*/ 38 h 55"/>
                      <a:gd name="T8" fmla="*/ 26 w 76"/>
                      <a:gd name="T9" fmla="*/ 35 h 55"/>
                      <a:gd name="T10" fmla="*/ 29 w 76"/>
                      <a:gd name="T11" fmla="*/ 41 h 55"/>
                      <a:gd name="T12" fmla="*/ 37 w 76"/>
                      <a:gd name="T13" fmla="*/ 39 h 55"/>
                      <a:gd name="T14" fmla="*/ 41 w 76"/>
                      <a:gd name="T15" fmla="*/ 35 h 55"/>
                      <a:gd name="T16" fmla="*/ 48 w 76"/>
                      <a:gd name="T17" fmla="*/ 36 h 55"/>
                      <a:gd name="T18" fmla="*/ 58 w 76"/>
                      <a:gd name="T19" fmla="*/ 35 h 55"/>
                      <a:gd name="T20" fmla="*/ 67 w 76"/>
                      <a:gd name="T21" fmla="*/ 40 h 55"/>
                      <a:gd name="T22" fmla="*/ 76 w 76"/>
                      <a:gd name="T23" fmla="*/ 31 h 55"/>
                      <a:gd name="T24" fmla="*/ 66 w 76"/>
                      <a:gd name="T25" fmla="*/ 22 h 55"/>
                      <a:gd name="T26" fmla="*/ 57 w 76"/>
                      <a:gd name="T27" fmla="*/ 21 h 55"/>
                      <a:gd name="T28" fmla="*/ 58 w 76"/>
                      <a:gd name="T29" fmla="*/ 14 h 55"/>
                      <a:gd name="T30" fmla="*/ 47 w 76"/>
                      <a:gd name="T31" fmla="*/ 15 h 55"/>
                      <a:gd name="T32" fmla="*/ 44 w 76"/>
                      <a:gd name="T33" fmla="*/ 6 h 55"/>
                      <a:gd name="T34" fmla="*/ 39 w 76"/>
                      <a:gd name="T35" fmla="*/ 6 h 55"/>
                      <a:gd name="T36" fmla="*/ 27 w 76"/>
                      <a:gd name="T37" fmla="*/ 1 h 55"/>
                      <a:gd name="T38" fmla="*/ 11 w 76"/>
                      <a:gd name="T39" fmla="*/ 0 h 55"/>
                      <a:gd name="T40" fmla="*/ 8 w 76"/>
                      <a:gd name="T41" fmla="*/ 5 h 55"/>
                      <a:gd name="T42" fmla="*/ 9 w 76"/>
                      <a:gd name="T43" fmla="*/ 18 h 55"/>
                      <a:gd name="T44" fmla="*/ 6 w 76"/>
                      <a:gd name="T45" fmla="*/ 26 h 55"/>
                      <a:gd name="T46" fmla="*/ 0 w 76"/>
                      <a:gd name="T47" fmla="*/ 31 h 55"/>
                      <a:gd name="T48" fmla="*/ 5 w 76"/>
                      <a:gd name="T49" fmla="*/ 37 h 55"/>
                      <a:gd name="T50" fmla="*/ 4 w 76"/>
                      <a:gd name="T51" fmla="*/ 45 h 55"/>
                      <a:gd name="T52" fmla="*/ 4 w 76"/>
                      <a:gd name="T53" fmla="*/ 45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76" h="55">
                        <a:moveTo>
                          <a:pt x="4" y="45"/>
                        </a:moveTo>
                        <a:lnTo>
                          <a:pt x="4" y="51"/>
                        </a:lnTo>
                        <a:lnTo>
                          <a:pt x="9" y="55"/>
                        </a:lnTo>
                        <a:lnTo>
                          <a:pt x="19" y="38"/>
                        </a:lnTo>
                        <a:lnTo>
                          <a:pt x="26" y="35"/>
                        </a:lnTo>
                        <a:lnTo>
                          <a:pt x="29" y="41"/>
                        </a:lnTo>
                        <a:lnTo>
                          <a:pt x="37" y="39"/>
                        </a:lnTo>
                        <a:lnTo>
                          <a:pt x="41" y="35"/>
                        </a:lnTo>
                        <a:lnTo>
                          <a:pt x="48" y="36"/>
                        </a:lnTo>
                        <a:lnTo>
                          <a:pt x="58" y="35"/>
                        </a:lnTo>
                        <a:lnTo>
                          <a:pt x="67" y="40"/>
                        </a:lnTo>
                        <a:lnTo>
                          <a:pt x="76" y="31"/>
                        </a:lnTo>
                        <a:lnTo>
                          <a:pt x="66" y="22"/>
                        </a:lnTo>
                        <a:lnTo>
                          <a:pt x="57" y="21"/>
                        </a:lnTo>
                        <a:lnTo>
                          <a:pt x="58" y="14"/>
                        </a:lnTo>
                        <a:lnTo>
                          <a:pt x="47" y="15"/>
                        </a:lnTo>
                        <a:lnTo>
                          <a:pt x="44" y="6"/>
                        </a:lnTo>
                        <a:lnTo>
                          <a:pt x="39" y="6"/>
                        </a:lnTo>
                        <a:lnTo>
                          <a:pt x="27" y="1"/>
                        </a:lnTo>
                        <a:lnTo>
                          <a:pt x="11" y="0"/>
                        </a:lnTo>
                        <a:lnTo>
                          <a:pt x="8" y="5"/>
                        </a:lnTo>
                        <a:lnTo>
                          <a:pt x="9" y="18"/>
                        </a:lnTo>
                        <a:lnTo>
                          <a:pt x="6" y="26"/>
                        </a:lnTo>
                        <a:lnTo>
                          <a:pt x="0" y="31"/>
                        </a:lnTo>
                        <a:lnTo>
                          <a:pt x="5" y="37"/>
                        </a:lnTo>
                        <a:lnTo>
                          <a:pt x="4" y="45"/>
                        </a:lnTo>
                        <a:lnTo>
                          <a:pt x="4" y="4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8EDAE35-D64E-3A27-99B9-AA0B58A121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57587" y="3732213"/>
                    <a:ext cx="96837" cy="71438"/>
                  </a:xfrm>
                  <a:custGeom>
                    <a:avLst/>
                    <a:gdLst>
                      <a:gd name="T0" fmla="*/ 60 w 61"/>
                      <a:gd name="T1" fmla="*/ 5 h 45"/>
                      <a:gd name="T2" fmla="*/ 43 w 61"/>
                      <a:gd name="T3" fmla="*/ 1 h 45"/>
                      <a:gd name="T4" fmla="*/ 30 w 61"/>
                      <a:gd name="T5" fmla="*/ 0 h 45"/>
                      <a:gd name="T6" fmla="*/ 25 w 61"/>
                      <a:gd name="T7" fmla="*/ 6 h 45"/>
                      <a:gd name="T8" fmla="*/ 37 w 61"/>
                      <a:gd name="T9" fmla="*/ 10 h 45"/>
                      <a:gd name="T10" fmla="*/ 36 w 61"/>
                      <a:gd name="T11" fmla="*/ 19 h 45"/>
                      <a:gd name="T12" fmla="*/ 45 w 61"/>
                      <a:gd name="T13" fmla="*/ 30 h 45"/>
                      <a:gd name="T14" fmla="*/ 37 w 61"/>
                      <a:gd name="T15" fmla="*/ 34 h 45"/>
                      <a:gd name="T16" fmla="*/ 21 w 61"/>
                      <a:gd name="T17" fmla="*/ 33 h 45"/>
                      <a:gd name="T18" fmla="*/ 3 w 61"/>
                      <a:gd name="T19" fmla="*/ 30 h 45"/>
                      <a:gd name="T20" fmla="*/ 0 w 61"/>
                      <a:gd name="T21" fmla="*/ 37 h 45"/>
                      <a:gd name="T22" fmla="*/ 10 w 61"/>
                      <a:gd name="T23" fmla="*/ 45 h 45"/>
                      <a:gd name="T24" fmla="*/ 20 w 61"/>
                      <a:gd name="T25" fmla="*/ 40 h 45"/>
                      <a:gd name="T26" fmla="*/ 33 w 61"/>
                      <a:gd name="T27" fmla="*/ 42 h 45"/>
                      <a:gd name="T28" fmla="*/ 43 w 61"/>
                      <a:gd name="T29" fmla="*/ 40 h 45"/>
                      <a:gd name="T30" fmla="*/ 56 w 61"/>
                      <a:gd name="T31" fmla="*/ 45 h 45"/>
                      <a:gd name="T32" fmla="*/ 57 w 61"/>
                      <a:gd name="T33" fmla="*/ 37 h 45"/>
                      <a:gd name="T34" fmla="*/ 52 w 61"/>
                      <a:gd name="T35" fmla="*/ 31 h 45"/>
                      <a:gd name="T36" fmla="*/ 58 w 61"/>
                      <a:gd name="T37" fmla="*/ 26 h 45"/>
                      <a:gd name="T38" fmla="*/ 61 w 61"/>
                      <a:gd name="T39" fmla="*/ 18 h 45"/>
                      <a:gd name="T40" fmla="*/ 60 w 61"/>
                      <a:gd name="T41" fmla="*/ 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1" h="45">
                        <a:moveTo>
                          <a:pt x="60" y="5"/>
                        </a:moveTo>
                        <a:lnTo>
                          <a:pt x="43" y="1"/>
                        </a:lnTo>
                        <a:lnTo>
                          <a:pt x="30" y="0"/>
                        </a:lnTo>
                        <a:lnTo>
                          <a:pt x="25" y="6"/>
                        </a:lnTo>
                        <a:lnTo>
                          <a:pt x="37" y="10"/>
                        </a:lnTo>
                        <a:lnTo>
                          <a:pt x="36" y="19"/>
                        </a:lnTo>
                        <a:lnTo>
                          <a:pt x="45" y="30"/>
                        </a:lnTo>
                        <a:lnTo>
                          <a:pt x="37" y="34"/>
                        </a:lnTo>
                        <a:lnTo>
                          <a:pt x="21" y="33"/>
                        </a:lnTo>
                        <a:lnTo>
                          <a:pt x="3" y="30"/>
                        </a:lnTo>
                        <a:lnTo>
                          <a:pt x="0" y="37"/>
                        </a:lnTo>
                        <a:lnTo>
                          <a:pt x="10" y="45"/>
                        </a:lnTo>
                        <a:lnTo>
                          <a:pt x="20" y="40"/>
                        </a:lnTo>
                        <a:lnTo>
                          <a:pt x="33" y="42"/>
                        </a:lnTo>
                        <a:lnTo>
                          <a:pt x="43" y="40"/>
                        </a:lnTo>
                        <a:lnTo>
                          <a:pt x="56" y="45"/>
                        </a:lnTo>
                        <a:lnTo>
                          <a:pt x="57" y="37"/>
                        </a:lnTo>
                        <a:lnTo>
                          <a:pt x="52" y="31"/>
                        </a:lnTo>
                        <a:lnTo>
                          <a:pt x="58" y="26"/>
                        </a:lnTo>
                        <a:lnTo>
                          <a:pt x="61" y="18"/>
                        </a:lnTo>
                        <a:lnTo>
                          <a:pt x="60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09A4D1A-63F8-09E8-0A42-2C05B14B09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30587" y="3784601"/>
                    <a:ext cx="66675" cy="30163"/>
                  </a:xfrm>
                  <a:custGeom>
                    <a:avLst/>
                    <a:gdLst>
                      <a:gd name="T0" fmla="*/ 28 w 42"/>
                      <a:gd name="T1" fmla="*/ 15 h 19"/>
                      <a:gd name="T2" fmla="*/ 42 w 42"/>
                      <a:gd name="T3" fmla="*/ 15 h 19"/>
                      <a:gd name="T4" fmla="*/ 40 w 42"/>
                      <a:gd name="T5" fmla="*/ 8 h 19"/>
                      <a:gd name="T6" fmla="*/ 29 w 42"/>
                      <a:gd name="T7" fmla="*/ 2 h 19"/>
                      <a:gd name="T8" fmla="*/ 16 w 42"/>
                      <a:gd name="T9" fmla="*/ 1 h 19"/>
                      <a:gd name="T10" fmla="*/ 12 w 42"/>
                      <a:gd name="T11" fmla="*/ 0 h 19"/>
                      <a:gd name="T12" fmla="*/ 2 w 42"/>
                      <a:gd name="T13" fmla="*/ 1 h 19"/>
                      <a:gd name="T14" fmla="*/ 0 w 42"/>
                      <a:gd name="T15" fmla="*/ 7 h 19"/>
                      <a:gd name="T16" fmla="*/ 11 w 42"/>
                      <a:gd name="T17" fmla="*/ 15 h 19"/>
                      <a:gd name="T18" fmla="*/ 22 w 42"/>
                      <a:gd name="T19" fmla="*/ 19 h 19"/>
                      <a:gd name="T20" fmla="*/ 28 w 42"/>
                      <a:gd name="T21" fmla="*/ 15 h 19"/>
                      <a:gd name="T22" fmla="*/ 28 w 42"/>
                      <a:gd name="T23" fmla="*/ 1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2" h="19">
                        <a:moveTo>
                          <a:pt x="28" y="15"/>
                        </a:moveTo>
                        <a:lnTo>
                          <a:pt x="42" y="15"/>
                        </a:lnTo>
                        <a:lnTo>
                          <a:pt x="40" y="8"/>
                        </a:lnTo>
                        <a:lnTo>
                          <a:pt x="29" y="2"/>
                        </a:lnTo>
                        <a:lnTo>
                          <a:pt x="16" y="1"/>
                        </a:lnTo>
                        <a:lnTo>
                          <a:pt x="12" y="0"/>
                        </a:lnTo>
                        <a:lnTo>
                          <a:pt x="2" y="1"/>
                        </a:lnTo>
                        <a:lnTo>
                          <a:pt x="0" y="7"/>
                        </a:lnTo>
                        <a:lnTo>
                          <a:pt x="11" y="15"/>
                        </a:lnTo>
                        <a:lnTo>
                          <a:pt x="22" y="19"/>
                        </a:lnTo>
                        <a:lnTo>
                          <a:pt x="28" y="15"/>
                        </a:lnTo>
                        <a:lnTo>
                          <a:pt x="28" y="1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4173194-F317-25E4-2756-4A26717CC99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7162" y="3814763"/>
                    <a:ext cx="4762" cy="26988"/>
                  </a:xfrm>
                  <a:custGeom>
                    <a:avLst/>
                    <a:gdLst>
                      <a:gd name="T0" fmla="*/ 2 w 3"/>
                      <a:gd name="T1" fmla="*/ 16 h 17"/>
                      <a:gd name="T2" fmla="*/ 3 w 3"/>
                      <a:gd name="T3" fmla="*/ 16 h 17"/>
                      <a:gd name="T4" fmla="*/ 3 w 3"/>
                      <a:gd name="T5" fmla="*/ 15 h 17"/>
                      <a:gd name="T6" fmla="*/ 3 w 3"/>
                      <a:gd name="T7" fmla="*/ 15 h 17"/>
                      <a:gd name="T8" fmla="*/ 3 w 3"/>
                      <a:gd name="T9" fmla="*/ 14 h 17"/>
                      <a:gd name="T10" fmla="*/ 2 w 3"/>
                      <a:gd name="T11" fmla="*/ 13 h 17"/>
                      <a:gd name="T12" fmla="*/ 1 w 3"/>
                      <a:gd name="T13" fmla="*/ 13 h 17"/>
                      <a:gd name="T14" fmla="*/ 0 w 3"/>
                      <a:gd name="T15" fmla="*/ 15 h 17"/>
                      <a:gd name="T16" fmla="*/ 0 w 3"/>
                      <a:gd name="T17" fmla="*/ 15 h 17"/>
                      <a:gd name="T18" fmla="*/ 0 w 3"/>
                      <a:gd name="T19" fmla="*/ 17 h 17"/>
                      <a:gd name="T20" fmla="*/ 1 w 3"/>
                      <a:gd name="T21" fmla="*/ 17 h 17"/>
                      <a:gd name="T22" fmla="*/ 2 w 3"/>
                      <a:gd name="T23" fmla="*/ 16 h 17"/>
                      <a:gd name="T24" fmla="*/ 2 w 3"/>
                      <a:gd name="T25" fmla="*/ 16 h 17"/>
                      <a:gd name="T26" fmla="*/ 3 w 3"/>
                      <a:gd name="T27" fmla="*/ 3 h 17"/>
                      <a:gd name="T28" fmla="*/ 3 w 3"/>
                      <a:gd name="T29" fmla="*/ 1 h 17"/>
                      <a:gd name="T30" fmla="*/ 3 w 3"/>
                      <a:gd name="T31" fmla="*/ 0 h 17"/>
                      <a:gd name="T32" fmla="*/ 1 w 3"/>
                      <a:gd name="T33" fmla="*/ 0 h 17"/>
                      <a:gd name="T34" fmla="*/ 1 w 3"/>
                      <a:gd name="T35" fmla="*/ 0 h 17"/>
                      <a:gd name="T36" fmla="*/ 1 w 3"/>
                      <a:gd name="T37" fmla="*/ 0 h 17"/>
                      <a:gd name="T38" fmla="*/ 0 w 3"/>
                      <a:gd name="T39" fmla="*/ 0 h 17"/>
                      <a:gd name="T40" fmla="*/ 1 w 3"/>
                      <a:gd name="T41" fmla="*/ 3 h 17"/>
                      <a:gd name="T42" fmla="*/ 3 w 3"/>
                      <a:gd name="T43" fmla="*/ 4 h 17"/>
                      <a:gd name="T44" fmla="*/ 3 w 3"/>
                      <a:gd name="T45" fmla="*/ 3 h 17"/>
                      <a:gd name="T46" fmla="*/ 3 w 3"/>
                      <a:gd name="T47" fmla="*/ 3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" h="17">
                        <a:moveTo>
                          <a:pt x="2" y="16"/>
                        </a:moveTo>
                        <a:lnTo>
                          <a:pt x="3" y="16"/>
                        </a:lnTo>
                        <a:lnTo>
                          <a:pt x="3" y="15"/>
                        </a:lnTo>
                        <a:lnTo>
                          <a:pt x="3" y="15"/>
                        </a:lnTo>
                        <a:lnTo>
                          <a:pt x="3" y="14"/>
                        </a:lnTo>
                        <a:lnTo>
                          <a:pt x="2" y="13"/>
                        </a:lnTo>
                        <a:lnTo>
                          <a:pt x="1" y="13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7"/>
                        </a:lnTo>
                        <a:lnTo>
                          <a:pt x="1" y="17"/>
                        </a:lnTo>
                        <a:lnTo>
                          <a:pt x="2" y="16"/>
                        </a:lnTo>
                        <a:lnTo>
                          <a:pt x="2" y="16"/>
                        </a:lnTo>
                        <a:close/>
                        <a:moveTo>
                          <a:pt x="3" y="3"/>
                        </a:moveTo>
                        <a:lnTo>
                          <a:pt x="3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1" y="3"/>
                        </a:lnTo>
                        <a:lnTo>
                          <a:pt x="3" y="4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10BE41C-A254-90CE-B6AB-04C31B4451F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451225" y="3467101"/>
                    <a:ext cx="179387" cy="227013"/>
                  </a:xfrm>
                  <a:custGeom>
                    <a:avLst/>
                    <a:gdLst>
                      <a:gd name="T0" fmla="*/ 100 w 113"/>
                      <a:gd name="T1" fmla="*/ 137 h 143"/>
                      <a:gd name="T2" fmla="*/ 90 w 113"/>
                      <a:gd name="T3" fmla="*/ 139 h 143"/>
                      <a:gd name="T4" fmla="*/ 90 w 113"/>
                      <a:gd name="T5" fmla="*/ 143 h 143"/>
                      <a:gd name="T6" fmla="*/ 107 w 113"/>
                      <a:gd name="T7" fmla="*/ 129 h 143"/>
                      <a:gd name="T8" fmla="*/ 107 w 113"/>
                      <a:gd name="T9" fmla="*/ 129 h 143"/>
                      <a:gd name="T10" fmla="*/ 108 w 113"/>
                      <a:gd name="T11" fmla="*/ 108 h 143"/>
                      <a:gd name="T12" fmla="*/ 111 w 113"/>
                      <a:gd name="T13" fmla="*/ 108 h 143"/>
                      <a:gd name="T14" fmla="*/ 82 w 113"/>
                      <a:gd name="T15" fmla="*/ 112 h 143"/>
                      <a:gd name="T16" fmla="*/ 91 w 113"/>
                      <a:gd name="T17" fmla="*/ 100 h 143"/>
                      <a:gd name="T18" fmla="*/ 89 w 113"/>
                      <a:gd name="T19" fmla="*/ 104 h 143"/>
                      <a:gd name="T20" fmla="*/ 85 w 113"/>
                      <a:gd name="T21" fmla="*/ 109 h 143"/>
                      <a:gd name="T22" fmla="*/ 86 w 113"/>
                      <a:gd name="T23" fmla="*/ 100 h 143"/>
                      <a:gd name="T24" fmla="*/ 82 w 113"/>
                      <a:gd name="T25" fmla="*/ 99 h 143"/>
                      <a:gd name="T26" fmla="*/ 86 w 113"/>
                      <a:gd name="T27" fmla="*/ 100 h 143"/>
                      <a:gd name="T28" fmla="*/ 67 w 113"/>
                      <a:gd name="T29" fmla="*/ 86 h 143"/>
                      <a:gd name="T30" fmla="*/ 64 w 113"/>
                      <a:gd name="T31" fmla="*/ 80 h 143"/>
                      <a:gd name="T32" fmla="*/ 65 w 113"/>
                      <a:gd name="T33" fmla="*/ 88 h 143"/>
                      <a:gd name="T34" fmla="*/ 71 w 113"/>
                      <a:gd name="T35" fmla="*/ 96 h 143"/>
                      <a:gd name="T36" fmla="*/ 51 w 113"/>
                      <a:gd name="T37" fmla="*/ 78 h 143"/>
                      <a:gd name="T38" fmla="*/ 56 w 113"/>
                      <a:gd name="T39" fmla="*/ 83 h 143"/>
                      <a:gd name="T40" fmla="*/ 83 w 113"/>
                      <a:gd name="T41" fmla="*/ 67 h 143"/>
                      <a:gd name="T42" fmla="*/ 84 w 113"/>
                      <a:gd name="T43" fmla="*/ 68 h 143"/>
                      <a:gd name="T44" fmla="*/ 13 w 113"/>
                      <a:gd name="T45" fmla="*/ 64 h 143"/>
                      <a:gd name="T46" fmla="*/ 14 w 113"/>
                      <a:gd name="T47" fmla="*/ 73 h 143"/>
                      <a:gd name="T48" fmla="*/ 19 w 113"/>
                      <a:gd name="T49" fmla="*/ 72 h 143"/>
                      <a:gd name="T50" fmla="*/ 18 w 113"/>
                      <a:gd name="T51" fmla="*/ 64 h 143"/>
                      <a:gd name="T52" fmla="*/ 17 w 113"/>
                      <a:gd name="T53" fmla="*/ 64 h 143"/>
                      <a:gd name="T54" fmla="*/ 59 w 113"/>
                      <a:gd name="T55" fmla="*/ 53 h 143"/>
                      <a:gd name="T56" fmla="*/ 61 w 113"/>
                      <a:gd name="T57" fmla="*/ 58 h 143"/>
                      <a:gd name="T58" fmla="*/ 61 w 113"/>
                      <a:gd name="T59" fmla="*/ 66 h 143"/>
                      <a:gd name="T60" fmla="*/ 66 w 113"/>
                      <a:gd name="T61" fmla="*/ 65 h 143"/>
                      <a:gd name="T62" fmla="*/ 25 w 113"/>
                      <a:gd name="T63" fmla="*/ 44 h 143"/>
                      <a:gd name="T64" fmla="*/ 27 w 113"/>
                      <a:gd name="T65" fmla="*/ 46 h 143"/>
                      <a:gd name="T66" fmla="*/ 14 w 113"/>
                      <a:gd name="T67" fmla="*/ 46 h 143"/>
                      <a:gd name="T68" fmla="*/ 10 w 113"/>
                      <a:gd name="T69" fmla="*/ 46 h 143"/>
                      <a:gd name="T70" fmla="*/ 7 w 113"/>
                      <a:gd name="T71" fmla="*/ 54 h 143"/>
                      <a:gd name="T72" fmla="*/ 6 w 113"/>
                      <a:gd name="T73" fmla="*/ 59 h 143"/>
                      <a:gd name="T74" fmla="*/ 10 w 113"/>
                      <a:gd name="T75" fmla="*/ 62 h 143"/>
                      <a:gd name="T76" fmla="*/ 16 w 113"/>
                      <a:gd name="T77" fmla="*/ 58 h 143"/>
                      <a:gd name="T78" fmla="*/ 42 w 113"/>
                      <a:gd name="T79" fmla="*/ 32 h 143"/>
                      <a:gd name="T80" fmla="*/ 43 w 113"/>
                      <a:gd name="T81" fmla="*/ 36 h 143"/>
                      <a:gd name="T82" fmla="*/ 51 w 113"/>
                      <a:gd name="T83" fmla="*/ 46 h 143"/>
                      <a:gd name="T84" fmla="*/ 48 w 113"/>
                      <a:gd name="T85" fmla="*/ 52 h 143"/>
                      <a:gd name="T86" fmla="*/ 52 w 113"/>
                      <a:gd name="T87" fmla="*/ 44 h 143"/>
                      <a:gd name="T88" fmla="*/ 43 w 113"/>
                      <a:gd name="T89" fmla="*/ 34 h 143"/>
                      <a:gd name="T90" fmla="*/ 7 w 113"/>
                      <a:gd name="T91" fmla="*/ 5 h 143"/>
                      <a:gd name="T92" fmla="*/ 0 w 113"/>
                      <a:gd name="T93" fmla="*/ 5 h 143"/>
                      <a:gd name="T94" fmla="*/ 15 w 113"/>
                      <a:gd name="T95" fmla="*/ 7 h 143"/>
                      <a:gd name="T96" fmla="*/ 15 w 113"/>
                      <a:gd name="T97" fmla="*/ 4 h 143"/>
                      <a:gd name="T98" fmla="*/ 33 w 113"/>
                      <a:gd name="T99" fmla="*/ 23 h 143"/>
                      <a:gd name="T100" fmla="*/ 35 w 113"/>
                      <a:gd name="T101" fmla="*/ 7 h 143"/>
                      <a:gd name="T102" fmla="*/ 31 w 113"/>
                      <a:gd name="T103" fmla="*/ 3 h 143"/>
                      <a:gd name="T104" fmla="*/ 22 w 113"/>
                      <a:gd name="T105" fmla="*/ 1 h 143"/>
                      <a:gd name="T106" fmla="*/ 35 w 113"/>
                      <a:gd name="T107" fmla="*/ 10 h 143"/>
                      <a:gd name="T108" fmla="*/ 31 w 113"/>
                      <a:gd name="T109" fmla="*/ 19 h 143"/>
                      <a:gd name="T110" fmla="*/ 32 w 113"/>
                      <a:gd name="T111" fmla="*/ 24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13" h="143">
                        <a:moveTo>
                          <a:pt x="104" y="136"/>
                        </a:moveTo>
                        <a:lnTo>
                          <a:pt x="104" y="134"/>
                        </a:lnTo>
                        <a:lnTo>
                          <a:pt x="103" y="133"/>
                        </a:lnTo>
                        <a:lnTo>
                          <a:pt x="101" y="136"/>
                        </a:lnTo>
                        <a:lnTo>
                          <a:pt x="100" y="137"/>
                        </a:lnTo>
                        <a:lnTo>
                          <a:pt x="99" y="137"/>
                        </a:lnTo>
                        <a:lnTo>
                          <a:pt x="96" y="136"/>
                        </a:lnTo>
                        <a:lnTo>
                          <a:pt x="94" y="136"/>
                        </a:lnTo>
                        <a:lnTo>
                          <a:pt x="92" y="138"/>
                        </a:lnTo>
                        <a:lnTo>
                          <a:pt x="90" y="139"/>
                        </a:lnTo>
                        <a:lnTo>
                          <a:pt x="90" y="139"/>
                        </a:lnTo>
                        <a:lnTo>
                          <a:pt x="90" y="140"/>
                        </a:lnTo>
                        <a:lnTo>
                          <a:pt x="89" y="141"/>
                        </a:lnTo>
                        <a:lnTo>
                          <a:pt x="89" y="142"/>
                        </a:lnTo>
                        <a:lnTo>
                          <a:pt x="90" y="143"/>
                        </a:lnTo>
                        <a:lnTo>
                          <a:pt x="96" y="143"/>
                        </a:lnTo>
                        <a:lnTo>
                          <a:pt x="100" y="142"/>
                        </a:lnTo>
                        <a:lnTo>
                          <a:pt x="103" y="138"/>
                        </a:lnTo>
                        <a:lnTo>
                          <a:pt x="104" y="136"/>
                        </a:lnTo>
                        <a:close/>
                        <a:moveTo>
                          <a:pt x="107" y="129"/>
                        </a:moveTo>
                        <a:lnTo>
                          <a:pt x="105" y="128"/>
                        </a:lnTo>
                        <a:lnTo>
                          <a:pt x="104" y="129"/>
                        </a:lnTo>
                        <a:lnTo>
                          <a:pt x="104" y="130"/>
                        </a:lnTo>
                        <a:lnTo>
                          <a:pt x="107" y="129"/>
                        </a:lnTo>
                        <a:lnTo>
                          <a:pt x="107" y="129"/>
                        </a:lnTo>
                        <a:close/>
                        <a:moveTo>
                          <a:pt x="107" y="107"/>
                        </a:moveTo>
                        <a:lnTo>
                          <a:pt x="105" y="106"/>
                        </a:lnTo>
                        <a:lnTo>
                          <a:pt x="104" y="108"/>
                        </a:lnTo>
                        <a:lnTo>
                          <a:pt x="105" y="109"/>
                        </a:lnTo>
                        <a:lnTo>
                          <a:pt x="108" y="108"/>
                        </a:lnTo>
                        <a:lnTo>
                          <a:pt x="110" y="109"/>
                        </a:lnTo>
                        <a:lnTo>
                          <a:pt x="112" y="110"/>
                        </a:lnTo>
                        <a:lnTo>
                          <a:pt x="113" y="109"/>
                        </a:lnTo>
                        <a:lnTo>
                          <a:pt x="113" y="109"/>
                        </a:lnTo>
                        <a:lnTo>
                          <a:pt x="111" y="108"/>
                        </a:lnTo>
                        <a:lnTo>
                          <a:pt x="109" y="107"/>
                        </a:lnTo>
                        <a:lnTo>
                          <a:pt x="108" y="107"/>
                        </a:lnTo>
                        <a:lnTo>
                          <a:pt x="107" y="107"/>
                        </a:lnTo>
                        <a:lnTo>
                          <a:pt x="107" y="107"/>
                        </a:lnTo>
                        <a:close/>
                        <a:moveTo>
                          <a:pt x="82" y="112"/>
                        </a:moveTo>
                        <a:lnTo>
                          <a:pt x="85" y="110"/>
                        </a:lnTo>
                        <a:lnTo>
                          <a:pt x="87" y="109"/>
                        </a:lnTo>
                        <a:lnTo>
                          <a:pt x="91" y="104"/>
                        </a:lnTo>
                        <a:lnTo>
                          <a:pt x="90" y="102"/>
                        </a:lnTo>
                        <a:lnTo>
                          <a:pt x="91" y="100"/>
                        </a:lnTo>
                        <a:lnTo>
                          <a:pt x="89" y="100"/>
                        </a:lnTo>
                        <a:lnTo>
                          <a:pt x="88" y="102"/>
                        </a:lnTo>
                        <a:lnTo>
                          <a:pt x="88" y="103"/>
                        </a:lnTo>
                        <a:lnTo>
                          <a:pt x="89" y="103"/>
                        </a:lnTo>
                        <a:lnTo>
                          <a:pt x="89" y="104"/>
                        </a:lnTo>
                        <a:lnTo>
                          <a:pt x="88" y="106"/>
                        </a:lnTo>
                        <a:lnTo>
                          <a:pt x="87" y="106"/>
                        </a:lnTo>
                        <a:lnTo>
                          <a:pt x="87" y="107"/>
                        </a:lnTo>
                        <a:lnTo>
                          <a:pt x="86" y="107"/>
                        </a:lnTo>
                        <a:lnTo>
                          <a:pt x="85" y="109"/>
                        </a:lnTo>
                        <a:lnTo>
                          <a:pt x="82" y="112"/>
                        </a:lnTo>
                        <a:lnTo>
                          <a:pt x="81" y="113"/>
                        </a:lnTo>
                        <a:lnTo>
                          <a:pt x="82" y="112"/>
                        </a:lnTo>
                        <a:lnTo>
                          <a:pt x="82" y="112"/>
                        </a:lnTo>
                        <a:close/>
                        <a:moveTo>
                          <a:pt x="86" y="100"/>
                        </a:moveTo>
                        <a:lnTo>
                          <a:pt x="85" y="100"/>
                        </a:lnTo>
                        <a:lnTo>
                          <a:pt x="84" y="98"/>
                        </a:lnTo>
                        <a:lnTo>
                          <a:pt x="82" y="98"/>
                        </a:lnTo>
                        <a:lnTo>
                          <a:pt x="82" y="98"/>
                        </a:lnTo>
                        <a:lnTo>
                          <a:pt x="82" y="99"/>
                        </a:lnTo>
                        <a:lnTo>
                          <a:pt x="82" y="101"/>
                        </a:lnTo>
                        <a:lnTo>
                          <a:pt x="83" y="100"/>
                        </a:lnTo>
                        <a:lnTo>
                          <a:pt x="86" y="102"/>
                        </a:lnTo>
                        <a:lnTo>
                          <a:pt x="87" y="101"/>
                        </a:lnTo>
                        <a:lnTo>
                          <a:pt x="86" y="100"/>
                        </a:lnTo>
                        <a:close/>
                        <a:moveTo>
                          <a:pt x="71" y="96"/>
                        </a:moveTo>
                        <a:lnTo>
                          <a:pt x="71" y="93"/>
                        </a:lnTo>
                        <a:lnTo>
                          <a:pt x="70" y="91"/>
                        </a:lnTo>
                        <a:lnTo>
                          <a:pt x="68" y="90"/>
                        </a:lnTo>
                        <a:lnTo>
                          <a:pt x="67" y="86"/>
                        </a:lnTo>
                        <a:lnTo>
                          <a:pt x="66" y="83"/>
                        </a:lnTo>
                        <a:lnTo>
                          <a:pt x="65" y="81"/>
                        </a:lnTo>
                        <a:lnTo>
                          <a:pt x="64" y="77"/>
                        </a:lnTo>
                        <a:lnTo>
                          <a:pt x="64" y="79"/>
                        </a:lnTo>
                        <a:lnTo>
                          <a:pt x="64" y="80"/>
                        </a:lnTo>
                        <a:lnTo>
                          <a:pt x="65" y="82"/>
                        </a:lnTo>
                        <a:lnTo>
                          <a:pt x="66" y="86"/>
                        </a:lnTo>
                        <a:lnTo>
                          <a:pt x="67" y="87"/>
                        </a:lnTo>
                        <a:lnTo>
                          <a:pt x="66" y="88"/>
                        </a:lnTo>
                        <a:lnTo>
                          <a:pt x="65" y="88"/>
                        </a:lnTo>
                        <a:lnTo>
                          <a:pt x="64" y="89"/>
                        </a:lnTo>
                        <a:lnTo>
                          <a:pt x="66" y="90"/>
                        </a:lnTo>
                        <a:lnTo>
                          <a:pt x="69" y="92"/>
                        </a:lnTo>
                        <a:lnTo>
                          <a:pt x="71" y="97"/>
                        </a:lnTo>
                        <a:lnTo>
                          <a:pt x="71" y="96"/>
                        </a:lnTo>
                        <a:lnTo>
                          <a:pt x="71" y="96"/>
                        </a:lnTo>
                        <a:close/>
                        <a:moveTo>
                          <a:pt x="56" y="83"/>
                        </a:moveTo>
                        <a:lnTo>
                          <a:pt x="54" y="82"/>
                        </a:lnTo>
                        <a:lnTo>
                          <a:pt x="54" y="81"/>
                        </a:lnTo>
                        <a:lnTo>
                          <a:pt x="51" y="78"/>
                        </a:lnTo>
                        <a:lnTo>
                          <a:pt x="50" y="77"/>
                        </a:lnTo>
                        <a:lnTo>
                          <a:pt x="49" y="79"/>
                        </a:lnTo>
                        <a:lnTo>
                          <a:pt x="50" y="79"/>
                        </a:lnTo>
                        <a:lnTo>
                          <a:pt x="54" y="82"/>
                        </a:lnTo>
                        <a:lnTo>
                          <a:pt x="56" y="83"/>
                        </a:lnTo>
                        <a:lnTo>
                          <a:pt x="56" y="83"/>
                        </a:lnTo>
                        <a:lnTo>
                          <a:pt x="56" y="83"/>
                        </a:lnTo>
                        <a:close/>
                        <a:moveTo>
                          <a:pt x="84" y="68"/>
                        </a:moveTo>
                        <a:lnTo>
                          <a:pt x="83" y="67"/>
                        </a:lnTo>
                        <a:lnTo>
                          <a:pt x="83" y="67"/>
                        </a:lnTo>
                        <a:lnTo>
                          <a:pt x="82" y="67"/>
                        </a:lnTo>
                        <a:lnTo>
                          <a:pt x="80" y="71"/>
                        </a:lnTo>
                        <a:lnTo>
                          <a:pt x="82" y="71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close/>
                        <a:moveTo>
                          <a:pt x="17" y="64"/>
                        </a:moveTo>
                        <a:lnTo>
                          <a:pt x="16" y="62"/>
                        </a:lnTo>
                        <a:lnTo>
                          <a:pt x="15" y="63"/>
                        </a:lnTo>
                        <a:lnTo>
                          <a:pt x="14" y="63"/>
                        </a:lnTo>
                        <a:lnTo>
                          <a:pt x="13" y="64"/>
                        </a:lnTo>
                        <a:lnTo>
                          <a:pt x="12" y="64"/>
                        </a:lnTo>
                        <a:lnTo>
                          <a:pt x="11" y="64"/>
                        </a:lnTo>
                        <a:lnTo>
                          <a:pt x="12" y="68"/>
                        </a:lnTo>
                        <a:lnTo>
                          <a:pt x="13" y="69"/>
                        </a:lnTo>
                        <a:lnTo>
                          <a:pt x="14" y="73"/>
                        </a:lnTo>
                        <a:lnTo>
                          <a:pt x="15" y="73"/>
                        </a:lnTo>
                        <a:lnTo>
                          <a:pt x="14" y="75"/>
                        </a:lnTo>
                        <a:lnTo>
                          <a:pt x="18" y="75"/>
                        </a:lnTo>
                        <a:lnTo>
                          <a:pt x="19" y="73"/>
                        </a:lnTo>
                        <a:lnTo>
                          <a:pt x="19" y="72"/>
                        </a:lnTo>
                        <a:lnTo>
                          <a:pt x="19" y="72"/>
                        </a:lnTo>
                        <a:lnTo>
                          <a:pt x="19" y="71"/>
                        </a:lnTo>
                        <a:lnTo>
                          <a:pt x="19" y="70"/>
                        </a:lnTo>
                        <a:lnTo>
                          <a:pt x="19" y="66"/>
                        </a:lnTo>
                        <a:lnTo>
                          <a:pt x="18" y="64"/>
                        </a:lnTo>
                        <a:lnTo>
                          <a:pt x="16" y="67"/>
                        </a:lnTo>
                        <a:lnTo>
                          <a:pt x="15" y="66"/>
                        </a:lnTo>
                        <a:lnTo>
                          <a:pt x="17" y="64"/>
                        </a:lnTo>
                        <a:lnTo>
                          <a:pt x="17" y="64"/>
                        </a:lnTo>
                        <a:lnTo>
                          <a:pt x="17" y="64"/>
                        </a:lnTo>
                        <a:close/>
                        <a:moveTo>
                          <a:pt x="66" y="65"/>
                        </a:moveTo>
                        <a:lnTo>
                          <a:pt x="62" y="60"/>
                        </a:lnTo>
                        <a:lnTo>
                          <a:pt x="62" y="59"/>
                        </a:lnTo>
                        <a:lnTo>
                          <a:pt x="60" y="53"/>
                        </a:lnTo>
                        <a:lnTo>
                          <a:pt x="59" y="53"/>
                        </a:lnTo>
                        <a:lnTo>
                          <a:pt x="58" y="53"/>
                        </a:lnTo>
                        <a:lnTo>
                          <a:pt x="58" y="54"/>
                        </a:lnTo>
                        <a:lnTo>
                          <a:pt x="59" y="56"/>
                        </a:lnTo>
                        <a:lnTo>
                          <a:pt x="59" y="57"/>
                        </a:lnTo>
                        <a:lnTo>
                          <a:pt x="61" y="58"/>
                        </a:lnTo>
                        <a:lnTo>
                          <a:pt x="62" y="62"/>
                        </a:lnTo>
                        <a:lnTo>
                          <a:pt x="64" y="63"/>
                        </a:lnTo>
                        <a:lnTo>
                          <a:pt x="63" y="64"/>
                        </a:lnTo>
                        <a:lnTo>
                          <a:pt x="62" y="66"/>
                        </a:lnTo>
                        <a:lnTo>
                          <a:pt x="61" y="66"/>
                        </a:lnTo>
                        <a:lnTo>
                          <a:pt x="62" y="66"/>
                        </a:lnTo>
                        <a:lnTo>
                          <a:pt x="64" y="66"/>
                        </a:lnTo>
                        <a:lnTo>
                          <a:pt x="66" y="66"/>
                        </a:lnTo>
                        <a:lnTo>
                          <a:pt x="66" y="65"/>
                        </a:lnTo>
                        <a:lnTo>
                          <a:pt x="66" y="65"/>
                        </a:lnTo>
                        <a:close/>
                        <a:moveTo>
                          <a:pt x="27" y="46"/>
                        </a:moveTo>
                        <a:lnTo>
                          <a:pt x="29" y="45"/>
                        </a:lnTo>
                        <a:lnTo>
                          <a:pt x="29" y="45"/>
                        </a:lnTo>
                        <a:lnTo>
                          <a:pt x="28" y="44"/>
                        </a:lnTo>
                        <a:lnTo>
                          <a:pt x="25" y="44"/>
                        </a:lnTo>
                        <a:lnTo>
                          <a:pt x="23" y="45"/>
                        </a:lnTo>
                        <a:lnTo>
                          <a:pt x="22" y="46"/>
                        </a:lnTo>
                        <a:lnTo>
                          <a:pt x="23" y="46"/>
                        </a:lnTo>
                        <a:lnTo>
                          <a:pt x="24" y="46"/>
                        </a:lnTo>
                        <a:lnTo>
                          <a:pt x="27" y="46"/>
                        </a:lnTo>
                        <a:lnTo>
                          <a:pt x="27" y="46"/>
                        </a:lnTo>
                        <a:close/>
                        <a:moveTo>
                          <a:pt x="17" y="53"/>
                        </a:moveTo>
                        <a:lnTo>
                          <a:pt x="15" y="51"/>
                        </a:lnTo>
                        <a:lnTo>
                          <a:pt x="15" y="47"/>
                        </a:lnTo>
                        <a:lnTo>
                          <a:pt x="14" y="46"/>
                        </a:lnTo>
                        <a:lnTo>
                          <a:pt x="15" y="44"/>
                        </a:lnTo>
                        <a:lnTo>
                          <a:pt x="13" y="43"/>
                        </a:lnTo>
                        <a:lnTo>
                          <a:pt x="11" y="41"/>
                        </a:lnTo>
                        <a:lnTo>
                          <a:pt x="10" y="42"/>
                        </a:lnTo>
                        <a:lnTo>
                          <a:pt x="10" y="46"/>
                        </a:lnTo>
                        <a:lnTo>
                          <a:pt x="9" y="47"/>
                        </a:lnTo>
                        <a:lnTo>
                          <a:pt x="6" y="52"/>
                        </a:lnTo>
                        <a:lnTo>
                          <a:pt x="7" y="53"/>
                        </a:lnTo>
                        <a:lnTo>
                          <a:pt x="7" y="53"/>
                        </a:lnTo>
                        <a:lnTo>
                          <a:pt x="7" y="54"/>
                        </a:lnTo>
                        <a:lnTo>
                          <a:pt x="5" y="56"/>
                        </a:lnTo>
                        <a:lnTo>
                          <a:pt x="5" y="55"/>
                        </a:lnTo>
                        <a:lnTo>
                          <a:pt x="3" y="55"/>
                        </a:lnTo>
                        <a:lnTo>
                          <a:pt x="4" y="57"/>
                        </a:lnTo>
                        <a:lnTo>
                          <a:pt x="6" y="59"/>
                        </a:lnTo>
                        <a:lnTo>
                          <a:pt x="7" y="59"/>
                        </a:lnTo>
                        <a:lnTo>
                          <a:pt x="9" y="58"/>
                        </a:lnTo>
                        <a:lnTo>
                          <a:pt x="9" y="60"/>
                        </a:lnTo>
                        <a:lnTo>
                          <a:pt x="10" y="61"/>
                        </a:lnTo>
                        <a:lnTo>
                          <a:pt x="10" y="62"/>
                        </a:lnTo>
                        <a:lnTo>
                          <a:pt x="11" y="61"/>
                        </a:lnTo>
                        <a:lnTo>
                          <a:pt x="14" y="60"/>
                        </a:lnTo>
                        <a:lnTo>
                          <a:pt x="15" y="60"/>
                        </a:lnTo>
                        <a:lnTo>
                          <a:pt x="16" y="59"/>
                        </a:lnTo>
                        <a:lnTo>
                          <a:pt x="16" y="58"/>
                        </a:lnTo>
                        <a:lnTo>
                          <a:pt x="17" y="56"/>
                        </a:lnTo>
                        <a:lnTo>
                          <a:pt x="17" y="53"/>
                        </a:lnTo>
                        <a:lnTo>
                          <a:pt x="17" y="53"/>
                        </a:lnTo>
                        <a:close/>
                        <a:moveTo>
                          <a:pt x="43" y="34"/>
                        </a:moveTo>
                        <a:lnTo>
                          <a:pt x="42" y="32"/>
                        </a:lnTo>
                        <a:lnTo>
                          <a:pt x="41" y="32"/>
                        </a:lnTo>
                        <a:lnTo>
                          <a:pt x="41" y="34"/>
                        </a:lnTo>
                        <a:lnTo>
                          <a:pt x="40" y="36"/>
                        </a:lnTo>
                        <a:lnTo>
                          <a:pt x="42" y="35"/>
                        </a:lnTo>
                        <a:lnTo>
                          <a:pt x="43" y="36"/>
                        </a:lnTo>
                        <a:lnTo>
                          <a:pt x="45" y="38"/>
                        </a:lnTo>
                        <a:lnTo>
                          <a:pt x="48" y="38"/>
                        </a:lnTo>
                        <a:lnTo>
                          <a:pt x="49" y="41"/>
                        </a:lnTo>
                        <a:lnTo>
                          <a:pt x="51" y="43"/>
                        </a:lnTo>
                        <a:lnTo>
                          <a:pt x="51" y="46"/>
                        </a:lnTo>
                        <a:lnTo>
                          <a:pt x="50" y="47"/>
                        </a:lnTo>
                        <a:lnTo>
                          <a:pt x="49" y="50"/>
                        </a:lnTo>
                        <a:lnTo>
                          <a:pt x="47" y="50"/>
                        </a:lnTo>
                        <a:lnTo>
                          <a:pt x="47" y="51"/>
                        </a:lnTo>
                        <a:lnTo>
                          <a:pt x="48" y="52"/>
                        </a:lnTo>
                        <a:lnTo>
                          <a:pt x="49" y="53"/>
                        </a:lnTo>
                        <a:lnTo>
                          <a:pt x="50" y="54"/>
                        </a:lnTo>
                        <a:lnTo>
                          <a:pt x="50" y="51"/>
                        </a:lnTo>
                        <a:lnTo>
                          <a:pt x="51" y="48"/>
                        </a:lnTo>
                        <a:lnTo>
                          <a:pt x="52" y="44"/>
                        </a:lnTo>
                        <a:lnTo>
                          <a:pt x="52" y="43"/>
                        </a:lnTo>
                        <a:lnTo>
                          <a:pt x="51" y="42"/>
                        </a:lnTo>
                        <a:lnTo>
                          <a:pt x="48" y="38"/>
                        </a:lnTo>
                        <a:lnTo>
                          <a:pt x="45" y="37"/>
                        </a:lnTo>
                        <a:lnTo>
                          <a:pt x="43" y="34"/>
                        </a:lnTo>
                        <a:lnTo>
                          <a:pt x="43" y="34"/>
                        </a:lnTo>
                        <a:close/>
                        <a:moveTo>
                          <a:pt x="10" y="4"/>
                        </a:moveTo>
                        <a:lnTo>
                          <a:pt x="8" y="4"/>
                        </a:lnTo>
                        <a:lnTo>
                          <a:pt x="7" y="4"/>
                        </a:lnTo>
                        <a:lnTo>
                          <a:pt x="7" y="5"/>
                        </a:lnTo>
                        <a:lnTo>
                          <a:pt x="7" y="6"/>
                        </a:lnTo>
                        <a:lnTo>
                          <a:pt x="5" y="8"/>
                        </a:lnTo>
                        <a:lnTo>
                          <a:pt x="3" y="8"/>
                        </a:lnTo>
                        <a:lnTo>
                          <a:pt x="1" y="6"/>
                        </a:lnTo>
                        <a:lnTo>
                          <a:pt x="0" y="5"/>
                        </a:lnTo>
                        <a:lnTo>
                          <a:pt x="2" y="10"/>
                        </a:lnTo>
                        <a:lnTo>
                          <a:pt x="3" y="10"/>
                        </a:lnTo>
                        <a:lnTo>
                          <a:pt x="5" y="10"/>
                        </a:lnTo>
                        <a:lnTo>
                          <a:pt x="9" y="9"/>
                        </a:lnTo>
                        <a:lnTo>
                          <a:pt x="15" y="7"/>
                        </a:lnTo>
                        <a:lnTo>
                          <a:pt x="21" y="6"/>
                        </a:lnTo>
                        <a:lnTo>
                          <a:pt x="21" y="5"/>
                        </a:lnTo>
                        <a:lnTo>
                          <a:pt x="21" y="4"/>
                        </a:lnTo>
                        <a:lnTo>
                          <a:pt x="18" y="5"/>
                        </a:lnTo>
                        <a:lnTo>
                          <a:pt x="15" y="4"/>
                        </a:lnTo>
                        <a:lnTo>
                          <a:pt x="14" y="5"/>
                        </a:lnTo>
                        <a:lnTo>
                          <a:pt x="12" y="5"/>
                        </a:lnTo>
                        <a:lnTo>
                          <a:pt x="10" y="4"/>
                        </a:lnTo>
                        <a:close/>
                        <a:moveTo>
                          <a:pt x="32" y="24"/>
                        </a:moveTo>
                        <a:lnTo>
                          <a:pt x="33" y="23"/>
                        </a:lnTo>
                        <a:lnTo>
                          <a:pt x="35" y="17"/>
                        </a:lnTo>
                        <a:lnTo>
                          <a:pt x="38" y="14"/>
                        </a:lnTo>
                        <a:lnTo>
                          <a:pt x="38" y="10"/>
                        </a:lnTo>
                        <a:lnTo>
                          <a:pt x="36" y="8"/>
                        </a:lnTo>
                        <a:lnTo>
                          <a:pt x="35" y="7"/>
                        </a:lnTo>
                        <a:lnTo>
                          <a:pt x="34" y="6"/>
                        </a:lnTo>
                        <a:lnTo>
                          <a:pt x="35" y="5"/>
                        </a:lnTo>
                        <a:lnTo>
                          <a:pt x="34" y="5"/>
                        </a:lnTo>
                        <a:lnTo>
                          <a:pt x="33" y="4"/>
                        </a:lnTo>
                        <a:lnTo>
                          <a:pt x="31" y="3"/>
                        </a:lnTo>
                        <a:lnTo>
                          <a:pt x="29" y="1"/>
                        </a:lnTo>
                        <a:lnTo>
                          <a:pt x="28" y="1"/>
                        </a:lnTo>
                        <a:lnTo>
                          <a:pt x="25" y="0"/>
                        </a:lnTo>
                        <a:lnTo>
                          <a:pt x="24" y="0"/>
                        </a:lnTo>
                        <a:lnTo>
                          <a:pt x="22" y="1"/>
                        </a:lnTo>
                        <a:lnTo>
                          <a:pt x="25" y="1"/>
                        </a:lnTo>
                        <a:lnTo>
                          <a:pt x="30" y="2"/>
                        </a:lnTo>
                        <a:lnTo>
                          <a:pt x="33" y="7"/>
                        </a:lnTo>
                        <a:lnTo>
                          <a:pt x="35" y="9"/>
                        </a:lnTo>
                        <a:lnTo>
                          <a:pt x="35" y="10"/>
                        </a:lnTo>
                        <a:lnTo>
                          <a:pt x="34" y="12"/>
                        </a:lnTo>
                        <a:lnTo>
                          <a:pt x="34" y="14"/>
                        </a:lnTo>
                        <a:lnTo>
                          <a:pt x="33" y="16"/>
                        </a:lnTo>
                        <a:lnTo>
                          <a:pt x="33" y="18"/>
                        </a:lnTo>
                        <a:lnTo>
                          <a:pt x="31" y="19"/>
                        </a:lnTo>
                        <a:lnTo>
                          <a:pt x="29" y="21"/>
                        </a:lnTo>
                        <a:lnTo>
                          <a:pt x="30" y="22"/>
                        </a:lnTo>
                        <a:lnTo>
                          <a:pt x="31" y="25"/>
                        </a:lnTo>
                        <a:lnTo>
                          <a:pt x="32" y="24"/>
                        </a:lnTo>
                        <a:lnTo>
                          <a:pt x="32" y="2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E0829FC-2629-CD70-EB9E-2957FBF2E8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2287" y="3786188"/>
                    <a:ext cx="47625" cy="96838"/>
                  </a:xfrm>
                  <a:custGeom>
                    <a:avLst/>
                    <a:gdLst>
                      <a:gd name="T0" fmla="*/ 6 w 30"/>
                      <a:gd name="T1" fmla="*/ 61 h 61"/>
                      <a:gd name="T2" fmla="*/ 11 w 30"/>
                      <a:gd name="T3" fmla="*/ 54 h 61"/>
                      <a:gd name="T4" fmla="*/ 15 w 30"/>
                      <a:gd name="T5" fmla="*/ 53 h 61"/>
                      <a:gd name="T6" fmla="*/ 20 w 30"/>
                      <a:gd name="T7" fmla="*/ 46 h 61"/>
                      <a:gd name="T8" fmla="*/ 23 w 30"/>
                      <a:gd name="T9" fmla="*/ 34 h 61"/>
                      <a:gd name="T10" fmla="*/ 22 w 30"/>
                      <a:gd name="T11" fmla="*/ 32 h 61"/>
                      <a:gd name="T12" fmla="*/ 25 w 30"/>
                      <a:gd name="T13" fmla="*/ 24 h 61"/>
                      <a:gd name="T14" fmla="*/ 24 w 30"/>
                      <a:gd name="T15" fmla="*/ 20 h 61"/>
                      <a:gd name="T16" fmla="*/ 29 w 30"/>
                      <a:gd name="T17" fmla="*/ 10 h 61"/>
                      <a:gd name="T18" fmla="*/ 30 w 30"/>
                      <a:gd name="T19" fmla="*/ 3 h 61"/>
                      <a:gd name="T20" fmla="*/ 26 w 30"/>
                      <a:gd name="T21" fmla="*/ 3 h 61"/>
                      <a:gd name="T22" fmla="*/ 26 w 30"/>
                      <a:gd name="T23" fmla="*/ 0 h 61"/>
                      <a:gd name="T24" fmla="*/ 22 w 30"/>
                      <a:gd name="T25" fmla="*/ 0 h 61"/>
                      <a:gd name="T26" fmla="*/ 13 w 30"/>
                      <a:gd name="T27" fmla="*/ 14 h 61"/>
                      <a:gd name="T28" fmla="*/ 9 w 30"/>
                      <a:gd name="T29" fmla="*/ 11 h 61"/>
                      <a:gd name="T30" fmla="*/ 7 w 30"/>
                      <a:gd name="T31" fmla="*/ 13 h 61"/>
                      <a:gd name="T32" fmla="*/ 7 w 30"/>
                      <a:gd name="T33" fmla="*/ 16 h 61"/>
                      <a:gd name="T34" fmla="*/ 4 w 30"/>
                      <a:gd name="T35" fmla="*/ 35 h 61"/>
                      <a:gd name="T36" fmla="*/ 0 w 30"/>
                      <a:gd name="T37" fmla="*/ 61 h 61"/>
                      <a:gd name="T38" fmla="*/ 6 w 30"/>
                      <a:gd name="T39" fmla="*/ 61 h 61"/>
                      <a:gd name="T40" fmla="*/ 6 w 30"/>
                      <a:gd name="T41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30" h="61">
                        <a:moveTo>
                          <a:pt x="6" y="61"/>
                        </a:moveTo>
                        <a:lnTo>
                          <a:pt x="11" y="54"/>
                        </a:lnTo>
                        <a:lnTo>
                          <a:pt x="15" y="53"/>
                        </a:lnTo>
                        <a:lnTo>
                          <a:pt x="20" y="46"/>
                        </a:lnTo>
                        <a:lnTo>
                          <a:pt x="23" y="34"/>
                        </a:lnTo>
                        <a:lnTo>
                          <a:pt x="22" y="32"/>
                        </a:lnTo>
                        <a:lnTo>
                          <a:pt x="25" y="24"/>
                        </a:lnTo>
                        <a:lnTo>
                          <a:pt x="24" y="20"/>
                        </a:lnTo>
                        <a:lnTo>
                          <a:pt x="29" y="10"/>
                        </a:lnTo>
                        <a:lnTo>
                          <a:pt x="30" y="3"/>
                        </a:lnTo>
                        <a:lnTo>
                          <a:pt x="26" y="3"/>
                        </a:lnTo>
                        <a:lnTo>
                          <a:pt x="26" y="0"/>
                        </a:lnTo>
                        <a:lnTo>
                          <a:pt x="22" y="0"/>
                        </a:lnTo>
                        <a:lnTo>
                          <a:pt x="13" y="14"/>
                        </a:lnTo>
                        <a:lnTo>
                          <a:pt x="9" y="11"/>
                        </a:lnTo>
                        <a:lnTo>
                          <a:pt x="7" y="13"/>
                        </a:lnTo>
                        <a:lnTo>
                          <a:pt x="7" y="16"/>
                        </a:lnTo>
                        <a:lnTo>
                          <a:pt x="4" y="35"/>
                        </a:lnTo>
                        <a:lnTo>
                          <a:pt x="0" y="61"/>
                        </a:lnTo>
                        <a:lnTo>
                          <a:pt x="6" y="61"/>
                        </a:lnTo>
                        <a:lnTo>
                          <a:pt x="6" y="6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DB0FDCA-A1AB-78B4-D6DB-79933A46E2E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9487" y="1549401"/>
                    <a:ext cx="2525712" cy="1347788"/>
                  </a:xfrm>
                  <a:custGeom>
                    <a:avLst/>
                    <a:gdLst>
                      <a:gd name="T0" fmla="*/ 1194 w 1591"/>
                      <a:gd name="T1" fmla="*/ 665 h 849"/>
                      <a:gd name="T2" fmla="*/ 32 w 1591"/>
                      <a:gd name="T3" fmla="*/ 652 h 849"/>
                      <a:gd name="T4" fmla="*/ 1323 w 1591"/>
                      <a:gd name="T5" fmla="*/ 649 h 849"/>
                      <a:gd name="T6" fmla="*/ 1366 w 1591"/>
                      <a:gd name="T7" fmla="*/ 743 h 849"/>
                      <a:gd name="T8" fmla="*/ 1346 w 1591"/>
                      <a:gd name="T9" fmla="*/ 649 h 849"/>
                      <a:gd name="T10" fmla="*/ 1061 w 1591"/>
                      <a:gd name="T11" fmla="*/ 389 h 849"/>
                      <a:gd name="T12" fmla="*/ 1026 w 1591"/>
                      <a:gd name="T13" fmla="*/ 381 h 849"/>
                      <a:gd name="T14" fmla="*/ 1062 w 1591"/>
                      <a:gd name="T15" fmla="*/ 353 h 849"/>
                      <a:gd name="T16" fmla="*/ 1180 w 1591"/>
                      <a:gd name="T17" fmla="*/ 269 h 849"/>
                      <a:gd name="T18" fmla="*/ 890 w 1591"/>
                      <a:gd name="T19" fmla="*/ 256 h 849"/>
                      <a:gd name="T20" fmla="*/ 868 w 1591"/>
                      <a:gd name="T21" fmla="*/ 286 h 849"/>
                      <a:gd name="T22" fmla="*/ 697 w 1591"/>
                      <a:gd name="T23" fmla="*/ 274 h 849"/>
                      <a:gd name="T24" fmla="*/ 476 w 1591"/>
                      <a:gd name="T25" fmla="*/ 243 h 849"/>
                      <a:gd name="T26" fmla="*/ 251 w 1591"/>
                      <a:gd name="T27" fmla="*/ 242 h 849"/>
                      <a:gd name="T28" fmla="*/ 91 w 1591"/>
                      <a:gd name="T29" fmla="*/ 491 h 849"/>
                      <a:gd name="T30" fmla="*/ 108 w 1591"/>
                      <a:gd name="T31" fmla="*/ 688 h 849"/>
                      <a:gd name="T32" fmla="*/ 626 w 1591"/>
                      <a:gd name="T33" fmla="*/ 691 h 849"/>
                      <a:gd name="T34" fmla="*/ 775 w 1591"/>
                      <a:gd name="T35" fmla="*/ 697 h 849"/>
                      <a:gd name="T36" fmla="*/ 838 w 1591"/>
                      <a:gd name="T37" fmla="*/ 755 h 849"/>
                      <a:gd name="T38" fmla="*/ 773 w 1591"/>
                      <a:gd name="T39" fmla="*/ 847 h 849"/>
                      <a:gd name="T40" fmla="*/ 848 w 1591"/>
                      <a:gd name="T41" fmla="*/ 819 h 849"/>
                      <a:gd name="T42" fmla="*/ 1022 w 1591"/>
                      <a:gd name="T43" fmla="*/ 775 h 849"/>
                      <a:gd name="T44" fmla="*/ 1110 w 1591"/>
                      <a:gd name="T45" fmla="*/ 812 h 849"/>
                      <a:gd name="T46" fmla="*/ 1172 w 1591"/>
                      <a:gd name="T47" fmla="*/ 682 h 849"/>
                      <a:gd name="T48" fmla="*/ 1334 w 1591"/>
                      <a:gd name="T49" fmla="*/ 632 h 849"/>
                      <a:gd name="T50" fmla="*/ 1284 w 1591"/>
                      <a:gd name="T51" fmla="*/ 433 h 849"/>
                      <a:gd name="T52" fmla="*/ 1097 w 1591"/>
                      <a:gd name="T53" fmla="*/ 385 h 849"/>
                      <a:gd name="T54" fmla="*/ 920 w 1591"/>
                      <a:gd name="T55" fmla="*/ 636 h 849"/>
                      <a:gd name="T56" fmla="*/ 783 w 1591"/>
                      <a:gd name="T57" fmla="*/ 467 h 849"/>
                      <a:gd name="T58" fmla="*/ 1030 w 1591"/>
                      <a:gd name="T59" fmla="*/ 308 h 849"/>
                      <a:gd name="T60" fmla="*/ 1014 w 1591"/>
                      <a:gd name="T61" fmla="*/ 259 h 849"/>
                      <a:gd name="T62" fmla="*/ 617 w 1591"/>
                      <a:gd name="T63" fmla="*/ 221 h 849"/>
                      <a:gd name="T64" fmla="*/ 749 w 1591"/>
                      <a:gd name="T65" fmla="*/ 248 h 849"/>
                      <a:gd name="T66" fmla="*/ 780 w 1591"/>
                      <a:gd name="T67" fmla="*/ 191 h 849"/>
                      <a:gd name="T68" fmla="*/ 854 w 1591"/>
                      <a:gd name="T69" fmla="*/ 165 h 849"/>
                      <a:gd name="T70" fmla="*/ 1130 w 1591"/>
                      <a:gd name="T71" fmla="*/ 158 h 849"/>
                      <a:gd name="T72" fmla="*/ 1194 w 1591"/>
                      <a:gd name="T73" fmla="*/ 236 h 849"/>
                      <a:gd name="T74" fmla="*/ 1163 w 1591"/>
                      <a:gd name="T75" fmla="*/ 346 h 849"/>
                      <a:gd name="T76" fmla="*/ 1315 w 1591"/>
                      <a:gd name="T77" fmla="*/ 346 h 849"/>
                      <a:gd name="T78" fmla="*/ 1343 w 1591"/>
                      <a:gd name="T79" fmla="*/ 248 h 849"/>
                      <a:gd name="T80" fmla="*/ 1110 w 1591"/>
                      <a:gd name="T81" fmla="*/ 182 h 849"/>
                      <a:gd name="T82" fmla="*/ 961 w 1591"/>
                      <a:gd name="T83" fmla="*/ 165 h 849"/>
                      <a:gd name="T84" fmla="*/ 976 w 1591"/>
                      <a:gd name="T85" fmla="*/ 192 h 849"/>
                      <a:gd name="T86" fmla="*/ 523 w 1591"/>
                      <a:gd name="T87" fmla="*/ 187 h 849"/>
                      <a:gd name="T88" fmla="*/ 1040 w 1591"/>
                      <a:gd name="T89" fmla="*/ 136 h 849"/>
                      <a:gd name="T90" fmla="*/ 861 w 1591"/>
                      <a:gd name="T91" fmla="*/ 114 h 849"/>
                      <a:gd name="T92" fmla="*/ 764 w 1591"/>
                      <a:gd name="T93" fmla="*/ 146 h 849"/>
                      <a:gd name="T94" fmla="*/ 1060 w 1591"/>
                      <a:gd name="T95" fmla="*/ 128 h 849"/>
                      <a:gd name="T96" fmla="*/ 1132 w 1591"/>
                      <a:gd name="T97" fmla="*/ 126 h 849"/>
                      <a:gd name="T98" fmla="*/ 656 w 1591"/>
                      <a:gd name="T99" fmla="*/ 115 h 849"/>
                      <a:gd name="T100" fmla="*/ 1088 w 1591"/>
                      <a:gd name="T101" fmla="*/ 90 h 849"/>
                      <a:gd name="T102" fmla="*/ 899 w 1591"/>
                      <a:gd name="T103" fmla="*/ 72 h 849"/>
                      <a:gd name="T104" fmla="*/ 971 w 1591"/>
                      <a:gd name="T105" fmla="*/ 59 h 849"/>
                      <a:gd name="T106" fmla="*/ 1153 w 1591"/>
                      <a:gd name="T107" fmla="*/ 32 h 849"/>
                      <a:gd name="T108" fmla="*/ 1222 w 1591"/>
                      <a:gd name="T109" fmla="*/ 53 h 849"/>
                      <a:gd name="T110" fmla="*/ 1229 w 1591"/>
                      <a:gd name="T111" fmla="*/ 15 h 849"/>
                      <a:gd name="T112" fmla="*/ 1203 w 1591"/>
                      <a:gd name="T113" fmla="*/ 69 h 849"/>
                      <a:gd name="T114" fmla="*/ 1296 w 1591"/>
                      <a:gd name="T115" fmla="*/ 99 h 849"/>
                      <a:gd name="T116" fmla="*/ 1492 w 1591"/>
                      <a:gd name="T117" fmla="*/ 34 h 8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591" h="849">
                        <a:moveTo>
                          <a:pt x="1177" y="745"/>
                        </a:moveTo>
                        <a:lnTo>
                          <a:pt x="1174" y="733"/>
                        </a:lnTo>
                        <a:lnTo>
                          <a:pt x="1165" y="740"/>
                        </a:lnTo>
                        <a:lnTo>
                          <a:pt x="1166" y="748"/>
                        </a:lnTo>
                        <a:lnTo>
                          <a:pt x="1188" y="758"/>
                        </a:lnTo>
                        <a:lnTo>
                          <a:pt x="1194" y="757"/>
                        </a:lnTo>
                        <a:lnTo>
                          <a:pt x="1207" y="747"/>
                        </a:lnTo>
                        <a:lnTo>
                          <a:pt x="1190" y="747"/>
                        </a:lnTo>
                        <a:lnTo>
                          <a:pt x="1177" y="745"/>
                        </a:lnTo>
                        <a:lnTo>
                          <a:pt x="1177" y="745"/>
                        </a:lnTo>
                        <a:close/>
                        <a:moveTo>
                          <a:pt x="1231" y="685"/>
                        </a:moveTo>
                        <a:lnTo>
                          <a:pt x="1231" y="681"/>
                        </a:lnTo>
                        <a:lnTo>
                          <a:pt x="1216" y="671"/>
                        </a:lnTo>
                        <a:lnTo>
                          <a:pt x="1194" y="665"/>
                        </a:lnTo>
                        <a:lnTo>
                          <a:pt x="1187" y="667"/>
                        </a:lnTo>
                        <a:lnTo>
                          <a:pt x="1200" y="678"/>
                        </a:lnTo>
                        <a:lnTo>
                          <a:pt x="1222" y="686"/>
                        </a:lnTo>
                        <a:lnTo>
                          <a:pt x="1231" y="685"/>
                        </a:lnTo>
                        <a:lnTo>
                          <a:pt x="1231" y="685"/>
                        </a:lnTo>
                        <a:close/>
                        <a:moveTo>
                          <a:pt x="90" y="699"/>
                        </a:moveTo>
                        <a:lnTo>
                          <a:pt x="91" y="686"/>
                        </a:lnTo>
                        <a:lnTo>
                          <a:pt x="79" y="677"/>
                        </a:lnTo>
                        <a:lnTo>
                          <a:pt x="78" y="665"/>
                        </a:lnTo>
                        <a:lnTo>
                          <a:pt x="77" y="658"/>
                        </a:lnTo>
                        <a:lnTo>
                          <a:pt x="62" y="655"/>
                        </a:lnTo>
                        <a:lnTo>
                          <a:pt x="53" y="652"/>
                        </a:lnTo>
                        <a:lnTo>
                          <a:pt x="38" y="647"/>
                        </a:lnTo>
                        <a:lnTo>
                          <a:pt x="32" y="652"/>
                        </a:lnTo>
                        <a:lnTo>
                          <a:pt x="30" y="664"/>
                        </a:lnTo>
                        <a:lnTo>
                          <a:pt x="46" y="669"/>
                        </a:lnTo>
                        <a:lnTo>
                          <a:pt x="45" y="676"/>
                        </a:lnTo>
                        <a:lnTo>
                          <a:pt x="55" y="684"/>
                        </a:lnTo>
                        <a:lnTo>
                          <a:pt x="55" y="691"/>
                        </a:lnTo>
                        <a:lnTo>
                          <a:pt x="79" y="703"/>
                        </a:lnTo>
                        <a:lnTo>
                          <a:pt x="90" y="699"/>
                        </a:lnTo>
                        <a:lnTo>
                          <a:pt x="90" y="699"/>
                        </a:lnTo>
                        <a:close/>
                        <a:moveTo>
                          <a:pt x="1346" y="649"/>
                        </a:moveTo>
                        <a:lnTo>
                          <a:pt x="1360" y="635"/>
                        </a:lnTo>
                        <a:lnTo>
                          <a:pt x="1365" y="628"/>
                        </a:lnTo>
                        <a:lnTo>
                          <a:pt x="1358" y="627"/>
                        </a:lnTo>
                        <a:lnTo>
                          <a:pt x="1339" y="635"/>
                        </a:lnTo>
                        <a:lnTo>
                          <a:pt x="1323" y="649"/>
                        </a:lnTo>
                        <a:lnTo>
                          <a:pt x="1293" y="685"/>
                        </a:lnTo>
                        <a:lnTo>
                          <a:pt x="1274" y="699"/>
                        </a:lnTo>
                        <a:lnTo>
                          <a:pt x="1279" y="705"/>
                        </a:lnTo>
                        <a:lnTo>
                          <a:pt x="1265" y="713"/>
                        </a:lnTo>
                        <a:lnTo>
                          <a:pt x="1266" y="720"/>
                        </a:lnTo>
                        <a:lnTo>
                          <a:pt x="1302" y="720"/>
                        </a:lnTo>
                        <a:lnTo>
                          <a:pt x="1322" y="719"/>
                        </a:lnTo>
                        <a:lnTo>
                          <a:pt x="1338" y="725"/>
                        </a:lnTo>
                        <a:lnTo>
                          <a:pt x="1322" y="736"/>
                        </a:lnTo>
                        <a:lnTo>
                          <a:pt x="1333" y="736"/>
                        </a:lnTo>
                        <a:lnTo>
                          <a:pt x="1360" y="717"/>
                        </a:lnTo>
                        <a:lnTo>
                          <a:pt x="1364" y="719"/>
                        </a:lnTo>
                        <a:lnTo>
                          <a:pt x="1355" y="738"/>
                        </a:lnTo>
                        <a:lnTo>
                          <a:pt x="1366" y="743"/>
                        </a:lnTo>
                        <a:lnTo>
                          <a:pt x="1375" y="742"/>
                        </a:lnTo>
                        <a:lnTo>
                          <a:pt x="1388" y="721"/>
                        </a:lnTo>
                        <a:lnTo>
                          <a:pt x="1386" y="707"/>
                        </a:lnTo>
                        <a:lnTo>
                          <a:pt x="1388" y="695"/>
                        </a:lnTo>
                        <a:lnTo>
                          <a:pt x="1374" y="699"/>
                        </a:lnTo>
                        <a:lnTo>
                          <a:pt x="1384" y="682"/>
                        </a:lnTo>
                        <a:lnTo>
                          <a:pt x="1368" y="675"/>
                        </a:lnTo>
                        <a:lnTo>
                          <a:pt x="1358" y="680"/>
                        </a:lnTo>
                        <a:lnTo>
                          <a:pt x="1343" y="674"/>
                        </a:lnTo>
                        <a:lnTo>
                          <a:pt x="1352" y="666"/>
                        </a:lnTo>
                        <a:lnTo>
                          <a:pt x="1341" y="662"/>
                        </a:lnTo>
                        <a:lnTo>
                          <a:pt x="1327" y="669"/>
                        </a:lnTo>
                        <a:lnTo>
                          <a:pt x="1346" y="649"/>
                        </a:lnTo>
                        <a:lnTo>
                          <a:pt x="1346" y="649"/>
                        </a:lnTo>
                        <a:close/>
                        <a:moveTo>
                          <a:pt x="13" y="569"/>
                        </a:moveTo>
                        <a:lnTo>
                          <a:pt x="6" y="577"/>
                        </a:lnTo>
                        <a:lnTo>
                          <a:pt x="0" y="587"/>
                        </a:lnTo>
                        <a:lnTo>
                          <a:pt x="4" y="593"/>
                        </a:lnTo>
                        <a:lnTo>
                          <a:pt x="2" y="604"/>
                        </a:lnTo>
                        <a:lnTo>
                          <a:pt x="4" y="615"/>
                        </a:lnTo>
                        <a:lnTo>
                          <a:pt x="12" y="615"/>
                        </a:lnTo>
                        <a:lnTo>
                          <a:pt x="11" y="596"/>
                        </a:lnTo>
                        <a:lnTo>
                          <a:pt x="38" y="570"/>
                        </a:lnTo>
                        <a:lnTo>
                          <a:pt x="19" y="572"/>
                        </a:lnTo>
                        <a:lnTo>
                          <a:pt x="13" y="569"/>
                        </a:lnTo>
                        <a:lnTo>
                          <a:pt x="13" y="569"/>
                        </a:lnTo>
                        <a:close/>
                        <a:moveTo>
                          <a:pt x="1062" y="394"/>
                        </a:moveTo>
                        <a:lnTo>
                          <a:pt x="1061" y="389"/>
                        </a:lnTo>
                        <a:lnTo>
                          <a:pt x="1054" y="389"/>
                        </a:lnTo>
                        <a:lnTo>
                          <a:pt x="1044" y="395"/>
                        </a:lnTo>
                        <a:lnTo>
                          <a:pt x="1042" y="396"/>
                        </a:lnTo>
                        <a:lnTo>
                          <a:pt x="1042" y="403"/>
                        </a:lnTo>
                        <a:lnTo>
                          <a:pt x="1049" y="405"/>
                        </a:lnTo>
                        <a:lnTo>
                          <a:pt x="1062" y="394"/>
                        </a:lnTo>
                        <a:lnTo>
                          <a:pt x="1062" y="394"/>
                        </a:lnTo>
                        <a:close/>
                        <a:moveTo>
                          <a:pt x="1026" y="381"/>
                        </a:moveTo>
                        <a:lnTo>
                          <a:pt x="1029" y="378"/>
                        </a:lnTo>
                        <a:lnTo>
                          <a:pt x="1007" y="378"/>
                        </a:lnTo>
                        <a:lnTo>
                          <a:pt x="988" y="387"/>
                        </a:lnTo>
                        <a:lnTo>
                          <a:pt x="988" y="393"/>
                        </a:lnTo>
                        <a:lnTo>
                          <a:pt x="999" y="394"/>
                        </a:lnTo>
                        <a:lnTo>
                          <a:pt x="1026" y="381"/>
                        </a:lnTo>
                        <a:lnTo>
                          <a:pt x="1026" y="381"/>
                        </a:lnTo>
                        <a:close/>
                        <a:moveTo>
                          <a:pt x="1014" y="320"/>
                        </a:moveTo>
                        <a:lnTo>
                          <a:pt x="1005" y="318"/>
                        </a:lnTo>
                        <a:lnTo>
                          <a:pt x="986" y="338"/>
                        </a:lnTo>
                        <a:lnTo>
                          <a:pt x="972" y="353"/>
                        </a:lnTo>
                        <a:lnTo>
                          <a:pt x="951" y="365"/>
                        </a:lnTo>
                        <a:lnTo>
                          <a:pt x="975" y="362"/>
                        </a:lnTo>
                        <a:lnTo>
                          <a:pt x="971" y="375"/>
                        </a:lnTo>
                        <a:lnTo>
                          <a:pt x="1002" y="364"/>
                        </a:lnTo>
                        <a:lnTo>
                          <a:pt x="1026" y="353"/>
                        </a:lnTo>
                        <a:lnTo>
                          <a:pt x="1028" y="362"/>
                        </a:lnTo>
                        <a:lnTo>
                          <a:pt x="1051" y="367"/>
                        </a:lnTo>
                        <a:lnTo>
                          <a:pt x="1068" y="360"/>
                        </a:lnTo>
                        <a:lnTo>
                          <a:pt x="1062" y="353"/>
                        </a:lnTo>
                        <a:lnTo>
                          <a:pt x="1049" y="355"/>
                        </a:lnTo>
                        <a:lnTo>
                          <a:pt x="1054" y="345"/>
                        </a:lnTo>
                        <a:lnTo>
                          <a:pt x="1040" y="339"/>
                        </a:lnTo>
                        <a:lnTo>
                          <a:pt x="1027" y="331"/>
                        </a:lnTo>
                        <a:lnTo>
                          <a:pt x="1022" y="325"/>
                        </a:lnTo>
                        <a:lnTo>
                          <a:pt x="1011" y="329"/>
                        </a:lnTo>
                        <a:lnTo>
                          <a:pt x="1014" y="320"/>
                        </a:lnTo>
                        <a:lnTo>
                          <a:pt x="1014" y="320"/>
                        </a:lnTo>
                        <a:close/>
                        <a:moveTo>
                          <a:pt x="1181" y="289"/>
                        </a:moveTo>
                        <a:lnTo>
                          <a:pt x="1195" y="283"/>
                        </a:lnTo>
                        <a:lnTo>
                          <a:pt x="1199" y="281"/>
                        </a:lnTo>
                        <a:lnTo>
                          <a:pt x="1204" y="271"/>
                        </a:lnTo>
                        <a:lnTo>
                          <a:pt x="1195" y="266"/>
                        </a:lnTo>
                        <a:lnTo>
                          <a:pt x="1180" y="269"/>
                        </a:lnTo>
                        <a:lnTo>
                          <a:pt x="1166" y="281"/>
                        </a:lnTo>
                        <a:lnTo>
                          <a:pt x="1163" y="290"/>
                        </a:lnTo>
                        <a:lnTo>
                          <a:pt x="1181" y="289"/>
                        </a:lnTo>
                        <a:lnTo>
                          <a:pt x="1181" y="289"/>
                        </a:lnTo>
                        <a:close/>
                        <a:moveTo>
                          <a:pt x="906" y="249"/>
                        </a:moveTo>
                        <a:lnTo>
                          <a:pt x="902" y="241"/>
                        </a:lnTo>
                        <a:lnTo>
                          <a:pt x="901" y="238"/>
                        </a:lnTo>
                        <a:lnTo>
                          <a:pt x="896" y="234"/>
                        </a:lnTo>
                        <a:lnTo>
                          <a:pt x="885" y="228"/>
                        </a:lnTo>
                        <a:lnTo>
                          <a:pt x="866" y="238"/>
                        </a:lnTo>
                        <a:lnTo>
                          <a:pt x="847" y="243"/>
                        </a:lnTo>
                        <a:lnTo>
                          <a:pt x="860" y="253"/>
                        </a:lnTo>
                        <a:lnTo>
                          <a:pt x="874" y="251"/>
                        </a:lnTo>
                        <a:lnTo>
                          <a:pt x="890" y="256"/>
                        </a:lnTo>
                        <a:lnTo>
                          <a:pt x="906" y="249"/>
                        </a:lnTo>
                        <a:close/>
                        <a:moveTo>
                          <a:pt x="989" y="241"/>
                        </a:moveTo>
                        <a:lnTo>
                          <a:pt x="965" y="238"/>
                        </a:lnTo>
                        <a:lnTo>
                          <a:pt x="986" y="228"/>
                        </a:lnTo>
                        <a:lnTo>
                          <a:pt x="984" y="206"/>
                        </a:lnTo>
                        <a:lnTo>
                          <a:pt x="977" y="197"/>
                        </a:lnTo>
                        <a:lnTo>
                          <a:pt x="960" y="194"/>
                        </a:lnTo>
                        <a:lnTo>
                          <a:pt x="930" y="208"/>
                        </a:lnTo>
                        <a:lnTo>
                          <a:pt x="910" y="230"/>
                        </a:lnTo>
                        <a:lnTo>
                          <a:pt x="921" y="238"/>
                        </a:lnTo>
                        <a:lnTo>
                          <a:pt x="927" y="250"/>
                        </a:lnTo>
                        <a:lnTo>
                          <a:pt x="903" y="270"/>
                        </a:lnTo>
                        <a:lnTo>
                          <a:pt x="891" y="269"/>
                        </a:lnTo>
                        <a:lnTo>
                          <a:pt x="868" y="286"/>
                        </a:lnTo>
                        <a:lnTo>
                          <a:pt x="884" y="267"/>
                        </a:lnTo>
                        <a:lnTo>
                          <a:pt x="866" y="260"/>
                        </a:lnTo>
                        <a:lnTo>
                          <a:pt x="849" y="264"/>
                        </a:lnTo>
                        <a:lnTo>
                          <a:pt x="840" y="276"/>
                        </a:lnTo>
                        <a:lnTo>
                          <a:pt x="818" y="276"/>
                        </a:lnTo>
                        <a:lnTo>
                          <a:pt x="791" y="279"/>
                        </a:lnTo>
                        <a:lnTo>
                          <a:pt x="772" y="269"/>
                        </a:lnTo>
                        <a:lnTo>
                          <a:pt x="753" y="271"/>
                        </a:lnTo>
                        <a:lnTo>
                          <a:pt x="747" y="260"/>
                        </a:lnTo>
                        <a:lnTo>
                          <a:pt x="740" y="255"/>
                        </a:lnTo>
                        <a:lnTo>
                          <a:pt x="726" y="257"/>
                        </a:lnTo>
                        <a:lnTo>
                          <a:pt x="706" y="258"/>
                        </a:lnTo>
                        <a:lnTo>
                          <a:pt x="689" y="266"/>
                        </a:lnTo>
                        <a:lnTo>
                          <a:pt x="697" y="274"/>
                        </a:lnTo>
                        <a:lnTo>
                          <a:pt x="671" y="284"/>
                        </a:lnTo>
                        <a:lnTo>
                          <a:pt x="666" y="272"/>
                        </a:lnTo>
                        <a:lnTo>
                          <a:pt x="649" y="276"/>
                        </a:lnTo>
                        <a:lnTo>
                          <a:pt x="605" y="278"/>
                        </a:lnTo>
                        <a:lnTo>
                          <a:pt x="581" y="273"/>
                        </a:lnTo>
                        <a:lnTo>
                          <a:pt x="613" y="264"/>
                        </a:lnTo>
                        <a:lnTo>
                          <a:pt x="603" y="254"/>
                        </a:lnTo>
                        <a:lnTo>
                          <a:pt x="587" y="255"/>
                        </a:lnTo>
                        <a:lnTo>
                          <a:pt x="569" y="251"/>
                        </a:lnTo>
                        <a:lnTo>
                          <a:pt x="541" y="244"/>
                        </a:lnTo>
                        <a:lnTo>
                          <a:pt x="527" y="236"/>
                        </a:lnTo>
                        <a:lnTo>
                          <a:pt x="510" y="234"/>
                        </a:lnTo>
                        <a:lnTo>
                          <a:pt x="497" y="241"/>
                        </a:lnTo>
                        <a:lnTo>
                          <a:pt x="476" y="243"/>
                        </a:lnTo>
                        <a:lnTo>
                          <a:pt x="490" y="228"/>
                        </a:lnTo>
                        <a:lnTo>
                          <a:pt x="455" y="241"/>
                        </a:lnTo>
                        <a:lnTo>
                          <a:pt x="449" y="225"/>
                        </a:lnTo>
                        <a:lnTo>
                          <a:pt x="442" y="222"/>
                        </a:lnTo>
                        <a:lnTo>
                          <a:pt x="428" y="231"/>
                        </a:lnTo>
                        <a:lnTo>
                          <a:pt x="411" y="236"/>
                        </a:lnTo>
                        <a:lnTo>
                          <a:pt x="410" y="227"/>
                        </a:lnTo>
                        <a:lnTo>
                          <a:pt x="379" y="233"/>
                        </a:lnTo>
                        <a:lnTo>
                          <a:pt x="347" y="241"/>
                        </a:lnTo>
                        <a:lnTo>
                          <a:pt x="327" y="240"/>
                        </a:lnTo>
                        <a:lnTo>
                          <a:pt x="301" y="245"/>
                        </a:lnTo>
                        <a:lnTo>
                          <a:pt x="278" y="254"/>
                        </a:lnTo>
                        <a:lnTo>
                          <a:pt x="264" y="252"/>
                        </a:lnTo>
                        <a:lnTo>
                          <a:pt x="251" y="242"/>
                        </a:lnTo>
                        <a:lnTo>
                          <a:pt x="230" y="238"/>
                        </a:lnTo>
                        <a:lnTo>
                          <a:pt x="230" y="238"/>
                        </a:lnTo>
                        <a:lnTo>
                          <a:pt x="139" y="312"/>
                        </a:lnTo>
                        <a:lnTo>
                          <a:pt x="7" y="434"/>
                        </a:lnTo>
                        <a:lnTo>
                          <a:pt x="23" y="434"/>
                        </a:lnTo>
                        <a:lnTo>
                          <a:pt x="32" y="440"/>
                        </a:lnTo>
                        <a:lnTo>
                          <a:pt x="35" y="450"/>
                        </a:lnTo>
                        <a:lnTo>
                          <a:pt x="36" y="465"/>
                        </a:lnTo>
                        <a:lnTo>
                          <a:pt x="64" y="452"/>
                        </a:lnTo>
                        <a:lnTo>
                          <a:pt x="88" y="445"/>
                        </a:lnTo>
                        <a:lnTo>
                          <a:pt x="86" y="456"/>
                        </a:lnTo>
                        <a:lnTo>
                          <a:pt x="88" y="466"/>
                        </a:lnTo>
                        <a:lnTo>
                          <a:pt x="95" y="475"/>
                        </a:lnTo>
                        <a:lnTo>
                          <a:pt x="91" y="491"/>
                        </a:lnTo>
                        <a:lnTo>
                          <a:pt x="85" y="516"/>
                        </a:lnTo>
                        <a:lnTo>
                          <a:pt x="102" y="531"/>
                        </a:lnTo>
                        <a:lnTo>
                          <a:pt x="91" y="544"/>
                        </a:lnTo>
                        <a:lnTo>
                          <a:pt x="71" y="555"/>
                        </a:lnTo>
                        <a:lnTo>
                          <a:pt x="71" y="555"/>
                        </a:lnTo>
                        <a:lnTo>
                          <a:pt x="62" y="566"/>
                        </a:lnTo>
                        <a:lnTo>
                          <a:pt x="70" y="583"/>
                        </a:lnTo>
                        <a:lnTo>
                          <a:pt x="58" y="602"/>
                        </a:lnTo>
                        <a:lnTo>
                          <a:pt x="74" y="611"/>
                        </a:lnTo>
                        <a:lnTo>
                          <a:pt x="60" y="625"/>
                        </a:lnTo>
                        <a:lnTo>
                          <a:pt x="55" y="646"/>
                        </a:lnTo>
                        <a:lnTo>
                          <a:pt x="82" y="655"/>
                        </a:lnTo>
                        <a:lnTo>
                          <a:pt x="87" y="665"/>
                        </a:lnTo>
                        <a:lnTo>
                          <a:pt x="108" y="688"/>
                        </a:lnTo>
                        <a:lnTo>
                          <a:pt x="111" y="688"/>
                        </a:lnTo>
                        <a:lnTo>
                          <a:pt x="162" y="688"/>
                        </a:lnTo>
                        <a:lnTo>
                          <a:pt x="217" y="688"/>
                        </a:lnTo>
                        <a:lnTo>
                          <a:pt x="235" y="688"/>
                        </a:lnTo>
                        <a:lnTo>
                          <a:pt x="291" y="688"/>
                        </a:lnTo>
                        <a:lnTo>
                          <a:pt x="345" y="688"/>
                        </a:lnTo>
                        <a:lnTo>
                          <a:pt x="400" y="688"/>
                        </a:lnTo>
                        <a:lnTo>
                          <a:pt x="455" y="688"/>
                        </a:lnTo>
                        <a:lnTo>
                          <a:pt x="518" y="688"/>
                        </a:lnTo>
                        <a:lnTo>
                          <a:pt x="580" y="688"/>
                        </a:lnTo>
                        <a:lnTo>
                          <a:pt x="617" y="688"/>
                        </a:lnTo>
                        <a:lnTo>
                          <a:pt x="622" y="678"/>
                        </a:lnTo>
                        <a:lnTo>
                          <a:pt x="629" y="678"/>
                        </a:lnTo>
                        <a:lnTo>
                          <a:pt x="626" y="691"/>
                        </a:lnTo>
                        <a:lnTo>
                          <a:pt x="630" y="695"/>
                        </a:lnTo>
                        <a:lnTo>
                          <a:pt x="641" y="697"/>
                        </a:lnTo>
                        <a:lnTo>
                          <a:pt x="659" y="701"/>
                        </a:lnTo>
                        <a:lnTo>
                          <a:pt x="673" y="707"/>
                        </a:lnTo>
                        <a:lnTo>
                          <a:pt x="689" y="705"/>
                        </a:lnTo>
                        <a:lnTo>
                          <a:pt x="709" y="710"/>
                        </a:lnTo>
                        <a:lnTo>
                          <a:pt x="709" y="710"/>
                        </a:lnTo>
                        <a:lnTo>
                          <a:pt x="721" y="702"/>
                        </a:lnTo>
                        <a:lnTo>
                          <a:pt x="732" y="698"/>
                        </a:lnTo>
                        <a:lnTo>
                          <a:pt x="740" y="692"/>
                        </a:lnTo>
                        <a:lnTo>
                          <a:pt x="745" y="690"/>
                        </a:lnTo>
                        <a:lnTo>
                          <a:pt x="760" y="693"/>
                        </a:lnTo>
                        <a:lnTo>
                          <a:pt x="772" y="694"/>
                        </a:lnTo>
                        <a:lnTo>
                          <a:pt x="775" y="697"/>
                        </a:lnTo>
                        <a:lnTo>
                          <a:pt x="775" y="710"/>
                        </a:lnTo>
                        <a:lnTo>
                          <a:pt x="795" y="714"/>
                        </a:lnTo>
                        <a:lnTo>
                          <a:pt x="788" y="720"/>
                        </a:lnTo>
                        <a:lnTo>
                          <a:pt x="793" y="728"/>
                        </a:lnTo>
                        <a:lnTo>
                          <a:pt x="786" y="736"/>
                        </a:lnTo>
                        <a:lnTo>
                          <a:pt x="793" y="739"/>
                        </a:lnTo>
                        <a:lnTo>
                          <a:pt x="786" y="747"/>
                        </a:lnTo>
                        <a:lnTo>
                          <a:pt x="786" y="747"/>
                        </a:lnTo>
                        <a:lnTo>
                          <a:pt x="790" y="747"/>
                        </a:lnTo>
                        <a:lnTo>
                          <a:pt x="795" y="745"/>
                        </a:lnTo>
                        <a:lnTo>
                          <a:pt x="797" y="749"/>
                        </a:lnTo>
                        <a:lnTo>
                          <a:pt x="810" y="752"/>
                        </a:lnTo>
                        <a:lnTo>
                          <a:pt x="824" y="753"/>
                        </a:lnTo>
                        <a:lnTo>
                          <a:pt x="838" y="755"/>
                        </a:lnTo>
                        <a:lnTo>
                          <a:pt x="853" y="760"/>
                        </a:lnTo>
                        <a:lnTo>
                          <a:pt x="856" y="767"/>
                        </a:lnTo>
                        <a:lnTo>
                          <a:pt x="861" y="785"/>
                        </a:lnTo>
                        <a:lnTo>
                          <a:pt x="852" y="792"/>
                        </a:lnTo>
                        <a:lnTo>
                          <a:pt x="838" y="789"/>
                        </a:lnTo>
                        <a:lnTo>
                          <a:pt x="834" y="775"/>
                        </a:lnTo>
                        <a:lnTo>
                          <a:pt x="831" y="790"/>
                        </a:lnTo>
                        <a:lnTo>
                          <a:pt x="816" y="802"/>
                        </a:lnTo>
                        <a:lnTo>
                          <a:pt x="814" y="813"/>
                        </a:lnTo>
                        <a:lnTo>
                          <a:pt x="810" y="819"/>
                        </a:lnTo>
                        <a:lnTo>
                          <a:pt x="794" y="827"/>
                        </a:lnTo>
                        <a:lnTo>
                          <a:pt x="794" y="827"/>
                        </a:lnTo>
                        <a:lnTo>
                          <a:pt x="781" y="839"/>
                        </a:lnTo>
                        <a:lnTo>
                          <a:pt x="773" y="847"/>
                        </a:lnTo>
                        <a:lnTo>
                          <a:pt x="783" y="849"/>
                        </a:lnTo>
                        <a:lnTo>
                          <a:pt x="800" y="842"/>
                        </a:lnTo>
                        <a:lnTo>
                          <a:pt x="811" y="835"/>
                        </a:lnTo>
                        <a:lnTo>
                          <a:pt x="816" y="834"/>
                        </a:lnTo>
                        <a:lnTo>
                          <a:pt x="827" y="836"/>
                        </a:lnTo>
                        <a:lnTo>
                          <a:pt x="833" y="833"/>
                        </a:lnTo>
                        <a:lnTo>
                          <a:pt x="843" y="830"/>
                        </a:lnTo>
                        <a:lnTo>
                          <a:pt x="861" y="827"/>
                        </a:lnTo>
                        <a:lnTo>
                          <a:pt x="861" y="827"/>
                        </a:lnTo>
                        <a:lnTo>
                          <a:pt x="861" y="827"/>
                        </a:lnTo>
                        <a:lnTo>
                          <a:pt x="862" y="820"/>
                        </a:lnTo>
                        <a:lnTo>
                          <a:pt x="861" y="820"/>
                        </a:lnTo>
                        <a:lnTo>
                          <a:pt x="855" y="822"/>
                        </a:lnTo>
                        <a:lnTo>
                          <a:pt x="848" y="819"/>
                        </a:lnTo>
                        <a:lnTo>
                          <a:pt x="857" y="812"/>
                        </a:lnTo>
                        <a:lnTo>
                          <a:pt x="863" y="809"/>
                        </a:lnTo>
                        <a:lnTo>
                          <a:pt x="878" y="805"/>
                        </a:lnTo>
                        <a:lnTo>
                          <a:pt x="895" y="803"/>
                        </a:lnTo>
                        <a:lnTo>
                          <a:pt x="902" y="807"/>
                        </a:lnTo>
                        <a:lnTo>
                          <a:pt x="909" y="802"/>
                        </a:lnTo>
                        <a:lnTo>
                          <a:pt x="916" y="799"/>
                        </a:lnTo>
                        <a:lnTo>
                          <a:pt x="919" y="800"/>
                        </a:lnTo>
                        <a:lnTo>
                          <a:pt x="920" y="801"/>
                        </a:lnTo>
                        <a:lnTo>
                          <a:pt x="945" y="785"/>
                        </a:lnTo>
                        <a:lnTo>
                          <a:pt x="955" y="780"/>
                        </a:lnTo>
                        <a:lnTo>
                          <a:pt x="983" y="780"/>
                        </a:lnTo>
                        <a:lnTo>
                          <a:pt x="1018" y="780"/>
                        </a:lnTo>
                        <a:lnTo>
                          <a:pt x="1022" y="775"/>
                        </a:lnTo>
                        <a:lnTo>
                          <a:pt x="1028" y="774"/>
                        </a:lnTo>
                        <a:lnTo>
                          <a:pt x="1038" y="770"/>
                        </a:lnTo>
                        <a:lnTo>
                          <a:pt x="1048" y="760"/>
                        </a:lnTo>
                        <a:lnTo>
                          <a:pt x="1060" y="741"/>
                        </a:lnTo>
                        <a:lnTo>
                          <a:pt x="1081" y="723"/>
                        </a:lnTo>
                        <a:lnTo>
                          <a:pt x="1084" y="730"/>
                        </a:lnTo>
                        <a:lnTo>
                          <a:pt x="1098" y="726"/>
                        </a:lnTo>
                        <a:lnTo>
                          <a:pt x="1104" y="733"/>
                        </a:lnTo>
                        <a:lnTo>
                          <a:pt x="1094" y="764"/>
                        </a:lnTo>
                        <a:lnTo>
                          <a:pt x="1101" y="777"/>
                        </a:lnTo>
                        <a:lnTo>
                          <a:pt x="1124" y="775"/>
                        </a:lnTo>
                        <a:lnTo>
                          <a:pt x="1153" y="774"/>
                        </a:lnTo>
                        <a:lnTo>
                          <a:pt x="1115" y="792"/>
                        </a:lnTo>
                        <a:lnTo>
                          <a:pt x="1110" y="812"/>
                        </a:lnTo>
                        <a:lnTo>
                          <a:pt x="1123" y="814"/>
                        </a:lnTo>
                        <a:lnTo>
                          <a:pt x="1150" y="797"/>
                        </a:lnTo>
                        <a:lnTo>
                          <a:pt x="1171" y="789"/>
                        </a:lnTo>
                        <a:lnTo>
                          <a:pt x="1217" y="775"/>
                        </a:lnTo>
                        <a:lnTo>
                          <a:pt x="1245" y="759"/>
                        </a:lnTo>
                        <a:lnTo>
                          <a:pt x="1235" y="751"/>
                        </a:lnTo>
                        <a:lnTo>
                          <a:pt x="1238" y="734"/>
                        </a:lnTo>
                        <a:lnTo>
                          <a:pt x="1212" y="761"/>
                        </a:lnTo>
                        <a:lnTo>
                          <a:pt x="1180" y="763"/>
                        </a:lnTo>
                        <a:lnTo>
                          <a:pt x="1160" y="751"/>
                        </a:lnTo>
                        <a:lnTo>
                          <a:pt x="1159" y="734"/>
                        </a:lnTo>
                        <a:lnTo>
                          <a:pt x="1162" y="709"/>
                        </a:lnTo>
                        <a:lnTo>
                          <a:pt x="1184" y="693"/>
                        </a:lnTo>
                        <a:lnTo>
                          <a:pt x="1172" y="682"/>
                        </a:lnTo>
                        <a:lnTo>
                          <a:pt x="1143" y="684"/>
                        </a:lnTo>
                        <a:lnTo>
                          <a:pt x="1098" y="704"/>
                        </a:lnTo>
                        <a:lnTo>
                          <a:pt x="1057" y="734"/>
                        </a:lnTo>
                        <a:lnTo>
                          <a:pt x="1040" y="738"/>
                        </a:lnTo>
                        <a:lnTo>
                          <a:pt x="1069" y="717"/>
                        </a:lnTo>
                        <a:lnTo>
                          <a:pt x="1108" y="686"/>
                        </a:lnTo>
                        <a:lnTo>
                          <a:pt x="1134" y="676"/>
                        </a:lnTo>
                        <a:lnTo>
                          <a:pt x="1155" y="660"/>
                        </a:lnTo>
                        <a:lnTo>
                          <a:pt x="1175" y="658"/>
                        </a:lnTo>
                        <a:lnTo>
                          <a:pt x="1202" y="658"/>
                        </a:lnTo>
                        <a:lnTo>
                          <a:pt x="1239" y="663"/>
                        </a:lnTo>
                        <a:lnTo>
                          <a:pt x="1272" y="659"/>
                        </a:lnTo>
                        <a:lnTo>
                          <a:pt x="1301" y="640"/>
                        </a:lnTo>
                        <a:lnTo>
                          <a:pt x="1334" y="632"/>
                        </a:lnTo>
                        <a:lnTo>
                          <a:pt x="1349" y="624"/>
                        </a:lnTo>
                        <a:lnTo>
                          <a:pt x="1364" y="615"/>
                        </a:lnTo>
                        <a:lnTo>
                          <a:pt x="1372" y="590"/>
                        </a:lnTo>
                        <a:lnTo>
                          <a:pt x="1368" y="581"/>
                        </a:lnTo>
                        <a:lnTo>
                          <a:pt x="1355" y="578"/>
                        </a:lnTo>
                        <a:lnTo>
                          <a:pt x="1355" y="559"/>
                        </a:lnTo>
                        <a:lnTo>
                          <a:pt x="1347" y="552"/>
                        </a:lnTo>
                        <a:lnTo>
                          <a:pt x="1321" y="546"/>
                        </a:lnTo>
                        <a:lnTo>
                          <a:pt x="1310" y="534"/>
                        </a:lnTo>
                        <a:lnTo>
                          <a:pt x="1293" y="521"/>
                        </a:lnTo>
                        <a:lnTo>
                          <a:pt x="1306" y="507"/>
                        </a:lnTo>
                        <a:lnTo>
                          <a:pt x="1298" y="480"/>
                        </a:lnTo>
                        <a:lnTo>
                          <a:pt x="1288" y="452"/>
                        </a:lnTo>
                        <a:lnTo>
                          <a:pt x="1284" y="433"/>
                        </a:lnTo>
                        <a:lnTo>
                          <a:pt x="1268" y="443"/>
                        </a:lnTo>
                        <a:lnTo>
                          <a:pt x="1240" y="467"/>
                        </a:lnTo>
                        <a:lnTo>
                          <a:pt x="1210" y="480"/>
                        </a:lnTo>
                        <a:lnTo>
                          <a:pt x="1205" y="466"/>
                        </a:lnTo>
                        <a:lnTo>
                          <a:pt x="1191" y="463"/>
                        </a:lnTo>
                        <a:lnTo>
                          <a:pt x="1199" y="436"/>
                        </a:lnTo>
                        <a:lnTo>
                          <a:pt x="1208" y="417"/>
                        </a:lnTo>
                        <a:lnTo>
                          <a:pt x="1180" y="415"/>
                        </a:lnTo>
                        <a:lnTo>
                          <a:pt x="1180" y="408"/>
                        </a:lnTo>
                        <a:lnTo>
                          <a:pt x="1166" y="395"/>
                        </a:lnTo>
                        <a:lnTo>
                          <a:pt x="1154" y="387"/>
                        </a:lnTo>
                        <a:lnTo>
                          <a:pt x="1138" y="393"/>
                        </a:lnTo>
                        <a:lnTo>
                          <a:pt x="1123" y="391"/>
                        </a:lnTo>
                        <a:lnTo>
                          <a:pt x="1097" y="385"/>
                        </a:lnTo>
                        <a:lnTo>
                          <a:pt x="1083" y="390"/>
                        </a:lnTo>
                        <a:lnTo>
                          <a:pt x="1068" y="424"/>
                        </a:lnTo>
                        <a:lnTo>
                          <a:pt x="1065" y="443"/>
                        </a:lnTo>
                        <a:lnTo>
                          <a:pt x="1032" y="466"/>
                        </a:lnTo>
                        <a:lnTo>
                          <a:pt x="1044" y="483"/>
                        </a:lnTo>
                        <a:lnTo>
                          <a:pt x="1046" y="502"/>
                        </a:lnTo>
                        <a:lnTo>
                          <a:pt x="1040" y="517"/>
                        </a:lnTo>
                        <a:lnTo>
                          <a:pt x="1022" y="532"/>
                        </a:lnTo>
                        <a:lnTo>
                          <a:pt x="994" y="548"/>
                        </a:lnTo>
                        <a:lnTo>
                          <a:pt x="960" y="558"/>
                        </a:lnTo>
                        <a:lnTo>
                          <a:pt x="967" y="570"/>
                        </a:lnTo>
                        <a:lnTo>
                          <a:pt x="958" y="606"/>
                        </a:lnTo>
                        <a:lnTo>
                          <a:pt x="938" y="630"/>
                        </a:lnTo>
                        <a:lnTo>
                          <a:pt x="920" y="636"/>
                        </a:lnTo>
                        <a:lnTo>
                          <a:pt x="904" y="615"/>
                        </a:lnTo>
                        <a:lnTo>
                          <a:pt x="903" y="590"/>
                        </a:lnTo>
                        <a:lnTo>
                          <a:pt x="910" y="567"/>
                        </a:lnTo>
                        <a:lnTo>
                          <a:pt x="923" y="548"/>
                        </a:lnTo>
                        <a:lnTo>
                          <a:pt x="905" y="546"/>
                        </a:lnTo>
                        <a:lnTo>
                          <a:pt x="877" y="544"/>
                        </a:lnTo>
                        <a:lnTo>
                          <a:pt x="864" y="535"/>
                        </a:lnTo>
                        <a:lnTo>
                          <a:pt x="846" y="529"/>
                        </a:lnTo>
                        <a:lnTo>
                          <a:pt x="840" y="518"/>
                        </a:lnTo>
                        <a:lnTo>
                          <a:pt x="828" y="509"/>
                        </a:lnTo>
                        <a:lnTo>
                          <a:pt x="801" y="500"/>
                        </a:lnTo>
                        <a:lnTo>
                          <a:pt x="774" y="505"/>
                        </a:lnTo>
                        <a:lnTo>
                          <a:pt x="777" y="488"/>
                        </a:lnTo>
                        <a:lnTo>
                          <a:pt x="783" y="467"/>
                        </a:lnTo>
                        <a:lnTo>
                          <a:pt x="760" y="464"/>
                        </a:lnTo>
                        <a:lnTo>
                          <a:pt x="779" y="438"/>
                        </a:lnTo>
                        <a:lnTo>
                          <a:pt x="797" y="421"/>
                        </a:lnTo>
                        <a:lnTo>
                          <a:pt x="832" y="396"/>
                        </a:lnTo>
                        <a:lnTo>
                          <a:pt x="864" y="380"/>
                        </a:lnTo>
                        <a:lnTo>
                          <a:pt x="885" y="377"/>
                        </a:lnTo>
                        <a:lnTo>
                          <a:pt x="896" y="363"/>
                        </a:lnTo>
                        <a:lnTo>
                          <a:pt x="915" y="353"/>
                        </a:lnTo>
                        <a:lnTo>
                          <a:pt x="939" y="353"/>
                        </a:lnTo>
                        <a:lnTo>
                          <a:pt x="968" y="339"/>
                        </a:lnTo>
                        <a:lnTo>
                          <a:pt x="979" y="329"/>
                        </a:lnTo>
                        <a:lnTo>
                          <a:pt x="1006" y="311"/>
                        </a:lnTo>
                        <a:lnTo>
                          <a:pt x="1018" y="301"/>
                        </a:lnTo>
                        <a:lnTo>
                          <a:pt x="1030" y="308"/>
                        </a:lnTo>
                        <a:lnTo>
                          <a:pt x="1054" y="304"/>
                        </a:lnTo>
                        <a:lnTo>
                          <a:pt x="1095" y="290"/>
                        </a:lnTo>
                        <a:lnTo>
                          <a:pt x="1103" y="280"/>
                        </a:lnTo>
                        <a:lnTo>
                          <a:pt x="1100" y="269"/>
                        </a:lnTo>
                        <a:lnTo>
                          <a:pt x="1119" y="258"/>
                        </a:lnTo>
                        <a:lnTo>
                          <a:pt x="1125" y="248"/>
                        </a:lnTo>
                        <a:lnTo>
                          <a:pt x="1112" y="239"/>
                        </a:lnTo>
                        <a:lnTo>
                          <a:pt x="1092" y="236"/>
                        </a:lnTo>
                        <a:lnTo>
                          <a:pt x="1071" y="234"/>
                        </a:lnTo>
                        <a:lnTo>
                          <a:pt x="1054" y="256"/>
                        </a:lnTo>
                        <a:lnTo>
                          <a:pt x="1030" y="273"/>
                        </a:lnTo>
                        <a:lnTo>
                          <a:pt x="1003" y="288"/>
                        </a:lnTo>
                        <a:lnTo>
                          <a:pt x="998" y="274"/>
                        </a:lnTo>
                        <a:lnTo>
                          <a:pt x="1014" y="259"/>
                        </a:lnTo>
                        <a:lnTo>
                          <a:pt x="1006" y="246"/>
                        </a:lnTo>
                        <a:lnTo>
                          <a:pt x="973" y="262"/>
                        </a:lnTo>
                        <a:lnTo>
                          <a:pt x="989" y="241"/>
                        </a:lnTo>
                        <a:lnTo>
                          <a:pt x="989" y="241"/>
                        </a:lnTo>
                        <a:close/>
                        <a:moveTo>
                          <a:pt x="707" y="170"/>
                        </a:moveTo>
                        <a:lnTo>
                          <a:pt x="697" y="167"/>
                        </a:lnTo>
                        <a:lnTo>
                          <a:pt x="645" y="179"/>
                        </a:lnTo>
                        <a:lnTo>
                          <a:pt x="625" y="186"/>
                        </a:lnTo>
                        <a:lnTo>
                          <a:pt x="596" y="201"/>
                        </a:lnTo>
                        <a:lnTo>
                          <a:pt x="617" y="206"/>
                        </a:lnTo>
                        <a:lnTo>
                          <a:pt x="639" y="206"/>
                        </a:lnTo>
                        <a:lnTo>
                          <a:pt x="596" y="213"/>
                        </a:lnTo>
                        <a:lnTo>
                          <a:pt x="596" y="221"/>
                        </a:lnTo>
                        <a:lnTo>
                          <a:pt x="617" y="221"/>
                        </a:lnTo>
                        <a:lnTo>
                          <a:pt x="651" y="220"/>
                        </a:lnTo>
                        <a:lnTo>
                          <a:pt x="675" y="225"/>
                        </a:lnTo>
                        <a:lnTo>
                          <a:pt x="652" y="228"/>
                        </a:lnTo>
                        <a:lnTo>
                          <a:pt x="631" y="226"/>
                        </a:lnTo>
                        <a:lnTo>
                          <a:pt x="605" y="230"/>
                        </a:lnTo>
                        <a:lnTo>
                          <a:pt x="592" y="232"/>
                        </a:lnTo>
                        <a:lnTo>
                          <a:pt x="595" y="248"/>
                        </a:lnTo>
                        <a:lnTo>
                          <a:pt x="611" y="246"/>
                        </a:lnTo>
                        <a:lnTo>
                          <a:pt x="626" y="252"/>
                        </a:lnTo>
                        <a:lnTo>
                          <a:pt x="625" y="261"/>
                        </a:lnTo>
                        <a:lnTo>
                          <a:pt x="654" y="259"/>
                        </a:lnTo>
                        <a:lnTo>
                          <a:pt x="696" y="256"/>
                        </a:lnTo>
                        <a:lnTo>
                          <a:pt x="730" y="249"/>
                        </a:lnTo>
                        <a:lnTo>
                          <a:pt x="749" y="248"/>
                        </a:lnTo>
                        <a:lnTo>
                          <a:pt x="771" y="254"/>
                        </a:lnTo>
                        <a:lnTo>
                          <a:pt x="796" y="256"/>
                        </a:lnTo>
                        <a:lnTo>
                          <a:pt x="807" y="249"/>
                        </a:lnTo>
                        <a:lnTo>
                          <a:pt x="805" y="241"/>
                        </a:lnTo>
                        <a:lnTo>
                          <a:pt x="831" y="240"/>
                        </a:lnTo>
                        <a:lnTo>
                          <a:pt x="841" y="231"/>
                        </a:lnTo>
                        <a:lnTo>
                          <a:pt x="822" y="222"/>
                        </a:lnTo>
                        <a:lnTo>
                          <a:pt x="806" y="212"/>
                        </a:lnTo>
                        <a:lnTo>
                          <a:pt x="815" y="198"/>
                        </a:lnTo>
                        <a:lnTo>
                          <a:pt x="826" y="180"/>
                        </a:lnTo>
                        <a:lnTo>
                          <a:pt x="817" y="172"/>
                        </a:lnTo>
                        <a:lnTo>
                          <a:pt x="806" y="169"/>
                        </a:lnTo>
                        <a:lnTo>
                          <a:pt x="790" y="171"/>
                        </a:lnTo>
                        <a:lnTo>
                          <a:pt x="780" y="191"/>
                        </a:lnTo>
                        <a:lnTo>
                          <a:pt x="764" y="199"/>
                        </a:lnTo>
                        <a:lnTo>
                          <a:pt x="772" y="180"/>
                        </a:lnTo>
                        <a:lnTo>
                          <a:pt x="766" y="174"/>
                        </a:lnTo>
                        <a:lnTo>
                          <a:pt x="738" y="184"/>
                        </a:lnTo>
                        <a:lnTo>
                          <a:pt x="729" y="174"/>
                        </a:lnTo>
                        <a:lnTo>
                          <a:pt x="689" y="180"/>
                        </a:lnTo>
                        <a:lnTo>
                          <a:pt x="707" y="170"/>
                        </a:lnTo>
                        <a:lnTo>
                          <a:pt x="707" y="170"/>
                        </a:lnTo>
                        <a:close/>
                        <a:moveTo>
                          <a:pt x="854" y="165"/>
                        </a:moveTo>
                        <a:lnTo>
                          <a:pt x="847" y="161"/>
                        </a:lnTo>
                        <a:lnTo>
                          <a:pt x="827" y="162"/>
                        </a:lnTo>
                        <a:lnTo>
                          <a:pt x="819" y="165"/>
                        </a:lnTo>
                        <a:lnTo>
                          <a:pt x="828" y="178"/>
                        </a:lnTo>
                        <a:lnTo>
                          <a:pt x="854" y="165"/>
                        </a:lnTo>
                        <a:close/>
                        <a:moveTo>
                          <a:pt x="1255" y="171"/>
                        </a:moveTo>
                        <a:lnTo>
                          <a:pt x="1239" y="161"/>
                        </a:lnTo>
                        <a:lnTo>
                          <a:pt x="1208" y="159"/>
                        </a:lnTo>
                        <a:lnTo>
                          <a:pt x="1200" y="160"/>
                        </a:lnTo>
                        <a:lnTo>
                          <a:pt x="1194" y="167"/>
                        </a:lnTo>
                        <a:lnTo>
                          <a:pt x="1201" y="177"/>
                        </a:lnTo>
                        <a:lnTo>
                          <a:pt x="1205" y="178"/>
                        </a:lnTo>
                        <a:lnTo>
                          <a:pt x="1223" y="176"/>
                        </a:lnTo>
                        <a:lnTo>
                          <a:pt x="1237" y="176"/>
                        </a:lnTo>
                        <a:lnTo>
                          <a:pt x="1253" y="176"/>
                        </a:lnTo>
                        <a:lnTo>
                          <a:pt x="1255" y="171"/>
                        </a:lnTo>
                        <a:lnTo>
                          <a:pt x="1255" y="171"/>
                        </a:lnTo>
                        <a:close/>
                        <a:moveTo>
                          <a:pt x="1109" y="170"/>
                        </a:moveTo>
                        <a:lnTo>
                          <a:pt x="1130" y="158"/>
                        </a:lnTo>
                        <a:lnTo>
                          <a:pt x="1088" y="163"/>
                        </a:lnTo>
                        <a:lnTo>
                          <a:pt x="1067" y="170"/>
                        </a:lnTo>
                        <a:lnTo>
                          <a:pt x="1040" y="188"/>
                        </a:lnTo>
                        <a:lnTo>
                          <a:pt x="1027" y="208"/>
                        </a:lnTo>
                        <a:lnTo>
                          <a:pt x="1048" y="208"/>
                        </a:lnTo>
                        <a:lnTo>
                          <a:pt x="1026" y="216"/>
                        </a:lnTo>
                        <a:lnTo>
                          <a:pt x="1032" y="224"/>
                        </a:lnTo>
                        <a:lnTo>
                          <a:pt x="1054" y="226"/>
                        </a:lnTo>
                        <a:lnTo>
                          <a:pt x="1082" y="232"/>
                        </a:lnTo>
                        <a:lnTo>
                          <a:pt x="1133" y="237"/>
                        </a:lnTo>
                        <a:lnTo>
                          <a:pt x="1163" y="234"/>
                        </a:lnTo>
                        <a:lnTo>
                          <a:pt x="1175" y="228"/>
                        </a:lnTo>
                        <a:lnTo>
                          <a:pt x="1182" y="235"/>
                        </a:lnTo>
                        <a:lnTo>
                          <a:pt x="1194" y="236"/>
                        </a:lnTo>
                        <a:lnTo>
                          <a:pt x="1202" y="249"/>
                        </a:lnTo>
                        <a:lnTo>
                          <a:pt x="1189" y="254"/>
                        </a:lnTo>
                        <a:lnTo>
                          <a:pt x="1215" y="260"/>
                        </a:lnTo>
                        <a:lnTo>
                          <a:pt x="1233" y="270"/>
                        </a:lnTo>
                        <a:lnTo>
                          <a:pt x="1235" y="277"/>
                        </a:lnTo>
                        <a:lnTo>
                          <a:pt x="1233" y="286"/>
                        </a:lnTo>
                        <a:lnTo>
                          <a:pt x="1201" y="307"/>
                        </a:lnTo>
                        <a:lnTo>
                          <a:pt x="1189" y="316"/>
                        </a:lnTo>
                        <a:lnTo>
                          <a:pt x="1190" y="324"/>
                        </a:lnTo>
                        <a:lnTo>
                          <a:pt x="1155" y="326"/>
                        </a:lnTo>
                        <a:lnTo>
                          <a:pt x="1125" y="327"/>
                        </a:lnTo>
                        <a:lnTo>
                          <a:pt x="1105" y="342"/>
                        </a:lnTo>
                        <a:lnTo>
                          <a:pt x="1114" y="350"/>
                        </a:lnTo>
                        <a:lnTo>
                          <a:pt x="1163" y="346"/>
                        </a:lnTo>
                        <a:lnTo>
                          <a:pt x="1166" y="340"/>
                        </a:lnTo>
                        <a:lnTo>
                          <a:pt x="1183" y="351"/>
                        </a:lnTo>
                        <a:lnTo>
                          <a:pt x="1201" y="361"/>
                        </a:lnTo>
                        <a:lnTo>
                          <a:pt x="1192" y="367"/>
                        </a:lnTo>
                        <a:lnTo>
                          <a:pt x="1207" y="378"/>
                        </a:lnTo>
                        <a:lnTo>
                          <a:pt x="1235" y="390"/>
                        </a:lnTo>
                        <a:lnTo>
                          <a:pt x="1275" y="398"/>
                        </a:lnTo>
                        <a:lnTo>
                          <a:pt x="1276" y="391"/>
                        </a:lnTo>
                        <a:lnTo>
                          <a:pt x="1265" y="378"/>
                        </a:lnTo>
                        <a:lnTo>
                          <a:pt x="1252" y="360"/>
                        </a:lnTo>
                        <a:lnTo>
                          <a:pt x="1284" y="377"/>
                        </a:lnTo>
                        <a:lnTo>
                          <a:pt x="1302" y="382"/>
                        </a:lnTo>
                        <a:lnTo>
                          <a:pt x="1315" y="367"/>
                        </a:lnTo>
                        <a:lnTo>
                          <a:pt x="1315" y="346"/>
                        </a:lnTo>
                        <a:lnTo>
                          <a:pt x="1311" y="340"/>
                        </a:lnTo>
                        <a:lnTo>
                          <a:pt x="1294" y="331"/>
                        </a:lnTo>
                        <a:lnTo>
                          <a:pt x="1285" y="319"/>
                        </a:lnTo>
                        <a:lnTo>
                          <a:pt x="1293" y="307"/>
                        </a:lnTo>
                        <a:lnTo>
                          <a:pt x="1315" y="305"/>
                        </a:lnTo>
                        <a:lnTo>
                          <a:pt x="1329" y="325"/>
                        </a:lnTo>
                        <a:lnTo>
                          <a:pt x="1344" y="334"/>
                        </a:lnTo>
                        <a:lnTo>
                          <a:pt x="1384" y="310"/>
                        </a:lnTo>
                        <a:lnTo>
                          <a:pt x="1396" y="295"/>
                        </a:lnTo>
                        <a:lnTo>
                          <a:pt x="1373" y="294"/>
                        </a:lnTo>
                        <a:lnTo>
                          <a:pt x="1361" y="275"/>
                        </a:lnTo>
                        <a:lnTo>
                          <a:pt x="1338" y="270"/>
                        </a:lnTo>
                        <a:lnTo>
                          <a:pt x="1309" y="257"/>
                        </a:lnTo>
                        <a:lnTo>
                          <a:pt x="1343" y="248"/>
                        </a:lnTo>
                        <a:lnTo>
                          <a:pt x="1340" y="229"/>
                        </a:lnTo>
                        <a:lnTo>
                          <a:pt x="1332" y="221"/>
                        </a:lnTo>
                        <a:lnTo>
                          <a:pt x="1301" y="213"/>
                        </a:lnTo>
                        <a:lnTo>
                          <a:pt x="1294" y="201"/>
                        </a:lnTo>
                        <a:lnTo>
                          <a:pt x="1264" y="206"/>
                        </a:lnTo>
                        <a:lnTo>
                          <a:pt x="1267" y="197"/>
                        </a:lnTo>
                        <a:lnTo>
                          <a:pt x="1254" y="187"/>
                        </a:lnTo>
                        <a:lnTo>
                          <a:pt x="1229" y="178"/>
                        </a:lnTo>
                        <a:lnTo>
                          <a:pt x="1209" y="185"/>
                        </a:lnTo>
                        <a:lnTo>
                          <a:pt x="1176" y="191"/>
                        </a:lnTo>
                        <a:lnTo>
                          <a:pt x="1188" y="179"/>
                        </a:lnTo>
                        <a:lnTo>
                          <a:pt x="1180" y="159"/>
                        </a:lnTo>
                        <a:lnTo>
                          <a:pt x="1136" y="167"/>
                        </a:lnTo>
                        <a:lnTo>
                          <a:pt x="1110" y="182"/>
                        </a:lnTo>
                        <a:lnTo>
                          <a:pt x="1109" y="170"/>
                        </a:lnTo>
                        <a:lnTo>
                          <a:pt x="1109" y="170"/>
                        </a:lnTo>
                        <a:close/>
                        <a:moveTo>
                          <a:pt x="922" y="157"/>
                        </a:moveTo>
                        <a:lnTo>
                          <a:pt x="895" y="167"/>
                        </a:lnTo>
                        <a:lnTo>
                          <a:pt x="899" y="179"/>
                        </a:lnTo>
                        <a:lnTo>
                          <a:pt x="871" y="176"/>
                        </a:lnTo>
                        <a:lnTo>
                          <a:pt x="865" y="183"/>
                        </a:lnTo>
                        <a:lnTo>
                          <a:pt x="886" y="198"/>
                        </a:lnTo>
                        <a:lnTo>
                          <a:pt x="889" y="205"/>
                        </a:lnTo>
                        <a:lnTo>
                          <a:pt x="902" y="207"/>
                        </a:lnTo>
                        <a:lnTo>
                          <a:pt x="934" y="199"/>
                        </a:lnTo>
                        <a:lnTo>
                          <a:pt x="953" y="182"/>
                        </a:lnTo>
                        <a:lnTo>
                          <a:pt x="939" y="173"/>
                        </a:lnTo>
                        <a:lnTo>
                          <a:pt x="961" y="165"/>
                        </a:lnTo>
                        <a:lnTo>
                          <a:pt x="963" y="159"/>
                        </a:lnTo>
                        <a:lnTo>
                          <a:pt x="935" y="161"/>
                        </a:lnTo>
                        <a:lnTo>
                          <a:pt x="922" y="157"/>
                        </a:lnTo>
                        <a:lnTo>
                          <a:pt x="922" y="157"/>
                        </a:lnTo>
                        <a:close/>
                        <a:moveTo>
                          <a:pt x="1005" y="178"/>
                        </a:moveTo>
                        <a:lnTo>
                          <a:pt x="1026" y="174"/>
                        </a:lnTo>
                        <a:lnTo>
                          <a:pt x="1063" y="157"/>
                        </a:lnTo>
                        <a:lnTo>
                          <a:pt x="1040" y="153"/>
                        </a:lnTo>
                        <a:lnTo>
                          <a:pt x="1011" y="152"/>
                        </a:lnTo>
                        <a:lnTo>
                          <a:pt x="992" y="157"/>
                        </a:lnTo>
                        <a:lnTo>
                          <a:pt x="976" y="165"/>
                        </a:lnTo>
                        <a:lnTo>
                          <a:pt x="967" y="174"/>
                        </a:lnTo>
                        <a:lnTo>
                          <a:pt x="960" y="191"/>
                        </a:lnTo>
                        <a:lnTo>
                          <a:pt x="976" y="192"/>
                        </a:lnTo>
                        <a:lnTo>
                          <a:pt x="1005" y="178"/>
                        </a:lnTo>
                        <a:close/>
                        <a:moveTo>
                          <a:pt x="576" y="204"/>
                        </a:moveTo>
                        <a:lnTo>
                          <a:pt x="587" y="196"/>
                        </a:lnTo>
                        <a:lnTo>
                          <a:pt x="620" y="183"/>
                        </a:lnTo>
                        <a:lnTo>
                          <a:pt x="672" y="169"/>
                        </a:lnTo>
                        <a:lnTo>
                          <a:pt x="696" y="164"/>
                        </a:lnTo>
                        <a:lnTo>
                          <a:pt x="689" y="156"/>
                        </a:lnTo>
                        <a:lnTo>
                          <a:pt x="683" y="151"/>
                        </a:lnTo>
                        <a:lnTo>
                          <a:pt x="647" y="150"/>
                        </a:lnTo>
                        <a:lnTo>
                          <a:pt x="632" y="146"/>
                        </a:lnTo>
                        <a:lnTo>
                          <a:pt x="580" y="149"/>
                        </a:lnTo>
                        <a:lnTo>
                          <a:pt x="579" y="160"/>
                        </a:lnTo>
                        <a:lnTo>
                          <a:pt x="550" y="172"/>
                        </a:lnTo>
                        <a:lnTo>
                          <a:pt x="523" y="187"/>
                        </a:lnTo>
                        <a:lnTo>
                          <a:pt x="506" y="195"/>
                        </a:lnTo>
                        <a:lnTo>
                          <a:pt x="529" y="205"/>
                        </a:lnTo>
                        <a:lnTo>
                          <a:pt x="527" y="213"/>
                        </a:lnTo>
                        <a:lnTo>
                          <a:pt x="576" y="204"/>
                        </a:lnTo>
                        <a:lnTo>
                          <a:pt x="576" y="204"/>
                        </a:lnTo>
                        <a:close/>
                        <a:moveTo>
                          <a:pt x="1040" y="136"/>
                        </a:moveTo>
                        <a:lnTo>
                          <a:pt x="1041" y="130"/>
                        </a:lnTo>
                        <a:lnTo>
                          <a:pt x="1036" y="124"/>
                        </a:lnTo>
                        <a:lnTo>
                          <a:pt x="1011" y="128"/>
                        </a:lnTo>
                        <a:lnTo>
                          <a:pt x="994" y="137"/>
                        </a:lnTo>
                        <a:lnTo>
                          <a:pt x="1006" y="142"/>
                        </a:lnTo>
                        <a:lnTo>
                          <a:pt x="1025" y="143"/>
                        </a:lnTo>
                        <a:lnTo>
                          <a:pt x="1040" y="136"/>
                        </a:lnTo>
                        <a:lnTo>
                          <a:pt x="1040" y="136"/>
                        </a:lnTo>
                        <a:close/>
                        <a:moveTo>
                          <a:pt x="1008" y="104"/>
                        </a:moveTo>
                        <a:lnTo>
                          <a:pt x="1003" y="107"/>
                        </a:lnTo>
                        <a:lnTo>
                          <a:pt x="985" y="105"/>
                        </a:lnTo>
                        <a:lnTo>
                          <a:pt x="957" y="112"/>
                        </a:lnTo>
                        <a:lnTo>
                          <a:pt x="943" y="111"/>
                        </a:lnTo>
                        <a:lnTo>
                          <a:pt x="927" y="126"/>
                        </a:lnTo>
                        <a:lnTo>
                          <a:pt x="952" y="124"/>
                        </a:lnTo>
                        <a:lnTo>
                          <a:pt x="939" y="135"/>
                        </a:lnTo>
                        <a:lnTo>
                          <a:pt x="951" y="138"/>
                        </a:lnTo>
                        <a:lnTo>
                          <a:pt x="976" y="136"/>
                        </a:lnTo>
                        <a:lnTo>
                          <a:pt x="997" y="122"/>
                        </a:lnTo>
                        <a:lnTo>
                          <a:pt x="1009" y="113"/>
                        </a:lnTo>
                        <a:lnTo>
                          <a:pt x="1008" y="104"/>
                        </a:lnTo>
                        <a:close/>
                        <a:moveTo>
                          <a:pt x="861" y="114"/>
                        </a:moveTo>
                        <a:lnTo>
                          <a:pt x="869" y="105"/>
                        </a:lnTo>
                        <a:lnTo>
                          <a:pt x="857" y="103"/>
                        </a:lnTo>
                        <a:lnTo>
                          <a:pt x="835" y="109"/>
                        </a:lnTo>
                        <a:lnTo>
                          <a:pt x="833" y="127"/>
                        </a:lnTo>
                        <a:lnTo>
                          <a:pt x="810" y="126"/>
                        </a:lnTo>
                        <a:lnTo>
                          <a:pt x="800" y="114"/>
                        </a:lnTo>
                        <a:lnTo>
                          <a:pt x="769" y="109"/>
                        </a:lnTo>
                        <a:lnTo>
                          <a:pt x="749" y="114"/>
                        </a:lnTo>
                        <a:lnTo>
                          <a:pt x="705" y="131"/>
                        </a:lnTo>
                        <a:lnTo>
                          <a:pt x="721" y="135"/>
                        </a:lnTo>
                        <a:lnTo>
                          <a:pt x="787" y="133"/>
                        </a:lnTo>
                        <a:lnTo>
                          <a:pt x="747" y="141"/>
                        </a:lnTo>
                        <a:lnTo>
                          <a:pt x="742" y="147"/>
                        </a:lnTo>
                        <a:lnTo>
                          <a:pt x="764" y="146"/>
                        </a:lnTo>
                        <a:lnTo>
                          <a:pt x="810" y="139"/>
                        </a:lnTo>
                        <a:lnTo>
                          <a:pt x="861" y="135"/>
                        </a:lnTo>
                        <a:lnTo>
                          <a:pt x="880" y="127"/>
                        </a:lnTo>
                        <a:lnTo>
                          <a:pt x="889" y="118"/>
                        </a:lnTo>
                        <a:lnTo>
                          <a:pt x="875" y="117"/>
                        </a:lnTo>
                        <a:lnTo>
                          <a:pt x="859" y="120"/>
                        </a:lnTo>
                        <a:lnTo>
                          <a:pt x="861" y="114"/>
                        </a:lnTo>
                        <a:close/>
                        <a:moveTo>
                          <a:pt x="1068" y="98"/>
                        </a:moveTo>
                        <a:lnTo>
                          <a:pt x="1041" y="96"/>
                        </a:lnTo>
                        <a:lnTo>
                          <a:pt x="1027" y="103"/>
                        </a:lnTo>
                        <a:lnTo>
                          <a:pt x="1037" y="109"/>
                        </a:lnTo>
                        <a:lnTo>
                          <a:pt x="1063" y="112"/>
                        </a:lnTo>
                        <a:lnTo>
                          <a:pt x="1068" y="119"/>
                        </a:lnTo>
                        <a:lnTo>
                          <a:pt x="1060" y="128"/>
                        </a:lnTo>
                        <a:lnTo>
                          <a:pt x="1054" y="139"/>
                        </a:lnTo>
                        <a:lnTo>
                          <a:pt x="1086" y="144"/>
                        </a:lnTo>
                        <a:lnTo>
                          <a:pt x="1107" y="147"/>
                        </a:lnTo>
                        <a:lnTo>
                          <a:pt x="1137" y="146"/>
                        </a:lnTo>
                        <a:lnTo>
                          <a:pt x="1180" y="143"/>
                        </a:lnTo>
                        <a:lnTo>
                          <a:pt x="1195" y="146"/>
                        </a:lnTo>
                        <a:lnTo>
                          <a:pt x="1221" y="142"/>
                        </a:lnTo>
                        <a:lnTo>
                          <a:pt x="1234" y="137"/>
                        </a:lnTo>
                        <a:lnTo>
                          <a:pt x="1237" y="129"/>
                        </a:lnTo>
                        <a:lnTo>
                          <a:pt x="1229" y="122"/>
                        </a:lnTo>
                        <a:lnTo>
                          <a:pt x="1208" y="121"/>
                        </a:lnTo>
                        <a:lnTo>
                          <a:pt x="1178" y="123"/>
                        </a:lnTo>
                        <a:lnTo>
                          <a:pt x="1152" y="127"/>
                        </a:lnTo>
                        <a:lnTo>
                          <a:pt x="1132" y="126"/>
                        </a:lnTo>
                        <a:lnTo>
                          <a:pt x="1114" y="124"/>
                        </a:lnTo>
                        <a:lnTo>
                          <a:pt x="1110" y="120"/>
                        </a:lnTo>
                        <a:lnTo>
                          <a:pt x="1098" y="116"/>
                        </a:lnTo>
                        <a:lnTo>
                          <a:pt x="1109" y="109"/>
                        </a:lnTo>
                        <a:lnTo>
                          <a:pt x="1104" y="103"/>
                        </a:lnTo>
                        <a:lnTo>
                          <a:pt x="1076" y="103"/>
                        </a:lnTo>
                        <a:lnTo>
                          <a:pt x="1068" y="98"/>
                        </a:lnTo>
                        <a:lnTo>
                          <a:pt x="1068" y="98"/>
                        </a:lnTo>
                        <a:close/>
                        <a:moveTo>
                          <a:pt x="787" y="87"/>
                        </a:moveTo>
                        <a:lnTo>
                          <a:pt x="765" y="90"/>
                        </a:lnTo>
                        <a:lnTo>
                          <a:pt x="744" y="90"/>
                        </a:lnTo>
                        <a:lnTo>
                          <a:pt x="700" y="101"/>
                        </a:lnTo>
                        <a:lnTo>
                          <a:pt x="656" y="115"/>
                        </a:lnTo>
                        <a:lnTo>
                          <a:pt x="656" y="115"/>
                        </a:lnTo>
                        <a:lnTo>
                          <a:pt x="670" y="119"/>
                        </a:lnTo>
                        <a:lnTo>
                          <a:pt x="696" y="116"/>
                        </a:lnTo>
                        <a:lnTo>
                          <a:pt x="732" y="109"/>
                        </a:lnTo>
                        <a:lnTo>
                          <a:pt x="746" y="107"/>
                        </a:lnTo>
                        <a:lnTo>
                          <a:pt x="766" y="101"/>
                        </a:lnTo>
                        <a:lnTo>
                          <a:pt x="787" y="87"/>
                        </a:lnTo>
                        <a:close/>
                        <a:moveTo>
                          <a:pt x="1088" y="90"/>
                        </a:moveTo>
                        <a:lnTo>
                          <a:pt x="1092" y="88"/>
                        </a:lnTo>
                        <a:lnTo>
                          <a:pt x="1086" y="85"/>
                        </a:lnTo>
                        <a:lnTo>
                          <a:pt x="1059" y="85"/>
                        </a:lnTo>
                        <a:lnTo>
                          <a:pt x="1057" y="89"/>
                        </a:lnTo>
                        <a:lnTo>
                          <a:pt x="1082" y="90"/>
                        </a:lnTo>
                        <a:lnTo>
                          <a:pt x="1088" y="90"/>
                        </a:lnTo>
                        <a:lnTo>
                          <a:pt x="1088" y="90"/>
                        </a:lnTo>
                        <a:close/>
                        <a:moveTo>
                          <a:pt x="871" y="86"/>
                        </a:moveTo>
                        <a:lnTo>
                          <a:pt x="882" y="82"/>
                        </a:lnTo>
                        <a:lnTo>
                          <a:pt x="867" y="79"/>
                        </a:lnTo>
                        <a:lnTo>
                          <a:pt x="844" y="81"/>
                        </a:lnTo>
                        <a:lnTo>
                          <a:pt x="826" y="86"/>
                        </a:lnTo>
                        <a:lnTo>
                          <a:pt x="838" y="92"/>
                        </a:lnTo>
                        <a:lnTo>
                          <a:pt x="871" y="86"/>
                        </a:lnTo>
                        <a:close/>
                        <a:moveTo>
                          <a:pt x="899" y="72"/>
                        </a:moveTo>
                        <a:lnTo>
                          <a:pt x="887" y="68"/>
                        </a:lnTo>
                        <a:lnTo>
                          <a:pt x="881" y="67"/>
                        </a:lnTo>
                        <a:lnTo>
                          <a:pt x="859" y="72"/>
                        </a:lnTo>
                        <a:lnTo>
                          <a:pt x="856" y="74"/>
                        </a:lnTo>
                        <a:lnTo>
                          <a:pt x="878" y="74"/>
                        </a:lnTo>
                        <a:lnTo>
                          <a:pt x="899" y="72"/>
                        </a:lnTo>
                        <a:close/>
                        <a:moveTo>
                          <a:pt x="1072" y="81"/>
                        </a:moveTo>
                        <a:lnTo>
                          <a:pt x="1083" y="74"/>
                        </a:lnTo>
                        <a:lnTo>
                          <a:pt x="1075" y="68"/>
                        </a:lnTo>
                        <a:lnTo>
                          <a:pt x="1068" y="67"/>
                        </a:lnTo>
                        <a:lnTo>
                          <a:pt x="1053" y="67"/>
                        </a:lnTo>
                        <a:lnTo>
                          <a:pt x="1044" y="73"/>
                        </a:lnTo>
                        <a:lnTo>
                          <a:pt x="1042" y="80"/>
                        </a:lnTo>
                        <a:lnTo>
                          <a:pt x="1048" y="85"/>
                        </a:lnTo>
                        <a:lnTo>
                          <a:pt x="1072" y="81"/>
                        </a:lnTo>
                        <a:lnTo>
                          <a:pt x="1072" y="81"/>
                        </a:lnTo>
                        <a:close/>
                        <a:moveTo>
                          <a:pt x="1022" y="76"/>
                        </a:moveTo>
                        <a:lnTo>
                          <a:pt x="1022" y="68"/>
                        </a:lnTo>
                        <a:lnTo>
                          <a:pt x="994" y="61"/>
                        </a:lnTo>
                        <a:lnTo>
                          <a:pt x="971" y="59"/>
                        </a:lnTo>
                        <a:lnTo>
                          <a:pt x="964" y="66"/>
                        </a:lnTo>
                        <a:lnTo>
                          <a:pt x="974" y="70"/>
                        </a:lnTo>
                        <a:lnTo>
                          <a:pt x="955" y="75"/>
                        </a:lnTo>
                        <a:lnTo>
                          <a:pt x="983" y="75"/>
                        </a:lnTo>
                        <a:lnTo>
                          <a:pt x="997" y="81"/>
                        </a:lnTo>
                        <a:lnTo>
                          <a:pt x="1017" y="83"/>
                        </a:lnTo>
                        <a:lnTo>
                          <a:pt x="1022" y="76"/>
                        </a:lnTo>
                        <a:close/>
                        <a:moveTo>
                          <a:pt x="1222" y="53"/>
                        </a:moveTo>
                        <a:lnTo>
                          <a:pt x="1224" y="43"/>
                        </a:lnTo>
                        <a:lnTo>
                          <a:pt x="1207" y="40"/>
                        </a:lnTo>
                        <a:lnTo>
                          <a:pt x="1189" y="36"/>
                        </a:lnTo>
                        <a:lnTo>
                          <a:pt x="1183" y="29"/>
                        </a:lnTo>
                        <a:lnTo>
                          <a:pt x="1152" y="29"/>
                        </a:lnTo>
                        <a:lnTo>
                          <a:pt x="1153" y="32"/>
                        </a:lnTo>
                        <a:lnTo>
                          <a:pt x="1139" y="33"/>
                        </a:lnTo>
                        <a:lnTo>
                          <a:pt x="1124" y="38"/>
                        </a:lnTo>
                        <a:lnTo>
                          <a:pt x="1106" y="45"/>
                        </a:lnTo>
                        <a:lnTo>
                          <a:pt x="1104" y="53"/>
                        </a:lnTo>
                        <a:lnTo>
                          <a:pt x="1111" y="58"/>
                        </a:lnTo>
                        <a:lnTo>
                          <a:pt x="1136" y="58"/>
                        </a:lnTo>
                        <a:lnTo>
                          <a:pt x="1120" y="62"/>
                        </a:lnTo>
                        <a:lnTo>
                          <a:pt x="1112" y="69"/>
                        </a:lnTo>
                        <a:lnTo>
                          <a:pt x="1118" y="75"/>
                        </a:lnTo>
                        <a:lnTo>
                          <a:pt x="1143" y="78"/>
                        </a:lnTo>
                        <a:lnTo>
                          <a:pt x="1168" y="76"/>
                        </a:lnTo>
                        <a:lnTo>
                          <a:pt x="1208" y="64"/>
                        </a:lnTo>
                        <a:lnTo>
                          <a:pt x="1232" y="58"/>
                        </a:lnTo>
                        <a:lnTo>
                          <a:pt x="1222" y="53"/>
                        </a:lnTo>
                        <a:close/>
                        <a:moveTo>
                          <a:pt x="1515" y="1"/>
                        </a:moveTo>
                        <a:lnTo>
                          <a:pt x="1489" y="1"/>
                        </a:lnTo>
                        <a:lnTo>
                          <a:pt x="1463" y="0"/>
                        </a:lnTo>
                        <a:lnTo>
                          <a:pt x="1425" y="2"/>
                        </a:lnTo>
                        <a:lnTo>
                          <a:pt x="1420" y="1"/>
                        </a:lnTo>
                        <a:lnTo>
                          <a:pt x="1381" y="1"/>
                        </a:lnTo>
                        <a:lnTo>
                          <a:pt x="1358" y="2"/>
                        </a:lnTo>
                        <a:lnTo>
                          <a:pt x="1338" y="5"/>
                        </a:lnTo>
                        <a:lnTo>
                          <a:pt x="1320" y="13"/>
                        </a:lnTo>
                        <a:lnTo>
                          <a:pt x="1311" y="9"/>
                        </a:lnTo>
                        <a:lnTo>
                          <a:pt x="1296" y="8"/>
                        </a:lnTo>
                        <a:lnTo>
                          <a:pt x="1272" y="14"/>
                        </a:lnTo>
                        <a:lnTo>
                          <a:pt x="1244" y="15"/>
                        </a:lnTo>
                        <a:lnTo>
                          <a:pt x="1229" y="15"/>
                        </a:lnTo>
                        <a:lnTo>
                          <a:pt x="1207" y="19"/>
                        </a:lnTo>
                        <a:lnTo>
                          <a:pt x="1202" y="24"/>
                        </a:lnTo>
                        <a:lnTo>
                          <a:pt x="1211" y="29"/>
                        </a:lnTo>
                        <a:lnTo>
                          <a:pt x="1214" y="34"/>
                        </a:lnTo>
                        <a:lnTo>
                          <a:pt x="1231" y="40"/>
                        </a:lnTo>
                        <a:lnTo>
                          <a:pt x="1278" y="39"/>
                        </a:lnTo>
                        <a:lnTo>
                          <a:pt x="1304" y="41"/>
                        </a:lnTo>
                        <a:lnTo>
                          <a:pt x="1278" y="46"/>
                        </a:lnTo>
                        <a:lnTo>
                          <a:pt x="1269" y="44"/>
                        </a:lnTo>
                        <a:lnTo>
                          <a:pt x="1235" y="43"/>
                        </a:lnTo>
                        <a:lnTo>
                          <a:pt x="1230" y="52"/>
                        </a:lnTo>
                        <a:lnTo>
                          <a:pt x="1241" y="58"/>
                        </a:lnTo>
                        <a:lnTo>
                          <a:pt x="1231" y="64"/>
                        </a:lnTo>
                        <a:lnTo>
                          <a:pt x="1203" y="69"/>
                        </a:lnTo>
                        <a:lnTo>
                          <a:pt x="1184" y="75"/>
                        </a:lnTo>
                        <a:lnTo>
                          <a:pt x="1203" y="78"/>
                        </a:lnTo>
                        <a:lnTo>
                          <a:pt x="1208" y="89"/>
                        </a:lnTo>
                        <a:lnTo>
                          <a:pt x="1180" y="82"/>
                        </a:lnTo>
                        <a:lnTo>
                          <a:pt x="1171" y="83"/>
                        </a:lnTo>
                        <a:lnTo>
                          <a:pt x="1164" y="96"/>
                        </a:lnTo>
                        <a:lnTo>
                          <a:pt x="1134" y="100"/>
                        </a:lnTo>
                        <a:lnTo>
                          <a:pt x="1126" y="109"/>
                        </a:lnTo>
                        <a:lnTo>
                          <a:pt x="1152" y="110"/>
                        </a:lnTo>
                        <a:lnTo>
                          <a:pt x="1170" y="112"/>
                        </a:lnTo>
                        <a:lnTo>
                          <a:pt x="1214" y="109"/>
                        </a:lnTo>
                        <a:lnTo>
                          <a:pt x="1245" y="114"/>
                        </a:lnTo>
                        <a:lnTo>
                          <a:pt x="1293" y="103"/>
                        </a:lnTo>
                        <a:lnTo>
                          <a:pt x="1296" y="99"/>
                        </a:lnTo>
                        <a:lnTo>
                          <a:pt x="1272" y="100"/>
                        </a:lnTo>
                        <a:lnTo>
                          <a:pt x="1274" y="96"/>
                        </a:lnTo>
                        <a:lnTo>
                          <a:pt x="1298" y="90"/>
                        </a:lnTo>
                        <a:lnTo>
                          <a:pt x="1311" y="83"/>
                        </a:lnTo>
                        <a:lnTo>
                          <a:pt x="1337" y="78"/>
                        </a:lnTo>
                        <a:lnTo>
                          <a:pt x="1356" y="72"/>
                        </a:lnTo>
                        <a:lnTo>
                          <a:pt x="1352" y="64"/>
                        </a:lnTo>
                        <a:lnTo>
                          <a:pt x="1365" y="61"/>
                        </a:lnTo>
                        <a:lnTo>
                          <a:pt x="1349" y="58"/>
                        </a:lnTo>
                        <a:lnTo>
                          <a:pt x="1391" y="58"/>
                        </a:lnTo>
                        <a:lnTo>
                          <a:pt x="1403" y="54"/>
                        </a:lnTo>
                        <a:lnTo>
                          <a:pt x="1432" y="51"/>
                        </a:lnTo>
                        <a:lnTo>
                          <a:pt x="1466" y="38"/>
                        </a:lnTo>
                        <a:lnTo>
                          <a:pt x="1492" y="34"/>
                        </a:lnTo>
                        <a:lnTo>
                          <a:pt x="1531" y="25"/>
                        </a:lnTo>
                        <a:lnTo>
                          <a:pt x="1503" y="25"/>
                        </a:lnTo>
                        <a:lnTo>
                          <a:pt x="1518" y="21"/>
                        </a:lnTo>
                        <a:lnTo>
                          <a:pt x="1551" y="18"/>
                        </a:lnTo>
                        <a:lnTo>
                          <a:pt x="1588" y="12"/>
                        </a:lnTo>
                        <a:lnTo>
                          <a:pt x="1591" y="8"/>
                        </a:lnTo>
                        <a:lnTo>
                          <a:pt x="1572" y="4"/>
                        </a:lnTo>
                        <a:lnTo>
                          <a:pt x="1546" y="2"/>
                        </a:lnTo>
                        <a:lnTo>
                          <a:pt x="1515" y="1"/>
                        </a:lnTo>
                        <a:lnTo>
                          <a:pt x="1515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28D44E1-4160-4A3C-2AD5-38BC39DA50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2775" y="4059238"/>
                    <a:ext cx="109537" cy="112713"/>
                  </a:xfrm>
                  <a:custGeom>
                    <a:avLst/>
                    <a:gdLst>
                      <a:gd name="T0" fmla="*/ 48 w 69"/>
                      <a:gd name="T1" fmla="*/ 7 h 71"/>
                      <a:gd name="T2" fmla="*/ 43 w 69"/>
                      <a:gd name="T3" fmla="*/ 12 h 71"/>
                      <a:gd name="T4" fmla="*/ 36 w 69"/>
                      <a:gd name="T5" fmla="*/ 11 h 71"/>
                      <a:gd name="T6" fmla="*/ 34 w 69"/>
                      <a:gd name="T7" fmla="*/ 6 h 71"/>
                      <a:gd name="T8" fmla="*/ 27 w 69"/>
                      <a:gd name="T9" fmla="*/ 4 h 71"/>
                      <a:gd name="T10" fmla="*/ 21 w 69"/>
                      <a:gd name="T11" fmla="*/ 7 h 71"/>
                      <a:gd name="T12" fmla="*/ 8 w 69"/>
                      <a:gd name="T13" fmla="*/ 0 h 71"/>
                      <a:gd name="T14" fmla="*/ 6 w 69"/>
                      <a:gd name="T15" fmla="*/ 3 h 71"/>
                      <a:gd name="T16" fmla="*/ 0 w 69"/>
                      <a:gd name="T17" fmla="*/ 8 h 71"/>
                      <a:gd name="T18" fmla="*/ 6 w 69"/>
                      <a:gd name="T19" fmla="*/ 11 h 71"/>
                      <a:gd name="T20" fmla="*/ 3 w 69"/>
                      <a:gd name="T21" fmla="*/ 19 h 71"/>
                      <a:gd name="T22" fmla="*/ 2 w 69"/>
                      <a:gd name="T23" fmla="*/ 26 h 71"/>
                      <a:gd name="T24" fmla="*/ 5 w 69"/>
                      <a:gd name="T25" fmla="*/ 31 h 71"/>
                      <a:gd name="T26" fmla="*/ 11 w 69"/>
                      <a:gd name="T27" fmla="*/ 33 h 71"/>
                      <a:gd name="T28" fmla="*/ 16 w 69"/>
                      <a:gd name="T29" fmla="*/ 40 h 71"/>
                      <a:gd name="T30" fmla="*/ 20 w 69"/>
                      <a:gd name="T31" fmla="*/ 34 h 71"/>
                      <a:gd name="T32" fmla="*/ 19 w 69"/>
                      <a:gd name="T33" fmla="*/ 27 h 71"/>
                      <a:gd name="T34" fmla="*/ 24 w 69"/>
                      <a:gd name="T35" fmla="*/ 31 h 71"/>
                      <a:gd name="T36" fmla="*/ 25 w 69"/>
                      <a:gd name="T37" fmla="*/ 39 h 71"/>
                      <a:gd name="T38" fmla="*/ 33 w 69"/>
                      <a:gd name="T39" fmla="*/ 41 h 71"/>
                      <a:gd name="T40" fmla="*/ 40 w 69"/>
                      <a:gd name="T41" fmla="*/ 46 h 71"/>
                      <a:gd name="T42" fmla="*/ 46 w 69"/>
                      <a:gd name="T43" fmla="*/ 52 h 71"/>
                      <a:gd name="T44" fmla="*/ 46 w 69"/>
                      <a:gd name="T45" fmla="*/ 57 h 71"/>
                      <a:gd name="T46" fmla="*/ 44 w 69"/>
                      <a:gd name="T47" fmla="*/ 61 h 71"/>
                      <a:gd name="T48" fmla="*/ 48 w 69"/>
                      <a:gd name="T49" fmla="*/ 67 h 71"/>
                      <a:gd name="T50" fmla="*/ 59 w 69"/>
                      <a:gd name="T51" fmla="*/ 71 h 71"/>
                      <a:gd name="T52" fmla="*/ 60 w 69"/>
                      <a:gd name="T53" fmla="*/ 67 h 71"/>
                      <a:gd name="T54" fmla="*/ 62 w 69"/>
                      <a:gd name="T55" fmla="*/ 62 h 71"/>
                      <a:gd name="T56" fmla="*/ 62 w 69"/>
                      <a:gd name="T57" fmla="*/ 57 h 71"/>
                      <a:gd name="T58" fmla="*/ 64 w 69"/>
                      <a:gd name="T59" fmla="*/ 55 h 71"/>
                      <a:gd name="T60" fmla="*/ 61 w 69"/>
                      <a:gd name="T61" fmla="*/ 52 h 71"/>
                      <a:gd name="T62" fmla="*/ 61 w 69"/>
                      <a:gd name="T63" fmla="*/ 42 h 71"/>
                      <a:gd name="T64" fmla="*/ 69 w 69"/>
                      <a:gd name="T65" fmla="*/ 39 h 71"/>
                      <a:gd name="T66" fmla="*/ 60 w 69"/>
                      <a:gd name="T67" fmla="*/ 29 h 71"/>
                      <a:gd name="T68" fmla="*/ 52 w 69"/>
                      <a:gd name="T69" fmla="*/ 20 h 71"/>
                      <a:gd name="T70" fmla="*/ 48 w 69"/>
                      <a:gd name="T71" fmla="*/ 7 h 71"/>
                      <a:gd name="T72" fmla="*/ 48 w 69"/>
                      <a:gd name="T73" fmla="*/ 7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9" h="71">
                        <a:moveTo>
                          <a:pt x="48" y="7"/>
                        </a:moveTo>
                        <a:lnTo>
                          <a:pt x="43" y="12"/>
                        </a:lnTo>
                        <a:lnTo>
                          <a:pt x="36" y="11"/>
                        </a:lnTo>
                        <a:lnTo>
                          <a:pt x="34" y="6"/>
                        </a:lnTo>
                        <a:lnTo>
                          <a:pt x="27" y="4"/>
                        </a:lnTo>
                        <a:lnTo>
                          <a:pt x="21" y="7"/>
                        </a:lnTo>
                        <a:lnTo>
                          <a:pt x="8" y="0"/>
                        </a:lnTo>
                        <a:lnTo>
                          <a:pt x="6" y="3"/>
                        </a:lnTo>
                        <a:lnTo>
                          <a:pt x="0" y="8"/>
                        </a:lnTo>
                        <a:lnTo>
                          <a:pt x="6" y="11"/>
                        </a:lnTo>
                        <a:lnTo>
                          <a:pt x="3" y="19"/>
                        </a:lnTo>
                        <a:lnTo>
                          <a:pt x="2" y="26"/>
                        </a:lnTo>
                        <a:lnTo>
                          <a:pt x="5" y="31"/>
                        </a:lnTo>
                        <a:lnTo>
                          <a:pt x="11" y="33"/>
                        </a:lnTo>
                        <a:lnTo>
                          <a:pt x="16" y="40"/>
                        </a:lnTo>
                        <a:lnTo>
                          <a:pt x="20" y="34"/>
                        </a:lnTo>
                        <a:lnTo>
                          <a:pt x="19" y="27"/>
                        </a:lnTo>
                        <a:lnTo>
                          <a:pt x="24" y="31"/>
                        </a:lnTo>
                        <a:lnTo>
                          <a:pt x="25" y="39"/>
                        </a:lnTo>
                        <a:lnTo>
                          <a:pt x="33" y="41"/>
                        </a:lnTo>
                        <a:lnTo>
                          <a:pt x="40" y="46"/>
                        </a:lnTo>
                        <a:lnTo>
                          <a:pt x="46" y="52"/>
                        </a:lnTo>
                        <a:lnTo>
                          <a:pt x="46" y="57"/>
                        </a:lnTo>
                        <a:lnTo>
                          <a:pt x="44" y="61"/>
                        </a:lnTo>
                        <a:lnTo>
                          <a:pt x="48" y="67"/>
                        </a:lnTo>
                        <a:lnTo>
                          <a:pt x="59" y="71"/>
                        </a:lnTo>
                        <a:lnTo>
                          <a:pt x="60" y="67"/>
                        </a:lnTo>
                        <a:lnTo>
                          <a:pt x="62" y="62"/>
                        </a:lnTo>
                        <a:lnTo>
                          <a:pt x="62" y="57"/>
                        </a:lnTo>
                        <a:lnTo>
                          <a:pt x="64" y="55"/>
                        </a:lnTo>
                        <a:lnTo>
                          <a:pt x="61" y="52"/>
                        </a:lnTo>
                        <a:lnTo>
                          <a:pt x="61" y="42"/>
                        </a:lnTo>
                        <a:lnTo>
                          <a:pt x="69" y="39"/>
                        </a:lnTo>
                        <a:lnTo>
                          <a:pt x="60" y="29"/>
                        </a:lnTo>
                        <a:lnTo>
                          <a:pt x="52" y="20"/>
                        </a:lnTo>
                        <a:lnTo>
                          <a:pt x="48" y="7"/>
                        </a:lnTo>
                        <a:lnTo>
                          <a:pt x="48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99B14C3-D440-4CCD-E787-22C4E58717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3887" y="1541463"/>
                    <a:ext cx="1320800" cy="704850"/>
                  </a:xfrm>
                  <a:custGeom>
                    <a:avLst/>
                    <a:gdLst>
                      <a:gd name="T0" fmla="*/ 512 w 832"/>
                      <a:gd name="T1" fmla="*/ 1 h 444"/>
                      <a:gd name="T2" fmla="*/ 404 w 832"/>
                      <a:gd name="T3" fmla="*/ 13 h 444"/>
                      <a:gd name="T4" fmla="*/ 399 w 832"/>
                      <a:gd name="T5" fmla="*/ 22 h 444"/>
                      <a:gd name="T6" fmla="*/ 317 w 832"/>
                      <a:gd name="T7" fmla="*/ 24 h 444"/>
                      <a:gd name="T8" fmla="*/ 227 w 832"/>
                      <a:gd name="T9" fmla="*/ 21 h 444"/>
                      <a:gd name="T10" fmla="*/ 173 w 832"/>
                      <a:gd name="T11" fmla="*/ 34 h 444"/>
                      <a:gd name="T12" fmla="*/ 132 w 832"/>
                      <a:gd name="T13" fmla="*/ 57 h 444"/>
                      <a:gd name="T14" fmla="*/ 8 w 832"/>
                      <a:gd name="T15" fmla="*/ 79 h 444"/>
                      <a:gd name="T16" fmla="*/ 78 w 832"/>
                      <a:gd name="T17" fmla="*/ 97 h 444"/>
                      <a:gd name="T18" fmla="*/ 23 w 832"/>
                      <a:gd name="T19" fmla="*/ 116 h 444"/>
                      <a:gd name="T20" fmla="*/ 107 w 832"/>
                      <a:gd name="T21" fmla="*/ 119 h 444"/>
                      <a:gd name="T22" fmla="*/ 160 w 832"/>
                      <a:gd name="T23" fmla="*/ 139 h 444"/>
                      <a:gd name="T24" fmla="*/ 183 w 832"/>
                      <a:gd name="T25" fmla="*/ 179 h 444"/>
                      <a:gd name="T26" fmla="*/ 171 w 832"/>
                      <a:gd name="T27" fmla="*/ 209 h 444"/>
                      <a:gd name="T28" fmla="*/ 217 w 832"/>
                      <a:gd name="T29" fmla="*/ 226 h 444"/>
                      <a:gd name="T30" fmla="*/ 164 w 832"/>
                      <a:gd name="T31" fmla="*/ 231 h 444"/>
                      <a:gd name="T32" fmla="*/ 189 w 832"/>
                      <a:gd name="T33" fmla="*/ 248 h 444"/>
                      <a:gd name="T34" fmla="*/ 209 w 832"/>
                      <a:gd name="T35" fmla="*/ 254 h 444"/>
                      <a:gd name="T36" fmla="*/ 146 w 832"/>
                      <a:gd name="T37" fmla="*/ 293 h 444"/>
                      <a:gd name="T38" fmla="*/ 156 w 832"/>
                      <a:gd name="T39" fmla="*/ 335 h 444"/>
                      <a:gd name="T40" fmla="*/ 170 w 832"/>
                      <a:gd name="T41" fmla="*/ 394 h 444"/>
                      <a:gd name="T42" fmla="*/ 218 w 832"/>
                      <a:gd name="T43" fmla="*/ 427 h 444"/>
                      <a:gd name="T44" fmla="*/ 276 w 832"/>
                      <a:gd name="T45" fmla="*/ 422 h 444"/>
                      <a:gd name="T46" fmla="*/ 320 w 832"/>
                      <a:gd name="T47" fmla="*/ 371 h 444"/>
                      <a:gd name="T48" fmla="*/ 355 w 832"/>
                      <a:gd name="T49" fmla="*/ 329 h 444"/>
                      <a:gd name="T50" fmla="*/ 413 w 832"/>
                      <a:gd name="T51" fmla="*/ 318 h 444"/>
                      <a:gd name="T52" fmla="*/ 497 w 832"/>
                      <a:gd name="T53" fmla="*/ 274 h 444"/>
                      <a:gd name="T54" fmla="*/ 607 w 832"/>
                      <a:gd name="T55" fmla="*/ 251 h 444"/>
                      <a:gd name="T56" fmla="*/ 591 w 832"/>
                      <a:gd name="T57" fmla="*/ 232 h 444"/>
                      <a:gd name="T58" fmla="*/ 624 w 832"/>
                      <a:gd name="T59" fmla="*/ 219 h 444"/>
                      <a:gd name="T60" fmla="*/ 660 w 832"/>
                      <a:gd name="T61" fmla="*/ 207 h 444"/>
                      <a:gd name="T62" fmla="*/ 633 w 832"/>
                      <a:gd name="T63" fmla="*/ 186 h 444"/>
                      <a:gd name="T64" fmla="*/ 647 w 832"/>
                      <a:gd name="T65" fmla="*/ 173 h 444"/>
                      <a:gd name="T66" fmla="*/ 693 w 832"/>
                      <a:gd name="T67" fmla="*/ 162 h 444"/>
                      <a:gd name="T68" fmla="*/ 696 w 832"/>
                      <a:gd name="T69" fmla="*/ 138 h 444"/>
                      <a:gd name="T70" fmla="*/ 689 w 832"/>
                      <a:gd name="T71" fmla="*/ 111 h 444"/>
                      <a:gd name="T72" fmla="*/ 720 w 832"/>
                      <a:gd name="T73" fmla="*/ 92 h 444"/>
                      <a:gd name="T74" fmla="*/ 757 w 832"/>
                      <a:gd name="T75" fmla="*/ 50 h 444"/>
                      <a:gd name="T76" fmla="*/ 777 w 832"/>
                      <a:gd name="T77" fmla="*/ 44 h 444"/>
                      <a:gd name="T78" fmla="*/ 789 w 832"/>
                      <a:gd name="T79" fmla="*/ 23 h 444"/>
                      <a:gd name="T80" fmla="*/ 707 w 832"/>
                      <a:gd name="T81" fmla="*/ 26 h 444"/>
                      <a:gd name="T82" fmla="*/ 636 w 832"/>
                      <a:gd name="T83" fmla="*/ 20 h 444"/>
                      <a:gd name="T84" fmla="*/ 654 w 832"/>
                      <a:gd name="T85" fmla="*/ 18 h 444"/>
                      <a:gd name="T86" fmla="*/ 654 w 832"/>
                      <a:gd name="T87" fmla="*/ 1 h 4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32" h="444">
                        <a:moveTo>
                          <a:pt x="654" y="1"/>
                        </a:moveTo>
                        <a:lnTo>
                          <a:pt x="557" y="0"/>
                        </a:lnTo>
                        <a:lnTo>
                          <a:pt x="512" y="1"/>
                        </a:lnTo>
                        <a:lnTo>
                          <a:pt x="494" y="6"/>
                        </a:lnTo>
                        <a:lnTo>
                          <a:pt x="451" y="6"/>
                        </a:lnTo>
                        <a:lnTo>
                          <a:pt x="404" y="13"/>
                        </a:lnTo>
                        <a:lnTo>
                          <a:pt x="397" y="20"/>
                        </a:lnTo>
                        <a:lnTo>
                          <a:pt x="423" y="27"/>
                        </a:lnTo>
                        <a:lnTo>
                          <a:pt x="399" y="22"/>
                        </a:lnTo>
                        <a:lnTo>
                          <a:pt x="382" y="21"/>
                        </a:lnTo>
                        <a:lnTo>
                          <a:pt x="356" y="16"/>
                        </a:lnTo>
                        <a:lnTo>
                          <a:pt x="317" y="24"/>
                        </a:lnTo>
                        <a:lnTo>
                          <a:pt x="307" y="20"/>
                        </a:lnTo>
                        <a:lnTo>
                          <a:pt x="268" y="20"/>
                        </a:lnTo>
                        <a:lnTo>
                          <a:pt x="227" y="21"/>
                        </a:lnTo>
                        <a:lnTo>
                          <a:pt x="194" y="25"/>
                        </a:lnTo>
                        <a:lnTo>
                          <a:pt x="193" y="32"/>
                        </a:lnTo>
                        <a:lnTo>
                          <a:pt x="173" y="34"/>
                        </a:lnTo>
                        <a:lnTo>
                          <a:pt x="119" y="45"/>
                        </a:lnTo>
                        <a:lnTo>
                          <a:pt x="101" y="51"/>
                        </a:lnTo>
                        <a:lnTo>
                          <a:pt x="132" y="57"/>
                        </a:lnTo>
                        <a:lnTo>
                          <a:pt x="122" y="63"/>
                        </a:lnTo>
                        <a:lnTo>
                          <a:pt x="66" y="71"/>
                        </a:lnTo>
                        <a:lnTo>
                          <a:pt x="8" y="79"/>
                        </a:lnTo>
                        <a:lnTo>
                          <a:pt x="0" y="86"/>
                        </a:lnTo>
                        <a:lnTo>
                          <a:pt x="24" y="93"/>
                        </a:lnTo>
                        <a:lnTo>
                          <a:pt x="78" y="97"/>
                        </a:lnTo>
                        <a:lnTo>
                          <a:pt x="50" y="98"/>
                        </a:lnTo>
                        <a:lnTo>
                          <a:pt x="9" y="104"/>
                        </a:lnTo>
                        <a:lnTo>
                          <a:pt x="23" y="116"/>
                        </a:lnTo>
                        <a:lnTo>
                          <a:pt x="34" y="121"/>
                        </a:lnTo>
                        <a:lnTo>
                          <a:pt x="70" y="119"/>
                        </a:lnTo>
                        <a:lnTo>
                          <a:pt x="107" y="119"/>
                        </a:lnTo>
                        <a:lnTo>
                          <a:pt x="136" y="120"/>
                        </a:lnTo>
                        <a:lnTo>
                          <a:pt x="166" y="131"/>
                        </a:lnTo>
                        <a:lnTo>
                          <a:pt x="160" y="139"/>
                        </a:lnTo>
                        <a:lnTo>
                          <a:pt x="174" y="146"/>
                        </a:lnTo>
                        <a:lnTo>
                          <a:pt x="179" y="166"/>
                        </a:lnTo>
                        <a:lnTo>
                          <a:pt x="183" y="179"/>
                        </a:lnTo>
                        <a:lnTo>
                          <a:pt x="188" y="187"/>
                        </a:lnTo>
                        <a:lnTo>
                          <a:pt x="162" y="204"/>
                        </a:lnTo>
                        <a:lnTo>
                          <a:pt x="171" y="209"/>
                        </a:lnTo>
                        <a:lnTo>
                          <a:pt x="188" y="206"/>
                        </a:lnTo>
                        <a:lnTo>
                          <a:pt x="198" y="213"/>
                        </a:lnTo>
                        <a:lnTo>
                          <a:pt x="217" y="226"/>
                        </a:lnTo>
                        <a:lnTo>
                          <a:pt x="189" y="220"/>
                        </a:lnTo>
                        <a:lnTo>
                          <a:pt x="175" y="220"/>
                        </a:lnTo>
                        <a:lnTo>
                          <a:pt x="164" y="231"/>
                        </a:lnTo>
                        <a:lnTo>
                          <a:pt x="158" y="245"/>
                        </a:lnTo>
                        <a:lnTo>
                          <a:pt x="174" y="251"/>
                        </a:lnTo>
                        <a:lnTo>
                          <a:pt x="189" y="248"/>
                        </a:lnTo>
                        <a:lnTo>
                          <a:pt x="198" y="245"/>
                        </a:lnTo>
                        <a:lnTo>
                          <a:pt x="219" y="238"/>
                        </a:lnTo>
                        <a:lnTo>
                          <a:pt x="209" y="254"/>
                        </a:lnTo>
                        <a:lnTo>
                          <a:pt x="199" y="262"/>
                        </a:lnTo>
                        <a:lnTo>
                          <a:pt x="172" y="270"/>
                        </a:lnTo>
                        <a:lnTo>
                          <a:pt x="146" y="293"/>
                        </a:lnTo>
                        <a:lnTo>
                          <a:pt x="154" y="301"/>
                        </a:lnTo>
                        <a:lnTo>
                          <a:pt x="142" y="316"/>
                        </a:lnTo>
                        <a:lnTo>
                          <a:pt x="156" y="335"/>
                        </a:lnTo>
                        <a:lnTo>
                          <a:pt x="150" y="354"/>
                        </a:lnTo>
                        <a:lnTo>
                          <a:pt x="152" y="368"/>
                        </a:lnTo>
                        <a:lnTo>
                          <a:pt x="170" y="394"/>
                        </a:lnTo>
                        <a:lnTo>
                          <a:pt x="173" y="414"/>
                        </a:lnTo>
                        <a:lnTo>
                          <a:pt x="184" y="427"/>
                        </a:lnTo>
                        <a:lnTo>
                          <a:pt x="218" y="427"/>
                        </a:lnTo>
                        <a:lnTo>
                          <a:pt x="237" y="444"/>
                        </a:lnTo>
                        <a:lnTo>
                          <a:pt x="261" y="443"/>
                        </a:lnTo>
                        <a:lnTo>
                          <a:pt x="276" y="422"/>
                        </a:lnTo>
                        <a:lnTo>
                          <a:pt x="289" y="404"/>
                        </a:lnTo>
                        <a:lnTo>
                          <a:pt x="288" y="387"/>
                        </a:lnTo>
                        <a:lnTo>
                          <a:pt x="320" y="371"/>
                        </a:lnTo>
                        <a:lnTo>
                          <a:pt x="333" y="357"/>
                        </a:lnTo>
                        <a:lnTo>
                          <a:pt x="338" y="342"/>
                        </a:lnTo>
                        <a:lnTo>
                          <a:pt x="355" y="329"/>
                        </a:lnTo>
                        <a:lnTo>
                          <a:pt x="380" y="324"/>
                        </a:lnTo>
                        <a:lnTo>
                          <a:pt x="402" y="319"/>
                        </a:lnTo>
                        <a:lnTo>
                          <a:pt x="413" y="318"/>
                        </a:lnTo>
                        <a:lnTo>
                          <a:pt x="452" y="303"/>
                        </a:lnTo>
                        <a:lnTo>
                          <a:pt x="480" y="282"/>
                        </a:lnTo>
                        <a:lnTo>
                          <a:pt x="497" y="274"/>
                        </a:lnTo>
                        <a:lnTo>
                          <a:pt x="514" y="274"/>
                        </a:lnTo>
                        <a:lnTo>
                          <a:pt x="561" y="267"/>
                        </a:lnTo>
                        <a:lnTo>
                          <a:pt x="607" y="251"/>
                        </a:lnTo>
                        <a:lnTo>
                          <a:pt x="650" y="234"/>
                        </a:lnTo>
                        <a:lnTo>
                          <a:pt x="630" y="233"/>
                        </a:lnTo>
                        <a:lnTo>
                          <a:pt x="591" y="232"/>
                        </a:lnTo>
                        <a:lnTo>
                          <a:pt x="610" y="222"/>
                        </a:lnTo>
                        <a:lnTo>
                          <a:pt x="608" y="208"/>
                        </a:lnTo>
                        <a:lnTo>
                          <a:pt x="624" y="219"/>
                        </a:lnTo>
                        <a:lnTo>
                          <a:pt x="635" y="228"/>
                        </a:lnTo>
                        <a:lnTo>
                          <a:pt x="662" y="224"/>
                        </a:lnTo>
                        <a:lnTo>
                          <a:pt x="660" y="207"/>
                        </a:lnTo>
                        <a:lnTo>
                          <a:pt x="643" y="196"/>
                        </a:lnTo>
                        <a:lnTo>
                          <a:pt x="624" y="191"/>
                        </a:lnTo>
                        <a:lnTo>
                          <a:pt x="633" y="186"/>
                        </a:lnTo>
                        <a:lnTo>
                          <a:pt x="660" y="194"/>
                        </a:lnTo>
                        <a:lnTo>
                          <a:pt x="662" y="185"/>
                        </a:lnTo>
                        <a:lnTo>
                          <a:pt x="647" y="173"/>
                        </a:lnTo>
                        <a:lnTo>
                          <a:pt x="666" y="173"/>
                        </a:lnTo>
                        <a:lnTo>
                          <a:pt x="688" y="170"/>
                        </a:lnTo>
                        <a:lnTo>
                          <a:pt x="693" y="162"/>
                        </a:lnTo>
                        <a:lnTo>
                          <a:pt x="678" y="155"/>
                        </a:lnTo>
                        <a:lnTo>
                          <a:pt x="711" y="154"/>
                        </a:lnTo>
                        <a:lnTo>
                          <a:pt x="696" y="138"/>
                        </a:lnTo>
                        <a:lnTo>
                          <a:pt x="711" y="136"/>
                        </a:lnTo>
                        <a:lnTo>
                          <a:pt x="712" y="120"/>
                        </a:lnTo>
                        <a:lnTo>
                          <a:pt x="689" y="111"/>
                        </a:lnTo>
                        <a:lnTo>
                          <a:pt x="712" y="105"/>
                        </a:lnTo>
                        <a:lnTo>
                          <a:pt x="734" y="105"/>
                        </a:lnTo>
                        <a:lnTo>
                          <a:pt x="720" y="92"/>
                        </a:lnTo>
                        <a:lnTo>
                          <a:pt x="725" y="74"/>
                        </a:lnTo>
                        <a:lnTo>
                          <a:pt x="738" y="63"/>
                        </a:lnTo>
                        <a:lnTo>
                          <a:pt x="757" y="50"/>
                        </a:lnTo>
                        <a:lnTo>
                          <a:pt x="727" y="50"/>
                        </a:lnTo>
                        <a:lnTo>
                          <a:pt x="769" y="48"/>
                        </a:lnTo>
                        <a:lnTo>
                          <a:pt x="777" y="44"/>
                        </a:lnTo>
                        <a:lnTo>
                          <a:pt x="832" y="33"/>
                        </a:lnTo>
                        <a:lnTo>
                          <a:pt x="826" y="26"/>
                        </a:lnTo>
                        <a:lnTo>
                          <a:pt x="789" y="23"/>
                        </a:lnTo>
                        <a:lnTo>
                          <a:pt x="725" y="29"/>
                        </a:lnTo>
                        <a:lnTo>
                          <a:pt x="691" y="34"/>
                        </a:lnTo>
                        <a:lnTo>
                          <a:pt x="707" y="26"/>
                        </a:lnTo>
                        <a:lnTo>
                          <a:pt x="699" y="20"/>
                        </a:lnTo>
                        <a:lnTo>
                          <a:pt x="673" y="25"/>
                        </a:lnTo>
                        <a:lnTo>
                          <a:pt x="636" y="20"/>
                        </a:lnTo>
                        <a:lnTo>
                          <a:pt x="592" y="22"/>
                        </a:lnTo>
                        <a:lnTo>
                          <a:pt x="586" y="20"/>
                        </a:lnTo>
                        <a:lnTo>
                          <a:pt x="654" y="18"/>
                        </a:lnTo>
                        <a:lnTo>
                          <a:pt x="703" y="17"/>
                        </a:lnTo>
                        <a:lnTo>
                          <a:pt x="727" y="12"/>
                        </a:lnTo>
                        <a:lnTo>
                          <a:pt x="654" y="1"/>
                        </a:lnTo>
                        <a:lnTo>
                          <a:pt x="654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8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8B4FBB3-AD5E-E2BA-131D-3478AA161A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57512" y="3810001"/>
                    <a:ext cx="136525" cy="155575"/>
                  </a:xfrm>
                  <a:custGeom>
                    <a:avLst/>
                    <a:gdLst>
                      <a:gd name="T0" fmla="*/ 73 w 86"/>
                      <a:gd name="T1" fmla="*/ 1 h 98"/>
                      <a:gd name="T2" fmla="*/ 54 w 86"/>
                      <a:gd name="T3" fmla="*/ 0 h 98"/>
                      <a:gd name="T4" fmla="*/ 34 w 86"/>
                      <a:gd name="T5" fmla="*/ 0 h 98"/>
                      <a:gd name="T6" fmla="*/ 32 w 86"/>
                      <a:gd name="T7" fmla="*/ 14 h 98"/>
                      <a:gd name="T8" fmla="*/ 23 w 86"/>
                      <a:gd name="T9" fmla="*/ 14 h 98"/>
                      <a:gd name="T10" fmla="*/ 30 w 86"/>
                      <a:gd name="T11" fmla="*/ 22 h 98"/>
                      <a:gd name="T12" fmla="*/ 37 w 86"/>
                      <a:gd name="T13" fmla="*/ 27 h 98"/>
                      <a:gd name="T14" fmla="*/ 39 w 86"/>
                      <a:gd name="T15" fmla="*/ 33 h 98"/>
                      <a:gd name="T16" fmla="*/ 42 w 86"/>
                      <a:gd name="T17" fmla="*/ 34 h 98"/>
                      <a:gd name="T18" fmla="*/ 40 w 86"/>
                      <a:gd name="T19" fmla="*/ 42 h 98"/>
                      <a:gd name="T20" fmla="*/ 14 w 86"/>
                      <a:gd name="T21" fmla="*/ 42 h 98"/>
                      <a:gd name="T22" fmla="*/ 2 w 86"/>
                      <a:gd name="T23" fmla="*/ 61 h 98"/>
                      <a:gd name="T24" fmla="*/ 4 w 86"/>
                      <a:gd name="T25" fmla="*/ 66 h 98"/>
                      <a:gd name="T26" fmla="*/ 1 w 86"/>
                      <a:gd name="T27" fmla="*/ 71 h 98"/>
                      <a:gd name="T28" fmla="*/ 0 w 86"/>
                      <a:gd name="T29" fmla="*/ 79 h 98"/>
                      <a:gd name="T30" fmla="*/ 10 w 86"/>
                      <a:gd name="T31" fmla="*/ 88 h 98"/>
                      <a:gd name="T32" fmla="*/ 19 w 86"/>
                      <a:gd name="T33" fmla="*/ 93 h 98"/>
                      <a:gd name="T34" fmla="*/ 31 w 86"/>
                      <a:gd name="T35" fmla="*/ 94 h 98"/>
                      <a:gd name="T36" fmla="*/ 42 w 86"/>
                      <a:gd name="T37" fmla="*/ 98 h 98"/>
                      <a:gd name="T38" fmla="*/ 43 w 86"/>
                      <a:gd name="T39" fmla="*/ 94 h 98"/>
                      <a:gd name="T40" fmla="*/ 51 w 86"/>
                      <a:gd name="T41" fmla="*/ 88 h 98"/>
                      <a:gd name="T42" fmla="*/ 55 w 86"/>
                      <a:gd name="T43" fmla="*/ 85 h 98"/>
                      <a:gd name="T44" fmla="*/ 54 w 86"/>
                      <a:gd name="T45" fmla="*/ 83 h 98"/>
                      <a:gd name="T46" fmla="*/ 59 w 86"/>
                      <a:gd name="T47" fmla="*/ 82 h 98"/>
                      <a:gd name="T48" fmla="*/ 64 w 86"/>
                      <a:gd name="T49" fmla="*/ 75 h 98"/>
                      <a:gd name="T50" fmla="*/ 63 w 86"/>
                      <a:gd name="T51" fmla="*/ 70 h 98"/>
                      <a:gd name="T52" fmla="*/ 65 w 86"/>
                      <a:gd name="T53" fmla="*/ 66 h 98"/>
                      <a:gd name="T54" fmla="*/ 75 w 86"/>
                      <a:gd name="T55" fmla="*/ 59 h 98"/>
                      <a:gd name="T56" fmla="*/ 86 w 86"/>
                      <a:gd name="T57" fmla="*/ 50 h 98"/>
                      <a:gd name="T58" fmla="*/ 80 w 86"/>
                      <a:gd name="T59" fmla="*/ 47 h 98"/>
                      <a:gd name="T60" fmla="*/ 78 w 86"/>
                      <a:gd name="T61" fmla="*/ 51 h 98"/>
                      <a:gd name="T62" fmla="*/ 72 w 86"/>
                      <a:gd name="T63" fmla="*/ 46 h 98"/>
                      <a:gd name="T64" fmla="*/ 66 w 86"/>
                      <a:gd name="T65" fmla="*/ 46 h 98"/>
                      <a:gd name="T66" fmla="*/ 70 w 86"/>
                      <a:gd name="T67" fmla="*/ 20 h 98"/>
                      <a:gd name="T68" fmla="*/ 73 w 86"/>
                      <a:gd name="T69" fmla="*/ 1 h 98"/>
                      <a:gd name="T70" fmla="*/ 73 w 86"/>
                      <a:gd name="T71" fmla="*/ 1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6" h="98">
                        <a:moveTo>
                          <a:pt x="73" y="1"/>
                        </a:moveTo>
                        <a:lnTo>
                          <a:pt x="54" y="0"/>
                        </a:lnTo>
                        <a:lnTo>
                          <a:pt x="34" y="0"/>
                        </a:lnTo>
                        <a:lnTo>
                          <a:pt x="32" y="14"/>
                        </a:lnTo>
                        <a:lnTo>
                          <a:pt x="23" y="14"/>
                        </a:lnTo>
                        <a:lnTo>
                          <a:pt x="30" y="22"/>
                        </a:lnTo>
                        <a:lnTo>
                          <a:pt x="37" y="27"/>
                        </a:lnTo>
                        <a:lnTo>
                          <a:pt x="39" y="33"/>
                        </a:lnTo>
                        <a:lnTo>
                          <a:pt x="42" y="34"/>
                        </a:lnTo>
                        <a:lnTo>
                          <a:pt x="40" y="42"/>
                        </a:lnTo>
                        <a:lnTo>
                          <a:pt x="14" y="42"/>
                        </a:lnTo>
                        <a:lnTo>
                          <a:pt x="2" y="61"/>
                        </a:lnTo>
                        <a:lnTo>
                          <a:pt x="4" y="66"/>
                        </a:lnTo>
                        <a:lnTo>
                          <a:pt x="1" y="71"/>
                        </a:lnTo>
                        <a:lnTo>
                          <a:pt x="0" y="79"/>
                        </a:lnTo>
                        <a:lnTo>
                          <a:pt x="10" y="88"/>
                        </a:lnTo>
                        <a:lnTo>
                          <a:pt x="19" y="93"/>
                        </a:lnTo>
                        <a:lnTo>
                          <a:pt x="31" y="94"/>
                        </a:lnTo>
                        <a:lnTo>
                          <a:pt x="42" y="98"/>
                        </a:lnTo>
                        <a:lnTo>
                          <a:pt x="43" y="94"/>
                        </a:lnTo>
                        <a:lnTo>
                          <a:pt x="51" y="88"/>
                        </a:lnTo>
                        <a:lnTo>
                          <a:pt x="55" y="85"/>
                        </a:lnTo>
                        <a:lnTo>
                          <a:pt x="54" y="83"/>
                        </a:lnTo>
                        <a:lnTo>
                          <a:pt x="59" y="82"/>
                        </a:lnTo>
                        <a:lnTo>
                          <a:pt x="64" y="75"/>
                        </a:lnTo>
                        <a:lnTo>
                          <a:pt x="63" y="70"/>
                        </a:lnTo>
                        <a:lnTo>
                          <a:pt x="65" y="66"/>
                        </a:lnTo>
                        <a:lnTo>
                          <a:pt x="75" y="59"/>
                        </a:lnTo>
                        <a:lnTo>
                          <a:pt x="86" y="50"/>
                        </a:lnTo>
                        <a:lnTo>
                          <a:pt x="80" y="47"/>
                        </a:lnTo>
                        <a:lnTo>
                          <a:pt x="78" y="51"/>
                        </a:lnTo>
                        <a:lnTo>
                          <a:pt x="72" y="46"/>
                        </a:lnTo>
                        <a:lnTo>
                          <a:pt x="66" y="46"/>
                        </a:lnTo>
                        <a:lnTo>
                          <a:pt x="70" y="20"/>
                        </a:lnTo>
                        <a:lnTo>
                          <a:pt x="73" y="1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4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BA69EEA-61A8-8CB5-9CC3-2607F2A285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51175" y="3878263"/>
                    <a:ext cx="206375" cy="114300"/>
                  </a:xfrm>
                  <a:custGeom>
                    <a:avLst/>
                    <a:gdLst>
                      <a:gd name="T0" fmla="*/ 130 w 130"/>
                      <a:gd name="T1" fmla="*/ 25 h 72"/>
                      <a:gd name="T2" fmla="*/ 126 w 130"/>
                      <a:gd name="T3" fmla="*/ 18 h 72"/>
                      <a:gd name="T4" fmla="*/ 119 w 130"/>
                      <a:gd name="T5" fmla="*/ 14 h 72"/>
                      <a:gd name="T6" fmla="*/ 113 w 130"/>
                      <a:gd name="T7" fmla="*/ 9 h 72"/>
                      <a:gd name="T8" fmla="*/ 107 w 130"/>
                      <a:gd name="T9" fmla="*/ 5 h 72"/>
                      <a:gd name="T10" fmla="*/ 104 w 130"/>
                      <a:gd name="T11" fmla="*/ 4 h 72"/>
                      <a:gd name="T12" fmla="*/ 95 w 130"/>
                      <a:gd name="T13" fmla="*/ 1 h 72"/>
                      <a:gd name="T14" fmla="*/ 91 w 130"/>
                      <a:gd name="T15" fmla="*/ 3 h 72"/>
                      <a:gd name="T16" fmla="*/ 85 w 130"/>
                      <a:gd name="T17" fmla="*/ 3 h 72"/>
                      <a:gd name="T18" fmla="*/ 80 w 130"/>
                      <a:gd name="T19" fmla="*/ 2 h 72"/>
                      <a:gd name="T20" fmla="*/ 74 w 130"/>
                      <a:gd name="T21" fmla="*/ 0 h 72"/>
                      <a:gd name="T22" fmla="*/ 70 w 130"/>
                      <a:gd name="T23" fmla="*/ 3 h 72"/>
                      <a:gd name="T24" fmla="*/ 64 w 130"/>
                      <a:gd name="T25" fmla="*/ 6 h 72"/>
                      <a:gd name="T26" fmla="*/ 55 w 130"/>
                      <a:gd name="T27" fmla="*/ 7 h 72"/>
                      <a:gd name="T28" fmla="*/ 45 w 130"/>
                      <a:gd name="T29" fmla="*/ 4 h 72"/>
                      <a:gd name="T30" fmla="*/ 42 w 130"/>
                      <a:gd name="T31" fmla="*/ 6 h 72"/>
                      <a:gd name="T32" fmla="*/ 40 w 130"/>
                      <a:gd name="T33" fmla="*/ 3 h 72"/>
                      <a:gd name="T34" fmla="*/ 34 w 130"/>
                      <a:gd name="T35" fmla="*/ 4 h 72"/>
                      <a:gd name="T36" fmla="*/ 29 w 130"/>
                      <a:gd name="T37" fmla="*/ 8 h 72"/>
                      <a:gd name="T38" fmla="*/ 27 w 130"/>
                      <a:gd name="T39" fmla="*/ 7 h 72"/>
                      <a:gd name="T40" fmla="*/ 16 w 130"/>
                      <a:gd name="T41" fmla="*/ 16 h 72"/>
                      <a:gd name="T42" fmla="*/ 6 w 130"/>
                      <a:gd name="T43" fmla="*/ 23 h 72"/>
                      <a:gd name="T44" fmla="*/ 4 w 130"/>
                      <a:gd name="T45" fmla="*/ 27 h 72"/>
                      <a:gd name="T46" fmla="*/ 5 w 130"/>
                      <a:gd name="T47" fmla="*/ 32 h 72"/>
                      <a:gd name="T48" fmla="*/ 0 w 130"/>
                      <a:gd name="T49" fmla="*/ 39 h 72"/>
                      <a:gd name="T50" fmla="*/ 6 w 130"/>
                      <a:gd name="T51" fmla="*/ 41 h 72"/>
                      <a:gd name="T52" fmla="*/ 10 w 130"/>
                      <a:gd name="T53" fmla="*/ 45 h 72"/>
                      <a:gd name="T54" fmla="*/ 16 w 130"/>
                      <a:gd name="T55" fmla="*/ 49 h 72"/>
                      <a:gd name="T56" fmla="*/ 16 w 130"/>
                      <a:gd name="T57" fmla="*/ 52 h 72"/>
                      <a:gd name="T58" fmla="*/ 26 w 130"/>
                      <a:gd name="T59" fmla="*/ 49 h 72"/>
                      <a:gd name="T60" fmla="*/ 29 w 130"/>
                      <a:gd name="T61" fmla="*/ 51 h 72"/>
                      <a:gd name="T62" fmla="*/ 32 w 130"/>
                      <a:gd name="T63" fmla="*/ 54 h 72"/>
                      <a:gd name="T64" fmla="*/ 30 w 130"/>
                      <a:gd name="T65" fmla="*/ 63 h 72"/>
                      <a:gd name="T66" fmla="*/ 37 w 130"/>
                      <a:gd name="T67" fmla="*/ 65 h 72"/>
                      <a:gd name="T68" fmla="*/ 39 w 130"/>
                      <a:gd name="T69" fmla="*/ 72 h 72"/>
                      <a:gd name="T70" fmla="*/ 46 w 130"/>
                      <a:gd name="T71" fmla="*/ 71 h 72"/>
                      <a:gd name="T72" fmla="*/ 49 w 130"/>
                      <a:gd name="T73" fmla="*/ 66 h 72"/>
                      <a:gd name="T74" fmla="*/ 52 w 130"/>
                      <a:gd name="T75" fmla="*/ 66 h 72"/>
                      <a:gd name="T76" fmla="*/ 53 w 130"/>
                      <a:gd name="T77" fmla="*/ 55 h 72"/>
                      <a:gd name="T78" fmla="*/ 57 w 130"/>
                      <a:gd name="T79" fmla="*/ 54 h 72"/>
                      <a:gd name="T80" fmla="*/ 62 w 130"/>
                      <a:gd name="T81" fmla="*/ 54 h 72"/>
                      <a:gd name="T82" fmla="*/ 67 w 130"/>
                      <a:gd name="T83" fmla="*/ 47 h 72"/>
                      <a:gd name="T84" fmla="*/ 72 w 130"/>
                      <a:gd name="T85" fmla="*/ 52 h 72"/>
                      <a:gd name="T86" fmla="*/ 75 w 130"/>
                      <a:gd name="T87" fmla="*/ 49 h 72"/>
                      <a:gd name="T88" fmla="*/ 79 w 130"/>
                      <a:gd name="T89" fmla="*/ 46 h 72"/>
                      <a:gd name="T90" fmla="*/ 87 w 130"/>
                      <a:gd name="T91" fmla="*/ 40 h 72"/>
                      <a:gd name="T92" fmla="*/ 88 w 130"/>
                      <a:gd name="T93" fmla="*/ 35 h 72"/>
                      <a:gd name="T94" fmla="*/ 90 w 130"/>
                      <a:gd name="T95" fmla="*/ 35 h 72"/>
                      <a:gd name="T96" fmla="*/ 93 w 130"/>
                      <a:gd name="T97" fmla="*/ 29 h 72"/>
                      <a:gd name="T98" fmla="*/ 95 w 130"/>
                      <a:gd name="T99" fmla="*/ 29 h 72"/>
                      <a:gd name="T100" fmla="*/ 98 w 130"/>
                      <a:gd name="T101" fmla="*/ 32 h 72"/>
                      <a:gd name="T102" fmla="*/ 102 w 130"/>
                      <a:gd name="T103" fmla="*/ 33 h 72"/>
                      <a:gd name="T104" fmla="*/ 108 w 130"/>
                      <a:gd name="T105" fmla="*/ 30 h 72"/>
                      <a:gd name="T106" fmla="*/ 112 w 130"/>
                      <a:gd name="T107" fmla="*/ 30 h 72"/>
                      <a:gd name="T108" fmla="*/ 120 w 130"/>
                      <a:gd name="T109" fmla="*/ 27 h 72"/>
                      <a:gd name="T110" fmla="*/ 124 w 130"/>
                      <a:gd name="T111" fmla="*/ 24 h 72"/>
                      <a:gd name="T112" fmla="*/ 130 w 130"/>
                      <a:gd name="T113" fmla="*/ 25 h 72"/>
                      <a:gd name="T114" fmla="*/ 130 w 130"/>
                      <a:gd name="T115" fmla="*/ 25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30" h="72">
                        <a:moveTo>
                          <a:pt x="130" y="25"/>
                        </a:moveTo>
                        <a:lnTo>
                          <a:pt x="126" y="18"/>
                        </a:lnTo>
                        <a:lnTo>
                          <a:pt x="119" y="14"/>
                        </a:lnTo>
                        <a:lnTo>
                          <a:pt x="113" y="9"/>
                        </a:lnTo>
                        <a:lnTo>
                          <a:pt x="107" y="5"/>
                        </a:lnTo>
                        <a:lnTo>
                          <a:pt x="104" y="4"/>
                        </a:lnTo>
                        <a:lnTo>
                          <a:pt x="95" y="1"/>
                        </a:lnTo>
                        <a:lnTo>
                          <a:pt x="91" y="3"/>
                        </a:lnTo>
                        <a:lnTo>
                          <a:pt x="85" y="3"/>
                        </a:lnTo>
                        <a:lnTo>
                          <a:pt x="80" y="2"/>
                        </a:lnTo>
                        <a:lnTo>
                          <a:pt x="74" y="0"/>
                        </a:lnTo>
                        <a:lnTo>
                          <a:pt x="70" y="3"/>
                        </a:lnTo>
                        <a:lnTo>
                          <a:pt x="64" y="6"/>
                        </a:lnTo>
                        <a:lnTo>
                          <a:pt x="55" y="7"/>
                        </a:lnTo>
                        <a:lnTo>
                          <a:pt x="45" y="4"/>
                        </a:lnTo>
                        <a:lnTo>
                          <a:pt x="42" y="6"/>
                        </a:lnTo>
                        <a:lnTo>
                          <a:pt x="40" y="3"/>
                        </a:lnTo>
                        <a:lnTo>
                          <a:pt x="34" y="4"/>
                        </a:lnTo>
                        <a:lnTo>
                          <a:pt x="29" y="8"/>
                        </a:lnTo>
                        <a:lnTo>
                          <a:pt x="27" y="7"/>
                        </a:lnTo>
                        <a:lnTo>
                          <a:pt x="16" y="16"/>
                        </a:lnTo>
                        <a:lnTo>
                          <a:pt x="6" y="23"/>
                        </a:lnTo>
                        <a:lnTo>
                          <a:pt x="4" y="27"/>
                        </a:lnTo>
                        <a:lnTo>
                          <a:pt x="5" y="32"/>
                        </a:lnTo>
                        <a:lnTo>
                          <a:pt x="0" y="39"/>
                        </a:lnTo>
                        <a:lnTo>
                          <a:pt x="6" y="41"/>
                        </a:lnTo>
                        <a:lnTo>
                          <a:pt x="10" y="45"/>
                        </a:lnTo>
                        <a:lnTo>
                          <a:pt x="16" y="49"/>
                        </a:lnTo>
                        <a:lnTo>
                          <a:pt x="16" y="52"/>
                        </a:lnTo>
                        <a:lnTo>
                          <a:pt x="26" y="49"/>
                        </a:lnTo>
                        <a:lnTo>
                          <a:pt x="29" y="51"/>
                        </a:lnTo>
                        <a:lnTo>
                          <a:pt x="32" y="54"/>
                        </a:lnTo>
                        <a:lnTo>
                          <a:pt x="30" y="63"/>
                        </a:lnTo>
                        <a:lnTo>
                          <a:pt x="37" y="65"/>
                        </a:lnTo>
                        <a:lnTo>
                          <a:pt x="39" y="72"/>
                        </a:lnTo>
                        <a:lnTo>
                          <a:pt x="46" y="71"/>
                        </a:lnTo>
                        <a:lnTo>
                          <a:pt x="49" y="66"/>
                        </a:lnTo>
                        <a:lnTo>
                          <a:pt x="52" y="66"/>
                        </a:lnTo>
                        <a:lnTo>
                          <a:pt x="53" y="55"/>
                        </a:lnTo>
                        <a:lnTo>
                          <a:pt x="57" y="54"/>
                        </a:lnTo>
                        <a:lnTo>
                          <a:pt x="62" y="54"/>
                        </a:lnTo>
                        <a:lnTo>
                          <a:pt x="67" y="47"/>
                        </a:lnTo>
                        <a:lnTo>
                          <a:pt x="72" y="52"/>
                        </a:lnTo>
                        <a:lnTo>
                          <a:pt x="75" y="49"/>
                        </a:lnTo>
                        <a:lnTo>
                          <a:pt x="79" y="46"/>
                        </a:lnTo>
                        <a:lnTo>
                          <a:pt x="87" y="40"/>
                        </a:lnTo>
                        <a:lnTo>
                          <a:pt x="88" y="35"/>
                        </a:lnTo>
                        <a:lnTo>
                          <a:pt x="90" y="35"/>
                        </a:lnTo>
                        <a:lnTo>
                          <a:pt x="93" y="29"/>
                        </a:lnTo>
                        <a:lnTo>
                          <a:pt x="95" y="29"/>
                        </a:lnTo>
                        <a:lnTo>
                          <a:pt x="98" y="32"/>
                        </a:lnTo>
                        <a:lnTo>
                          <a:pt x="102" y="33"/>
                        </a:lnTo>
                        <a:lnTo>
                          <a:pt x="108" y="30"/>
                        </a:lnTo>
                        <a:lnTo>
                          <a:pt x="112" y="30"/>
                        </a:lnTo>
                        <a:lnTo>
                          <a:pt x="120" y="27"/>
                        </a:lnTo>
                        <a:lnTo>
                          <a:pt x="124" y="24"/>
                        </a:lnTo>
                        <a:lnTo>
                          <a:pt x="130" y="25"/>
                        </a:lnTo>
                        <a:lnTo>
                          <a:pt x="130" y="2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AC6EFB2-0881-30B9-0ACE-7AEC478AD9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7587" y="3249613"/>
                    <a:ext cx="877887" cy="685800"/>
                  </a:xfrm>
                  <a:custGeom>
                    <a:avLst/>
                    <a:gdLst>
                      <a:gd name="T0" fmla="*/ 324 w 553"/>
                      <a:gd name="T1" fmla="*/ 151 h 432"/>
                      <a:gd name="T2" fmla="*/ 311 w 553"/>
                      <a:gd name="T3" fmla="*/ 109 h 432"/>
                      <a:gd name="T4" fmla="*/ 289 w 553"/>
                      <a:gd name="T5" fmla="*/ 70 h 432"/>
                      <a:gd name="T6" fmla="*/ 240 w 553"/>
                      <a:gd name="T7" fmla="*/ 82 h 432"/>
                      <a:gd name="T8" fmla="*/ 227 w 553"/>
                      <a:gd name="T9" fmla="*/ 49 h 432"/>
                      <a:gd name="T10" fmla="*/ 206 w 553"/>
                      <a:gd name="T11" fmla="*/ 23 h 432"/>
                      <a:gd name="T12" fmla="*/ 152 w 553"/>
                      <a:gd name="T13" fmla="*/ 32 h 432"/>
                      <a:gd name="T14" fmla="*/ 45 w 553"/>
                      <a:gd name="T15" fmla="*/ 4 h 432"/>
                      <a:gd name="T16" fmla="*/ 0 w 553"/>
                      <a:gd name="T17" fmla="*/ 4 h 432"/>
                      <a:gd name="T18" fmla="*/ 5 w 553"/>
                      <a:gd name="T19" fmla="*/ 59 h 432"/>
                      <a:gd name="T20" fmla="*/ 29 w 553"/>
                      <a:gd name="T21" fmla="*/ 99 h 432"/>
                      <a:gd name="T22" fmla="*/ 7 w 553"/>
                      <a:gd name="T23" fmla="*/ 116 h 432"/>
                      <a:gd name="T24" fmla="*/ 25 w 553"/>
                      <a:gd name="T25" fmla="*/ 138 h 432"/>
                      <a:gd name="T26" fmla="*/ 44 w 553"/>
                      <a:gd name="T27" fmla="*/ 152 h 432"/>
                      <a:gd name="T28" fmla="*/ 47 w 553"/>
                      <a:gd name="T29" fmla="*/ 189 h 432"/>
                      <a:gd name="T30" fmla="*/ 79 w 553"/>
                      <a:gd name="T31" fmla="*/ 220 h 432"/>
                      <a:gd name="T32" fmla="*/ 96 w 553"/>
                      <a:gd name="T33" fmla="*/ 226 h 432"/>
                      <a:gd name="T34" fmla="*/ 86 w 553"/>
                      <a:gd name="T35" fmla="*/ 200 h 432"/>
                      <a:gd name="T36" fmla="*/ 74 w 553"/>
                      <a:gd name="T37" fmla="*/ 176 h 432"/>
                      <a:gd name="T38" fmla="*/ 59 w 553"/>
                      <a:gd name="T39" fmla="*/ 131 h 432"/>
                      <a:gd name="T40" fmla="*/ 52 w 553"/>
                      <a:gd name="T41" fmla="*/ 101 h 432"/>
                      <a:gd name="T42" fmla="*/ 45 w 553"/>
                      <a:gd name="T43" fmla="*/ 92 h 432"/>
                      <a:gd name="T44" fmla="*/ 30 w 553"/>
                      <a:gd name="T45" fmla="*/ 60 h 432"/>
                      <a:gd name="T46" fmla="*/ 41 w 553"/>
                      <a:gd name="T47" fmla="*/ 22 h 432"/>
                      <a:gd name="T48" fmla="*/ 68 w 553"/>
                      <a:gd name="T49" fmla="*/ 37 h 432"/>
                      <a:gd name="T50" fmla="*/ 72 w 553"/>
                      <a:gd name="T51" fmla="*/ 82 h 432"/>
                      <a:gd name="T52" fmla="*/ 86 w 553"/>
                      <a:gd name="T53" fmla="*/ 113 h 432"/>
                      <a:gd name="T54" fmla="*/ 105 w 553"/>
                      <a:gd name="T55" fmla="*/ 143 h 432"/>
                      <a:gd name="T56" fmla="*/ 111 w 553"/>
                      <a:gd name="T57" fmla="*/ 169 h 432"/>
                      <a:gd name="T58" fmla="*/ 150 w 553"/>
                      <a:gd name="T59" fmla="*/ 212 h 432"/>
                      <a:gd name="T60" fmla="*/ 169 w 553"/>
                      <a:gd name="T61" fmla="*/ 257 h 432"/>
                      <a:gd name="T62" fmla="*/ 167 w 553"/>
                      <a:gd name="T63" fmla="*/ 282 h 432"/>
                      <a:gd name="T64" fmla="*/ 164 w 553"/>
                      <a:gd name="T65" fmla="*/ 303 h 432"/>
                      <a:gd name="T66" fmla="*/ 199 w 553"/>
                      <a:gd name="T67" fmla="*/ 342 h 432"/>
                      <a:gd name="T68" fmla="*/ 235 w 553"/>
                      <a:gd name="T69" fmla="*/ 358 h 432"/>
                      <a:gd name="T70" fmla="*/ 288 w 553"/>
                      <a:gd name="T71" fmla="*/ 383 h 432"/>
                      <a:gd name="T72" fmla="*/ 335 w 553"/>
                      <a:gd name="T73" fmla="*/ 405 h 432"/>
                      <a:gd name="T74" fmla="*/ 375 w 553"/>
                      <a:gd name="T75" fmla="*/ 392 h 432"/>
                      <a:gd name="T76" fmla="*/ 422 w 553"/>
                      <a:gd name="T77" fmla="*/ 432 h 432"/>
                      <a:gd name="T78" fmla="*/ 424 w 553"/>
                      <a:gd name="T79" fmla="*/ 414 h 432"/>
                      <a:gd name="T80" fmla="*/ 464 w 553"/>
                      <a:gd name="T81" fmla="*/ 387 h 432"/>
                      <a:gd name="T82" fmla="*/ 452 w 553"/>
                      <a:gd name="T83" fmla="*/ 375 h 432"/>
                      <a:gd name="T84" fmla="*/ 456 w 553"/>
                      <a:gd name="T85" fmla="*/ 353 h 432"/>
                      <a:gd name="T86" fmla="*/ 495 w 553"/>
                      <a:gd name="T87" fmla="*/ 351 h 432"/>
                      <a:gd name="T88" fmla="*/ 510 w 553"/>
                      <a:gd name="T89" fmla="*/ 338 h 432"/>
                      <a:gd name="T90" fmla="*/ 523 w 553"/>
                      <a:gd name="T91" fmla="*/ 343 h 432"/>
                      <a:gd name="T92" fmla="*/ 532 w 553"/>
                      <a:gd name="T93" fmla="*/ 310 h 432"/>
                      <a:gd name="T94" fmla="*/ 553 w 553"/>
                      <a:gd name="T95" fmla="*/ 270 h 432"/>
                      <a:gd name="T96" fmla="*/ 519 w 553"/>
                      <a:gd name="T97" fmla="*/ 267 h 432"/>
                      <a:gd name="T98" fmla="*/ 477 w 553"/>
                      <a:gd name="T99" fmla="*/ 285 h 432"/>
                      <a:gd name="T100" fmla="*/ 451 w 553"/>
                      <a:gd name="T101" fmla="*/ 328 h 432"/>
                      <a:gd name="T102" fmla="*/ 406 w 553"/>
                      <a:gd name="T103" fmla="*/ 339 h 432"/>
                      <a:gd name="T104" fmla="*/ 358 w 553"/>
                      <a:gd name="T105" fmla="*/ 330 h 432"/>
                      <a:gd name="T106" fmla="*/ 338 w 553"/>
                      <a:gd name="T107" fmla="*/ 287 h 432"/>
                      <a:gd name="T108" fmla="*/ 330 w 553"/>
                      <a:gd name="T109" fmla="*/ 244 h 432"/>
                      <a:gd name="T110" fmla="*/ 348 w 553"/>
                      <a:gd name="T111" fmla="*/ 183 h 432"/>
                      <a:gd name="T112" fmla="*/ 352 w 553"/>
                      <a:gd name="T113" fmla="*/ 163 h 4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553" h="432">
                        <a:moveTo>
                          <a:pt x="352" y="163"/>
                        </a:moveTo>
                        <a:lnTo>
                          <a:pt x="338" y="158"/>
                        </a:lnTo>
                        <a:lnTo>
                          <a:pt x="324" y="151"/>
                        </a:lnTo>
                        <a:lnTo>
                          <a:pt x="320" y="140"/>
                        </a:lnTo>
                        <a:lnTo>
                          <a:pt x="320" y="123"/>
                        </a:lnTo>
                        <a:lnTo>
                          <a:pt x="311" y="109"/>
                        </a:lnTo>
                        <a:lnTo>
                          <a:pt x="307" y="95"/>
                        </a:lnTo>
                        <a:lnTo>
                          <a:pt x="301" y="79"/>
                        </a:lnTo>
                        <a:lnTo>
                          <a:pt x="289" y="70"/>
                        </a:lnTo>
                        <a:lnTo>
                          <a:pt x="273" y="70"/>
                        </a:lnTo>
                        <a:lnTo>
                          <a:pt x="255" y="88"/>
                        </a:lnTo>
                        <a:lnTo>
                          <a:pt x="240" y="82"/>
                        </a:lnTo>
                        <a:lnTo>
                          <a:pt x="232" y="74"/>
                        </a:lnTo>
                        <a:lnTo>
                          <a:pt x="230" y="61"/>
                        </a:lnTo>
                        <a:lnTo>
                          <a:pt x="227" y="49"/>
                        </a:lnTo>
                        <a:lnTo>
                          <a:pt x="218" y="39"/>
                        </a:lnTo>
                        <a:lnTo>
                          <a:pt x="211" y="31"/>
                        </a:lnTo>
                        <a:lnTo>
                          <a:pt x="206" y="23"/>
                        </a:lnTo>
                        <a:lnTo>
                          <a:pt x="171" y="23"/>
                        </a:lnTo>
                        <a:lnTo>
                          <a:pt x="168" y="32"/>
                        </a:lnTo>
                        <a:lnTo>
                          <a:pt x="152" y="32"/>
                        </a:lnTo>
                        <a:lnTo>
                          <a:pt x="112" y="32"/>
                        </a:lnTo>
                        <a:lnTo>
                          <a:pt x="72" y="16"/>
                        </a:lnTo>
                        <a:lnTo>
                          <a:pt x="45" y="4"/>
                        </a:lnTo>
                        <a:lnTo>
                          <a:pt x="49" y="0"/>
                        </a:lnTo>
                        <a:lnTo>
                          <a:pt x="23" y="2"/>
                        </a:lnTo>
                        <a:lnTo>
                          <a:pt x="0" y="4"/>
                        </a:lnTo>
                        <a:lnTo>
                          <a:pt x="1" y="26"/>
                        </a:lnTo>
                        <a:lnTo>
                          <a:pt x="2" y="44"/>
                        </a:lnTo>
                        <a:lnTo>
                          <a:pt x="5" y="59"/>
                        </a:lnTo>
                        <a:lnTo>
                          <a:pt x="8" y="74"/>
                        </a:lnTo>
                        <a:lnTo>
                          <a:pt x="18" y="82"/>
                        </a:lnTo>
                        <a:lnTo>
                          <a:pt x="29" y="99"/>
                        </a:lnTo>
                        <a:lnTo>
                          <a:pt x="25" y="109"/>
                        </a:lnTo>
                        <a:lnTo>
                          <a:pt x="16" y="117"/>
                        </a:lnTo>
                        <a:lnTo>
                          <a:pt x="7" y="116"/>
                        </a:lnTo>
                        <a:lnTo>
                          <a:pt x="5" y="118"/>
                        </a:lnTo>
                        <a:lnTo>
                          <a:pt x="14" y="132"/>
                        </a:lnTo>
                        <a:lnTo>
                          <a:pt x="25" y="138"/>
                        </a:lnTo>
                        <a:lnTo>
                          <a:pt x="29" y="144"/>
                        </a:lnTo>
                        <a:lnTo>
                          <a:pt x="31" y="141"/>
                        </a:lnTo>
                        <a:lnTo>
                          <a:pt x="44" y="152"/>
                        </a:lnTo>
                        <a:lnTo>
                          <a:pt x="51" y="159"/>
                        </a:lnTo>
                        <a:lnTo>
                          <a:pt x="51" y="171"/>
                        </a:lnTo>
                        <a:lnTo>
                          <a:pt x="47" y="189"/>
                        </a:lnTo>
                        <a:lnTo>
                          <a:pt x="57" y="196"/>
                        </a:lnTo>
                        <a:lnTo>
                          <a:pt x="69" y="207"/>
                        </a:lnTo>
                        <a:lnTo>
                          <a:pt x="79" y="220"/>
                        </a:lnTo>
                        <a:lnTo>
                          <a:pt x="82" y="235"/>
                        </a:lnTo>
                        <a:lnTo>
                          <a:pt x="86" y="235"/>
                        </a:lnTo>
                        <a:lnTo>
                          <a:pt x="96" y="226"/>
                        </a:lnTo>
                        <a:lnTo>
                          <a:pt x="98" y="222"/>
                        </a:lnTo>
                        <a:lnTo>
                          <a:pt x="92" y="211"/>
                        </a:lnTo>
                        <a:lnTo>
                          <a:pt x="86" y="200"/>
                        </a:lnTo>
                        <a:lnTo>
                          <a:pt x="76" y="199"/>
                        </a:lnTo>
                        <a:lnTo>
                          <a:pt x="77" y="187"/>
                        </a:lnTo>
                        <a:lnTo>
                          <a:pt x="74" y="176"/>
                        </a:lnTo>
                        <a:lnTo>
                          <a:pt x="71" y="166"/>
                        </a:lnTo>
                        <a:lnTo>
                          <a:pt x="69" y="143"/>
                        </a:lnTo>
                        <a:lnTo>
                          <a:pt x="59" y="131"/>
                        </a:lnTo>
                        <a:lnTo>
                          <a:pt x="57" y="123"/>
                        </a:lnTo>
                        <a:lnTo>
                          <a:pt x="52" y="117"/>
                        </a:lnTo>
                        <a:lnTo>
                          <a:pt x="52" y="101"/>
                        </a:lnTo>
                        <a:lnTo>
                          <a:pt x="48" y="102"/>
                        </a:lnTo>
                        <a:lnTo>
                          <a:pt x="48" y="94"/>
                        </a:lnTo>
                        <a:lnTo>
                          <a:pt x="45" y="92"/>
                        </a:lnTo>
                        <a:lnTo>
                          <a:pt x="44" y="86"/>
                        </a:lnTo>
                        <a:lnTo>
                          <a:pt x="34" y="71"/>
                        </a:lnTo>
                        <a:lnTo>
                          <a:pt x="30" y="60"/>
                        </a:lnTo>
                        <a:lnTo>
                          <a:pt x="33" y="42"/>
                        </a:lnTo>
                        <a:lnTo>
                          <a:pt x="34" y="31"/>
                        </a:lnTo>
                        <a:lnTo>
                          <a:pt x="41" y="22"/>
                        </a:lnTo>
                        <a:lnTo>
                          <a:pt x="49" y="28"/>
                        </a:lnTo>
                        <a:lnTo>
                          <a:pt x="57" y="28"/>
                        </a:lnTo>
                        <a:lnTo>
                          <a:pt x="68" y="37"/>
                        </a:lnTo>
                        <a:lnTo>
                          <a:pt x="65" y="45"/>
                        </a:lnTo>
                        <a:lnTo>
                          <a:pt x="66" y="64"/>
                        </a:lnTo>
                        <a:lnTo>
                          <a:pt x="72" y="82"/>
                        </a:lnTo>
                        <a:lnTo>
                          <a:pt x="71" y="89"/>
                        </a:lnTo>
                        <a:lnTo>
                          <a:pt x="77" y="100"/>
                        </a:lnTo>
                        <a:lnTo>
                          <a:pt x="86" y="113"/>
                        </a:lnTo>
                        <a:lnTo>
                          <a:pt x="96" y="115"/>
                        </a:lnTo>
                        <a:lnTo>
                          <a:pt x="97" y="131"/>
                        </a:lnTo>
                        <a:lnTo>
                          <a:pt x="105" y="143"/>
                        </a:lnTo>
                        <a:lnTo>
                          <a:pt x="115" y="149"/>
                        </a:lnTo>
                        <a:lnTo>
                          <a:pt x="108" y="164"/>
                        </a:lnTo>
                        <a:lnTo>
                          <a:pt x="111" y="169"/>
                        </a:lnTo>
                        <a:lnTo>
                          <a:pt x="126" y="179"/>
                        </a:lnTo>
                        <a:lnTo>
                          <a:pt x="133" y="194"/>
                        </a:lnTo>
                        <a:lnTo>
                          <a:pt x="150" y="212"/>
                        </a:lnTo>
                        <a:lnTo>
                          <a:pt x="164" y="236"/>
                        </a:lnTo>
                        <a:lnTo>
                          <a:pt x="169" y="248"/>
                        </a:lnTo>
                        <a:lnTo>
                          <a:pt x="169" y="257"/>
                        </a:lnTo>
                        <a:lnTo>
                          <a:pt x="174" y="268"/>
                        </a:lnTo>
                        <a:lnTo>
                          <a:pt x="173" y="276"/>
                        </a:lnTo>
                        <a:lnTo>
                          <a:pt x="167" y="282"/>
                        </a:lnTo>
                        <a:lnTo>
                          <a:pt x="169" y="289"/>
                        </a:lnTo>
                        <a:lnTo>
                          <a:pt x="161" y="292"/>
                        </a:lnTo>
                        <a:lnTo>
                          <a:pt x="164" y="303"/>
                        </a:lnTo>
                        <a:lnTo>
                          <a:pt x="172" y="318"/>
                        </a:lnTo>
                        <a:lnTo>
                          <a:pt x="192" y="332"/>
                        </a:lnTo>
                        <a:lnTo>
                          <a:pt x="199" y="342"/>
                        </a:lnTo>
                        <a:lnTo>
                          <a:pt x="219" y="350"/>
                        </a:lnTo>
                        <a:lnTo>
                          <a:pt x="230" y="352"/>
                        </a:lnTo>
                        <a:lnTo>
                          <a:pt x="235" y="358"/>
                        </a:lnTo>
                        <a:lnTo>
                          <a:pt x="251" y="369"/>
                        </a:lnTo>
                        <a:lnTo>
                          <a:pt x="273" y="380"/>
                        </a:lnTo>
                        <a:lnTo>
                          <a:pt x="288" y="383"/>
                        </a:lnTo>
                        <a:lnTo>
                          <a:pt x="306" y="394"/>
                        </a:lnTo>
                        <a:lnTo>
                          <a:pt x="321" y="399"/>
                        </a:lnTo>
                        <a:lnTo>
                          <a:pt x="335" y="405"/>
                        </a:lnTo>
                        <a:lnTo>
                          <a:pt x="345" y="403"/>
                        </a:lnTo>
                        <a:lnTo>
                          <a:pt x="363" y="394"/>
                        </a:lnTo>
                        <a:lnTo>
                          <a:pt x="375" y="392"/>
                        </a:lnTo>
                        <a:lnTo>
                          <a:pt x="391" y="398"/>
                        </a:lnTo>
                        <a:lnTo>
                          <a:pt x="401" y="406"/>
                        </a:lnTo>
                        <a:lnTo>
                          <a:pt x="422" y="432"/>
                        </a:lnTo>
                        <a:lnTo>
                          <a:pt x="423" y="424"/>
                        </a:lnTo>
                        <a:lnTo>
                          <a:pt x="426" y="419"/>
                        </a:lnTo>
                        <a:lnTo>
                          <a:pt x="424" y="414"/>
                        </a:lnTo>
                        <a:lnTo>
                          <a:pt x="436" y="395"/>
                        </a:lnTo>
                        <a:lnTo>
                          <a:pt x="462" y="395"/>
                        </a:lnTo>
                        <a:lnTo>
                          <a:pt x="464" y="387"/>
                        </a:lnTo>
                        <a:lnTo>
                          <a:pt x="461" y="386"/>
                        </a:lnTo>
                        <a:lnTo>
                          <a:pt x="459" y="380"/>
                        </a:lnTo>
                        <a:lnTo>
                          <a:pt x="452" y="375"/>
                        </a:lnTo>
                        <a:lnTo>
                          <a:pt x="445" y="367"/>
                        </a:lnTo>
                        <a:lnTo>
                          <a:pt x="454" y="367"/>
                        </a:lnTo>
                        <a:lnTo>
                          <a:pt x="456" y="353"/>
                        </a:lnTo>
                        <a:lnTo>
                          <a:pt x="476" y="353"/>
                        </a:lnTo>
                        <a:lnTo>
                          <a:pt x="495" y="354"/>
                        </a:lnTo>
                        <a:lnTo>
                          <a:pt x="495" y="351"/>
                        </a:lnTo>
                        <a:lnTo>
                          <a:pt x="497" y="349"/>
                        </a:lnTo>
                        <a:lnTo>
                          <a:pt x="501" y="352"/>
                        </a:lnTo>
                        <a:lnTo>
                          <a:pt x="510" y="338"/>
                        </a:lnTo>
                        <a:lnTo>
                          <a:pt x="514" y="338"/>
                        </a:lnTo>
                        <a:lnTo>
                          <a:pt x="519" y="338"/>
                        </a:lnTo>
                        <a:lnTo>
                          <a:pt x="523" y="343"/>
                        </a:lnTo>
                        <a:lnTo>
                          <a:pt x="531" y="324"/>
                        </a:lnTo>
                        <a:lnTo>
                          <a:pt x="535" y="314"/>
                        </a:lnTo>
                        <a:lnTo>
                          <a:pt x="532" y="310"/>
                        </a:lnTo>
                        <a:lnTo>
                          <a:pt x="538" y="296"/>
                        </a:lnTo>
                        <a:lnTo>
                          <a:pt x="551" y="282"/>
                        </a:lnTo>
                        <a:lnTo>
                          <a:pt x="553" y="270"/>
                        </a:lnTo>
                        <a:lnTo>
                          <a:pt x="550" y="265"/>
                        </a:lnTo>
                        <a:lnTo>
                          <a:pt x="537" y="267"/>
                        </a:lnTo>
                        <a:lnTo>
                          <a:pt x="519" y="267"/>
                        </a:lnTo>
                        <a:lnTo>
                          <a:pt x="496" y="272"/>
                        </a:lnTo>
                        <a:lnTo>
                          <a:pt x="481" y="278"/>
                        </a:lnTo>
                        <a:lnTo>
                          <a:pt x="477" y="285"/>
                        </a:lnTo>
                        <a:lnTo>
                          <a:pt x="472" y="305"/>
                        </a:lnTo>
                        <a:lnTo>
                          <a:pt x="466" y="319"/>
                        </a:lnTo>
                        <a:lnTo>
                          <a:pt x="451" y="328"/>
                        </a:lnTo>
                        <a:lnTo>
                          <a:pt x="438" y="333"/>
                        </a:lnTo>
                        <a:lnTo>
                          <a:pt x="422" y="337"/>
                        </a:lnTo>
                        <a:lnTo>
                          <a:pt x="406" y="339"/>
                        </a:lnTo>
                        <a:lnTo>
                          <a:pt x="386" y="346"/>
                        </a:lnTo>
                        <a:lnTo>
                          <a:pt x="380" y="336"/>
                        </a:lnTo>
                        <a:lnTo>
                          <a:pt x="358" y="330"/>
                        </a:lnTo>
                        <a:lnTo>
                          <a:pt x="352" y="318"/>
                        </a:lnTo>
                        <a:lnTo>
                          <a:pt x="349" y="304"/>
                        </a:lnTo>
                        <a:lnTo>
                          <a:pt x="338" y="287"/>
                        </a:lnTo>
                        <a:lnTo>
                          <a:pt x="337" y="268"/>
                        </a:lnTo>
                        <a:lnTo>
                          <a:pt x="332" y="256"/>
                        </a:lnTo>
                        <a:lnTo>
                          <a:pt x="330" y="244"/>
                        </a:lnTo>
                        <a:lnTo>
                          <a:pt x="334" y="232"/>
                        </a:lnTo>
                        <a:lnTo>
                          <a:pt x="340" y="200"/>
                        </a:lnTo>
                        <a:lnTo>
                          <a:pt x="348" y="183"/>
                        </a:lnTo>
                        <a:lnTo>
                          <a:pt x="359" y="162"/>
                        </a:lnTo>
                        <a:lnTo>
                          <a:pt x="352" y="163"/>
                        </a:lnTo>
                        <a:lnTo>
                          <a:pt x="352" y="16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0AFB783-8AE3-05D7-5249-F3CA90FBBB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0387" y="3916363"/>
                    <a:ext cx="157162" cy="161925"/>
                  </a:xfrm>
                  <a:custGeom>
                    <a:avLst/>
                    <a:gdLst>
                      <a:gd name="T0" fmla="*/ 99 w 99"/>
                      <a:gd name="T1" fmla="*/ 1 h 102"/>
                      <a:gd name="T2" fmla="*/ 93 w 99"/>
                      <a:gd name="T3" fmla="*/ 0 h 102"/>
                      <a:gd name="T4" fmla="*/ 89 w 99"/>
                      <a:gd name="T5" fmla="*/ 3 h 102"/>
                      <a:gd name="T6" fmla="*/ 81 w 99"/>
                      <a:gd name="T7" fmla="*/ 6 h 102"/>
                      <a:gd name="T8" fmla="*/ 77 w 99"/>
                      <a:gd name="T9" fmla="*/ 6 h 102"/>
                      <a:gd name="T10" fmla="*/ 71 w 99"/>
                      <a:gd name="T11" fmla="*/ 9 h 102"/>
                      <a:gd name="T12" fmla="*/ 67 w 99"/>
                      <a:gd name="T13" fmla="*/ 8 h 102"/>
                      <a:gd name="T14" fmla="*/ 64 w 99"/>
                      <a:gd name="T15" fmla="*/ 5 h 102"/>
                      <a:gd name="T16" fmla="*/ 62 w 99"/>
                      <a:gd name="T17" fmla="*/ 5 h 102"/>
                      <a:gd name="T18" fmla="*/ 59 w 99"/>
                      <a:gd name="T19" fmla="*/ 11 h 102"/>
                      <a:gd name="T20" fmla="*/ 57 w 99"/>
                      <a:gd name="T21" fmla="*/ 11 h 102"/>
                      <a:gd name="T22" fmla="*/ 56 w 99"/>
                      <a:gd name="T23" fmla="*/ 16 h 102"/>
                      <a:gd name="T24" fmla="*/ 48 w 99"/>
                      <a:gd name="T25" fmla="*/ 22 h 102"/>
                      <a:gd name="T26" fmla="*/ 44 w 99"/>
                      <a:gd name="T27" fmla="*/ 25 h 102"/>
                      <a:gd name="T28" fmla="*/ 41 w 99"/>
                      <a:gd name="T29" fmla="*/ 28 h 102"/>
                      <a:gd name="T30" fmla="*/ 36 w 99"/>
                      <a:gd name="T31" fmla="*/ 23 h 102"/>
                      <a:gd name="T32" fmla="*/ 31 w 99"/>
                      <a:gd name="T33" fmla="*/ 30 h 102"/>
                      <a:gd name="T34" fmla="*/ 26 w 99"/>
                      <a:gd name="T35" fmla="*/ 30 h 102"/>
                      <a:gd name="T36" fmla="*/ 22 w 99"/>
                      <a:gd name="T37" fmla="*/ 31 h 102"/>
                      <a:gd name="T38" fmla="*/ 21 w 99"/>
                      <a:gd name="T39" fmla="*/ 42 h 102"/>
                      <a:gd name="T40" fmla="*/ 18 w 99"/>
                      <a:gd name="T41" fmla="*/ 42 h 102"/>
                      <a:gd name="T42" fmla="*/ 15 w 99"/>
                      <a:gd name="T43" fmla="*/ 47 h 102"/>
                      <a:gd name="T44" fmla="*/ 8 w 99"/>
                      <a:gd name="T45" fmla="*/ 48 h 102"/>
                      <a:gd name="T46" fmla="*/ 7 w 99"/>
                      <a:gd name="T47" fmla="*/ 50 h 102"/>
                      <a:gd name="T48" fmla="*/ 3 w 99"/>
                      <a:gd name="T49" fmla="*/ 46 h 102"/>
                      <a:gd name="T50" fmla="*/ 0 w 99"/>
                      <a:gd name="T51" fmla="*/ 50 h 102"/>
                      <a:gd name="T52" fmla="*/ 11 w 99"/>
                      <a:gd name="T53" fmla="*/ 61 h 102"/>
                      <a:gd name="T54" fmla="*/ 19 w 99"/>
                      <a:gd name="T55" fmla="*/ 69 h 102"/>
                      <a:gd name="T56" fmla="*/ 23 w 99"/>
                      <a:gd name="T57" fmla="*/ 76 h 102"/>
                      <a:gd name="T58" fmla="*/ 32 w 99"/>
                      <a:gd name="T59" fmla="*/ 86 h 102"/>
                      <a:gd name="T60" fmla="*/ 39 w 99"/>
                      <a:gd name="T61" fmla="*/ 93 h 102"/>
                      <a:gd name="T62" fmla="*/ 41 w 99"/>
                      <a:gd name="T63" fmla="*/ 90 h 102"/>
                      <a:gd name="T64" fmla="*/ 54 w 99"/>
                      <a:gd name="T65" fmla="*/ 97 h 102"/>
                      <a:gd name="T66" fmla="*/ 60 w 99"/>
                      <a:gd name="T67" fmla="*/ 94 h 102"/>
                      <a:gd name="T68" fmla="*/ 67 w 99"/>
                      <a:gd name="T69" fmla="*/ 96 h 102"/>
                      <a:gd name="T70" fmla="*/ 69 w 99"/>
                      <a:gd name="T71" fmla="*/ 101 h 102"/>
                      <a:gd name="T72" fmla="*/ 76 w 99"/>
                      <a:gd name="T73" fmla="*/ 102 h 102"/>
                      <a:gd name="T74" fmla="*/ 81 w 99"/>
                      <a:gd name="T75" fmla="*/ 97 h 102"/>
                      <a:gd name="T76" fmla="*/ 78 w 99"/>
                      <a:gd name="T77" fmla="*/ 93 h 102"/>
                      <a:gd name="T78" fmla="*/ 78 w 99"/>
                      <a:gd name="T79" fmla="*/ 87 h 102"/>
                      <a:gd name="T80" fmla="*/ 82 w 99"/>
                      <a:gd name="T81" fmla="*/ 81 h 102"/>
                      <a:gd name="T82" fmla="*/ 81 w 99"/>
                      <a:gd name="T83" fmla="*/ 74 h 102"/>
                      <a:gd name="T84" fmla="*/ 84 w 99"/>
                      <a:gd name="T85" fmla="*/ 64 h 102"/>
                      <a:gd name="T86" fmla="*/ 87 w 99"/>
                      <a:gd name="T87" fmla="*/ 61 h 102"/>
                      <a:gd name="T88" fmla="*/ 88 w 99"/>
                      <a:gd name="T89" fmla="*/ 51 h 102"/>
                      <a:gd name="T90" fmla="*/ 87 w 99"/>
                      <a:gd name="T91" fmla="*/ 45 h 102"/>
                      <a:gd name="T92" fmla="*/ 88 w 99"/>
                      <a:gd name="T93" fmla="*/ 34 h 102"/>
                      <a:gd name="T94" fmla="*/ 92 w 99"/>
                      <a:gd name="T95" fmla="*/ 25 h 102"/>
                      <a:gd name="T96" fmla="*/ 97 w 99"/>
                      <a:gd name="T97" fmla="*/ 17 h 102"/>
                      <a:gd name="T98" fmla="*/ 95 w 99"/>
                      <a:gd name="T99" fmla="*/ 8 h 102"/>
                      <a:gd name="T100" fmla="*/ 97 w 99"/>
                      <a:gd name="T101" fmla="*/ 3 h 102"/>
                      <a:gd name="T102" fmla="*/ 99 w 99"/>
                      <a:gd name="T103" fmla="*/ 1 h 102"/>
                      <a:gd name="T104" fmla="*/ 99 w 99"/>
                      <a:gd name="T105" fmla="*/ 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99" h="102">
                        <a:moveTo>
                          <a:pt x="99" y="1"/>
                        </a:moveTo>
                        <a:lnTo>
                          <a:pt x="93" y="0"/>
                        </a:lnTo>
                        <a:lnTo>
                          <a:pt x="89" y="3"/>
                        </a:lnTo>
                        <a:lnTo>
                          <a:pt x="81" y="6"/>
                        </a:lnTo>
                        <a:lnTo>
                          <a:pt x="77" y="6"/>
                        </a:lnTo>
                        <a:lnTo>
                          <a:pt x="71" y="9"/>
                        </a:lnTo>
                        <a:lnTo>
                          <a:pt x="67" y="8"/>
                        </a:lnTo>
                        <a:lnTo>
                          <a:pt x="64" y="5"/>
                        </a:lnTo>
                        <a:lnTo>
                          <a:pt x="62" y="5"/>
                        </a:lnTo>
                        <a:lnTo>
                          <a:pt x="59" y="11"/>
                        </a:lnTo>
                        <a:lnTo>
                          <a:pt x="57" y="11"/>
                        </a:lnTo>
                        <a:lnTo>
                          <a:pt x="56" y="16"/>
                        </a:lnTo>
                        <a:lnTo>
                          <a:pt x="48" y="22"/>
                        </a:lnTo>
                        <a:lnTo>
                          <a:pt x="44" y="25"/>
                        </a:lnTo>
                        <a:lnTo>
                          <a:pt x="41" y="28"/>
                        </a:lnTo>
                        <a:lnTo>
                          <a:pt x="36" y="23"/>
                        </a:lnTo>
                        <a:lnTo>
                          <a:pt x="31" y="30"/>
                        </a:lnTo>
                        <a:lnTo>
                          <a:pt x="26" y="30"/>
                        </a:lnTo>
                        <a:lnTo>
                          <a:pt x="22" y="31"/>
                        </a:lnTo>
                        <a:lnTo>
                          <a:pt x="21" y="42"/>
                        </a:lnTo>
                        <a:lnTo>
                          <a:pt x="18" y="42"/>
                        </a:lnTo>
                        <a:lnTo>
                          <a:pt x="15" y="47"/>
                        </a:lnTo>
                        <a:lnTo>
                          <a:pt x="8" y="48"/>
                        </a:lnTo>
                        <a:lnTo>
                          <a:pt x="7" y="50"/>
                        </a:lnTo>
                        <a:lnTo>
                          <a:pt x="3" y="46"/>
                        </a:lnTo>
                        <a:lnTo>
                          <a:pt x="0" y="50"/>
                        </a:lnTo>
                        <a:lnTo>
                          <a:pt x="11" y="61"/>
                        </a:lnTo>
                        <a:lnTo>
                          <a:pt x="19" y="69"/>
                        </a:lnTo>
                        <a:lnTo>
                          <a:pt x="23" y="76"/>
                        </a:lnTo>
                        <a:lnTo>
                          <a:pt x="32" y="86"/>
                        </a:lnTo>
                        <a:lnTo>
                          <a:pt x="39" y="93"/>
                        </a:lnTo>
                        <a:lnTo>
                          <a:pt x="41" y="90"/>
                        </a:lnTo>
                        <a:lnTo>
                          <a:pt x="54" y="97"/>
                        </a:lnTo>
                        <a:lnTo>
                          <a:pt x="60" y="94"/>
                        </a:lnTo>
                        <a:lnTo>
                          <a:pt x="67" y="96"/>
                        </a:lnTo>
                        <a:lnTo>
                          <a:pt x="69" y="101"/>
                        </a:lnTo>
                        <a:lnTo>
                          <a:pt x="76" y="102"/>
                        </a:lnTo>
                        <a:lnTo>
                          <a:pt x="81" y="97"/>
                        </a:lnTo>
                        <a:lnTo>
                          <a:pt x="78" y="93"/>
                        </a:lnTo>
                        <a:lnTo>
                          <a:pt x="78" y="87"/>
                        </a:lnTo>
                        <a:lnTo>
                          <a:pt x="82" y="81"/>
                        </a:lnTo>
                        <a:lnTo>
                          <a:pt x="81" y="74"/>
                        </a:lnTo>
                        <a:lnTo>
                          <a:pt x="84" y="64"/>
                        </a:lnTo>
                        <a:lnTo>
                          <a:pt x="87" y="61"/>
                        </a:lnTo>
                        <a:lnTo>
                          <a:pt x="88" y="51"/>
                        </a:lnTo>
                        <a:lnTo>
                          <a:pt x="87" y="45"/>
                        </a:lnTo>
                        <a:lnTo>
                          <a:pt x="88" y="34"/>
                        </a:lnTo>
                        <a:lnTo>
                          <a:pt x="92" y="25"/>
                        </a:lnTo>
                        <a:lnTo>
                          <a:pt x="97" y="17"/>
                        </a:lnTo>
                        <a:lnTo>
                          <a:pt x="95" y="8"/>
                        </a:lnTo>
                        <a:lnTo>
                          <a:pt x="97" y="3"/>
                        </a:lnTo>
                        <a:lnTo>
                          <a:pt x="99" y="1"/>
                        </a:lnTo>
                        <a:lnTo>
                          <a:pt x="99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1237498-634D-3BAD-C79E-6734DD4CAA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6437" y="4121151"/>
                    <a:ext cx="188912" cy="90488"/>
                  </a:xfrm>
                  <a:custGeom>
                    <a:avLst/>
                    <a:gdLst>
                      <a:gd name="T0" fmla="*/ 117 w 119"/>
                      <a:gd name="T1" fmla="*/ 22 h 57"/>
                      <a:gd name="T2" fmla="*/ 110 w 119"/>
                      <a:gd name="T3" fmla="*/ 15 h 57"/>
                      <a:gd name="T4" fmla="*/ 103 w 119"/>
                      <a:gd name="T5" fmla="*/ 8 h 57"/>
                      <a:gd name="T6" fmla="*/ 94 w 119"/>
                      <a:gd name="T7" fmla="*/ 4 h 57"/>
                      <a:gd name="T8" fmla="*/ 83 w 119"/>
                      <a:gd name="T9" fmla="*/ 3 h 57"/>
                      <a:gd name="T10" fmla="*/ 84 w 119"/>
                      <a:gd name="T11" fmla="*/ 1 h 57"/>
                      <a:gd name="T12" fmla="*/ 73 w 119"/>
                      <a:gd name="T13" fmla="*/ 0 h 57"/>
                      <a:gd name="T14" fmla="*/ 65 w 119"/>
                      <a:gd name="T15" fmla="*/ 7 h 57"/>
                      <a:gd name="T16" fmla="*/ 52 w 119"/>
                      <a:gd name="T17" fmla="*/ 12 h 57"/>
                      <a:gd name="T18" fmla="*/ 43 w 119"/>
                      <a:gd name="T19" fmla="*/ 17 h 57"/>
                      <a:gd name="T20" fmla="*/ 32 w 119"/>
                      <a:gd name="T21" fmla="*/ 19 h 57"/>
                      <a:gd name="T22" fmla="*/ 27 w 119"/>
                      <a:gd name="T23" fmla="*/ 14 h 57"/>
                      <a:gd name="T24" fmla="*/ 25 w 119"/>
                      <a:gd name="T25" fmla="*/ 15 h 57"/>
                      <a:gd name="T26" fmla="*/ 17 w 119"/>
                      <a:gd name="T27" fmla="*/ 14 h 57"/>
                      <a:gd name="T28" fmla="*/ 17 w 119"/>
                      <a:gd name="T29" fmla="*/ 9 h 57"/>
                      <a:gd name="T30" fmla="*/ 10 w 119"/>
                      <a:gd name="T31" fmla="*/ 0 h 57"/>
                      <a:gd name="T32" fmla="*/ 2 w 119"/>
                      <a:gd name="T33" fmla="*/ 3 h 57"/>
                      <a:gd name="T34" fmla="*/ 2 w 119"/>
                      <a:gd name="T35" fmla="*/ 13 h 57"/>
                      <a:gd name="T36" fmla="*/ 5 w 119"/>
                      <a:gd name="T37" fmla="*/ 16 h 57"/>
                      <a:gd name="T38" fmla="*/ 3 w 119"/>
                      <a:gd name="T39" fmla="*/ 18 h 57"/>
                      <a:gd name="T40" fmla="*/ 3 w 119"/>
                      <a:gd name="T41" fmla="*/ 23 h 57"/>
                      <a:gd name="T42" fmla="*/ 1 w 119"/>
                      <a:gd name="T43" fmla="*/ 28 h 57"/>
                      <a:gd name="T44" fmla="*/ 0 w 119"/>
                      <a:gd name="T45" fmla="*/ 32 h 57"/>
                      <a:gd name="T46" fmla="*/ 2 w 119"/>
                      <a:gd name="T47" fmla="*/ 36 h 57"/>
                      <a:gd name="T48" fmla="*/ 3 w 119"/>
                      <a:gd name="T49" fmla="*/ 31 h 57"/>
                      <a:gd name="T50" fmla="*/ 12 w 119"/>
                      <a:gd name="T51" fmla="*/ 31 h 57"/>
                      <a:gd name="T52" fmla="*/ 17 w 119"/>
                      <a:gd name="T53" fmla="*/ 33 h 57"/>
                      <a:gd name="T54" fmla="*/ 26 w 119"/>
                      <a:gd name="T55" fmla="*/ 35 h 57"/>
                      <a:gd name="T56" fmla="*/ 30 w 119"/>
                      <a:gd name="T57" fmla="*/ 44 h 57"/>
                      <a:gd name="T58" fmla="*/ 36 w 119"/>
                      <a:gd name="T59" fmla="*/ 46 h 57"/>
                      <a:gd name="T60" fmla="*/ 39 w 119"/>
                      <a:gd name="T61" fmla="*/ 42 h 57"/>
                      <a:gd name="T62" fmla="*/ 42 w 119"/>
                      <a:gd name="T63" fmla="*/ 57 h 57"/>
                      <a:gd name="T64" fmla="*/ 52 w 119"/>
                      <a:gd name="T65" fmla="*/ 56 h 57"/>
                      <a:gd name="T66" fmla="*/ 55 w 119"/>
                      <a:gd name="T67" fmla="*/ 52 h 57"/>
                      <a:gd name="T68" fmla="*/ 60 w 119"/>
                      <a:gd name="T69" fmla="*/ 48 h 57"/>
                      <a:gd name="T70" fmla="*/ 51 w 119"/>
                      <a:gd name="T71" fmla="*/ 36 h 57"/>
                      <a:gd name="T72" fmla="*/ 54 w 119"/>
                      <a:gd name="T73" fmla="*/ 31 h 57"/>
                      <a:gd name="T74" fmla="*/ 59 w 119"/>
                      <a:gd name="T75" fmla="*/ 29 h 57"/>
                      <a:gd name="T76" fmla="*/ 67 w 119"/>
                      <a:gd name="T77" fmla="*/ 24 h 57"/>
                      <a:gd name="T78" fmla="*/ 72 w 119"/>
                      <a:gd name="T79" fmla="*/ 15 h 57"/>
                      <a:gd name="T80" fmla="*/ 81 w 119"/>
                      <a:gd name="T81" fmla="*/ 14 h 57"/>
                      <a:gd name="T82" fmla="*/ 91 w 119"/>
                      <a:gd name="T83" fmla="*/ 21 h 57"/>
                      <a:gd name="T84" fmla="*/ 95 w 119"/>
                      <a:gd name="T85" fmla="*/ 28 h 57"/>
                      <a:gd name="T86" fmla="*/ 100 w 119"/>
                      <a:gd name="T87" fmla="*/ 30 h 57"/>
                      <a:gd name="T88" fmla="*/ 94 w 119"/>
                      <a:gd name="T89" fmla="*/ 37 h 57"/>
                      <a:gd name="T90" fmla="*/ 98 w 119"/>
                      <a:gd name="T91" fmla="*/ 50 h 57"/>
                      <a:gd name="T92" fmla="*/ 104 w 119"/>
                      <a:gd name="T93" fmla="*/ 57 h 57"/>
                      <a:gd name="T94" fmla="*/ 108 w 119"/>
                      <a:gd name="T95" fmla="*/ 44 h 57"/>
                      <a:gd name="T96" fmla="*/ 115 w 119"/>
                      <a:gd name="T97" fmla="*/ 46 h 57"/>
                      <a:gd name="T98" fmla="*/ 119 w 119"/>
                      <a:gd name="T99" fmla="*/ 40 h 57"/>
                      <a:gd name="T100" fmla="*/ 115 w 119"/>
                      <a:gd name="T101" fmla="*/ 26 h 57"/>
                      <a:gd name="T102" fmla="*/ 117 w 119"/>
                      <a:gd name="T103" fmla="*/ 22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19" h="57">
                        <a:moveTo>
                          <a:pt x="117" y="22"/>
                        </a:moveTo>
                        <a:lnTo>
                          <a:pt x="110" y="15"/>
                        </a:lnTo>
                        <a:lnTo>
                          <a:pt x="103" y="8"/>
                        </a:lnTo>
                        <a:lnTo>
                          <a:pt x="94" y="4"/>
                        </a:lnTo>
                        <a:lnTo>
                          <a:pt x="83" y="3"/>
                        </a:lnTo>
                        <a:lnTo>
                          <a:pt x="84" y="1"/>
                        </a:lnTo>
                        <a:lnTo>
                          <a:pt x="73" y="0"/>
                        </a:lnTo>
                        <a:lnTo>
                          <a:pt x="65" y="7"/>
                        </a:lnTo>
                        <a:lnTo>
                          <a:pt x="52" y="12"/>
                        </a:lnTo>
                        <a:lnTo>
                          <a:pt x="43" y="17"/>
                        </a:lnTo>
                        <a:lnTo>
                          <a:pt x="32" y="19"/>
                        </a:lnTo>
                        <a:lnTo>
                          <a:pt x="27" y="14"/>
                        </a:lnTo>
                        <a:lnTo>
                          <a:pt x="25" y="15"/>
                        </a:lnTo>
                        <a:lnTo>
                          <a:pt x="17" y="14"/>
                        </a:lnTo>
                        <a:lnTo>
                          <a:pt x="17" y="9"/>
                        </a:lnTo>
                        <a:lnTo>
                          <a:pt x="10" y="0"/>
                        </a:lnTo>
                        <a:lnTo>
                          <a:pt x="2" y="3"/>
                        </a:lnTo>
                        <a:lnTo>
                          <a:pt x="2" y="13"/>
                        </a:lnTo>
                        <a:lnTo>
                          <a:pt x="5" y="16"/>
                        </a:lnTo>
                        <a:lnTo>
                          <a:pt x="3" y="18"/>
                        </a:lnTo>
                        <a:lnTo>
                          <a:pt x="3" y="23"/>
                        </a:lnTo>
                        <a:lnTo>
                          <a:pt x="1" y="28"/>
                        </a:lnTo>
                        <a:lnTo>
                          <a:pt x="0" y="32"/>
                        </a:lnTo>
                        <a:lnTo>
                          <a:pt x="2" y="36"/>
                        </a:lnTo>
                        <a:lnTo>
                          <a:pt x="3" y="31"/>
                        </a:lnTo>
                        <a:lnTo>
                          <a:pt x="12" y="31"/>
                        </a:lnTo>
                        <a:lnTo>
                          <a:pt x="17" y="33"/>
                        </a:lnTo>
                        <a:lnTo>
                          <a:pt x="26" y="35"/>
                        </a:lnTo>
                        <a:lnTo>
                          <a:pt x="30" y="44"/>
                        </a:lnTo>
                        <a:lnTo>
                          <a:pt x="36" y="46"/>
                        </a:lnTo>
                        <a:lnTo>
                          <a:pt x="39" y="42"/>
                        </a:lnTo>
                        <a:lnTo>
                          <a:pt x="42" y="57"/>
                        </a:lnTo>
                        <a:lnTo>
                          <a:pt x="52" y="56"/>
                        </a:lnTo>
                        <a:lnTo>
                          <a:pt x="55" y="52"/>
                        </a:lnTo>
                        <a:lnTo>
                          <a:pt x="60" y="48"/>
                        </a:lnTo>
                        <a:lnTo>
                          <a:pt x="51" y="36"/>
                        </a:lnTo>
                        <a:lnTo>
                          <a:pt x="54" y="31"/>
                        </a:lnTo>
                        <a:lnTo>
                          <a:pt x="59" y="29"/>
                        </a:lnTo>
                        <a:lnTo>
                          <a:pt x="67" y="24"/>
                        </a:lnTo>
                        <a:lnTo>
                          <a:pt x="72" y="15"/>
                        </a:lnTo>
                        <a:lnTo>
                          <a:pt x="81" y="14"/>
                        </a:lnTo>
                        <a:lnTo>
                          <a:pt x="91" y="21"/>
                        </a:lnTo>
                        <a:lnTo>
                          <a:pt x="95" y="28"/>
                        </a:lnTo>
                        <a:lnTo>
                          <a:pt x="100" y="30"/>
                        </a:lnTo>
                        <a:lnTo>
                          <a:pt x="94" y="37"/>
                        </a:lnTo>
                        <a:lnTo>
                          <a:pt x="98" y="50"/>
                        </a:lnTo>
                        <a:lnTo>
                          <a:pt x="104" y="57"/>
                        </a:lnTo>
                        <a:lnTo>
                          <a:pt x="108" y="44"/>
                        </a:lnTo>
                        <a:lnTo>
                          <a:pt x="115" y="46"/>
                        </a:lnTo>
                        <a:lnTo>
                          <a:pt x="119" y="40"/>
                        </a:lnTo>
                        <a:lnTo>
                          <a:pt x="115" y="26"/>
                        </a:lnTo>
                        <a:lnTo>
                          <a:pt x="117" y="2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466B723-F1FE-F934-F35D-9590E7B912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24187" y="3940176"/>
                    <a:ext cx="77787" cy="47625"/>
                  </a:xfrm>
                  <a:custGeom>
                    <a:avLst/>
                    <a:gdLst>
                      <a:gd name="T0" fmla="*/ 47 w 49"/>
                      <a:gd name="T1" fmla="*/ 24 h 30"/>
                      <a:gd name="T2" fmla="*/ 49 w 49"/>
                      <a:gd name="T3" fmla="*/ 15 h 30"/>
                      <a:gd name="T4" fmla="*/ 46 w 49"/>
                      <a:gd name="T5" fmla="*/ 12 h 30"/>
                      <a:gd name="T6" fmla="*/ 43 w 49"/>
                      <a:gd name="T7" fmla="*/ 10 h 30"/>
                      <a:gd name="T8" fmla="*/ 33 w 49"/>
                      <a:gd name="T9" fmla="*/ 13 h 30"/>
                      <a:gd name="T10" fmla="*/ 33 w 49"/>
                      <a:gd name="T11" fmla="*/ 10 h 30"/>
                      <a:gd name="T12" fmla="*/ 27 w 49"/>
                      <a:gd name="T13" fmla="*/ 6 h 30"/>
                      <a:gd name="T14" fmla="*/ 23 w 49"/>
                      <a:gd name="T15" fmla="*/ 2 h 30"/>
                      <a:gd name="T16" fmla="*/ 17 w 49"/>
                      <a:gd name="T17" fmla="*/ 0 h 30"/>
                      <a:gd name="T18" fmla="*/ 12 w 49"/>
                      <a:gd name="T19" fmla="*/ 1 h 30"/>
                      <a:gd name="T20" fmla="*/ 13 w 49"/>
                      <a:gd name="T21" fmla="*/ 3 h 30"/>
                      <a:gd name="T22" fmla="*/ 9 w 49"/>
                      <a:gd name="T23" fmla="*/ 6 h 30"/>
                      <a:gd name="T24" fmla="*/ 1 w 49"/>
                      <a:gd name="T25" fmla="*/ 12 h 30"/>
                      <a:gd name="T26" fmla="*/ 0 w 49"/>
                      <a:gd name="T27" fmla="*/ 16 h 30"/>
                      <a:gd name="T28" fmla="*/ 5 w 49"/>
                      <a:gd name="T29" fmla="*/ 20 h 30"/>
                      <a:gd name="T30" fmla="*/ 17 w 49"/>
                      <a:gd name="T31" fmla="*/ 22 h 30"/>
                      <a:gd name="T32" fmla="*/ 25 w 49"/>
                      <a:gd name="T33" fmla="*/ 27 h 30"/>
                      <a:gd name="T34" fmla="*/ 32 w 49"/>
                      <a:gd name="T35" fmla="*/ 30 h 30"/>
                      <a:gd name="T36" fmla="*/ 45 w 49"/>
                      <a:gd name="T37" fmla="*/ 30 h 30"/>
                      <a:gd name="T38" fmla="*/ 47 w 49"/>
                      <a:gd name="T39" fmla="*/ 24 h 30"/>
                      <a:gd name="T40" fmla="*/ 47 w 49"/>
                      <a:gd name="T41" fmla="*/ 24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9" h="30">
                        <a:moveTo>
                          <a:pt x="47" y="24"/>
                        </a:moveTo>
                        <a:lnTo>
                          <a:pt x="49" y="15"/>
                        </a:lnTo>
                        <a:lnTo>
                          <a:pt x="46" y="12"/>
                        </a:lnTo>
                        <a:lnTo>
                          <a:pt x="43" y="10"/>
                        </a:lnTo>
                        <a:lnTo>
                          <a:pt x="33" y="13"/>
                        </a:lnTo>
                        <a:lnTo>
                          <a:pt x="33" y="10"/>
                        </a:lnTo>
                        <a:lnTo>
                          <a:pt x="27" y="6"/>
                        </a:lnTo>
                        <a:lnTo>
                          <a:pt x="23" y="2"/>
                        </a:lnTo>
                        <a:lnTo>
                          <a:pt x="17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9" y="6"/>
                        </a:lnTo>
                        <a:lnTo>
                          <a:pt x="1" y="12"/>
                        </a:lnTo>
                        <a:lnTo>
                          <a:pt x="0" y="16"/>
                        </a:lnTo>
                        <a:lnTo>
                          <a:pt x="5" y="20"/>
                        </a:lnTo>
                        <a:lnTo>
                          <a:pt x="17" y="22"/>
                        </a:lnTo>
                        <a:lnTo>
                          <a:pt x="25" y="27"/>
                        </a:lnTo>
                        <a:lnTo>
                          <a:pt x="32" y="30"/>
                        </a:lnTo>
                        <a:lnTo>
                          <a:pt x="45" y="30"/>
                        </a:lnTo>
                        <a:lnTo>
                          <a:pt x="47" y="24"/>
                        </a:lnTo>
                        <a:lnTo>
                          <a:pt x="47" y="2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2F018F5-5AA4-10EE-3F5C-BD5C0F60A05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90575" y="1874838"/>
                    <a:ext cx="3211512" cy="1893888"/>
                  </a:xfrm>
                  <a:custGeom>
                    <a:avLst/>
                    <a:gdLst>
                      <a:gd name="T0" fmla="*/ 72 w 2023"/>
                      <a:gd name="T1" fmla="*/ 1162 h 1193"/>
                      <a:gd name="T2" fmla="*/ 67 w 2023"/>
                      <a:gd name="T3" fmla="*/ 1193 h 1193"/>
                      <a:gd name="T4" fmla="*/ 57 w 2023"/>
                      <a:gd name="T5" fmla="*/ 1148 h 1193"/>
                      <a:gd name="T6" fmla="*/ 56 w 2023"/>
                      <a:gd name="T7" fmla="*/ 1142 h 1193"/>
                      <a:gd name="T8" fmla="*/ 36 w 2023"/>
                      <a:gd name="T9" fmla="*/ 1137 h 1193"/>
                      <a:gd name="T10" fmla="*/ 0 w 2023"/>
                      <a:gd name="T11" fmla="*/ 1119 h 1193"/>
                      <a:gd name="T12" fmla="*/ 1374 w 2023"/>
                      <a:gd name="T13" fmla="*/ 483 h 1193"/>
                      <a:gd name="T14" fmla="*/ 1023 w 2023"/>
                      <a:gd name="T15" fmla="*/ 501 h 1193"/>
                      <a:gd name="T16" fmla="*/ 959 w 2023"/>
                      <a:gd name="T17" fmla="*/ 563 h 1193"/>
                      <a:gd name="T18" fmla="*/ 876 w 2023"/>
                      <a:gd name="T19" fmla="*/ 716 h 1193"/>
                      <a:gd name="T20" fmla="*/ 913 w 2023"/>
                      <a:gd name="T21" fmla="*/ 827 h 1193"/>
                      <a:gd name="T22" fmla="*/ 992 w 2023"/>
                      <a:gd name="T23" fmla="*/ 866 h 1193"/>
                      <a:gd name="T24" fmla="*/ 1154 w 2023"/>
                      <a:gd name="T25" fmla="*/ 897 h 1193"/>
                      <a:gd name="T26" fmla="*/ 1232 w 2023"/>
                      <a:gd name="T27" fmla="*/ 936 h 1193"/>
                      <a:gd name="T28" fmla="*/ 1295 w 2023"/>
                      <a:gd name="T29" fmla="*/ 1029 h 1193"/>
                      <a:gd name="T30" fmla="*/ 1371 w 2023"/>
                      <a:gd name="T31" fmla="*/ 942 h 1193"/>
                      <a:gd name="T32" fmla="*/ 1476 w 2023"/>
                      <a:gd name="T33" fmla="*/ 950 h 1193"/>
                      <a:gd name="T34" fmla="*/ 1543 w 2023"/>
                      <a:gd name="T35" fmla="*/ 921 h 1193"/>
                      <a:gd name="T36" fmla="*/ 1602 w 2023"/>
                      <a:gd name="T37" fmla="*/ 980 h 1193"/>
                      <a:gd name="T38" fmla="*/ 1649 w 2023"/>
                      <a:gd name="T39" fmla="*/ 1030 h 1193"/>
                      <a:gd name="T40" fmla="*/ 1651 w 2023"/>
                      <a:gd name="T41" fmla="*/ 896 h 1193"/>
                      <a:gd name="T42" fmla="*/ 1770 w 2023"/>
                      <a:gd name="T43" fmla="*/ 816 h 1193"/>
                      <a:gd name="T44" fmla="*/ 1792 w 2023"/>
                      <a:gd name="T45" fmla="*/ 722 h 1193"/>
                      <a:gd name="T46" fmla="*/ 1821 w 2023"/>
                      <a:gd name="T47" fmla="*/ 720 h 1193"/>
                      <a:gd name="T48" fmla="*/ 1849 w 2023"/>
                      <a:gd name="T49" fmla="*/ 680 h 1193"/>
                      <a:gd name="T50" fmla="*/ 1893 w 2023"/>
                      <a:gd name="T51" fmla="*/ 661 h 1193"/>
                      <a:gd name="T52" fmla="*/ 1931 w 2023"/>
                      <a:gd name="T53" fmla="*/ 649 h 1193"/>
                      <a:gd name="T54" fmla="*/ 2020 w 2023"/>
                      <a:gd name="T55" fmla="*/ 572 h 1193"/>
                      <a:gd name="T56" fmla="*/ 1957 w 2023"/>
                      <a:gd name="T57" fmla="*/ 565 h 1193"/>
                      <a:gd name="T58" fmla="*/ 1840 w 2023"/>
                      <a:gd name="T59" fmla="*/ 599 h 1193"/>
                      <a:gd name="T60" fmla="*/ 1779 w 2023"/>
                      <a:gd name="T61" fmla="*/ 625 h 1193"/>
                      <a:gd name="T62" fmla="*/ 1692 w 2023"/>
                      <a:gd name="T63" fmla="*/ 642 h 1193"/>
                      <a:gd name="T64" fmla="*/ 1712 w 2023"/>
                      <a:gd name="T65" fmla="*/ 597 h 1193"/>
                      <a:gd name="T66" fmla="*/ 1692 w 2023"/>
                      <a:gd name="T67" fmla="*/ 557 h 1193"/>
                      <a:gd name="T68" fmla="*/ 1642 w 2023"/>
                      <a:gd name="T69" fmla="*/ 606 h 1193"/>
                      <a:gd name="T70" fmla="*/ 1604 w 2023"/>
                      <a:gd name="T71" fmla="*/ 639 h 1193"/>
                      <a:gd name="T72" fmla="*/ 1626 w 2023"/>
                      <a:gd name="T73" fmla="*/ 585 h 1193"/>
                      <a:gd name="T74" fmla="*/ 1715 w 2023"/>
                      <a:gd name="T75" fmla="*/ 552 h 1193"/>
                      <a:gd name="T76" fmla="*/ 1679 w 2023"/>
                      <a:gd name="T77" fmla="*/ 537 h 1193"/>
                      <a:gd name="T78" fmla="*/ 1590 w 2023"/>
                      <a:gd name="T79" fmla="*/ 531 h 1193"/>
                      <a:gd name="T80" fmla="*/ 1608 w 2023"/>
                      <a:gd name="T81" fmla="*/ 500 h 1193"/>
                      <a:gd name="T82" fmla="*/ 649 w 2023"/>
                      <a:gd name="T83" fmla="*/ 299 h 1193"/>
                      <a:gd name="T84" fmla="*/ 649 w 2023"/>
                      <a:gd name="T85" fmla="*/ 299 h 1193"/>
                      <a:gd name="T86" fmla="*/ 505 w 2023"/>
                      <a:gd name="T87" fmla="*/ 237 h 1193"/>
                      <a:gd name="T88" fmla="*/ 545 w 2023"/>
                      <a:gd name="T89" fmla="*/ 164 h 1193"/>
                      <a:gd name="T90" fmla="*/ 921 w 2023"/>
                      <a:gd name="T91" fmla="*/ 10 h 1193"/>
                      <a:gd name="T92" fmla="*/ 719 w 2023"/>
                      <a:gd name="T93" fmla="*/ 60 h 1193"/>
                      <a:gd name="T94" fmla="*/ 704 w 2023"/>
                      <a:gd name="T95" fmla="*/ 96 h 1193"/>
                      <a:gd name="T96" fmla="*/ 680 w 2023"/>
                      <a:gd name="T97" fmla="*/ 137 h 1193"/>
                      <a:gd name="T98" fmla="*/ 630 w 2023"/>
                      <a:gd name="T99" fmla="*/ 169 h 1193"/>
                      <a:gd name="T100" fmla="*/ 529 w 2023"/>
                      <a:gd name="T101" fmla="*/ 230 h 1193"/>
                      <a:gd name="T102" fmla="*/ 565 w 2023"/>
                      <a:gd name="T103" fmla="*/ 266 h 1193"/>
                      <a:gd name="T104" fmla="*/ 557 w 2023"/>
                      <a:gd name="T105" fmla="*/ 296 h 1193"/>
                      <a:gd name="T106" fmla="*/ 380 w 2023"/>
                      <a:gd name="T107" fmla="*/ 359 h 1193"/>
                      <a:gd name="T108" fmla="*/ 585 w 2023"/>
                      <a:gd name="T109" fmla="*/ 302 h 1193"/>
                      <a:gd name="T110" fmla="*/ 789 w 2023"/>
                      <a:gd name="T111" fmla="*/ 207 h 1193"/>
                      <a:gd name="T112" fmla="*/ 801 w 2023"/>
                      <a:gd name="T113" fmla="*/ 236 h 1193"/>
                      <a:gd name="T114" fmla="*/ 940 w 2023"/>
                      <a:gd name="T115" fmla="*/ 268 h 1193"/>
                      <a:gd name="T116" fmla="*/ 990 w 2023"/>
                      <a:gd name="T117" fmla="*/ 350 h 1193"/>
                      <a:gd name="T118" fmla="*/ 1005 w 2023"/>
                      <a:gd name="T119" fmla="*/ 251 h 1193"/>
                      <a:gd name="T120" fmla="*/ 1058 w 2023"/>
                      <a:gd name="T121" fmla="*/ 107 h 1193"/>
                      <a:gd name="T122" fmla="*/ 1061 w 2023"/>
                      <a:gd name="T123" fmla="*/ 22 h 1193"/>
                      <a:gd name="T124" fmla="*/ 975 w 2023"/>
                      <a:gd name="T125" fmla="*/ 4 h 1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2023" h="1193">
                        <a:moveTo>
                          <a:pt x="71" y="1190"/>
                        </a:moveTo>
                        <a:lnTo>
                          <a:pt x="78" y="1186"/>
                        </a:lnTo>
                        <a:lnTo>
                          <a:pt x="87" y="1181"/>
                        </a:lnTo>
                        <a:lnTo>
                          <a:pt x="88" y="1179"/>
                        </a:lnTo>
                        <a:lnTo>
                          <a:pt x="85" y="1171"/>
                        </a:lnTo>
                        <a:lnTo>
                          <a:pt x="82" y="1168"/>
                        </a:lnTo>
                        <a:lnTo>
                          <a:pt x="79" y="1166"/>
                        </a:lnTo>
                        <a:lnTo>
                          <a:pt x="72" y="1162"/>
                        </a:lnTo>
                        <a:lnTo>
                          <a:pt x="71" y="1162"/>
                        </a:lnTo>
                        <a:lnTo>
                          <a:pt x="69" y="1163"/>
                        </a:lnTo>
                        <a:lnTo>
                          <a:pt x="69" y="1168"/>
                        </a:lnTo>
                        <a:lnTo>
                          <a:pt x="64" y="1172"/>
                        </a:lnTo>
                        <a:lnTo>
                          <a:pt x="63" y="1175"/>
                        </a:lnTo>
                        <a:lnTo>
                          <a:pt x="64" y="1183"/>
                        </a:lnTo>
                        <a:lnTo>
                          <a:pt x="62" y="1190"/>
                        </a:lnTo>
                        <a:lnTo>
                          <a:pt x="67" y="1193"/>
                        </a:lnTo>
                        <a:lnTo>
                          <a:pt x="71" y="1190"/>
                        </a:lnTo>
                        <a:lnTo>
                          <a:pt x="71" y="1190"/>
                        </a:lnTo>
                        <a:close/>
                        <a:moveTo>
                          <a:pt x="68" y="1152"/>
                        </a:moveTo>
                        <a:lnTo>
                          <a:pt x="71" y="1149"/>
                        </a:lnTo>
                        <a:lnTo>
                          <a:pt x="66" y="1146"/>
                        </a:lnTo>
                        <a:lnTo>
                          <a:pt x="59" y="1144"/>
                        </a:lnTo>
                        <a:lnTo>
                          <a:pt x="57" y="1146"/>
                        </a:lnTo>
                        <a:lnTo>
                          <a:pt x="57" y="1148"/>
                        </a:lnTo>
                        <a:lnTo>
                          <a:pt x="59" y="1149"/>
                        </a:lnTo>
                        <a:lnTo>
                          <a:pt x="60" y="1154"/>
                        </a:lnTo>
                        <a:lnTo>
                          <a:pt x="68" y="1152"/>
                        </a:lnTo>
                        <a:lnTo>
                          <a:pt x="68" y="1152"/>
                        </a:lnTo>
                        <a:close/>
                        <a:moveTo>
                          <a:pt x="57" y="1140"/>
                        </a:moveTo>
                        <a:lnTo>
                          <a:pt x="47" y="1139"/>
                        </a:lnTo>
                        <a:lnTo>
                          <a:pt x="45" y="1142"/>
                        </a:lnTo>
                        <a:lnTo>
                          <a:pt x="56" y="1142"/>
                        </a:lnTo>
                        <a:lnTo>
                          <a:pt x="57" y="1140"/>
                        </a:lnTo>
                        <a:close/>
                        <a:moveTo>
                          <a:pt x="40" y="1136"/>
                        </a:moveTo>
                        <a:lnTo>
                          <a:pt x="35" y="1129"/>
                        </a:lnTo>
                        <a:lnTo>
                          <a:pt x="34" y="1127"/>
                        </a:lnTo>
                        <a:lnTo>
                          <a:pt x="28" y="1131"/>
                        </a:lnTo>
                        <a:lnTo>
                          <a:pt x="29" y="1131"/>
                        </a:lnTo>
                        <a:lnTo>
                          <a:pt x="30" y="1136"/>
                        </a:lnTo>
                        <a:lnTo>
                          <a:pt x="36" y="1137"/>
                        </a:lnTo>
                        <a:lnTo>
                          <a:pt x="38" y="1138"/>
                        </a:lnTo>
                        <a:lnTo>
                          <a:pt x="40" y="1136"/>
                        </a:lnTo>
                        <a:lnTo>
                          <a:pt x="40" y="1136"/>
                        </a:lnTo>
                        <a:close/>
                        <a:moveTo>
                          <a:pt x="8" y="1120"/>
                        </a:moveTo>
                        <a:lnTo>
                          <a:pt x="10" y="1115"/>
                        </a:lnTo>
                        <a:lnTo>
                          <a:pt x="4" y="1115"/>
                        </a:lnTo>
                        <a:lnTo>
                          <a:pt x="1" y="1117"/>
                        </a:lnTo>
                        <a:lnTo>
                          <a:pt x="0" y="1119"/>
                        </a:lnTo>
                        <a:lnTo>
                          <a:pt x="5" y="1123"/>
                        </a:lnTo>
                        <a:lnTo>
                          <a:pt x="8" y="1120"/>
                        </a:lnTo>
                        <a:close/>
                        <a:moveTo>
                          <a:pt x="1548" y="473"/>
                        </a:moveTo>
                        <a:lnTo>
                          <a:pt x="1541" y="473"/>
                        </a:lnTo>
                        <a:lnTo>
                          <a:pt x="1536" y="483"/>
                        </a:lnTo>
                        <a:lnTo>
                          <a:pt x="1499" y="483"/>
                        </a:lnTo>
                        <a:lnTo>
                          <a:pt x="1437" y="483"/>
                        </a:lnTo>
                        <a:lnTo>
                          <a:pt x="1374" y="483"/>
                        </a:lnTo>
                        <a:lnTo>
                          <a:pt x="1319" y="483"/>
                        </a:lnTo>
                        <a:lnTo>
                          <a:pt x="1264" y="483"/>
                        </a:lnTo>
                        <a:lnTo>
                          <a:pt x="1210" y="483"/>
                        </a:lnTo>
                        <a:lnTo>
                          <a:pt x="1154" y="483"/>
                        </a:lnTo>
                        <a:lnTo>
                          <a:pt x="1136" y="483"/>
                        </a:lnTo>
                        <a:lnTo>
                          <a:pt x="1081" y="483"/>
                        </a:lnTo>
                        <a:lnTo>
                          <a:pt x="1030" y="483"/>
                        </a:lnTo>
                        <a:lnTo>
                          <a:pt x="1023" y="501"/>
                        </a:lnTo>
                        <a:lnTo>
                          <a:pt x="1015" y="521"/>
                        </a:lnTo>
                        <a:lnTo>
                          <a:pt x="1005" y="527"/>
                        </a:lnTo>
                        <a:lnTo>
                          <a:pt x="1010" y="505"/>
                        </a:lnTo>
                        <a:lnTo>
                          <a:pt x="988" y="497"/>
                        </a:lnTo>
                        <a:lnTo>
                          <a:pt x="983" y="501"/>
                        </a:lnTo>
                        <a:lnTo>
                          <a:pt x="981" y="513"/>
                        </a:lnTo>
                        <a:lnTo>
                          <a:pt x="974" y="532"/>
                        </a:lnTo>
                        <a:lnTo>
                          <a:pt x="959" y="563"/>
                        </a:lnTo>
                        <a:lnTo>
                          <a:pt x="944" y="585"/>
                        </a:lnTo>
                        <a:lnTo>
                          <a:pt x="929" y="605"/>
                        </a:lnTo>
                        <a:lnTo>
                          <a:pt x="909" y="627"/>
                        </a:lnTo>
                        <a:lnTo>
                          <a:pt x="904" y="644"/>
                        </a:lnTo>
                        <a:lnTo>
                          <a:pt x="894" y="664"/>
                        </a:lnTo>
                        <a:lnTo>
                          <a:pt x="880" y="683"/>
                        </a:lnTo>
                        <a:lnTo>
                          <a:pt x="884" y="697"/>
                        </a:lnTo>
                        <a:lnTo>
                          <a:pt x="876" y="716"/>
                        </a:lnTo>
                        <a:lnTo>
                          <a:pt x="882" y="736"/>
                        </a:lnTo>
                        <a:lnTo>
                          <a:pt x="887" y="744"/>
                        </a:lnTo>
                        <a:lnTo>
                          <a:pt x="884" y="750"/>
                        </a:lnTo>
                        <a:lnTo>
                          <a:pt x="886" y="783"/>
                        </a:lnTo>
                        <a:lnTo>
                          <a:pt x="895" y="808"/>
                        </a:lnTo>
                        <a:lnTo>
                          <a:pt x="891" y="821"/>
                        </a:lnTo>
                        <a:lnTo>
                          <a:pt x="895" y="824"/>
                        </a:lnTo>
                        <a:lnTo>
                          <a:pt x="913" y="827"/>
                        </a:lnTo>
                        <a:lnTo>
                          <a:pt x="917" y="834"/>
                        </a:lnTo>
                        <a:lnTo>
                          <a:pt x="928" y="835"/>
                        </a:lnTo>
                        <a:lnTo>
                          <a:pt x="928" y="841"/>
                        </a:lnTo>
                        <a:lnTo>
                          <a:pt x="936" y="844"/>
                        </a:lnTo>
                        <a:lnTo>
                          <a:pt x="944" y="858"/>
                        </a:lnTo>
                        <a:lnTo>
                          <a:pt x="943" y="870"/>
                        </a:lnTo>
                        <a:lnTo>
                          <a:pt x="966" y="868"/>
                        </a:lnTo>
                        <a:lnTo>
                          <a:pt x="992" y="866"/>
                        </a:lnTo>
                        <a:lnTo>
                          <a:pt x="988" y="870"/>
                        </a:lnTo>
                        <a:lnTo>
                          <a:pt x="1015" y="882"/>
                        </a:lnTo>
                        <a:lnTo>
                          <a:pt x="1055" y="898"/>
                        </a:lnTo>
                        <a:lnTo>
                          <a:pt x="1095" y="898"/>
                        </a:lnTo>
                        <a:lnTo>
                          <a:pt x="1111" y="898"/>
                        </a:lnTo>
                        <a:lnTo>
                          <a:pt x="1114" y="889"/>
                        </a:lnTo>
                        <a:lnTo>
                          <a:pt x="1149" y="889"/>
                        </a:lnTo>
                        <a:lnTo>
                          <a:pt x="1154" y="897"/>
                        </a:lnTo>
                        <a:lnTo>
                          <a:pt x="1161" y="905"/>
                        </a:lnTo>
                        <a:lnTo>
                          <a:pt x="1170" y="915"/>
                        </a:lnTo>
                        <a:lnTo>
                          <a:pt x="1173" y="927"/>
                        </a:lnTo>
                        <a:lnTo>
                          <a:pt x="1175" y="940"/>
                        </a:lnTo>
                        <a:lnTo>
                          <a:pt x="1183" y="948"/>
                        </a:lnTo>
                        <a:lnTo>
                          <a:pt x="1198" y="954"/>
                        </a:lnTo>
                        <a:lnTo>
                          <a:pt x="1216" y="936"/>
                        </a:lnTo>
                        <a:lnTo>
                          <a:pt x="1232" y="936"/>
                        </a:lnTo>
                        <a:lnTo>
                          <a:pt x="1244" y="945"/>
                        </a:lnTo>
                        <a:lnTo>
                          <a:pt x="1250" y="961"/>
                        </a:lnTo>
                        <a:lnTo>
                          <a:pt x="1254" y="975"/>
                        </a:lnTo>
                        <a:lnTo>
                          <a:pt x="1263" y="989"/>
                        </a:lnTo>
                        <a:lnTo>
                          <a:pt x="1263" y="1006"/>
                        </a:lnTo>
                        <a:lnTo>
                          <a:pt x="1267" y="1017"/>
                        </a:lnTo>
                        <a:lnTo>
                          <a:pt x="1281" y="1024"/>
                        </a:lnTo>
                        <a:lnTo>
                          <a:pt x="1295" y="1029"/>
                        </a:lnTo>
                        <a:lnTo>
                          <a:pt x="1302" y="1028"/>
                        </a:lnTo>
                        <a:lnTo>
                          <a:pt x="1300" y="1021"/>
                        </a:lnTo>
                        <a:lnTo>
                          <a:pt x="1301" y="1008"/>
                        </a:lnTo>
                        <a:lnTo>
                          <a:pt x="1305" y="993"/>
                        </a:lnTo>
                        <a:lnTo>
                          <a:pt x="1312" y="981"/>
                        </a:lnTo>
                        <a:lnTo>
                          <a:pt x="1326" y="970"/>
                        </a:lnTo>
                        <a:lnTo>
                          <a:pt x="1349" y="960"/>
                        </a:lnTo>
                        <a:lnTo>
                          <a:pt x="1371" y="942"/>
                        </a:lnTo>
                        <a:lnTo>
                          <a:pt x="1390" y="937"/>
                        </a:lnTo>
                        <a:lnTo>
                          <a:pt x="1403" y="936"/>
                        </a:lnTo>
                        <a:lnTo>
                          <a:pt x="1416" y="940"/>
                        </a:lnTo>
                        <a:lnTo>
                          <a:pt x="1434" y="937"/>
                        </a:lnTo>
                        <a:lnTo>
                          <a:pt x="1446" y="951"/>
                        </a:lnTo>
                        <a:lnTo>
                          <a:pt x="1461" y="951"/>
                        </a:lnTo>
                        <a:lnTo>
                          <a:pt x="1469" y="947"/>
                        </a:lnTo>
                        <a:lnTo>
                          <a:pt x="1476" y="950"/>
                        </a:lnTo>
                        <a:lnTo>
                          <a:pt x="1480" y="947"/>
                        </a:lnTo>
                        <a:lnTo>
                          <a:pt x="1478" y="942"/>
                        </a:lnTo>
                        <a:lnTo>
                          <a:pt x="1480" y="933"/>
                        </a:lnTo>
                        <a:lnTo>
                          <a:pt x="1478" y="926"/>
                        </a:lnTo>
                        <a:lnTo>
                          <a:pt x="1487" y="922"/>
                        </a:lnTo>
                        <a:lnTo>
                          <a:pt x="1503" y="922"/>
                        </a:lnTo>
                        <a:lnTo>
                          <a:pt x="1521" y="923"/>
                        </a:lnTo>
                        <a:lnTo>
                          <a:pt x="1543" y="921"/>
                        </a:lnTo>
                        <a:lnTo>
                          <a:pt x="1554" y="926"/>
                        </a:lnTo>
                        <a:lnTo>
                          <a:pt x="1562" y="937"/>
                        </a:lnTo>
                        <a:lnTo>
                          <a:pt x="1565" y="938"/>
                        </a:lnTo>
                        <a:lnTo>
                          <a:pt x="1588" y="928"/>
                        </a:lnTo>
                        <a:lnTo>
                          <a:pt x="1595" y="932"/>
                        </a:lnTo>
                        <a:lnTo>
                          <a:pt x="1607" y="951"/>
                        </a:lnTo>
                        <a:lnTo>
                          <a:pt x="1609" y="965"/>
                        </a:lnTo>
                        <a:lnTo>
                          <a:pt x="1602" y="980"/>
                        </a:lnTo>
                        <a:lnTo>
                          <a:pt x="1604" y="990"/>
                        </a:lnTo>
                        <a:lnTo>
                          <a:pt x="1609" y="1007"/>
                        </a:lnTo>
                        <a:lnTo>
                          <a:pt x="1617" y="1028"/>
                        </a:lnTo>
                        <a:lnTo>
                          <a:pt x="1623" y="1034"/>
                        </a:lnTo>
                        <a:lnTo>
                          <a:pt x="1625" y="1044"/>
                        </a:lnTo>
                        <a:lnTo>
                          <a:pt x="1635" y="1047"/>
                        </a:lnTo>
                        <a:lnTo>
                          <a:pt x="1641" y="1044"/>
                        </a:lnTo>
                        <a:lnTo>
                          <a:pt x="1649" y="1030"/>
                        </a:lnTo>
                        <a:lnTo>
                          <a:pt x="1651" y="1021"/>
                        </a:lnTo>
                        <a:lnTo>
                          <a:pt x="1655" y="1004"/>
                        </a:lnTo>
                        <a:lnTo>
                          <a:pt x="1650" y="977"/>
                        </a:lnTo>
                        <a:lnTo>
                          <a:pt x="1652" y="966"/>
                        </a:lnTo>
                        <a:lnTo>
                          <a:pt x="1647" y="950"/>
                        </a:lnTo>
                        <a:lnTo>
                          <a:pt x="1644" y="929"/>
                        </a:lnTo>
                        <a:lnTo>
                          <a:pt x="1644" y="913"/>
                        </a:lnTo>
                        <a:lnTo>
                          <a:pt x="1651" y="896"/>
                        </a:lnTo>
                        <a:lnTo>
                          <a:pt x="1664" y="882"/>
                        </a:lnTo>
                        <a:lnTo>
                          <a:pt x="1677" y="871"/>
                        </a:lnTo>
                        <a:lnTo>
                          <a:pt x="1704" y="855"/>
                        </a:lnTo>
                        <a:lnTo>
                          <a:pt x="1708" y="847"/>
                        </a:lnTo>
                        <a:lnTo>
                          <a:pt x="1720" y="838"/>
                        </a:lnTo>
                        <a:lnTo>
                          <a:pt x="1732" y="838"/>
                        </a:lnTo>
                        <a:lnTo>
                          <a:pt x="1747" y="823"/>
                        </a:lnTo>
                        <a:lnTo>
                          <a:pt x="1770" y="816"/>
                        </a:lnTo>
                        <a:lnTo>
                          <a:pt x="1788" y="798"/>
                        </a:lnTo>
                        <a:lnTo>
                          <a:pt x="1790" y="774"/>
                        </a:lnTo>
                        <a:lnTo>
                          <a:pt x="1791" y="766"/>
                        </a:lnTo>
                        <a:lnTo>
                          <a:pt x="1786" y="764"/>
                        </a:lnTo>
                        <a:lnTo>
                          <a:pt x="1791" y="740"/>
                        </a:lnTo>
                        <a:lnTo>
                          <a:pt x="1780" y="733"/>
                        </a:lnTo>
                        <a:lnTo>
                          <a:pt x="1792" y="737"/>
                        </a:lnTo>
                        <a:lnTo>
                          <a:pt x="1792" y="722"/>
                        </a:lnTo>
                        <a:lnTo>
                          <a:pt x="1799" y="711"/>
                        </a:lnTo>
                        <a:lnTo>
                          <a:pt x="1795" y="731"/>
                        </a:lnTo>
                        <a:lnTo>
                          <a:pt x="1803" y="740"/>
                        </a:lnTo>
                        <a:lnTo>
                          <a:pt x="1792" y="757"/>
                        </a:lnTo>
                        <a:lnTo>
                          <a:pt x="1793" y="757"/>
                        </a:lnTo>
                        <a:lnTo>
                          <a:pt x="1810" y="739"/>
                        </a:lnTo>
                        <a:lnTo>
                          <a:pt x="1819" y="729"/>
                        </a:lnTo>
                        <a:lnTo>
                          <a:pt x="1821" y="720"/>
                        </a:lnTo>
                        <a:lnTo>
                          <a:pt x="1818" y="716"/>
                        </a:lnTo>
                        <a:lnTo>
                          <a:pt x="1818" y="703"/>
                        </a:lnTo>
                        <a:lnTo>
                          <a:pt x="1822" y="709"/>
                        </a:lnTo>
                        <a:lnTo>
                          <a:pt x="1826" y="711"/>
                        </a:lnTo>
                        <a:lnTo>
                          <a:pt x="1826" y="716"/>
                        </a:lnTo>
                        <a:lnTo>
                          <a:pt x="1846" y="697"/>
                        </a:lnTo>
                        <a:lnTo>
                          <a:pt x="1855" y="681"/>
                        </a:lnTo>
                        <a:lnTo>
                          <a:pt x="1849" y="680"/>
                        </a:lnTo>
                        <a:lnTo>
                          <a:pt x="1857" y="673"/>
                        </a:lnTo>
                        <a:lnTo>
                          <a:pt x="1856" y="676"/>
                        </a:lnTo>
                        <a:lnTo>
                          <a:pt x="1868" y="676"/>
                        </a:lnTo>
                        <a:lnTo>
                          <a:pt x="1897" y="669"/>
                        </a:lnTo>
                        <a:lnTo>
                          <a:pt x="1893" y="665"/>
                        </a:lnTo>
                        <a:lnTo>
                          <a:pt x="1863" y="669"/>
                        </a:lnTo>
                        <a:lnTo>
                          <a:pt x="1881" y="662"/>
                        </a:lnTo>
                        <a:lnTo>
                          <a:pt x="1893" y="661"/>
                        </a:lnTo>
                        <a:lnTo>
                          <a:pt x="1902" y="660"/>
                        </a:lnTo>
                        <a:lnTo>
                          <a:pt x="1917" y="656"/>
                        </a:lnTo>
                        <a:lnTo>
                          <a:pt x="1926" y="656"/>
                        </a:lnTo>
                        <a:lnTo>
                          <a:pt x="1941" y="653"/>
                        </a:lnTo>
                        <a:lnTo>
                          <a:pt x="1945" y="646"/>
                        </a:lnTo>
                        <a:lnTo>
                          <a:pt x="1940" y="641"/>
                        </a:lnTo>
                        <a:lnTo>
                          <a:pt x="1939" y="649"/>
                        </a:lnTo>
                        <a:lnTo>
                          <a:pt x="1931" y="649"/>
                        </a:lnTo>
                        <a:lnTo>
                          <a:pt x="1930" y="637"/>
                        </a:lnTo>
                        <a:lnTo>
                          <a:pt x="1933" y="625"/>
                        </a:lnTo>
                        <a:lnTo>
                          <a:pt x="1939" y="619"/>
                        </a:lnTo>
                        <a:lnTo>
                          <a:pt x="1953" y="606"/>
                        </a:lnTo>
                        <a:lnTo>
                          <a:pt x="1975" y="599"/>
                        </a:lnTo>
                        <a:lnTo>
                          <a:pt x="1998" y="591"/>
                        </a:lnTo>
                        <a:lnTo>
                          <a:pt x="2021" y="580"/>
                        </a:lnTo>
                        <a:lnTo>
                          <a:pt x="2020" y="572"/>
                        </a:lnTo>
                        <a:lnTo>
                          <a:pt x="2013" y="559"/>
                        </a:lnTo>
                        <a:lnTo>
                          <a:pt x="2023" y="528"/>
                        </a:lnTo>
                        <a:lnTo>
                          <a:pt x="2017" y="521"/>
                        </a:lnTo>
                        <a:lnTo>
                          <a:pt x="2003" y="525"/>
                        </a:lnTo>
                        <a:lnTo>
                          <a:pt x="2000" y="518"/>
                        </a:lnTo>
                        <a:lnTo>
                          <a:pt x="1979" y="536"/>
                        </a:lnTo>
                        <a:lnTo>
                          <a:pt x="1967" y="555"/>
                        </a:lnTo>
                        <a:lnTo>
                          <a:pt x="1957" y="565"/>
                        </a:lnTo>
                        <a:lnTo>
                          <a:pt x="1947" y="569"/>
                        </a:lnTo>
                        <a:lnTo>
                          <a:pt x="1941" y="570"/>
                        </a:lnTo>
                        <a:lnTo>
                          <a:pt x="1937" y="575"/>
                        </a:lnTo>
                        <a:lnTo>
                          <a:pt x="1902" y="575"/>
                        </a:lnTo>
                        <a:lnTo>
                          <a:pt x="1874" y="575"/>
                        </a:lnTo>
                        <a:lnTo>
                          <a:pt x="1864" y="580"/>
                        </a:lnTo>
                        <a:lnTo>
                          <a:pt x="1839" y="596"/>
                        </a:lnTo>
                        <a:lnTo>
                          <a:pt x="1840" y="599"/>
                        </a:lnTo>
                        <a:lnTo>
                          <a:pt x="1837" y="608"/>
                        </a:lnTo>
                        <a:lnTo>
                          <a:pt x="1820" y="615"/>
                        </a:lnTo>
                        <a:lnTo>
                          <a:pt x="1805" y="613"/>
                        </a:lnTo>
                        <a:lnTo>
                          <a:pt x="1790" y="613"/>
                        </a:lnTo>
                        <a:lnTo>
                          <a:pt x="1781" y="615"/>
                        </a:lnTo>
                        <a:lnTo>
                          <a:pt x="1780" y="622"/>
                        </a:lnTo>
                        <a:lnTo>
                          <a:pt x="1780" y="622"/>
                        </a:lnTo>
                        <a:lnTo>
                          <a:pt x="1779" y="625"/>
                        </a:lnTo>
                        <a:lnTo>
                          <a:pt x="1758" y="638"/>
                        </a:lnTo>
                        <a:lnTo>
                          <a:pt x="1741" y="645"/>
                        </a:lnTo>
                        <a:lnTo>
                          <a:pt x="1730" y="648"/>
                        </a:lnTo>
                        <a:lnTo>
                          <a:pt x="1717" y="655"/>
                        </a:lnTo>
                        <a:lnTo>
                          <a:pt x="1702" y="657"/>
                        </a:lnTo>
                        <a:lnTo>
                          <a:pt x="1692" y="656"/>
                        </a:lnTo>
                        <a:lnTo>
                          <a:pt x="1682" y="652"/>
                        </a:lnTo>
                        <a:lnTo>
                          <a:pt x="1692" y="642"/>
                        </a:lnTo>
                        <a:lnTo>
                          <a:pt x="1692" y="642"/>
                        </a:lnTo>
                        <a:lnTo>
                          <a:pt x="1700" y="634"/>
                        </a:lnTo>
                        <a:lnTo>
                          <a:pt x="1713" y="622"/>
                        </a:lnTo>
                        <a:lnTo>
                          <a:pt x="1713" y="622"/>
                        </a:lnTo>
                        <a:lnTo>
                          <a:pt x="1713" y="622"/>
                        </a:lnTo>
                        <a:lnTo>
                          <a:pt x="1716" y="613"/>
                        </a:lnTo>
                        <a:lnTo>
                          <a:pt x="1718" y="599"/>
                        </a:lnTo>
                        <a:lnTo>
                          <a:pt x="1712" y="597"/>
                        </a:lnTo>
                        <a:lnTo>
                          <a:pt x="1696" y="607"/>
                        </a:lnTo>
                        <a:lnTo>
                          <a:pt x="1692" y="607"/>
                        </a:lnTo>
                        <a:lnTo>
                          <a:pt x="1693" y="601"/>
                        </a:lnTo>
                        <a:lnTo>
                          <a:pt x="1707" y="592"/>
                        </a:lnTo>
                        <a:lnTo>
                          <a:pt x="1714" y="582"/>
                        </a:lnTo>
                        <a:lnTo>
                          <a:pt x="1717" y="571"/>
                        </a:lnTo>
                        <a:lnTo>
                          <a:pt x="1706" y="562"/>
                        </a:lnTo>
                        <a:lnTo>
                          <a:pt x="1692" y="557"/>
                        </a:lnTo>
                        <a:lnTo>
                          <a:pt x="1686" y="566"/>
                        </a:lnTo>
                        <a:lnTo>
                          <a:pt x="1681" y="569"/>
                        </a:lnTo>
                        <a:lnTo>
                          <a:pt x="1673" y="580"/>
                        </a:lnTo>
                        <a:lnTo>
                          <a:pt x="1674" y="572"/>
                        </a:lnTo>
                        <a:lnTo>
                          <a:pt x="1664" y="578"/>
                        </a:lnTo>
                        <a:lnTo>
                          <a:pt x="1657" y="585"/>
                        </a:lnTo>
                        <a:lnTo>
                          <a:pt x="1647" y="597"/>
                        </a:lnTo>
                        <a:lnTo>
                          <a:pt x="1642" y="606"/>
                        </a:lnTo>
                        <a:lnTo>
                          <a:pt x="1642" y="621"/>
                        </a:lnTo>
                        <a:lnTo>
                          <a:pt x="1635" y="636"/>
                        </a:lnTo>
                        <a:lnTo>
                          <a:pt x="1623" y="647"/>
                        </a:lnTo>
                        <a:lnTo>
                          <a:pt x="1618" y="650"/>
                        </a:lnTo>
                        <a:lnTo>
                          <a:pt x="1612" y="653"/>
                        </a:lnTo>
                        <a:lnTo>
                          <a:pt x="1606" y="653"/>
                        </a:lnTo>
                        <a:lnTo>
                          <a:pt x="1605" y="651"/>
                        </a:lnTo>
                        <a:lnTo>
                          <a:pt x="1604" y="639"/>
                        </a:lnTo>
                        <a:lnTo>
                          <a:pt x="1607" y="633"/>
                        </a:lnTo>
                        <a:lnTo>
                          <a:pt x="1609" y="627"/>
                        </a:lnTo>
                        <a:lnTo>
                          <a:pt x="1611" y="616"/>
                        </a:lnTo>
                        <a:lnTo>
                          <a:pt x="1621" y="603"/>
                        </a:lnTo>
                        <a:lnTo>
                          <a:pt x="1632" y="587"/>
                        </a:lnTo>
                        <a:lnTo>
                          <a:pt x="1649" y="570"/>
                        </a:lnTo>
                        <a:lnTo>
                          <a:pt x="1646" y="570"/>
                        </a:lnTo>
                        <a:lnTo>
                          <a:pt x="1626" y="585"/>
                        </a:lnTo>
                        <a:lnTo>
                          <a:pt x="1624" y="582"/>
                        </a:lnTo>
                        <a:lnTo>
                          <a:pt x="1635" y="573"/>
                        </a:lnTo>
                        <a:lnTo>
                          <a:pt x="1653" y="558"/>
                        </a:lnTo>
                        <a:lnTo>
                          <a:pt x="1666" y="556"/>
                        </a:lnTo>
                        <a:lnTo>
                          <a:pt x="1683" y="552"/>
                        </a:lnTo>
                        <a:lnTo>
                          <a:pt x="1697" y="554"/>
                        </a:lnTo>
                        <a:lnTo>
                          <a:pt x="1697" y="554"/>
                        </a:lnTo>
                        <a:lnTo>
                          <a:pt x="1715" y="552"/>
                        </a:lnTo>
                        <a:lnTo>
                          <a:pt x="1709" y="542"/>
                        </a:lnTo>
                        <a:lnTo>
                          <a:pt x="1709" y="542"/>
                        </a:lnTo>
                        <a:lnTo>
                          <a:pt x="1705" y="542"/>
                        </a:lnTo>
                        <a:lnTo>
                          <a:pt x="1705" y="542"/>
                        </a:lnTo>
                        <a:lnTo>
                          <a:pt x="1705" y="542"/>
                        </a:lnTo>
                        <a:lnTo>
                          <a:pt x="1700" y="541"/>
                        </a:lnTo>
                        <a:lnTo>
                          <a:pt x="1698" y="535"/>
                        </a:lnTo>
                        <a:lnTo>
                          <a:pt x="1679" y="537"/>
                        </a:lnTo>
                        <a:lnTo>
                          <a:pt x="1661" y="542"/>
                        </a:lnTo>
                        <a:lnTo>
                          <a:pt x="1651" y="533"/>
                        </a:lnTo>
                        <a:lnTo>
                          <a:pt x="1642" y="530"/>
                        </a:lnTo>
                        <a:lnTo>
                          <a:pt x="1653" y="518"/>
                        </a:lnTo>
                        <a:lnTo>
                          <a:pt x="1634" y="526"/>
                        </a:lnTo>
                        <a:lnTo>
                          <a:pt x="1615" y="533"/>
                        </a:lnTo>
                        <a:lnTo>
                          <a:pt x="1598" y="539"/>
                        </a:lnTo>
                        <a:lnTo>
                          <a:pt x="1590" y="531"/>
                        </a:lnTo>
                        <a:lnTo>
                          <a:pt x="1569" y="536"/>
                        </a:lnTo>
                        <a:lnTo>
                          <a:pt x="1571" y="532"/>
                        </a:lnTo>
                        <a:lnTo>
                          <a:pt x="1588" y="523"/>
                        </a:lnTo>
                        <a:lnTo>
                          <a:pt x="1606" y="514"/>
                        </a:lnTo>
                        <a:lnTo>
                          <a:pt x="1628" y="505"/>
                        </a:lnTo>
                        <a:lnTo>
                          <a:pt x="1628" y="505"/>
                        </a:lnTo>
                        <a:lnTo>
                          <a:pt x="1628" y="505"/>
                        </a:lnTo>
                        <a:lnTo>
                          <a:pt x="1608" y="500"/>
                        </a:lnTo>
                        <a:lnTo>
                          <a:pt x="1592" y="502"/>
                        </a:lnTo>
                        <a:lnTo>
                          <a:pt x="1578" y="496"/>
                        </a:lnTo>
                        <a:lnTo>
                          <a:pt x="1560" y="492"/>
                        </a:lnTo>
                        <a:lnTo>
                          <a:pt x="1549" y="490"/>
                        </a:lnTo>
                        <a:lnTo>
                          <a:pt x="1545" y="486"/>
                        </a:lnTo>
                        <a:lnTo>
                          <a:pt x="1548" y="473"/>
                        </a:lnTo>
                        <a:lnTo>
                          <a:pt x="1548" y="473"/>
                        </a:lnTo>
                        <a:close/>
                        <a:moveTo>
                          <a:pt x="649" y="299"/>
                        </a:moveTo>
                        <a:lnTo>
                          <a:pt x="675" y="289"/>
                        </a:lnTo>
                        <a:lnTo>
                          <a:pt x="675" y="281"/>
                        </a:lnTo>
                        <a:lnTo>
                          <a:pt x="665" y="280"/>
                        </a:lnTo>
                        <a:lnTo>
                          <a:pt x="652" y="283"/>
                        </a:lnTo>
                        <a:lnTo>
                          <a:pt x="628" y="291"/>
                        </a:lnTo>
                        <a:lnTo>
                          <a:pt x="621" y="302"/>
                        </a:lnTo>
                        <a:lnTo>
                          <a:pt x="622" y="307"/>
                        </a:lnTo>
                        <a:lnTo>
                          <a:pt x="649" y="299"/>
                        </a:lnTo>
                        <a:close/>
                        <a:moveTo>
                          <a:pt x="505" y="237"/>
                        </a:moveTo>
                        <a:lnTo>
                          <a:pt x="513" y="229"/>
                        </a:lnTo>
                        <a:lnTo>
                          <a:pt x="502" y="227"/>
                        </a:lnTo>
                        <a:lnTo>
                          <a:pt x="481" y="231"/>
                        </a:lnTo>
                        <a:lnTo>
                          <a:pt x="484" y="236"/>
                        </a:lnTo>
                        <a:lnTo>
                          <a:pt x="490" y="241"/>
                        </a:lnTo>
                        <a:lnTo>
                          <a:pt x="505" y="237"/>
                        </a:lnTo>
                        <a:lnTo>
                          <a:pt x="505" y="237"/>
                        </a:lnTo>
                        <a:close/>
                        <a:moveTo>
                          <a:pt x="509" y="154"/>
                        </a:moveTo>
                        <a:lnTo>
                          <a:pt x="497" y="162"/>
                        </a:lnTo>
                        <a:lnTo>
                          <a:pt x="499" y="164"/>
                        </a:lnTo>
                        <a:lnTo>
                          <a:pt x="514" y="162"/>
                        </a:lnTo>
                        <a:lnTo>
                          <a:pt x="516" y="167"/>
                        </a:lnTo>
                        <a:lnTo>
                          <a:pt x="522" y="171"/>
                        </a:lnTo>
                        <a:lnTo>
                          <a:pt x="540" y="167"/>
                        </a:lnTo>
                        <a:lnTo>
                          <a:pt x="545" y="164"/>
                        </a:lnTo>
                        <a:lnTo>
                          <a:pt x="533" y="162"/>
                        </a:lnTo>
                        <a:lnTo>
                          <a:pt x="526" y="156"/>
                        </a:lnTo>
                        <a:lnTo>
                          <a:pt x="514" y="158"/>
                        </a:lnTo>
                        <a:lnTo>
                          <a:pt x="509" y="154"/>
                        </a:lnTo>
                        <a:lnTo>
                          <a:pt x="509" y="154"/>
                        </a:lnTo>
                        <a:close/>
                        <a:moveTo>
                          <a:pt x="975" y="4"/>
                        </a:moveTo>
                        <a:lnTo>
                          <a:pt x="959" y="0"/>
                        </a:lnTo>
                        <a:lnTo>
                          <a:pt x="921" y="10"/>
                        </a:lnTo>
                        <a:lnTo>
                          <a:pt x="909" y="9"/>
                        </a:lnTo>
                        <a:lnTo>
                          <a:pt x="868" y="18"/>
                        </a:lnTo>
                        <a:lnTo>
                          <a:pt x="850" y="20"/>
                        </a:lnTo>
                        <a:lnTo>
                          <a:pt x="820" y="29"/>
                        </a:lnTo>
                        <a:lnTo>
                          <a:pt x="803" y="39"/>
                        </a:lnTo>
                        <a:lnTo>
                          <a:pt x="771" y="49"/>
                        </a:lnTo>
                        <a:lnTo>
                          <a:pt x="742" y="49"/>
                        </a:lnTo>
                        <a:lnTo>
                          <a:pt x="719" y="60"/>
                        </a:lnTo>
                        <a:lnTo>
                          <a:pt x="731" y="66"/>
                        </a:lnTo>
                        <a:lnTo>
                          <a:pt x="734" y="75"/>
                        </a:lnTo>
                        <a:lnTo>
                          <a:pt x="731" y="85"/>
                        </a:lnTo>
                        <a:lnTo>
                          <a:pt x="739" y="92"/>
                        </a:lnTo>
                        <a:lnTo>
                          <a:pt x="734" y="106"/>
                        </a:lnTo>
                        <a:lnTo>
                          <a:pt x="700" y="106"/>
                        </a:lnTo>
                        <a:lnTo>
                          <a:pt x="716" y="96"/>
                        </a:lnTo>
                        <a:lnTo>
                          <a:pt x="704" y="96"/>
                        </a:lnTo>
                        <a:lnTo>
                          <a:pt x="654" y="106"/>
                        </a:lnTo>
                        <a:lnTo>
                          <a:pt x="621" y="115"/>
                        </a:lnTo>
                        <a:lnTo>
                          <a:pt x="624" y="127"/>
                        </a:lnTo>
                        <a:lnTo>
                          <a:pt x="620" y="135"/>
                        </a:lnTo>
                        <a:lnTo>
                          <a:pt x="636" y="140"/>
                        </a:lnTo>
                        <a:lnTo>
                          <a:pt x="663" y="137"/>
                        </a:lnTo>
                        <a:lnTo>
                          <a:pt x="669" y="143"/>
                        </a:lnTo>
                        <a:lnTo>
                          <a:pt x="680" y="137"/>
                        </a:lnTo>
                        <a:lnTo>
                          <a:pt x="703" y="134"/>
                        </a:lnTo>
                        <a:lnTo>
                          <a:pt x="713" y="134"/>
                        </a:lnTo>
                        <a:lnTo>
                          <a:pt x="691" y="141"/>
                        </a:lnTo>
                        <a:lnTo>
                          <a:pt x="695" y="145"/>
                        </a:lnTo>
                        <a:lnTo>
                          <a:pt x="686" y="154"/>
                        </a:lnTo>
                        <a:lnTo>
                          <a:pt x="665" y="162"/>
                        </a:lnTo>
                        <a:lnTo>
                          <a:pt x="656" y="160"/>
                        </a:lnTo>
                        <a:lnTo>
                          <a:pt x="630" y="169"/>
                        </a:lnTo>
                        <a:lnTo>
                          <a:pt x="622" y="166"/>
                        </a:lnTo>
                        <a:lnTo>
                          <a:pt x="607" y="167"/>
                        </a:lnTo>
                        <a:lnTo>
                          <a:pt x="588" y="178"/>
                        </a:lnTo>
                        <a:lnTo>
                          <a:pt x="559" y="190"/>
                        </a:lnTo>
                        <a:lnTo>
                          <a:pt x="537" y="203"/>
                        </a:lnTo>
                        <a:lnTo>
                          <a:pt x="538" y="212"/>
                        </a:lnTo>
                        <a:lnTo>
                          <a:pt x="523" y="224"/>
                        </a:lnTo>
                        <a:lnTo>
                          <a:pt x="529" y="230"/>
                        </a:lnTo>
                        <a:lnTo>
                          <a:pt x="531" y="240"/>
                        </a:lnTo>
                        <a:lnTo>
                          <a:pt x="558" y="235"/>
                        </a:lnTo>
                        <a:lnTo>
                          <a:pt x="559" y="244"/>
                        </a:lnTo>
                        <a:lnTo>
                          <a:pt x="547" y="251"/>
                        </a:lnTo>
                        <a:lnTo>
                          <a:pt x="534" y="264"/>
                        </a:lnTo>
                        <a:lnTo>
                          <a:pt x="544" y="264"/>
                        </a:lnTo>
                        <a:lnTo>
                          <a:pt x="571" y="256"/>
                        </a:lnTo>
                        <a:lnTo>
                          <a:pt x="565" y="266"/>
                        </a:lnTo>
                        <a:lnTo>
                          <a:pt x="579" y="259"/>
                        </a:lnTo>
                        <a:lnTo>
                          <a:pt x="577" y="270"/>
                        </a:lnTo>
                        <a:lnTo>
                          <a:pt x="594" y="261"/>
                        </a:lnTo>
                        <a:lnTo>
                          <a:pt x="596" y="266"/>
                        </a:lnTo>
                        <a:lnTo>
                          <a:pt x="623" y="259"/>
                        </a:lnTo>
                        <a:lnTo>
                          <a:pt x="600" y="272"/>
                        </a:lnTo>
                        <a:lnTo>
                          <a:pt x="579" y="289"/>
                        </a:lnTo>
                        <a:lnTo>
                          <a:pt x="557" y="296"/>
                        </a:lnTo>
                        <a:lnTo>
                          <a:pt x="549" y="301"/>
                        </a:lnTo>
                        <a:lnTo>
                          <a:pt x="510" y="315"/>
                        </a:lnTo>
                        <a:lnTo>
                          <a:pt x="492" y="323"/>
                        </a:lnTo>
                        <a:lnTo>
                          <a:pt x="467" y="326"/>
                        </a:lnTo>
                        <a:lnTo>
                          <a:pt x="436" y="338"/>
                        </a:lnTo>
                        <a:lnTo>
                          <a:pt x="411" y="345"/>
                        </a:lnTo>
                        <a:lnTo>
                          <a:pt x="382" y="356"/>
                        </a:lnTo>
                        <a:lnTo>
                          <a:pt x="380" y="359"/>
                        </a:lnTo>
                        <a:lnTo>
                          <a:pt x="417" y="353"/>
                        </a:lnTo>
                        <a:lnTo>
                          <a:pt x="439" y="345"/>
                        </a:lnTo>
                        <a:lnTo>
                          <a:pt x="466" y="338"/>
                        </a:lnTo>
                        <a:lnTo>
                          <a:pt x="488" y="331"/>
                        </a:lnTo>
                        <a:lnTo>
                          <a:pt x="498" y="333"/>
                        </a:lnTo>
                        <a:lnTo>
                          <a:pt x="529" y="324"/>
                        </a:lnTo>
                        <a:lnTo>
                          <a:pt x="546" y="313"/>
                        </a:lnTo>
                        <a:lnTo>
                          <a:pt x="585" y="302"/>
                        </a:lnTo>
                        <a:lnTo>
                          <a:pt x="599" y="292"/>
                        </a:lnTo>
                        <a:lnTo>
                          <a:pt x="624" y="285"/>
                        </a:lnTo>
                        <a:lnTo>
                          <a:pt x="652" y="275"/>
                        </a:lnTo>
                        <a:lnTo>
                          <a:pt x="686" y="261"/>
                        </a:lnTo>
                        <a:lnTo>
                          <a:pt x="685" y="249"/>
                        </a:lnTo>
                        <a:lnTo>
                          <a:pt x="726" y="234"/>
                        </a:lnTo>
                        <a:lnTo>
                          <a:pt x="754" y="219"/>
                        </a:lnTo>
                        <a:lnTo>
                          <a:pt x="789" y="207"/>
                        </a:lnTo>
                        <a:lnTo>
                          <a:pt x="787" y="213"/>
                        </a:lnTo>
                        <a:lnTo>
                          <a:pt x="762" y="219"/>
                        </a:lnTo>
                        <a:lnTo>
                          <a:pt x="731" y="241"/>
                        </a:lnTo>
                        <a:lnTo>
                          <a:pt x="719" y="254"/>
                        </a:lnTo>
                        <a:lnTo>
                          <a:pt x="743" y="249"/>
                        </a:lnTo>
                        <a:lnTo>
                          <a:pt x="765" y="242"/>
                        </a:lnTo>
                        <a:lnTo>
                          <a:pt x="790" y="237"/>
                        </a:lnTo>
                        <a:lnTo>
                          <a:pt x="801" y="236"/>
                        </a:lnTo>
                        <a:lnTo>
                          <a:pt x="814" y="220"/>
                        </a:lnTo>
                        <a:lnTo>
                          <a:pt x="837" y="216"/>
                        </a:lnTo>
                        <a:lnTo>
                          <a:pt x="847" y="225"/>
                        </a:lnTo>
                        <a:lnTo>
                          <a:pt x="869" y="235"/>
                        </a:lnTo>
                        <a:lnTo>
                          <a:pt x="894" y="233"/>
                        </a:lnTo>
                        <a:lnTo>
                          <a:pt x="916" y="241"/>
                        </a:lnTo>
                        <a:lnTo>
                          <a:pt x="928" y="246"/>
                        </a:lnTo>
                        <a:lnTo>
                          <a:pt x="940" y="268"/>
                        </a:lnTo>
                        <a:lnTo>
                          <a:pt x="954" y="275"/>
                        </a:lnTo>
                        <a:lnTo>
                          <a:pt x="980" y="275"/>
                        </a:lnTo>
                        <a:lnTo>
                          <a:pt x="996" y="276"/>
                        </a:lnTo>
                        <a:lnTo>
                          <a:pt x="986" y="297"/>
                        </a:lnTo>
                        <a:lnTo>
                          <a:pt x="991" y="316"/>
                        </a:lnTo>
                        <a:lnTo>
                          <a:pt x="979" y="335"/>
                        </a:lnTo>
                        <a:lnTo>
                          <a:pt x="988" y="342"/>
                        </a:lnTo>
                        <a:lnTo>
                          <a:pt x="990" y="350"/>
                        </a:lnTo>
                        <a:lnTo>
                          <a:pt x="990" y="350"/>
                        </a:lnTo>
                        <a:lnTo>
                          <a:pt x="1010" y="339"/>
                        </a:lnTo>
                        <a:lnTo>
                          <a:pt x="1021" y="326"/>
                        </a:lnTo>
                        <a:lnTo>
                          <a:pt x="1004" y="311"/>
                        </a:lnTo>
                        <a:lnTo>
                          <a:pt x="1010" y="286"/>
                        </a:lnTo>
                        <a:lnTo>
                          <a:pt x="1014" y="270"/>
                        </a:lnTo>
                        <a:lnTo>
                          <a:pt x="1007" y="261"/>
                        </a:lnTo>
                        <a:lnTo>
                          <a:pt x="1005" y="251"/>
                        </a:lnTo>
                        <a:lnTo>
                          <a:pt x="1007" y="240"/>
                        </a:lnTo>
                        <a:lnTo>
                          <a:pt x="983" y="247"/>
                        </a:lnTo>
                        <a:lnTo>
                          <a:pt x="955" y="260"/>
                        </a:lnTo>
                        <a:lnTo>
                          <a:pt x="954" y="245"/>
                        </a:lnTo>
                        <a:lnTo>
                          <a:pt x="951" y="235"/>
                        </a:lnTo>
                        <a:lnTo>
                          <a:pt x="942" y="229"/>
                        </a:lnTo>
                        <a:lnTo>
                          <a:pt x="926" y="229"/>
                        </a:lnTo>
                        <a:lnTo>
                          <a:pt x="1058" y="107"/>
                        </a:lnTo>
                        <a:lnTo>
                          <a:pt x="1149" y="33"/>
                        </a:lnTo>
                        <a:lnTo>
                          <a:pt x="1149" y="33"/>
                        </a:lnTo>
                        <a:lnTo>
                          <a:pt x="1149" y="33"/>
                        </a:lnTo>
                        <a:lnTo>
                          <a:pt x="1136" y="30"/>
                        </a:lnTo>
                        <a:lnTo>
                          <a:pt x="1120" y="23"/>
                        </a:lnTo>
                        <a:lnTo>
                          <a:pt x="1096" y="27"/>
                        </a:lnTo>
                        <a:lnTo>
                          <a:pt x="1087" y="24"/>
                        </a:lnTo>
                        <a:lnTo>
                          <a:pt x="1061" y="22"/>
                        </a:lnTo>
                        <a:lnTo>
                          <a:pt x="1038" y="16"/>
                        </a:lnTo>
                        <a:lnTo>
                          <a:pt x="1020" y="18"/>
                        </a:lnTo>
                        <a:lnTo>
                          <a:pt x="1002" y="15"/>
                        </a:lnTo>
                        <a:lnTo>
                          <a:pt x="1009" y="10"/>
                        </a:lnTo>
                        <a:lnTo>
                          <a:pt x="986" y="9"/>
                        </a:lnTo>
                        <a:lnTo>
                          <a:pt x="973" y="13"/>
                        </a:lnTo>
                        <a:lnTo>
                          <a:pt x="975" y="4"/>
                        </a:lnTo>
                        <a:lnTo>
                          <a:pt x="975" y="4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5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AD3DBDB-7973-AF64-38FE-64382F29772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35412" y="3827463"/>
                    <a:ext cx="9525" cy="11113"/>
                  </a:xfrm>
                  <a:custGeom>
                    <a:avLst/>
                    <a:gdLst>
                      <a:gd name="T0" fmla="*/ 6 w 6"/>
                      <a:gd name="T1" fmla="*/ 6 h 7"/>
                      <a:gd name="T2" fmla="*/ 6 w 6"/>
                      <a:gd name="T3" fmla="*/ 5 h 7"/>
                      <a:gd name="T4" fmla="*/ 6 w 6"/>
                      <a:gd name="T5" fmla="*/ 4 h 7"/>
                      <a:gd name="T6" fmla="*/ 5 w 6"/>
                      <a:gd name="T7" fmla="*/ 4 h 7"/>
                      <a:gd name="T8" fmla="*/ 5 w 6"/>
                      <a:gd name="T9" fmla="*/ 6 h 7"/>
                      <a:gd name="T10" fmla="*/ 5 w 6"/>
                      <a:gd name="T11" fmla="*/ 7 h 7"/>
                      <a:gd name="T12" fmla="*/ 6 w 6"/>
                      <a:gd name="T13" fmla="*/ 6 h 7"/>
                      <a:gd name="T14" fmla="*/ 5 w 6"/>
                      <a:gd name="T15" fmla="*/ 3 h 7"/>
                      <a:gd name="T16" fmla="*/ 4 w 6"/>
                      <a:gd name="T17" fmla="*/ 2 h 7"/>
                      <a:gd name="T18" fmla="*/ 4 w 6"/>
                      <a:gd name="T19" fmla="*/ 2 h 7"/>
                      <a:gd name="T20" fmla="*/ 3 w 6"/>
                      <a:gd name="T21" fmla="*/ 1 h 7"/>
                      <a:gd name="T22" fmla="*/ 1 w 6"/>
                      <a:gd name="T23" fmla="*/ 0 h 7"/>
                      <a:gd name="T24" fmla="*/ 1 w 6"/>
                      <a:gd name="T25" fmla="*/ 0 h 7"/>
                      <a:gd name="T26" fmla="*/ 0 w 6"/>
                      <a:gd name="T27" fmla="*/ 1 h 7"/>
                      <a:gd name="T28" fmla="*/ 0 w 6"/>
                      <a:gd name="T29" fmla="*/ 1 h 7"/>
                      <a:gd name="T30" fmla="*/ 0 w 6"/>
                      <a:gd name="T31" fmla="*/ 1 h 7"/>
                      <a:gd name="T32" fmla="*/ 1 w 6"/>
                      <a:gd name="T33" fmla="*/ 2 h 7"/>
                      <a:gd name="T34" fmla="*/ 3 w 6"/>
                      <a:gd name="T35" fmla="*/ 2 h 7"/>
                      <a:gd name="T36" fmla="*/ 4 w 6"/>
                      <a:gd name="T37" fmla="*/ 3 h 7"/>
                      <a:gd name="T38" fmla="*/ 5 w 6"/>
                      <a:gd name="T39" fmla="*/ 3 h 7"/>
                      <a:gd name="T40" fmla="*/ 5 w 6"/>
                      <a:gd name="T41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" h="7">
                        <a:moveTo>
                          <a:pt x="6" y="6"/>
                        </a:moveTo>
                        <a:lnTo>
                          <a:pt x="6" y="5"/>
                        </a:lnTo>
                        <a:lnTo>
                          <a:pt x="6" y="4"/>
                        </a:lnTo>
                        <a:lnTo>
                          <a:pt x="5" y="4"/>
                        </a:lnTo>
                        <a:lnTo>
                          <a:pt x="5" y="6"/>
                        </a:lnTo>
                        <a:lnTo>
                          <a:pt x="5" y="7"/>
                        </a:lnTo>
                        <a:lnTo>
                          <a:pt x="6" y="6"/>
                        </a:lnTo>
                        <a:close/>
                        <a:moveTo>
                          <a:pt x="5" y="3"/>
                        </a:move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1"/>
                        </a:lnTo>
                        <a:lnTo>
                          <a:pt x="0" y="1"/>
                        </a:lnTo>
                        <a:lnTo>
                          <a:pt x="1" y="2"/>
                        </a:lnTo>
                        <a:lnTo>
                          <a:pt x="3" y="2"/>
                        </a:lnTo>
                        <a:lnTo>
                          <a:pt x="4" y="3"/>
                        </a:lnTo>
                        <a:lnTo>
                          <a:pt x="5" y="3"/>
                        </a:lnTo>
                        <a:lnTo>
                          <a:pt x="5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6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22A50BA-D15B-EE4B-B574-B32E363BAC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4462" y="3849688"/>
                    <a:ext cx="1587" cy="3175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1 w 1"/>
                      <a:gd name="T3" fmla="*/ 0 h 2"/>
                      <a:gd name="T4" fmla="*/ 0 w 1"/>
                      <a:gd name="T5" fmla="*/ 0 h 2"/>
                      <a:gd name="T6" fmla="*/ 0 w 1"/>
                      <a:gd name="T7" fmla="*/ 1 h 2"/>
                      <a:gd name="T8" fmla="*/ 0 w 1"/>
                      <a:gd name="T9" fmla="*/ 2 h 2"/>
                      <a:gd name="T10" fmla="*/ 1 w 1"/>
                      <a:gd name="T11" fmla="*/ 2 h 2"/>
                      <a:gd name="T12" fmla="*/ 1 w 1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2"/>
                        </a:lnTo>
                        <a:lnTo>
                          <a:pt x="1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57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DF98419-0329-6801-710F-3E892CDC4F8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70312" y="3784601"/>
                    <a:ext cx="85725" cy="22225"/>
                  </a:xfrm>
                  <a:custGeom>
                    <a:avLst/>
                    <a:gdLst>
                      <a:gd name="T0" fmla="*/ 1 w 54"/>
                      <a:gd name="T1" fmla="*/ 11 h 14"/>
                      <a:gd name="T2" fmla="*/ 2 w 54"/>
                      <a:gd name="T3" fmla="*/ 11 h 14"/>
                      <a:gd name="T4" fmla="*/ 2 w 54"/>
                      <a:gd name="T5" fmla="*/ 10 h 14"/>
                      <a:gd name="T6" fmla="*/ 2 w 54"/>
                      <a:gd name="T7" fmla="*/ 10 h 14"/>
                      <a:gd name="T8" fmla="*/ 2 w 54"/>
                      <a:gd name="T9" fmla="*/ 10 h 14"/>
                      <a:gd name="T10" fmla="*/ 0 w 54"/>
                      <a:gd name="T11" fmla="*/ 10 h 14"/>
                      <a:gd name="T12" fmla="*/ 0 w 54"/>
                      <a:gd name="T13" fmla="*/ 10 h 14"/>
                      <a:gd name="T14" fmla="*/ 1 w 54"/>
                      <a:gd name="T15" fmla="*/ 11 h 14"/>
                      <a:gd name="T16" fmla="*/ 1 w 54"/>
                      <a:gd name="T17" fmla="*/ 11 h 14"/>
                      <a:gd name="T18" fmla="*/ 53 w 54"/>
                      <a:gd name="T19" fmla="*/ 10 h 14"/>
                      <a:gd name="T20" fmla="*/ 54 w 54"/>
                      <a:gd name="T21" fmla="*/ 9 h 14"/>
                      <a:gd name="T22" fmla="*/ 51 w 54"/>
                      <a:gd name="T23" fmla="*/ 8 h 14"/>
                      <a:gd name="T24" fmla="*/ 50 w 54"/>
                      <a:gd name="T25" fmla="*/ 10 h 14"/>
                      <a:gd name="T26" fmla="*/ 53 w 54"/>
                      <a:gd name="T27" fmla="*/ 10 h 14"/>
                      <a:gd name="T28" fmla="*/ 38 w 54"/>
                      <a:gd name="T29" fmla="*/ 1 h 14"/>
                      <a:gd name="T30" fmla="*/ 25 w 54"/>
                      <a:gd name="T31" fmla="*/ 1 h 14"/>
                      <a:gd name="T32" fmla="*/ 18 w 54"/>
                      <a:gd name="T33" fmla="*/ 1 h 14"/>
                      <a:gd name="T34" fmla="*/ 17 w 54"/>
                      <a:gd name="T35" fmla="*/ 2 h 14"/>
                      <a:gd name="T36" fmla="*/ 15 w 54"/>
                      <a:gd name="T37" fmla="*/ 3 h 14"/>
                      <a:gd name="T38" fmla="*/ 15 w 54"/>
                      <a:gd name="T39" fmla="*/ 5 h 14"/>
                      <a:gd name="T40" fmla="*/ 16 w 54"/>
                      <a:gd name="T41" fmla="*/ 9 h 14"/>
                      <a:gd name="T42" fmla="*/ 16 w 54"/>
                      <a:gd name="T43" fmla="*/ 14 h 14"/>
                      <a:gd name="T44" fmla="*/ 20 w 54"/>
                      <a:gd name="T45" fmla="*/ 14 h 14"/>
                      <a:gd name="T46" fmla="*/ 23 w 54"/>
                      <a:gd name="T47" fmla="*/ 14 h 14"/>
                      <a:gd name="T48" fmla="*/ 27 w 54"/>
                      <a:gd name="T49" fmla="*/ 13 h 14"/>
                      <a:gd name="T50" fmla="*/ 32 w 54"/>
                      <a:gd name="T51" fmla="*/ 14 h 14"/>
                      <a:gd name="T52" fmla="*/ 34 w 54"/>
                      <a:gd name="T53" fmla="*/ 14 h 14"/>
                      <a:gd name="T54" fmla="*/ 38 w 54"/>
                      <a:gd name="T55" fmla="*/ 14 h 14"/>
                      <a:gd name="T56" fmla="*/ 43 w 54"/>
                      <a:gd name="T57" fmla="*/ 11 h 14"/>
                      <a:gd name="T58" fmla="*/ 46 w 54"/>
                      <a:gd name="T59" fmla="*/ 8 h 14"/>
                      <a:gd name="T60" fmla="*/ 49 w 54"/>
                      <a:gd name="T61" fmla="*/ 3 h 14"/>
                      <a:gd name="T62" fmla="*/ 43 w 54"/>
                      <a:gd name="T63" fmla="*/ 1 h 14"/>
                      <a:gd name="T64" fmla="*/ 39 w 54"/>
                      <a:gd name="T65" fmla="*/ 1 h 14"/>
                      <a:gd name="T66" fmla="*/ 39 w 54"/>
                      <a:gd name="T67" fmla="*/ 2 h 14"/>
                      <a:gd name="T68" fmla="*/ 39 w 54"/>
                      <a:gd name="T69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4" h="14">
                        <a:moveTo>
                          <a:pt x="1" y="11"/>
                        </a:move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2" y="11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2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close/>
                        <a:moveTo>
                          <a:pt x="53" y="10"/>
                        </a:moveTo>
                        <a:lnTo>
                          <a:pt x="54" y="9"/>
                        </a:lnTo>
                        <a:lnTo>
                          <a:pt x="54" y="9"/>
                        </a:lnTo>
                        <a:lnTo>
                          <a:pt x="53" y="8"/>
                        </a:lnTo>
                        <a:lnTo>
                          <a:pt x="51" y="8"/>
                        </a:lnTo>
                        <a:lnTo>
                          <a:pt x="49" y="9"/>
                        </a:lnTo>
                        <a:lnTo>
                          <a:pt x="50" y="10"/>
                        </a:lnTo>
                        <a:lnTo>
                          <a:pt x="51" y="10"/>
                        </a:lnTo>
                        <a:lnTo>
                          <a:pt x="53" y="10"/>
                        </a:lnTo>
                        <a:close/>
                        <a:moveTo>
                          <a:pt x="39" y="1"/>
                        </a:moveTo>
                        <a:lnTo>
                          <a:pt x="38" y="1"/>
                        </a:lnTo>
                        <a:lnTo>
                          <a:pt x="38" y="1"/>
                        </a:lnTo>
                        <a:lnTo>
                          <a:pt x="25" y="1"/>
                        </a:lnTo>
                        <a:lnTo>
                          <a:pt x="19" y="0"/>
                        </a:lnTo>
                        <a:lnTo>
                          <a:pt x="18" y="1"/>
                        </a:lnTo>
                        <a:lnTo>
                          <a:pt x="17" y="1"/>
                        </a:lnTo>
                        <a:lnTo>
                          <a:pt x="17" y="2"/>
                        </a:lnTo>
                        <a:lnTo>
                          <a:pt x="16" y="2"/>
                        </a:lnTo>
                        <a:lnTo>
                          <a:pt x="15" y="3"/>
                        </a:lnTo>
                        <a:lnTo>
                          <a:pt x="15" y="4"/>
                        </a:lnTo>
                        <a:lnTo>
                          <a:pt x="15" y="5"/>
                        </a:lnTo>
                        <a:lnTo>
                          <a:pt x="16" y="7"/>
                        </a:lnTo>
                        <a:lnTo>
                          <a:pt x="16" y="9"/>
                        </a:lnTo>
                        <a:lnTo>
                          <a:pt x="15" y="13"/>
                        </a:lnTo>
                        <a:lnTo>
                          <a:pt x="16" y="14"/>
                        </a:lnTo>
                        <a:lnTo>
                          <a:pt x="19" y="13"/>
                        </a:lnTo>
                        <a:lnTo>
                          <a:pt x="20" y="14"/>
                        </a:lnTo>
                        <a:lnTo>
                          <a:pt x="21" y="14"/>
                        </a:lnTo>
                        <a:lnTo>
                          <a:pt x="23" y="14"/>
                        </a:lnTo>
                        <a:lnTo>
                          <a:pt x="25" y="13"/>
                        </a:lnTo>
                        <a:lnTo>
                          <a:pt x="27" y="13"/>
                        </a:lnTo>
                        <a:lnTo>
                          <a:pt x="29" y="13"/>
                        </a:lnTo>
                        <a:lnTo>
                          <a:pt x="32" y="14"/>
                        </a:lnTo>
                        <a:lnTo>
                          <a:pt x="33" y="14"/>
                        </a:lnTo>
                        <a:lnTo>
                          <a:pt x="34" y="14"/>
                        </a:lnTo>
                        <a:lnTo>
                          <a:pt x="35" y="14"/>
                        </a:lnTo>
                        <a:lnTo>
                          <a:pt x="38" y="14"/>
                        </a:lnTo>
                        <a:lnTo>
                          <a:pt x="40" y="13"/>
                        </a:lnTo>
                        <a:lnTo>
                          <a:pt x="43" y="11"/>
                        </a:lnTo>
                        <a:lnTo>
                          <a:pt x="45" y="9"/>
                        </a:lnTo>
                        <a:lnTo>
                          <a:pt x="46" y="8"/>
                        </a:lnTo>
                        <a:lnTo>
                          <a:pt x="49" y="6"/>
                        </a:lnTo>
                        <a:lnTo>
                          <a:pt x="49" y="3"/>
                        </a:lnTo>
                        <a:lnTo>
                          <a:pt x="46" y="2"/>
                        </a:lnTo>
                        <a:lnTo>
                          <a:pt x="43" y="1"/>
                        </a:lnTo>
                        <a:lnTo>
                          <a:pt x="39" y="1"/>
                        </a:lnTo>
                        <a:lnTo>
                          <a:pt x="39" y="1"/>
                        </a:lnTo>
                        <a:lnTo>
                          <a:pt x="39" y="2"/>
                        </a:lnTo>
                        <a:lnTo>
                          <a:pt x="39" y="2"/>
                        </a:lnTo>
                        <a:lnTo>
                          <a:pt x="39" y="1"/>
                        </a:lnTo>
                        <a:lnTo>
                          <a:pt x="39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grpSp>
                <p:nvGrpSpPr>
                  <p:cNvPr id="258" name="North America">
                    <a:extLst>
                      <a:ext uri="{FF2B5EF4-FFF2-40B4-BE49-F238E27FC236}">
                        <a16:creationId xmlns:a16="http://schemas.microsoft.com/office/drawing/2014/main" id="{4582D2AD-E1CF-68B2-A0E8-C2BF64BB4A95}"/>
                      </a:ext>
                    </a:extLst>
                  </p:cNvPr>
                  <p:cNvGrpSpPr/>
                  <p:nvPr/>
                </p:nvGrpSpPr>
                <p:grpSpPr>
                  <a:xfrm>
                    <a:off x="3927475" y="3794126"/>
                    <a:ext cx="6350" cy="9525"/>
                    <a:chOff x="3927475" y="3794126"/>
                    <a:chExt cx="6350" cy="9525"/>
                  </a:xfrm>
                  <a:grpFill/>
                </p:grpSpPr>
                <p:sp>
                  <p:nvSpPr>
                    <p:cNvPr id="26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  <a:extLst>
                        <a:ext uri="{FF2B5EF4-FFF2-40B4-BE49-F238E27FC236}">
                          <a16:creationId xmlns:a16="http://schemas.microsoft.com/office/drawing/2014/main" id="{78CDCAFF-76A0-4F93-2141-8BBA20638D6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27475" y="3794126"/>
                      <a:ext cx="6350" cy="3175"/>
                    </a:xfrm>
                    <a:custGeom>
                      <a:avLst/>
                      <a:gdLst>
                        <a:gd name="T0" fmla="*/ 4 w 4"/>
                        <a:gd name="T1" fmla="*/ 1 h 2"/>
                        <a:gd name="T2" fmla="*/ 4 w 4"/>
                        <a:gd name="T3" fmla="*/ 0 h 2"/>
                        <a:gd name="T4" fmla="*/ 3 w 4"/>
                        <a:gd name="T5" fmla="*/ 0 h 2"/>
                        <a:gd name="T6" fmla="*/ 0 w 4"/>
                        <a:gd name="T7" fmla="*/ 2 h 2"/>
                        <a:gd name="T8" fmla="*/ 0 w 4"/>
                        <a:gd name="T9" fmla="*/ 2 h 2"/>
                        <a:gd name="T10" fmla="*/ 4 w 4"/>
                        <a:gd name="T11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4" y="1"/>
                          </a:moveTo>
                          <a:lnTo>
                            <a:pt x="4" y="0"/>
                          </a:lnTo>
                          <a:lnTo>
                            <a:pt x="3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lnTo>
                            <a:pt x="4" y="1"/>
                          </a:ln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2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000" dirty="0">
                        <a:latin typeface="+mj-lt"/>
                      </a:endParaRPr>
                    </a:p>
                  </p:txBody>
                </p:sp>
                <p:sp>
                  <p:nvSpPr>
                    <p:cNvPr id="264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  <a:extLst>
                        <a:ext uri="{FF2B5EF4-FFF2-40B4-BE49-F238E27FC236}">
                          <a16:creationId xmlns:a16="http://schemas.microsoft.com/office/drawing/2014/main" id="{39AA8B1F-C49C-F24D-7CDE-2953E5C661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27475" y="3802063"/>
                      <a:ext cx="4762" cy="1588"/>
                    </a:xfrm>
                    <a:custGeom>
                      <a:avLst/>
                      <a:gdLst>
                        <a:gd name="T0" fmla="*/ 0 w 3"/>
                        <a:gd name="T1" fmla="*/ 0 h 1"/>
                        <a:gd name="T2" fmla="*/ 0 w 3"/>
                        <a:gd name="T3" fmla="*/ 0 h 1"/>
                        <a:gd name="T4" fmla="*/ 1 w 3"/>
                        <a:gd name="T5" fmla="*/ 1 h 1"/>
                        <a:gd name="T6" fmla="*/ 2 w 3"/>
                        <a:gd name="T7" fmla="*/ 1 h 1"/>
                        <a:gd name="T8" fmla="*/ 3 w 3"/>
                        <a:gd name="T9" fmla="*/ 1 h 1"/>
                        <a:gd name="T10" fmla="*/ 3 w 3"/>
                        <a:gd name="T11" fmla="*/ 0 h 1"/>
                        <a:gd name="T12" fmla="*/ 0 w 3"/>
                        <a:gd name="T1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" h="1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1" y="1"/>
                          </a:lnTo>
                          <a:lnTo>
                            <a:pt x="2" y="1"/>
                          </a:lnTo>
                          <a:lnTo>
                            <a:pt x="3" y="1"/>
                          </a:lnTo>
                          <a:lnTo>
                            <a:pt x="3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2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000" dirty="0">
                        <a:latin typeface="+mj-lt"/>
                      </a:endParaRPr>
                    </a:p>
                  </p:txBody>
                </p:sp>
              </p:grpSp>
              <p:sp>
                <p:nvSpPr>
                  <p:cNvPr id="259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BB70663-52D5-E2DA-0955-9DCCA272935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40137" y="3654426"/>
                    <a:ext cx="23812" cy="7938"/>
                  </a:xfrm>
                  <a:custGeom>
                    <a:avLst/>
                    <a:gdLst>
                      <a:gd name="T0" fmla="*/ 1 w 15"/>
                      <a:gd name="T1" fmla="*/ 2 h 5"/>
                      <a:gd name="T2" fmla="*/ 0 w 15"/>
                      <a:gd name="T3" fmla="*/ 4 h 5"/>
                      <a:gd name="T4" fmla="*/ 0 w 15"/>
                      <a:gd name="T5" fmla="*/ 5 h 5"/>
                      <a:gd name="T6" fmla="*/ 1 w 15"/>
                      <a:gd name="T7" fmla="*/ 5 h 5"/>
                      <a:gd name="T8" fmla="*/ 4 w 15"/>
                      <a:gd name="T9" fmla="*/ 5 h 5"/>
                      <a:gd name="T10" fmla="*/ 4 w 15"/>
                      <a:gd name="T11" fmla="*/ 4 h 5"/>
                      <a:gd name="T12" fmla="*/ 5 w 15"/>
                      <a:gd name="T13" fmla="*/ 4 h 5"/>
                      <a:gd name="T14" fmla="*/ 5 w 15"/>
                      <a:gd name="T15" fmla="*/ 4 h 5"/>
                      <a:gd name="T16" fmla="*/ 3 w 15"/>
                      <a:gd name="T17" fmla="*/ 4 h 5"/>
                      <a:gd name="T18" fmla="*/ 1 w 15"/>
                      <a:gd name="T19" fmla="*/ 2 h 5"/>
                      <a:gd name="T20" fmla="*/ 14 w 15"/>
                      <a:gd name="T21" fmla="*/ 5 h 5"/>
                      <a:gd name="T22" fmla="*/ 15 w 15"/>
                      <a:gd name="T23" fmla="*/ 4 h 5"/>
                      <a:gd name="T24" fmla="*/ 14 w 15"/>
                      <a:gd name="T25" fmla="*/ 3 h 5"/>
                      <a:gd name="T26" fmla="*/ 11 w 15"/>
                      <a:gd name="T27" fmla="*/ 2 h 5"/>
                      <a:gd name="T28" fmla="*/ 11 w 15"/>
                      <a:gd name="T29" fmla="*/ 3 h 5"/>
                      <a:gd name="T30" fmla="*/ 11 w 15"/>
                      <a:gd name="T31" fmla="*/ 4 h 5"/>
                      <a:gd name="T32" fmla="*/ 13 w 15"/>
                      <a:gd name="T33" fmla="*/ 4 h 5"/>
                      <a:gd name="T34" fmla="*/ 14 w 15"/>
                      <a:gd name="T35" fmla="*/ 5 h 5"/>
                      <a:gd name="T36" fmla="*/ 14 w 15"/>
                      <a:gd name="T37" fmla="*/ 5 h 5"/>
                      <a:gd name="T38" fmla="*/ 14 w 15"/>
                      <a:gd name="T39" fmla="*/ 5 h 5"/>
                      <a:gd name="T40" fmla="*/ 10 w 15"/>
                      <a:gd name="T41" fmla="*/ 3 h 5"/>
                      <a:gd name="T42" fmla="*/ 9 w 15"/>
                      <a:gd name="T43" fmla="*/ 2 h 5"/>
                      <a:gd name="T44" fmla="*/ 9 w 15"/>
                      <a:gd name="T45" fmla="*/ 0 h 5"/>
                      <a:gd name="T46" fmla="*/ 8 w 15"/>
                      <a:gd name="T47" fmla="*/ 0 h 5"/>
                      <a:gd name="T48" fmla="*/ 8 w 15"/>
                      <a:gd name="T49" fmla="*/ 1 h 5"/>
                      <a:gd name="T50" fmla="*/ 8 w 15"/>
                      <a:gd name="T51" fmla="*/ 2 h 5"/>
                      <a:gd name="T52" fmla="*/ 9 w 15"/>
                      <a:gd name="T53" fmla="*/ 2 h 5"/>
                      <a:gd name="T54" fmla="*/ 9 w 15"/>
                      <a:gd name="T55" fmla="*/ 2 h 5"/>
                      <a:gd name="T56" fmla="*/ 9 w 15"/>
                      <a:gd name="T57" fmla="*/ 3 h 5"/>
                      <a:gd name="T58" fmla="*/ 10 w 15"/>
                      <a:gd name="T59" fmla="*/ 3 h 5"/>
                      <a:gd name="T60" fmla="*/ 10 w 15"/>
                      <a:gd name="T6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15" h="5">
                        <a:moveTo>
                          <a:pt x="1" y="2"/>
                        </a:move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1" y="5"/>
                        </a:lnTo>
                        <a:lnTo>
                          <a:pt x="4" y="5"/>
                        </a:lnTo>
                        <a:lnTo>
                          <a:pt x="4" y="4"/>
                        </a:lnTo>
                        <a:lnTo>
                          <a:pt x="5" y="4"/>
                        </a:lnTo>
                        <a:lnTo>
                          <a:pt x="5" y="4"/>
                        </a:lnTo>
                        <a:lnTo>
                          <a:pt x="3" y="4"/>
                        </a:lnTo>
                        <a:lnTo>
                          <a:pt x="1" y="2"/>
                        </a:lnTo>
                        <a:close/>
                        <a:moveTo>
                          <a:pt x="14" y="5"/>
                        </a:moveTo>
                        <a:lnTo>
                          <a:pt x="15" y="4"/>
                        </a:lnTo>
                        <a:lnTo>
                          <a:pt x="14" y="3"/>
                        </a:lnTo>
                        <a:lnTo>
                          <a:pt x="11" y="2"/>
                        </a:lnTo>
                        <a:lnTo>
                          <a:pt x="11" y="3"/>
                        </a:lnTo>
                        <a:lnTo>
                          <a:pt x="11" y="4"/>
                        </a:lnTo>
                        <a:lnTo>
                          <a:pt x="13" y="4"/>
                        </a:lnTo>
                        <a:lnTo>
                          <a:pt x="14" y="5"/>
                        </a:lnTo>
                        <a:lnTo>
                          <a:pt x="14" y="5"/>
                        </a:lnTo>
                        <a:lnTo>
                          <a:pt x="14" y="5"/>
                        </a:lnTo>
                        <a:close/>
                        <a:moveTo>
                          <a:pt x="10" y="3"/>
                        </a:moveTo>
                        <a:lnTo>
                          <a:pt x="9" y="2"/>
                        </a:lnTo>
                        <a:lnTo>
                          <a:pt x="9" y="0"/>
                        </a:lnTo>
                        <a:lnTo>
                          <a:pt x="8" y="0"/>
                        </a:lnTo>
                        <a:lnTo>
                          <a:pt x="8" y="1"/>
                        </a:lnTo>
                        <a:lnTo>
                          <a:pt x="8" y="2"/>
                        </a:lnTo>
                        <a:lnTo>
                          <a:pt x="9" y="2"/>
                        </a:lnTo>
                        <a:lnTo>
                          <a:pt x="9" y="2"/>
                        </a:lnTo>
                        <a:lnTo>
                          <a:pt x="9" y="3"/>
                        </a:lnTo>
                        <a:lnTo>
                          <a:pt x="10" y="3"/>
                        </a:lnTo>
                        <a:lnTo>
                          <a:pt x="10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0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EF62AF7-C220-B543-1632-C1FCF36E4DA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78263" y="3776663"/>
                    <a:ext cx="14287" cy="11113"/>
                  </a:xfrm>
                  <a:custGeom>
                    <a:avLst/>
                    <a:gdLst>
                      <a:gd name="T0" fmla="*/ 2 w 9"/>
                      <a:gd name="T1" fmla="*/ 7 h 7"/>
                      <a:gd name="T2" fmla="*/ 3 w 9"/>
                      <a:gd name="T3" fmla="*/ 7 h 7"/>
                      <a:gd name="T4" fmla="*/ 2 w 9"/>
                      <a:gd name="T5" fmla="*/ 6 h 7"/>
                      <a:gd name="T6" fmla="*/ 1 w 9"/>
                      <a:gd name="T7" fmla="*/ 6 h 7"/>
                      <a:gd name="T8" fmla="*/ 0 w 9"/>
                      <a:gd name="T9" fmla="*/ 7 h 7"/>
                      <a:gd name="T10" fmla="*/ 0 w 9"/>
                      <a:gd name="T11" fmla="*/ 7 h 7"/>
                      <a:gd name="T12" fmla="*/ 2 w 9"/>
                      <a:gd name="T13" fmla="*/ 7 h 7"/>
                      <a:gd name="T14" fmla="*/ 2 w 9"/>
                      <a:gd name="T15" fmla="*/ 7 h 7"/>
                      <a:gd name="T16" fmla="*/ 6 w 9"/>
                      <a:gd name="T17" fmla="*/ 6 h 7"/>
                      <a:gd name="T18" fmla="*/ 8 w 9"/>
                      <a:gd name="T19" fmla="*/ 5 h 7"/>
                      <a:gd name="T20" fmla="*/ 6 w 9"/>
                      <a:gd name="T21" fmla="*/ 6 h 7"/>
                      <a:gd name="T22" fmla="*/ 5 w 9"/>
                      <a:gd name="T23" fmla="*/ 6 h 7"/>
                      <a:gd name="T24" fmla="*/ 5 w 9"/>
                      <a:gd name="T25" fmla="*/ 6 h 7"/>
                      <a:gd name="T26" fmla="*/ 6 w 9"/>
                      <a:gd name="T27" fmla="*/ 6 h 7"/>
                      <a:gd name="T28" fmla="*/ 6 w 9"/>
                      <a:gd name="T29" fmla="*/ 6 h 7"/>
                      <a:gd name="T30" fmla="*/ 6 w 9"/>
                      <a:gd name="T31" fmla="*/ 6 h 7"/>
                      <a:gd name="T32" fmla="*/ 9 w 9"/>
                      <a:gd name="T33" fmla="*/ 0 h 7"/>
                      <a:gd name="T34" fmla="*/ 9 w 9"/>
                      <a:gd name="T35" fmla="*/ 0 h 7"/>
                      <a:gd name="T36" fmla="*/ 7 w 9"/>
                      <a:gd name="T37" fmla="*/ 0 h 7"/>
                      <a:gd name="T38" fmla="*/ 7 w 9"/>
                      <a:gd name="T39" fmla="*/ 0 h 7"/>
                      <a:gd name="T40" fmla="*/ 7 w 9"/>
                      <a:gd name="T41" fmla="*/ 0 h 7"/>
                      <a:gd name="T42" fmla="*/ 8 w 9"/>
                      <a:gd name="T43" fmla="*/ 0 h 7"/>
                      <a:gd name="T44" fmla="*/ 9 w 9"/>
                      <a:gd name="T45" fmla="*/ 0 h 7"/>
                      <a:gd name="T46" fmla="*/ 9 w 9"/>
                      <a:gd name="T47" fmla="*/ 0 h 7"/>
                      <a:gd name="T48" fmla="*/ 9 w 9"/>
                      <a:gd name="T49" fmla="*/ 0 h 7"/>
                      <a:gd name="T50" fmla="*/ 9 w 9"/>
                      <a:gd name="T51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9" h="7">
                        <a:moveTo>
                          <a:pt x="2" y="7"/>
                        </a:moveTo>
                        <a:lnTo>
                          <a:pt x="3" y="7"/>
                        </a:lnTo>
                        <a:lnTo>
                          <a:pt x="2" y="6"/>
                        </a:lnTo>
                        <a:lnTo>
                          <a:pt x="1" y="6"/>
                        </a:lnTo>
                        <a:lnTo>
                          <a:pt x="0" y="7"/>
                        </a:lnTo>
                        <a:lnTo>
                          <a:pt x="0" y="7"/>
                        </a:lnTo>
                        <a:lnTo>
                          <a:pt x="2" y="7"/>
                        </a:lnTo>
                        <a:lnTo>
                          <a:pt x="2" y="7"/>
                        </a:lnTo>
                        <a:close/>
                        <a:moveTo>
                          <a:pt x="6" y="6"/>
                        </a:moveTo>
                        <a:lnTo>
                          <a:pt x="8" y="5"/>
                        </a:lnTo>
                        <a:lnTo>
                          <a:pt x="6" y="6"/>
                        </a:lnTo>
                        <a:lnTo>
                          <a:pt x="5" y="6"/>
                        </a:lnTo>
                        <a:lnTo>
                          <a:pt x="5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close/>
                        <a:moveTo>
                          <a:pt x="9" y="0"/>
                        </a:moveTo>
                        <a:lnTo>
                          <a:pt x="9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8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1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2757C13-300F-9374-8E31-9B7D61C4A73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67150" y="3789363"/>
                    <a:ext cx="12700" cy="25400"/>
                  </a:xfrm>
                  <a:custGeom>
                    <a:avLst/>
                    <a:gdLst>
                      <a:gd name="T0" fmla="*/ 5 w 8"/>
                      <a:gd name="T1" fmla="*/ 14 h 16"/>
                      <a:gd name="T2" fmla="*/ 2 w 8"/>
                      <a:gd name="T3" fmla="*/ 14 h 16"/>
                      <a:gd name="T4" fmla="*/ 1 w 8"/>
                      <a:gd name="T5" fmla="*/ 16 h 16"/>
                      <a:gd name="T6" fmla="*/ 6 w 8"/>
                      <a:gd name="T7" fmla="*/ 16 h 16"/>
                      <a:gd name="T8" fmla="*/ 8 w 8"/>
                      <a:gd name="T9" fmla="*/ 15 h 16"/>
                      <a:gd name="T10" fmla="*/ 6 w 8"/>
                      <a:gd name="T11" fmla="*/ 15 h 16"/>
                      <a:gd name="T12" fmla="*/ 5 w 8"/>
                      <a:gd name="T13" fmla="*/ 14 h 16"/>
                      <a:gd name="T14" fmla="*/ 5 w 8"/>
                      <a:gd name="T15" fmla="*/ 14 h 16"/>
                      <a:gd name="T16" fmla="*/ 7 w 8"/>
                      <a:gd name="T17" fmla="*/ 1 h 16"/>
                      <a:gd name="T18" fmla="*/ 6 w 8"/>
                      <a:gd name="T19" fmla="*/ 0 h 16"/>
                      <a:gd name="T20" fmla="*/ 5 w 8"/>
                      <a:gd name="T21" fmla="*/ 1 h 16"/>
                      <a:gd name="T22" fmla="*/ 5 w 8"/>
                      <a:gd name="T23" fmla="*/ 1 h 16"/>
                      <a:gd name="T24" fmla="*/ 7 w 8"/>
                      <a:gd name="T25" fmla="*/ 1 h 16"/>
                      <a:gd name="T26" fmla="*/ 7 w 8"/>
                      <a:gd name="T27" fmla="*/ 1 h 16"/>
                      <a:gd name="T28" fmla="*/ 4 w 8"/>
                      <a:gd name="T29" fmla="*/ 1 h 16"/>
                      <a:gd name="T30" fmla="*/ 3 w 8"/>
                      <a:gd name="T31" fmla="*/ 0 h 16"/>
                      <a:gd name="T32" fmla="*/ 2 w 8"/>
                      <a:gd name="T33" fmla="*/ 0 h 16"/>
                      <a:gd name="T34" fmla="*/ 0 w 8"/>
                      <a:gd name="T35" fmla="*/ 0 h 16"/>
                      <a:gd name="T36" fmla="*/ 2 w 8"/>
                      <a:gd name="T37" fmla="*/ 1 h 16"/>
                      <a:gd name="T38" fmla="*/ 4 w 8"/>
                      <a:gd name="T39" fmla="*/ 1 h 16"/>
                      <a:gd name="T40" fmla="*/ 4 w 8"/>
                      <a:gd name="T41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8" h="16">
                        <a:moveTo>
                          <a:pt x="5" y="14"/>
                        </a:moveTo>
                        <a:lnTo>
                          <a:pt x="2" y="14"/>
                        </a:lnTo>
                        <a:lnTo>
                          <a:pt x="1" y="16"/>
                        </a:lnTo>
                        <a:lnTo>
                          <a:pt x="6" y="16"/>
                        </a:lnTo>
                        <a:lnTo>
                          <a:pt x="8" y="15"/>
                        </a:lnTo>
                        <a:lnTo>
                          <a:pt x="6" y="15"/>
                        </a:lnTo>
                        <a:lnTo>
                          <a:pt x="5" y="14"/>
                        </a:lnTo>
                        <a:lnTo>
                          <a:pt x="5" y="14"/>
                        </a:lnTo>
                        <a:close/>
                        <a:moveTo>
                          <a:pt x="7" y="1"/>
                        </a:moveTo>
                        <a:lnTo>
                          <a:pt x="6" y="0"/>
                        </a:lnTo>
                        <a:lnTo>
                          <a:pt x="5" y="1"/>
                        </a:lnTo>
                        <a:lnTo>
                          <a:pt x="5" y="1"/>
                        </a:lnTo>
                        <a:lnTo>
                          <a:pt x="7" y="1"/>
                        </a:lnTo>
                        <a:lnTo>
                          <a:pt x="7" y="1"/>
                        </a:lnTo>
                        <a:close/>
                        <a:moveTo>
                          <a:pt x="4" y="1"/>
                        </a:move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lnTo>
                          <a:pt x="2" y="1"/>
                        </a:lnTo>
                        <a:lnTo>
                          <a:pt x="4" y="1"/>
                        </a:lnTo>
                        <a:lnTo>
                          <a:pt x="4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6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F56A505-7467-EE8A-2BF3-D7E501A3D1F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67163" y="3859213"/>
                    <a:ext cx="20637" cy="23813"/>
                  </a:xfrm>
                  <a:custGeom>
                    <a:avLst/>
                    <a:gdLst>
                      <a:gd name="T0" fmla="*/ 11 w 13"/>
                      <a:gd name="T1" fmla="*/ 15 h 15"/>
                      <a:gd name="T2" fmla="*/ 11 w 13"/>
                      <a:gd name="T3" fmla="*/ 15 h 15"/>
                      <a:gd name="T4" fmla="*/ 11 w 13"/>
                      <a:gd name="T5" fmla="*/ 13 h 15"/>
                      <a:gd name="T6" fmla="*/ 11 w 13"/>
                      <a:gd name="T7" fmla="*/ 12 h 15"/>
                      <a:gd name="T8" fmla="*/ 10 w 13"/>
                      <a:gd name="T9" fmla="*/ 13 h 15"/>
                      <a:gd name="T10" fmla="*/ 9 w 13"/>
                      <a:gd name="T11" fmla="*/ 14 h 15"/>
                      <a:gd name="T12" fmla="*/ 9 w 13"/>
                      <a:gd name="T13" fmla="*/ 15 h 15"/>
                      <a:gd name="T14" fmla="*/ 9 w 13"/>
                      <a:gd name="T15" fmla="*/ 15 h 15"/>
                      <a:gd name="T16" fmla="*/ 11 w 13"/>
                      <a:gd name="T17" fmla="*/ 15 h 15"/>
                      <a:gd name="T18" fmla="*/ 11 w 13"/>
                      <a:gd name="T19" fmla="*/ 15 h 15"/>
                      <a:gd name="T20" fmla="*/ 3 w 13"/>
                      <a:gd name="T21" fmla="*/ 12 h 15"/>
                      <a:gd name="T22" fmla="*/ 4 w 13"/>
                      <a:gd name="T23" fmla="*/ 11 h 15"/>
                      <a:gd name="T24" fmla="*/ 4 w 13"/>
                      <a:gd name="T25" fmla="*/ 8 h 15"/>
                      <a:gd name="T26" fmla="*/ 4 w 13"/>
                      <a:gd name="T27" fmla="*/ 6 h 15"/>
                      <a:gd name="T28" fmla="*/ 3 w 13"/>
                      <a:gd name="T29" fmla="*/ 6 h 15"/>
                      <a:gd name="T30" fmla="*/ 3 w 13"/>
                      <a:gd name="T31" fmla="*/ 5 h 15"/>
                      <a:gd name="T32" fmla="*/ 0 w 13"/>
                      <a:gd name="T33" fmla="*/ 4 h 15"/>
                      <a:gd name="T34" fmla="*/ 0 w 13"/>
                      <a:gd name="T35" fmla="*/ 5 h 15"/>
                      <a:gd name="T36" fmla="*/ 0 w 13"/>
                      <a:gd name="T37" fmla="*/ 6 h 15"/>
                      <a:gd name="T38" fmla="*/ 0 w 13"/>
                      <a:gd name="T39" fmla="*/ 11 h 15"/>
                      <a:gd name="T40" fmla="*/ 0 w 13"/>
                      <a:gd name="T41" fmla="*/ 13 h 15"/>
                      <a:gd name="T42" fmla="*/ 1 w 13"/>
                      <a:gd name="T43" fmla="*/ 13 h 15"/>
                      <a:gd name="T44" fmla="*/ 3 w 13"/>
                      <a:gd name="T45" fmla="*/ 12 h 15"/>
                      <a:gd name="T46" fmla="*/ 3 w 13"/>
                      <a:gd name="T47" fmla="*/ 12 h 15"/>
                      <a:gd name="T48" fmla="*/ 9 w 13"/>
                      <a:gd name="T49" fmla="*/ 8 h 15"/>
                      <a:gd name="T50" fmla="*/ 13 w 13"/>
                      <a:gd name="T51" fmla="*/ 7 h 15"/>
                      <a:gd name="T52" fmla="*/ 9 w 13"/>
                      <a:gd name="T53" fmla="*/ 4 h 15"/>
                      <a:gd name="T54" fmla="*/ 8 w 13"/>
                      <a:gd name="T55" fmla="*/ 3 h 15"/>
                      <a:gd name="T56" fmla="*/ 8 w 13"/>
                      <a:gd name="T57" fmla="*/ 2 h 15"/>
                      <a:gd name="T58" fmla="*/ 7 w 13"/>
                      <a:gd name="T59" fmla="*/ 0 h 15"/>
                      <a:gd name="T60" fmla="*/ 6 w 13"/>
                      <a:gd name="T61" fmla="*/ 1 h 15"/>
                      <a:gd name="T62" fmla="*/ 5 w 13"/>
                      <a:gd name="T63" fmla="*/ 2 h 15"/>
                      <a:gd name="T64" fmla="*/ 6 w 13"/>
                      <a:gd name="T65" fmla="*/ 4 h 15"/>
                      <a:gd name="T66" fmla="*/ 5 w 13"/>
                      <a:gd name="T67" fmla="*/ 6 h 15"/>
                      <a:gd name="T68" fmla="*/ 5 w 13"/>
                      <a:gd name="T69" fmla="*/ 8 h 15"/>
                      <a:gd name="T70" fmla="*/ 7 w 13"/>
                      <a:gd name="T71" fmla="*/ 8 h 15"/>
                      <a:gd name="T72" fmla="*/ 9 w 13"/>
                      <a:gd name="T73" fmla="*/ 8 h 15"/>
                      <a:gd name="T74" fmla="*/ 9 w 13"/>
                      <a:gd name="T75" fmla="*/ 8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3" h="15">
                        <a:moveTo>
                          <a:pt x="11" y="15"/>
                        </a:moveTo>
                        <a:lnTo>
                          <a:pt x="11" y="15"/>
                        </a:lnTo>
                        <a:lnTo>
                          <a:pt x="11" y="13"/>
                        </a:lnTo>
                        <a:lnTo>
                          <a:pt x="11" y="12"/>
                        </a:lnTo>
                        <a:lnTo>
                          <a:pt x="10" y="13"/>
                        </a:lnTo>
                        <a:lnTo>
                          <a:pt x="9" y="14"/>
                        </a:lnTo>
                        <a:lnTo>
                          <a:pt x="9" y="15"/>
                        </a:lnTo>
                        <a:lnTo>
                          <a:pt x="9" y="15"/>
                        </a:lnTo>
                        <a:lnTo>
                          <a:pt x="11" y="15"/>
                        </a:lnTo>
                        <a:lnTo>
                          <a:pt x="11" y="15"/>
                        </a:lnTo>
                        <a:close/>
                        <a:moveTo>
                          <a:pt x="3" y="12"/>
                        </a:moveTo>
                        <a:lnTo>
                          <a:pt x="4" y="11"/>
                        </a:lnTo>
                        <a:lnTo>
                          <a:pt x="4" y="8"/>
                        </a:lnTo>
                        <a:lnTo>
                          <a:pt x="4" y="6"/>
                        </a:lnTo>
                        <a:lnTo>
                          <a:pt x="3" y="6"/>
                        </a:lnTo>
                        <a:lnTo>
                          <a:pt x="3" y="5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0" y="6"/>
                        </a:lnTo>
                        <a:lnTo>
                          <a:pt x="0" y="11"/>
                        </a:lnTo>
                        <a:lnTo>
                          <a:pt x="0" y="13"/>
                        </a:lnTo>
                        <a:lnTo>
                          <a:pt x="1" y="13"/>
                        </a:lnTo>
                        <a:lnTo>
                          <a:pt x="3" y="12"/>
                        </a:lnTo>
                        <a:lnTo>
                          <a:pt x="3" y="12"/>
                        </a:lnTo>
                        <a:close/>
                        <a:moveTo>
                          <a:pt x="9" y="8"/>
                        </a:moveTo>
                        <a:lnTo>
                          <a:pt x="13" y="7"/>
                        </a:lnTo>
                        <a:lnTo>
                          <a:pt x="9" y="4"/>
                        </a:lnTo>
                        <a:lnTo>
                          <a:pt x="8" y="3"/>
                        </a:lnTo>
                        <a:lnTo>
                          <a:pt x="8" y="2"/>
                        </a:lnTo>
                        <a:lnTo>
                          <a:pt x="7" y="0"/>
                        </a:lnTo>
                        <a:lnTo>
                          <a:pt x="6" y="1"/>
                        </a:lnTo>
                        <a:lnTo>
                          <a:pt x="5" y="2"/>
                        </a:lnTo>
                        <a:lnTo>
                          <a:pt x="6" y="4"/>
                        </a:lnTo>
                        <a:lnTo>
                          <a:pt x="5" y="6"/>
                        </a:lnTo>
                        <a:lnTo>
                          <a:pt x="5" y="8"/>
                        </a:lnTo>
                        <a:lnTo>
                          <a:pt x="7" y="8"/>
                        </a:lnTo>
                        <a:lnTo>
                          <a:pt x="9" y="8"/>
                        </a:lnTo>
                        <a:lnTo>
                          <a:pt x="9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  <p:grpSp>
              <p:nvGrpSpPr>
                <p:cNvPr id="57" name="South America">
                  <a:extLst>
                    <a:ext uri="{FF2B5EF4-FFF2-40B4-BE49-F238E27FC236}">
                      <a16:creationId xmlns:a16="http://schemas.microsoft.com/office/drawing/2014/main" id="{2A51ACFE-D8D9-F34C-9ACB-32A5783A1CA3}"/>
                    </a:ext>
                  </a:extLst>
                </p:cNvPr>
                <p:cNvGrpSpPr/>
                <p:nvPr/>
              </p:nvGrpSpPr>
              <p:grpSpPr>
                <a:xfrm>
                  <a:off x="2281787" y="3607509"/>
                  <a:ext cx="956082" cy="1641650"/>
                  <a:chOff x="3292475" y="3894138"/>
                  <a:chExt cx="1554162" cy="2668588"/>
                </a:xfrm>
                <a:grpFill/>
              </p:grpSpPr>
              <p:sp>
                <p:nvSpPr>
                  <p:cNvPr id="21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086257E-FC7B-FA06-305D-640D56450C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92475" y="4484688"/>
                    <a:ext cx="438150" cy="690563"/>
                  </a:xfrm>
                  <a:custGeom>
                    <a:avLst/>
                    <a:gdLst>
                      <a:gd name="T0" fmla="*/ 230 w 276"/>
                      <a:gd name="T1" fmla="*/ 88 h 435"/>
                      <a:gd name="T2" fmla="*/ 237 w 276"/>
                      <a:gd name="T3" fmla="*/ 64 h 435"/>
                      <a:gd name="T4" fmla="*/ 208 w 276"/>
                      <a:gd name="T5" fmla="*/ 54 h 435"/>
                      <a:gd name="T6" fmla="*/ 189 w 276"/>
                      <a:gd name="T7" fmla="*/ 57 h 435"/>
                      <a:gd name="T8" fmla="*/ 160 w 276"/>
                      <a:gd name="T9" fmla="*/ 29 h 435"/>
                      <a:gd name="T10" fmla="*/ 143 w 276"/>
                      <a:gd name="T11" fmla="*/ 11 h 435"/>
                      <a:gd name="T12" fmla="*/ 124 w 276"/>
                      <a:gd name="T13" fmla="*/ 2 h 435"/>
                      <a:gd name="T14" fmla="*/ 121 w 276"/>
                      <a:gd name="T15" fmla="*/ 36 h 435"/>
                      <a:gd name="T16" fmla="*/ 73 w 276"/>
                      <a:gd name="T17" fmla="*/ 70 h 435"/>
                      <a:gd name="T18" fmla="*/ 58 w 276"/>
                      <a:gd name="T19" fmla="*/ 107 h 435"/>
                      <a:gd name="T20" fmla="*/ 37 w 276"/>
                      <a:gd name="T21" fmla="*/ 105 h 435"/>
                      <a:gd name="T22" fmla="*/ 19 w 276"/>
                      <a:gd name="T23" fmla="*/ 104 h 435"/>
                      <a:gd name="T24" fmla="*/ 25 w 276"/>
                      <a:gd name="T25" fmla="*/ 90 h 435"/>
                      <a:gd name="T26" fmla="*/ 5 w 276"/>
                      <a:gd name="T27" fmla="*/ 95 h 435"/>
                      <a:gd name="T28" fmla="*/ 11 w 276"/>
                      <a:gd name="T29" fmla="*/ 135 h 435"/>
                      <a:gd name="T30" fmla="*/ 19 w 276"/>
                      <a:gd name="T31" fmla="*/ 154 h 435"/>
                      <a:gd name="T32" fmla="*/ 44 w 276"/>
                      <a:gd name="T33" fmla="*/ 187 h 435"/>
                      <a:gd name="T34" fmla="*/ 75 w 276"/>
                      <a:gd name="T35" fmla="*/ 246 h 435"/>
                      <a:gd name="T36" fmla="*/ 118 w 276"/>
                      <a:gd name="T37" fmla="*/ 320 h 435"/>
                      <a:gd name="T38" fmla="*/ 126 w 276"/>
                      <a:gd name="T39" fmla="*/ 348 h 435"/>
                      <a:gd name="T40" fmla="*/ 184 w 276"/>
                      <a:gd name="T41" fmla="*/ 388 h 435"/>
                      <a:gd name="T42" fmla="*/ 229 w 276"/>
                      <a:gd name="T43" fmla="*/ 421 h 435"/>
                      <a:gd name="T44" fmla="*/ 261 w 276"/>
                      <a:gd name="T45" fmla="*/ 429 h 435"/>
                      <a:gd name="T46" fmla="*/ 276 w 276"/>
                      <a:gd name="T47" fmla="*/ 391 h 435"/>
                      <a:gd name="T48" fmla="*/ 270 w 276"/>
                      <a:gd name="T49" fmla="*/ 363 h 435"/>
                      <a:gd name="T50" fmla="*/ 272 w 276"/>
                      <a:gd name="T51" fmla="*/ 342 h 435"/>
                      <a:gd name="T52" fmla="*/ 271 w 276"/>
                      <a:gd name="T53" fmla="*/ 306 h 435"/>
                      <a:gd name="T54" fmla="*/ 255 w 276"/>
                      <a:gd name="T55" fmla="*/ 259 h 435"/>
                      <a:gd name="T56" fmla="*/ 234 w 276"/>
                      <a:gd name="T57" fmla="*/ 261 h 435"/>
                      <a:gd name="T58" fmla="*/ 216 w 276"/>
                      <a:gd name="T59" fmla="*/ 238 h 435"/>
                      <a:gd name="T60" fmla="*/ 189 w 276"/>
                      <a:gd name="T61" fmla="*/ 225 h 435"/>
                      <a:gd name="T62" fmla="*/ 180 w 276"/>
                      <a:gd name="T63" fmla="*/ 213 h 435"/>
                      <a:gd name="T64" fmla="*/ 157 w 276"/>
                      <a:gd name="T65" fmla="*/ 178 h 435"/>
                      <a:gd name="T66" fmla="*/ 163 w 276"/>
                      <a:gd name="T67" fmla="*/ 164 h 435"/>
                      <a:gd name="T68" fmla="*/ 172 w 276"/>
                      <a:gd name="T69" fmla="*/ 144 h 435"/>
                      <a:gd name="T70" fmla="*/ 179 w 276"/>
                      <a:gd name="T71" fmla="*/ 124 h 435"/>
                      <a:gd name="T72" fmla="*/ 219 w 276"/>
                      <a:gd name="T73" fmla="*/ 104 h 435"/>
                      <a:gd name="T74" fmla="*/ 241 w 276"/>
                      <a:gd name="T75" fmla="*/ 101 h 4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76" h="435">
                        <a:moveTo>
                          <a:pt x="241" y="101"/>
                        </a:moveTo>
                        <a:lnTo>
                          <a:pt x="230" y="88"/>
                        </a:lnTo>
                        <a:lnTo>
                          <a:pt x="224" y="88"/>
                        </a:lnTo>
                        <a:lnTo>
                          <a:pt x="237" y="64"/>
                        </a:lnTo>
                        <a:lnTo>
                          <a:pt x="220" y="53"/>
                        </a:lnTo>
                        <a:lnTo>
                          <a:pt x="208" y="54"/>
                        </a:lnTo>
                        <a:lnTo>
                          <a:pt x="200" y="51"/>
                        </a:lnTo>
                        <a:lnTo>
                          <a:pt x="189" y="57"/>
                        </a:lnTo>
                        <a:lnTo>
                          <a:pt x="173" y="54"/>
                        </a:lnTo>
                        <a:lnTo>
                          <a:pt x="160" y="29"/>
                        </a:lnTo>
                        <a:lnTo>
                          <a:pt x="150" y="23"/>
                        </a:lnTo>
                        <a:lnTo>
                          <a:pt x="143" y="11"/>
                        </a:lnTo>
                        <a:lnTo>
                          <a:pt x="129" y="0"/>
                        </a:lnTo>
                        <a:lnTo>
                          <a:pt x="124" y="2"/>
                        </a:lnTo>
                        <a:lnTo>
                          <a:pt x="128" y="21"/>
                        </a:lnTo>
                        <a:lnTo>
                          <a:pt x="121" y="36"/>
                        </a:lnTo>
                        <a:lnTo>
                          <a:pt x="99" y="61"/>
                        </a:lnTo>
                        <a:lnTo>
                          <a:pt x="73" y="70"/>
                        </a:lnTo>
                        <a:lnTo>
                          <a:pt x="61" y="91"/>
                        </a:lnTo>
                        <a:lnTo>
                          <a:pt x="58" y="107"/>
                        </a:lnTo>
                        <a:lnTo>
                          <a:pt x="46" y="117"/>
                        </a:lnTo>
                        <a:lnTo>
                          <a:pt x="37" y="105"/>
                        </a:lnTo>
                        <a:lnTo>
                          <a:pt x="29" y="102"/>
                        </a:lnTo>
                        <a:lnTo>
                          <a:pt x="19" y="104"/>
                        </a:lnTo>
                        <a:lnTo>
                          <a:pt x="19" y="95"/>
                        </a:lnTo>
                        <a:lnTo>
                          <a:pt x="25" y="90"/>
                        </a:lnTo>
                        <a:lnTo>
                          <a:pt x="22" y="80"/>
                        </a:lnTo>
                        <a:lnTo>
                          <a:pt x="5" y="95"/>
                        </a:lnTo>
                        <a:lnTo>
                          <a:pt x="0" y="111"/>
                        </a:lnTo>
                        <a:lnTo>
                          <a:pt x="11" y="135"/>
                        </a:lnTo>
                        <a:lnTo>
                          <a:pt x="4" y="145"/>
                        </a:lnTo>
                        <a:lnTo>
                          <a:pt x="19" y="154"/>
                        </a:lnTo>
                        <a:lnTo>
                          <a:pt x="36" y="170"/>
                        </a:lnTo>
                        <a:lnTo>
                          <a:pt x="44" y="187"/>
                        </a:lnTo>
                        <a:lnTo>
                          <a:pt x="53" y="198"/>
                        </a:lnTo>
                        <a:lnTo>
                          <a:pt x="75" y="246"/>
                        </a:lnTo>
                        <a:lnTo>
                          <a:pt x="99" y="290"/>
                        </a:lnTo>
                        <a:lnTo>
                          <a:pt x="118" y="320"/>
                        </a:lnTo>
                        <a:lnTo>
                          <a:pt x="115" y="327"/>
                        </a:lnTo>
                        <a:lnTo>
                          <a:pt x="126" y="348"/>
                        </a:lnTo>
                        <a:lnTo>
                          <a:pt x="143" y="362"/>
                        </a:lnTo>
                        <a:lnTo>
                          <a:pt x="184" y="388"/>
                        </a:lnTo>
                        <a:lnTo>
                          <a:pt x="227" y="411"/>
                        </a:lnTo>
                        <a:lnTo>
                          <a:pt x="229" y="421"/>
                        </a:lnTo>
                        <a:lnTo>
                          <a:pt x="251" y="435"/>
                        </a:lnTo>
                        <a:lnTo>
                          <a:pt x="261" y="429"/>
                        </a:lnTo>
                        <a:lnTo>
                          <a:pt x="266" y="417"/>
                        </a:lnTo>
                        <a:lnTo>
                          <a:pt x="276" y="391"/>
                        </a:lnTo>
                        <a:lnTo>
                          <a:pt x="266" y="371"/>
                        </a:lnTo>
                        <a:lnTo>
                          <a:pt x="270" y="363"/>
                        </a:lnTo>
                        <a:lnTo>
                          <a:pt x="266" y="354"/>
                        </a:lnTo>
                        <a:lnTo>
                          <a:pt x="272" y="342"/>
                        </a:lnTo>
                        <a:lnTo>
                          <a:pt x="271" y="322"/>
                        </a:lnTo>
                        <a:lnTo>
                          <a:pt x="271" y="306"/>
                        </a:lnTo>
                        <a:lnTo>
                          <a:pt x="275" y="297"/>
                        </a:lnTo>
                        <a:lnTo>
                          <a:pt x="255" y="259"/>
                        </a:lnTo>
                        <a:lnTo>
                          <a:pt x="243" y="264"/>
                        </a:lnTo>
                        <a:lnTo>
                          <a:pt x="234" y="261"/>
                        </a:lnTo>
                        <a:lnTo>
                          <a:pt x="233" y="224"/>
                        </a:lnTo>
                        <a:lnTo>
                          <a:pt x="216" y="238"/>
                        </a:lnTo>
                        <a:lnTo>
                          <a:pt x="199" y="237"/>
                        </a:lnTo>
                        <a:lnTo>
                          <a:pt x="189" y="225"/>
                        </a:lnTo>
                        <a:lnTo>
                          <a:pt x="176" y="224"/>
                        </a:lnTo>
                        <a:lnTo>
                          <a:pt x="180" y="213"/>
                        </a:lnTo>
                        <a:lnTo>
                          <a:pt x="167" y="199"/>
                        </a:lnTo>
                        <a:lnTo>
                          <a:pt x="157" y="178"/>
                        </a:lnTo>
                        <a:lnTo>
                          <a:pt x="163" y="174"/>
                        </a:lnTo>
                        <a:lnTo>
                          <a:pt x="163" y="164"/>
                        </a:lnTo>
                        <a:lnTo>
                          <a:pt x="175" y="156"/>
                        </a:lnTo>
                        <a:lnTo>
                          <a:pt x="172" y="144"/>
                        </a:lnTo>
                        <a:lnTo>
                          <a:pt x="177" y="136"/>
                        </a:lnTo>
                        <a:lnTo>
                          <a:pt x="179" y="124"/>
                        </a:lnTo>
                        <a:lnTo>
                          <a:pt x="202" y="109"/>
                        </a:lnTo>
                        <a:lnTo>
                          <a:pt x="219" y="104"/>
                        </a:lnTo>
                        <a:lnTo>
                          <a:pt x="222" y="100"/>
                        </a:lnTo>
                        <a:lnTo>
                          <a:pt x="241" y="101"/>
                        </a:lnTo>
                        <a:lnTo>
                          <a:pt x="241" y="10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739382E-D285-B251-0DE6-0A8A996ABA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86237" y="4265613"/>
                    <a:ext cx="95250" cy="139700"/>
                  </a:xfrm>
                  <a:custGeom>
                    <a:avLst/>
                    <a:gdLst>
                      <a:gd name="T0" fmla="*/ 41 w 60"/>
                      <a:gd name="T1" fmla="*/ 78 h 88"/>
                      <a:gd name="T2" fmla="*/ 47 w 60"/>
                      <a:gd name="T3" fmla="*/ 60 h 88"/>
                      <a:gd name="T4" fmla="*/ 60 w 60"/>
                      <a:gd name="T5" fmla="*/ 38 h 88"/>
                      <a:gd name="T6" fmla="*/ 57 w 60"/>
                      <a:gd name="T7" fmla="*/ 28 h 88"/>
                      <a:gd name="T8" fmla="*/ 35 w 60"/>
                      <a:gd name="T9" fmla="*/ 8 h 88"/>
                      <a:gd name="T10" fmla="*/ 20 w 60"/>
                      <a:gd name="T11" fmla="*/ 3 h 88"/>
                      <a:gd name="T12" fmla="*/ 13 w 60"/>
                      <a:gd name="T13" fmla="*/ 0 h 88"/>
                      <a:gd name="T14" fmla="*/ 2 w 60"/>
                      <a:gd name="T15" fmla="*/ 21 h 88"/>
                      <a:gd name="T16" fmla="*/ 3 w 60"/>
                      <a:gd name="T17" fmla="*/ 37 h 88"/>
                      <a:gd name="T18" fmla="*/ 11 w 60"/>
                      <a:gd name="T19" fmla="*/ 50 h 88"/>
                      <a:gd name="T20" fmla="*/ 7 w 60"/>
                      <a:gd name="T21" fmla="*/ 61 h 88"/>
                      <a:gd name="T22" fmla="*/ 4 w 60"/>
                      <a:gd name="T23" fmla="*/ 72 h 88"/>
                      <a:gd name="T24" fmla="*/ 0 w 60"/>
                      <a:gd name="T25" fmla="*/ 82 h 88"/>
                      <a:gd name="T26" fmla="*/ 8 w 60"/>
                      <a:gd name="T27" fmla="*/ 87 h 88"/>
                      <a:gd name="T28" fmla="*/ 15 w 60"/>
                      <a:gd name="T29" fmla="*/ 80 h 88"/>
                      <a:gd name="T30" fmla="*/ 19 w 60"/>
                      <a:gd name="T31" fmla="*/ 81 h 88"/>
                      <a:gd name="T32" fmla="*/ 22 w 60"/>
                      <a:gd name="T33" fmla="*/ 88 h 88"/>
                      <a:gd name="T34" fmla="*/ 32 w 60"/>
                      <a:gd name="T35" fmla="*/ 86 h 88"/>
                      <a:gd name="T36" fmla="*/ 41 w 60"/>
                      <a:gd name="T37" fmla="*/ 7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60" h="88">
                        <a:moveTo>
                          <a:pt x="41" y="78"/>
                        </a:moveTo>
                        <a:lnTo>
                          <a:pt x="47" y="60"/>
                        </a:lnTo>
                        <a:lnTo>
                          <a:pt x="60" y="38"/>
                        </a:lnTo>
                        <a:lnTo>
                          <a:pt x="57" y="28"/>
                        </a:lnTo>
                        <a:lnTo>
                          <a:pt x="35" y="8"/>
                        </a:lnTo>
                        <a:lnTo>
                          <a:pt x="20" y="3"/>
                        </a:lnTo>
                        <a:lnTo>
                          <a:pt x="13" y="0"/>
                        </a:lnTo>
                        <a:lnTo>
                          <a:pt x="2" y="21"/>
                        </a:lnTo>
                        <a:lnTo>
                          <a:pt x="3" y="37"/>
                        </a:lnTo>
                        <a:lnTo>
                          <a:pt x="11" y="50"/>
                        </a:lnTo>
                        <a:lnTo>
                          <a:pt x="7" y="61"/>
                        </a:lnTo>
                        <a:lnTo>
                          <a:pt x="4" y="72"/>
                        </a:lnTo>
                        <a:lnTo>
                          <a:pt x="0" y="82"/>
                        </a:lnTo>
                        <a:lnTo>
                          <a:pt x="8" y="87"/>
                        </a:lnTo>
                        <a:lnTo>
                          <a:pt x="15" y="80"/>
                        </a:lnTo>
                        <a:lnTo>
                          <a:pt x="19" y="81"/>
                        </a:lnTo>
                        <a:lnTo>
                          <a:pt x="22" y="88"/>
                        </a:lnTo>
                        <a:lnTo>
                          <a:pt x="32" y="86"/>
                        </a:lnTo>
                        <a:lnTo>
                          <a:pt x="41" y="7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806DBF7-FAA7-112E-7141-DF2AA67F0C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1450" y="3921126"/>
                    <a:ext cx="11112" cy="19050"/>
                  </a:xfrm>
                  <a:custGeom>
                    <a:avLst/>
                    <a:gdLst>
                      <a:gd name="T0" fmla="*/ 7 w 7"/>
                      <a:gd name="T1" fmla="*/ 10 h 12"/>
                      <a:gd name="T2" fmla="*/ 6 w 7"/>
                      <a:gd name="T3" fmla="*/ 7 h 12"/>
                      <a:gd name="T4" fmla="*/ 6 w 7"/>
                      <a:gd name="T5" fmla="*/ 6 h 12"/>
                      <a:gd name="T6" fmla="*/ 5 w 7"/>
                      <a:gd name="T7" fmla="*/ 5 h 12"/>
                      <a:gd name="T8" fmla="*/ 5 w 7"/>
                      <a:gd name="T9" fmla="*/ 4 h 12"/>
                      <a:gd name="T10" fmla="*/ 5 w 7"/>
                      <a:gd name="T11" fmla="*/ 3 h 12"/>
                      <a:gd name="T12" fmla="*/ 5 w 7"/>
                      <a:gd name="T13" fmla="*/ 3 h 12"/>
                      <a:gd name="T14" fmla="*/ 4 w 7"/>
                      <a:gd name="T15" fmla="*/ 1 h 12"/>
                      <a:gd name="T16" fmla="*/ 2 w 7"/>
                      <a:gd name="T17" fmla="*/ 0 h 12"/>
                      <a:gd name="T18" fmla="*/ 1 w 7"/>
                      <a:gd name="T19" fmla="*/ 0 h 12"/>
                      <a:gd name="T20" fmla="*/ 0 w 7"/>
                      <a:gd name="T21" fmla="*/ 1 h 12"/>
                      <a:gd name="T22" fmla="*/ 0 w 7"/>
                      <a:gd name="T23" fmla="*/ 2 h 12"/>
                      <a:gd name="T24" fmla="*/ 1 w 7"/>
                      <a:gd name="T25" fmla="*/ 6 h 12"/>
                      <a:gd name="T26" fmla="*/ 2 w 7"/>
                      <a:gd name="T27" fmla="*/ 6 h 12"/>
                      <a:gd name="T28" fmla="*/ 4 w 7"/>
                      <a:gd name="T29" fmla="*/ 7 h 12"/>
                      <a:gd name="T30" fmla="*/ 2 w 7"/>
                      <a:gd name="T31" fmla="*/ 9 h 12"/>
                      <a:gd name="T32" fmla="*/ 2 w 7"/>
                      <a:gd name="T33" fmla="*/ 9 h 12"/>
                      <a:gd name="T34" fmla="*/ 3 w 7"/>
                      <a:gd name="T35" fmla="*/ 10 h 12"/>
                      <a:gd name="T36" fmla="*/ 5 w 7"/>
                      <a:gd name="T37" fmla="*/ 10 h 12"/>
                      <a:gd name="T38" fmla="*/ 6 w 7"/>
                      <a:gd name="T39" fmla="*/ 12 h 12"/>
                      <a:gd name="T40" fmla="*/ 7 w 7"/>
                      <a:gd name="T41" fmla="*/ 11 h 12"/>
                      <a:gd name="T42" fmla="*/ 7 w 7"/>
                      <a:gd name="T43" fmla="*/ 10 h 12"/>
                      <a:gd name="T44" fmla="*/ 7 w 7"/>
                      <a:gd name="T45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7" h="12">
                        <a:moveTo>
                          <a:pt x="7" y="10"/>
                        </a:moveTo>
                        <a:lnTo>
                          <a:pt x="6" y="7"/>
                        </a:lnTo>
                        <a:lnTo>
                          <a:pt x="6" y="6"/>
                        </a:lnTo>
                        <a:lnTo>
                          <a:pt x="5" y="5"/>
                        </a:lnTo>
                        <a:lnTo>
                          <a:pt x="5" y="4"/>
                        </a:lnTo>
                        <a:lnTo>
                          <a:pt x="5" y="3"/>
                        </a:lnTo>
                        <a:lnTo>
                          <a:pt x="5" y="3"/>
                        </a:lnTo>
                        <a:lnTo>
                          <a:pt x="4" y="1"/>
                        </a:ln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6"/>
                        </a:lnTo>
                        <a:lnTo>
                          <a:pt x="2" y="6"/>
                        </a:lnTo>
                        <a:lnTo>
                          <a:pt x="4" y="7"/>
                        </a:lnTo>
                        <a:lnTo>
                          <a:pt x="2" y="9"/>
                        </a:lnTo>
                        <a:lnTo>
                          <a:pt x="2" y="9"/>
                        </a:lnTo>
                        <a:lnTo>
                          <a:pt x="3" y="10"/>
                        </a:lnTo>
                        <a:lnTo>
                          <a:pt x="5" y="10"/>
                        </a:lnTo>
                        <a:lnTo>
                          <a:pt x="6" y="12"/>
                        </a:lnTo>
                        <a:lnTo>
                          <a:pt x="7" y="11"/>
                        </a:lnTo>
                        <a:lnTo>
                          <a:pt x="7" y="10"/>
                        </a:lnTo>
                        <a:lnTo>
                          <a:pt x="7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9354C3B-BDF4-0BDE-1FA2-CCAAA61B8A4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54437" y="5305426"/>
                    <a:ext cx="515937" cy="1246188"/>
                  </a:xfrm>
                  <a:custGeom>
                    <a:avLst/>
                    <a:gdLst>
                      <a:gd name="T0" fmla="*/ 273 w 325"/>
                      <a:gd name="T1" fmla="*/ 773 h 785"/>
                      <a:gd name="T2" fmla="*/ 217 w 325"/>
                      <a:gd name="T3" fmla="*/ 753 h 785"/>
                      <a:gd name="T4" fmla="*/ 190 w 325"/>
                      <a:gd name="T5" fmla="*/ 726 h 785"/>
                      <a:gd name="T6" fmla="*/ 230 w 325"/>
                      <a:gd name="T7" fmla="*/ 776 h 785"/>
                      <a:gd name="T8" fmla="*/ 253 w 325"/>
                      <a:gd name="T9" fmla="*/ 785 h 785"/>
                      <a:gd name="T10" fmla="*/ 269 w 325"/>
                      <a:gd name="T11" fmla="*/ 784 h 785"/>
                      <a:gd name="T12" fmla="*/ 53 w 325"/>
                      <a:gd name="T13" fmla="*/ 0 h 785"/>
                      <a:gd name="T14" fmla="*/ 42 w 325"/>
                      <a:gd name="T15" fmla="*/ 29 h 785"/>
                      <a:gd name="T16" fmla="*/ 17 w 325"/>
                      <a:gd name="T17" fmla="*/ 65 h 785"/>
                      <a:gd name="T18" fmla="*/ 20 w 325"/>
                      <a:gd name="T19" fmla="*/ 112 h 785"/>
                      <a:gd name="T20" fmla="*/ 15 w 325"/>
                      <a:gd name="T21" fmla="*/ 136 h 785"/>
                      <a:gd name="T22" fmla="*/ 2 w 325"/>
                      <a:gd name="T23" fmla="*/ 180 h 785"/>
                      <a:gd name="T24" fmla="*/ 0 w 325"/>
                      <a:gd name="T25" fmla="*/ 227 h 785"/>
                      <a:gd name="T26" fmla="*/ 24 w 325"/>
                      <a:gd name="T27" fmla="*/ 272 h 785"/>
                      <a:gd name="T28" fmla="*/ 23 w 325"/>
                      <a:gd name="T29" fmla="*/ 318 h 785"/>
                      <a:gd name="T30" fmla="*/ 18 w 325"/>
                      <a:gd name="T31" fmla="*/ 353 h 785"/>
                      <a:gd name="T32" fmla="*/ 35 w 325"/>
                      <a:gd name="T33" fmla="*/ 399 h 785"/>
                      <a:gd name="T34" fmla="*/ 27 w 325"/>
                      <a:gd name="T35" fmla="*/ 430 h 785"/>
                      <a:gd name="T36" fmla="*/ 42 w 325"/>
                      <a:gd name="T37" fmla="*/ 482 h 785"/>
                      <a:gd name="T38" fmla="*/ 49 w 325"/>
                      <a:gd name="T39" fmla="*/ 513 h 785"/>
                      <a:gd name="T40" fmla="*/ 59 w 325"/>
                      <a:gd name="T41" fmla="*/ 531 h 785"/>
                      <a:gd name="T42" fmla="*/ 74 w 325"/>
                      <a:gd name="T43" fmla="*/ 545 h 785"/>
                      <a:gd name="T44" fmla="*/ 74 w 325"/>
                      <a:gd name="T45" fmla="*/ 563 h 785"/>
                      <a:gd name="T46" fmla="*/ 76 w 325"/>
                      <a:gd name="T47" fmla="*/ 613 h 785"/>
                      <a:gd name="T48" fmla="*/ 81 w 325"/>
                      <a:gd name="T49" fmla="*/ 639 h 785"/>
                      <a:gd name="T50" fmla="*/ 83 w 325"/>
                      <a:gd name="T51" fmla="*/ 675 h 785"/>
                      <a:gd name="T52" fmla="*/ 105 w 325"/>
                      <a:gd name="T53" fmla="*/ 681 h 785"/>
                      <a:gd name="T54" fmla="*/ 124 w 325"/>
                      <a:gd name="T55" fmla="*/ 712 h 785"/>
                      <a:gd name="T56" fmla="*/ 187 w 325"/>
                      <a:gd name="T57" fmla="*/ 718 h 785"/>
                      <a:gd name="T58" fmla="*/ 177 w 325"/>
                      <a:gd name="T59" fmla="*/ 706 h 785"/>
                      <a:gd name="T60" fmla="*/ 165 w 325"/>
                      <a:gd name="T61" fmla="*/ 672 h 785"/>
                      <a:gd name="T62" fmla="*/ 180 w 325"/>
                      <a:gd name="T63" fmla="*/ 635 h 785"/>
                      <a:gd name="T64" fmla="*/ 197 w 325"/>
                      <a:gd name="T65" fmla="*/ 602 h 785"/>
                      <a:gd name="T66" fmla="*/ 154 w 325"/>
                      <a:gd name="T67" fmla="*/ 579 h 785"/>
                      <a:gd name="T68" fmla="*/ 164 w 325"/>
                      <a:gd name="T69" fmla="*/ 550 h 785"/>
                      <a:gd name="T70" fmla="*/ 183 w 325"/>
                      <a:gd name="T71" fmla="*/ 538 h 785"/>
                      <a:gd name="T72" fmla="*/ 190 w 325"/>
                      <a:gd name="T73" fmla="*/ 501 h 785"/>
                      <a:gd name="T74" fmla="*/ 195 w 325"/>
                      <a:gd name="T75" fmla="*/ 481 h 785"/>
                      <a:gd name="T76" fmla="*/ 172 w 325"/>
                      <a:gd name="T77" fmla="*/ 482 h 785"/>
                      <a:gd name="T78" fmla="*/ 168 w 325"/>
                      <a:gd name="T79" fmla="*/ 452 h 785"/>
                      <a:gd name="T80" fmla="*/ 208 w 325"/>
                      <a:gd name="T81" fmla="*/ 458 h 785"/>
                      <a:gd name="T82" fmla="*/ 210 w 325"/>
                      <a:gd name="T83" fmla="*/ 438 h 785"/>
                      <a:gd name="T84" fmla="*/ 203 w 325"/>
                      <a:gd name="T85" fmla="*/ 406 h 785"/>
                      <a:gd name="T86" fmla="*/ 262 w 325"/>
                      <a:gd name="T87" fmla="*/ 404 h 785"/>
                      <a:gd name="T88" fmla="*/ 301 w 325"/>
                      <a:gd name="T89" fmla="*/ 360 h 785"/>
                      <a:gd name="T90" fmla="*/ 285 w 325"/>
                      <a:gd name="T91" fmla="*/ 338 h 785"/>
                      <a:gd name="T92" fmla="*/ 255 w 325"/>
                      <a:gd name="T93" fmla="*/ 300 h 785"/>
                      <a:gd name="T94" fmla="*/ 253 w 325"/>
                      <a:gd name="T95" fmla="*/ 272 h 785"/>
                      <a:gd name="T96" fmla="*/ 252 w 325"/>
                      <a:gd name="T97" fmla="*/ 243 h 785"/>
                      <a:gd name="T98" fmla="*/ 255 w 325"/>
                      <a:gd name="T99" fmla="*/ 200 h 785"/>
                      <a:gd name="T100" fmla="*/ 297 w 325"/>
                      <a:gd name="T101" fmla="*/ 144 h 785"/>
                      <a:gd name="T102" fmla="*/ 325 w 325"/>
                      <a:gd name="T103" fmla="*/ 122 h 785"/>
                      <a:gd name="T104" fmla="*/ 311 w 325"/>
                      <a:gd name="T105" fmla="*/ 89 h 785"/>
                      <a:gd name="T106" fmla="*/ 301 w 325"/>
                      <a:gd name="T107" fmla="*/ 114 h 785"/>
                      <a:gd name="T108" fmla="*/ 269 w 325"/>
                      <a:gd name="T109" fmla="*/ 137 h 785"/>
                      <a:gd name="T110" fmla="*/ 224 w 325"/>
                      <a:gd name="T111" fmla="*/ 127 h 785"/>
                      <a:gd name="T112" fmla="*/ 236 w 325"/>
                      <a:gd name="T113" fmla="*/ 80 h 785"/>
                      <a:gd name="T114" fmla="*/ 187 w 325"/>
                      <a:gd name="T115" fmla="*/ 53 h 785"/>
                      <a:gd name="T116" fmla="*/ 128 w 325"/>
                      <a:gd name="T117" fmla="*/ 11 h 785"/>
                      <a:gd name="T118" fmla="*/ 101 w 325"/>
                      <a:gd name="T119" fmla="*/ 4 h 785"/>
                      <a:gd name="T120" fmla="*/ 81 w 325"/>
                      <a:gd name="T121" fmla="*/ 6 h 7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25" h="785">
                        <a:moveTo>
                          <a:pt x="269" y="784"/>
                        </a:moveTo>
                        <a:lnTo>
                          <a:pt x="273" y="773"/>
                        </a:lnTo>
                        <a:lnTo>
                          <a:pt x="246" y="767"/>
                        </a:lnTo>
                        <a:lnTo>
                          <a:pt x="217" y="753"/>
                        </a:lnTo>
                        <a:lnTo>
                          <a:pt x="201" y="736"/>
                        </a:lnTo>
                        <a:lnTo>
                          <a:pt x="190" y="726"/>
                        </a:lnTo>
                        <a:lnTo>
                          <a:pt x="211" y="776"/>
                        </a:lnTo>
                        <a:lnTo>
                          <a:pt x="230" y="776"/>
                        </a:lnTo>
                        <a:lnTo>
                          <a:pt x="241" y="777"/>
                        </a:lnTo>
                        <a:lnTo>
                          <a:pt x="253" y="785"/>
                        </a:lnTo>
                        <a:lnTo>
                          <a:pt x="269" y="784"/>
                        </a:lnTo>
                        <a:lnTo>
                          <a:pt x="269" y="784"/>
                        </a:lnTo>
                        <a:close/>
                        <a:moveTo>
                          <a:pt x="81" y="6"/>
                        </a:moveTo>
                        <a:lnTo>
                          <a:pt x="53" y="0"/>
                        </a:lnTo>
                        <a:lnTo>
                          <a:pt x="38" y="22"/>
                        </a:lnTo>
                        <a:lnTo>
                          <a:pt x="42" y="29"/>
                        </a:lnTo>
                        <a:lnTo>
                          <a:pt x="37" y="53"/>
                        </a:lnTo>
                        <a:lnTo>
                          <a:pt x="17" y="65"/>
                        </a:lnTo>
                        <a:lnTo>
                          <a:pt x="22" y="104"/>
                        </a:lnTo>
                        <a:lnTo>
                          <a:pt x="20" y="112"/>
                        </a:lnTo>
                        <a:lnTo>
                          <a:pt x="27" y="121"/>
                        </a:lnTo>
                        <a:lnTo>
                          <a:pt x="15" y="136"/>
                        </a:lnTo>
                        <a:lnTo>
                          <a:pt x="5" y="158"/>
                        </a:lnTo>
                        <a:lnTo>
                          <a:pt x="2" y="180"/>
                        </a:lnTo>
                        <a:lnTo>
                          <a:pt x="8" y="203"/>
                        </a:lnTo>
                        <a:lnTo>
                          <a:pt x="0" y="227"/>
                        </a:lnTo>
                        <a:lnTo>
                          <a:pt x="19" y="268"/>
                        </a:lnTo>
                        <a:lnTo>
                          <a:pt x="24" y="272"/>
                        </a:lnTo>
                        <a:lnTo>
                          <a:pt x="29" y="295"/>
                        </a:lnTo>
                        <a:lnTo>
                          <a:pt x="23" y="318"/>
                        </a:lnTo>
                        <a:lnTo>
                          <a:pt x="29" y="338"/>
                        </a:lnTo>
                        <a:lnTo>
                          <a:pt x="18" y="353"/>
                        </a:lnTo>
                        <a:lnTo>
                          <a:pt x="23" y="376"/>
                        </a:lnTo>
                        <a:lnTo>
                          <a:pt x="35" y="399"/>
                        </a:lnTo>
                        <a:lnTo>
                          <a:pt x="26" y="409"/>
                        </a:lnTo>
                        <a:lnTo>
                          <a:pt x="27" y="430"/>
                        </a:lnTo>
                        <a:lnTo>
                          <a:pt x="30" y="453"/>
                        </a:lnTo>
                        <a:lnTo>
                          <a:pt x="42" y="482"/>
                        </a:lnTo>
                        <a:lnTo>
                          <a:pt x="36" y="486"/>
                        </a:lnTo>
                        <a:lnTo>
                          <a:pt x="49" y="513"/>
                        </a:lnTo>
                        <a:lnTo>
                          <a:pt x="62" y="521"/>
                        </a:lnTo>
                        <a:lnTo>
                          <a:pt x="59" y="531"/>
                        </a:lnTo>
                        <a:lnTo>
                          <a:pt x="69" y="536"/>
                        </a:lnTo>
                        <a:lnTo>
                          <a:pt x="74" y="545"/>
                        </a:lnTo>
                        <a:lnTo>
                          <a:pt x="67" y="549"/>
                        </a:lnTo>
                        <a:lnTo>
                          <a:pt x="74" y="563"/>
                        </a:lnTo>
                        <a:lnTo>
                          <a:pt x="78" y="593"/>
                        </a:lnTo>
                        <a:lnTo>
                          <a:pt x="76" y="613"/>
                        </a:lnTo>
                        <a:lnTo>
                          <a:pt x="82" y="625"/>
                        </a:lnTo>
                        <a:lnTo>
                          <a:pt x="81" y="639"/>
                        </a:lnTo>
                        <a:lnTo>
                          <a:pt x="72" y="649"/>
                        </a:lnTo>
                        <a:lnTo>
                          <a:pt x="83" y="675"/>
                        </a:lnTo>
                        <a:lnTo>
                          <a:pt x="92" y="682"/>
                        </a:lnTo>
                        <a:lnTo>
                          <a:pt x="105" y="681"/>
                        </a:lnTo>
                        <a:lnTo>
                          <a:pt x="111" y="698"/>
                        </a:lnTo>
                        <a:lnTo>
                          <a:pt x="124" y="712"/>
                        </a:lnTo>
                        <a:lnTo>
                          <a:pt x="169" y="715"/>
                        </a:lnTo>
                        <a:lnTo>
                          <a:pt x="187" y="718"/>
                        </a:lnTo>
                        <a:lnTo>
                          <a:pt x="195" y="719"/>
                        </a:lnTo>
                        <a:lnTo>
                          <a:pt x="177" y="706"/>
                        </a:lnTo>
                        <a:lnTo>
                          <a:pt x="162" y="682"/>
                        </a:lnTo>
                        <a:lnTo>
                          <a:pt x="165" y="672"/>
                        </a:lnTo>
                        <a:lnTo>
                          <a:pt x="178" y="662"/>
                        </a:lnTo>
                        <a:lnTo>
                          <a:pt x="180" y="635"/>
                        </a:lnTo>
                        <a:lnTo>
                          <a:pt x="198" y="622"/>
                        </a:lnTo>
                        <a:lnTo>
                          <a:pt x="197" y="602"/>
                        </a:lnTo>
                        <a:lnTo>
                          <a:pt x="178" y="596"/>
                        </a:lnTo>
                        <a:lnTo>
                          <a:pt x="154" y="579"/>
                        </a:lnTo>
                        <a:lnTo>
                          <a:pt x="154" y="563"/>
                        </a:lnTo>
                        <a:lnTo>
                          <a:pt x="164" y="550"/>
                        </a:lnTo>
                        <a:lnTo>
                          <a:pt x="182" y="550"/>
                        </a:lnTo>
                        <a:lnTo>
                          <a:pt x="183" y="538"/>
                        </a:lnTo>
                        <a:lnTo>
                          <a:pt x="178" y="515"/>
                        </a:lnTo>
                        <a:lnTo>
                          <a:pt x="190" y="501"/>
                        </a:lnTo>
                        <a:lnTo>
                          <a:pt x="204" y="493"/>
                        </a:lnTo>
                        <a:lnTo>
                          <a:pt x="195" y="481"/>
                        </a:lnTo>
                        <a:lnTo>
                          <a:pt x="187" y="489"/>
                        </a:lnTo>
                        <a:lnTo>
                          <a:pt x="172" y="482"/>
                        </a:lnTo>
                        <a:lnTo>
                          <a:pt x="162" y="459"/>
                        </a:lnTo>
                        <a:lnTo>
                          <a:pt x="168" y="452"/>
                        </a:lnTo>
                        <a:lnTo>
                          <a:pt x="190" y="462"/>
                        </a:lnTo>
                        <a:lnTo>
                          <a:pt x="208" y="458"/>
                        </a:lnTo>
                        <a:lnTo>
                          <a:pt x="218" y="450"/>
                        </a:lnTo>
                        <a:lnTo>
                          <a:pt x="210" y="438"/>
                        </a:lnTo>
                        <a:lnTo>
                          <a:pt x="210" y="421"/>
                        </a:lnTo>
                        <a:lnTo>
                          <a:pt x="203" y="406"/>
                        </a:lnTo>
                        <a:lnTo>
                          <a:pt x="224" y="409"/>
                        </a:lnTo>
                        <a:lnTo>
                          <a:pt x="262" y="404"/>
                        </a:lnTo>
                        <a:lnTo>
                          <a:pt x="289" y="391"/>
                        </a:lnTo>
                        <a:lnTo>
                          <a:pt x="301" y="360"/>
                        </a:lnTo>
                        <a:lnTo>
                          <a:pt x="300" y="348"/>
                        </a:lnTo>
                        <a:lnTo>
                          <a:pt x="285" y="338"/>
                        </a:lnTo>
                        <a:lnTo>
                          <a:pt x="285" y="321"/>
                        </a:lnTo>
                        <a:lnTo>
                          <a:pt x="255" y="300"/>
                        </a:lnTo>
                        <a:lnTo>
                          <a:pt x="254" y="288"/>
                        </a:lnTo>
                        <a:lnTo>
                          <a:pt x="253" y="272"/>
                        </a:lnTo>
                        <a:lnTo>
                          <a:pt x="256" y="267"/>
                        </a:lnTo>
                        <a:lnTo>
                          <a:pt x="252" y="243"/>
                        </a:lnTo>
                        <a:lnTo>
                          <a:pt x="253" y="219"/>
                        </a:lnTo>
                        <a:lnTo>
                          <a:pt x="255" y="200"/>
                        </a:lnTo>
                        <a:lnTo>
                          <a:pt x="277" y="168"/>
                        </a:lnTo>
                        <a:lnTo>
                          <a:pt x="297" y="144"/>
                        </a:lnTo>
                        <a:lnTo>
                          <a:pt x="309" y="135"/>
                        </a:lnTo>
                        <a:lnTo>
                          <a:pt x="325" y="122"/>
                        </a:lnTo>
                        <a:lnTo>
                          <a:pt x="323" y="103"/>
                        </a:lnTo>
                        <a:lnTo>
                          <a:pt x="311" y="89"/>
                        </a:lnTo>
                        <a:lnTo>
                          <a:pt x="302" y="94"/>
                        </a:lnTo>
                        <a:lnTo>
                          <a:pt x="301" y="114"/>
                        </a:lnTo>
                        <a:lnTo>
                          <a:pt x="285" y="133"/>
                        </a:lnTo>
                        <a:lnTo>
                          <a:pt x="269" y="137"/>
                        </a:lnTo>
                        <a:lnTo>
                          <a:pt x="246" y="133"/>
                        </a:lnTo>
                        <a:lnTo>
                          <a:pt x="224" y="127"/>
                        </a:lnTo>
                        <a:lnTo>
                          <a:pt x="240" y="90"/>
                        </a:lnTo>
                        <a:lnTo>
                          <a:pt x="236" y="80"/>
                        </a:lnTo>
                        <a:lnTo>
                          <a:pt x="214" y="71"/>
                        </a:lnTo>
                        <a:lnTo>
                          <a:pt x="187" y="53"/>
                        </a:lnTo>
                        <a:lnTo>
                          <a:pt x="170" y="49"/>
                        </a:lnTo>
                        <a:lnTo>
                          <a:pt x="128" y="11"/>
                        </a:lnTo>
                        <a:lnTo>
                          <a:pt x="124" y="6"/>
                        </a:lnTo>
                        <a:lnTo>
                          <a:pt x="101" y="4"/>
                        </a:lnTo>
                        <a:lnTo>
                          <a:pt x="94" y="24"/>
                        </a:lnTo>
                        <a:lnTo>
                          <a:pt x="81" y="6"/>
                        </a:lnTo>
                        <a:lnTo>
                          <a:pt x="81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4F83E9A-FD69-A146-DAC3-76032B4FDB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7287" y="4851401"/>
                    <a:ext cx="415925" cy="495300"/>
                  </a:xfrm>
                  <a:custGeom>
                    <a:avLst/>
                    <a:gdLst>
                      <a:gd name="T0" fmla="*/ 253 w 262"/>
                      <a:gd name="T1" fmla="*/ 247 h 312"/>
                      <a:gd name="T2" fmla="*/ 258 w 262"/>
                      <a:gd name="T3" fmla="*/ 243 h 312"/>
                      <a:gd name="T4" fmla="*/ 255 w 262"/>
                      <a:gd name="T5" fmla="*/ 229 h 312"/>
                      <a:gd name="T6" fmla="*/ 260 w 262"/>
                      <a:gd name="T7" fmla="*/ 218 h 312"/>
                      <a:gd name="T8" fmla="*/ 262 w 262"/>
                      <a:gd name="T9" fmla="*/ 200 h 312"/>
                      <a:gd name="T10" fmla="*/ 256 w 262"/>
                      <a:gd name="T11" fmla="*/ 185 h 312"/>
                      <a:gd name="T12" fmla="*/ 244 w 262"/>
                      <a:gd name="T13" fmla="*/ 178 h 312"/>
                      <a:gd name="T14" fmla="*/ 241 w 262"/>
                      <a:gd name="T15" fmla="*/ 169 h 312"/>
                      <a:gd name="T16" fmla="*/ 243 w 262"/>
                      <a:gd name="T17" fmla="*/ 156 h 312"/>
                      <a:gd name="T18" fmla="*/ 203 w 262"/>
                      <a:gd name="T19" fmla="*/ 154 h 312"/>
                      <a:gd name="T20" fmla="*/ 194 w 262"/>
                      <a:gd name="T21" fmla="*/ 127 h 312"/>
                      <a:gd name="T22" fmla="*/ 199 w 262"/>
                      <a:gd name="T23" fmla="*/ 126 h 312"/>
                      <a:gd name="T24" fmla="*/ 198 w 262"/>
                      <a:gd name="T25" fmla="*/ 116 h 312"/>
                      <a:gd name="T26" fmla="*/ 194 w 262"/>
                      <a:gd name="T27" fmla="*/ 109 h 312"/>
                      <a:gd name="T28" fmla="*/ 192 w 262"/>
                      <a:gd name="T29" fmla="*/ 95 h 312"/>
                      <a:gd name="T30" fmla="*/ 180 w 262"/>
                      <a:gd name="T31" fmla="*/ 89 h 312"/>
                      <a:gd name="T32" fmla="*/ 167 w 262"/>
                      <a:gd name="T33" fmla="*/ 89 h 312"/>
                      <a:gd name="T34" fmla="*/ 157 w 262"/>
                      <a:gd name="T35" fmla="*/ 81 h 312"/>
                      <a:gd name="T36" fmla="*/ 143 w 262"/>
                      <a:gd name="T37" fmla="*/ 77 h 312"/>
                      <a:gd name="T38" fmla="*/ 134 w 262"/>
                      <a:gd name="T39" fmla="*/ 68 h 312"/>
                      <a:gd name="T40" fmla="*/ 111 w 262"/>
                      <a:gd name="T41" fmla="*/ 64 h 312"/>
                      <a:gd name="T42" fmla="*/ 86 w 262"/>
                      <a:gd name="T43" fmla="*/ 43 h 312"/>
                      <a:gd name="T44" fmla="*/ 87 w 262"/>
                      <a:gd name="T45" fmla="*/ 27 h 312"/>
                      <a:gd name="T46" fmla="*/ 85 w 262"/>
                      <a:gd name="T47" fmla="*/ 18 h 312"/>
                      <a:gd name="T48" fmla="*/ 85 w 262"/>
                      <a:gd name="T49" fmla="*/ 0 h 312"/>
                      <a:gd name="T50" fmla="*/ 58 w 262"/>
                      <a:gd name="T51" fmla="*/ 5 h 312"/>
                      <a:gd name="T52" fmla="*/ 48 w 262"/>
                      <a:gd name="T53" fmla="*/ 13 h 312"/>
                      <a:gd name="T54" fmla="*/ 30 w 262"/>
                      <a:gd name="T55" fmla="*/ 22 h 312"/>
                      <a:gd name="T56" fmla="*/ 26 w 262"/>
                      <a:gd name="T57" fmla="*/ 30 h 312"/>
                      <a:gd name="T58" fmla="*/ 15 w 262"/>
                      <a:gd name="T59" fmla="*/ 31 h 312"/>
                      <a:gd name="T60" fmla="*/ 0 w 262"/>
                      <a:gd name="T61" fmla="*/ 28 h 312"/>
                      <a:gd name="T62" fmla="*/ 20 w 262"/>
                      <a:gd name="T63" fmla="*/ 66 h 312"/>
                      <a:gd name="T64" fmla="*/ 16 w 262"/>
                      <a:gd name="T65" fmla="*/ 75 h 312"/>
                      <a:gd name="T66" fmla="*/ 16 w 262"/>
                      <a:gd name="T67" fmla="*/ 91 h 312"/>
                      <a:gd name="T68" fmla="*/ 17 w 262"/>
                      <a:gd name="T69" fmla="*/ 111 h 312"/>
                      <a:gd name="T70" fmla="*/ 11 w 262"/>
                      <a:gd name="T71" fmla="*/ 123 h 312"/>
                      <a:gd name="T72" fmla="*/ 15 w 262"/>
                      <a:gd name="T73" fmla="*/ 132 h 312"/>
                      <a:gd name="T74" fmla="*/ 11 w 262"/>
                      <a:gd name="T75" fmla="*/ 140 h 312"/>
                      <a:gd name="T76" fmla="*/ 21 w 262"/>
                      <a:gd name="T77" fmla="*/ 160 h 312"/>
                      <a:gd name="T78" fmla="*/ 11 w 262"/>
                      <a:gd name="T79" fmla="*/ 186 h 312"/>
                      <a:gd name="T80" fmla="*/ 22 w 262"/>
                      <a:gd name="T81" fmla="*/ 202 h 312"/>
                      <a:gd name="T82" fmla="*/ 27 w 262"/>
                      <a:gd name="T83" fmla="*/ 219 h 312"/>
                      <a:gd name="T84" fmla="*/ 39 w 262"/>
                      <a:gd name="T85" fmla="*/ 229 h 312"/>
                      <a:gd name="T86" fmla="*/ 35 w 262"/>
                      <a:gd name="T87" fmla="*/ 252 h 312"/>
                      <a:gd name="T88" fmla="*/ 48 w 262"/>
                      <a:gd name="T89" fmla="*/ 279 h 312"/>
                      <a:gd name="T90" fmla="*/ 60 w 262"/>
                      <a:gd name="T91" fmla="*/ 312 h 312"/>
                      <a:gd name="T92" fmla="*/ 74 w 262"/>
                      <a:gd name="T93" fmla="*/ 308 h 312"/>
                      <a:gd name="T94" fmla="*/ 89 w 262"/>
                      <a:gd name="T95" fmla="*/ 286 h 312"/>
                      <a:gd name="T96" fmla="*/ 117 w 262"/>
                      <a:gd name="T97" fmla="*/ 292 h 312"/>
                      <a:gd name="T98" fmla="*/ 130 w 262"/>
                      <a:gd name="T99" fmla="*/ 310 h 312"/>
                      <a:gd name="T100" fmla="*/ 137 w 262"/>
                      <a:gd name="T101" fmla="*/ 290 h 312"/>
                      <a:gd name="T102" fmla="*/ 160 w 262"/>
                      <a:gd name="T103" fmla="*/ 292 h 312"/>
                      <a:gd name="T104" fmla="*/ 164 w 262"/>
                      <a:gd name="T105" fmla="*/ 297 h 312"/>
                      <a:gd name="T106" fmla="*/ 170 w 262"/>
                      <a:gd name="T107" fmla="*/ 268 h 312"/>
                      <a:gd name="T108" fmla="*/ 169 w 262"/>
                      <a:gd name="T109" fmla="*/ 256 h 312"/>
                      <a:gd name="T110" fmla="*/ 177 w 262"/>
                      <a:gd name="T111" fmla="*/ 234 h 312"/>
                      <a:gd name="T112" fmla="*/ 212 w 262"/>
                      <a:gd name="T113" fmla="*/ 228 h 312"/>
                      <a:gd name="T114" fmla="*/ 231 w 262"/>
                      <a:gd name="T115" fmla="*/ 228 h 312"/>
                      <a:gd name="T116" fmla="*/ 252 w 262"/>
                      <a:gd name="T117" fmla="*/ 240 h 312"/>
                      <a:gd name="T118" fmla="*/ 253 w 262"/>
                      <a:gd name="T119" fmla="*/ 247 h 312"/>
                      <a:gd name="T120" fmla="*/ 253 w 262"/>
                      <a:gd name="T121" fmla="*/ 247 h 3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62" h="312">
                        <a:moveTo>
                          <a:pt x="253" y="247"/>
                        </a:moveTo>
                        <a:lnTo>
                          <a:pt x="258" y="243"/>
                        </a:lnTo>
                        <a:lnTo>
                          <a:pt x="255" y="229"/>
                        </a:lnTo>
                        <a:lnTo>
                          <a:pt x="260" y="218"/>
                        </a:lnTo>
                        <a:lnTo>
                          <a:pt x="262" y="200"/>
                        </a:lnTo>
                        <a:lnTo>
                          <a:pt x="256" y="185"/>
                        </a:lnTo>
                        <a:lnTo>
                          <a:pt x="244" y="178"/>
                        </a:lnTo>
                        <a:lnTo>
                          <a:pt x="241" y="169"/>
                        </a:lnTo>
                        <a:lnTo>
                          <a:pt x="243" y="156"/>
                        </a:lnTo>
                        <a:lnTo>
                          <a:pt x="203" y="154"/>
                        </a:lnTo>
                        <a:lnTo>
                          <a:pt x="194" y="127"/>
                        </a:lnTo>
                        <a:lnTo>
                          <a:pt x="199" y="126"/>
                        </a:lnTo>
                        <a:lnTo>
                          <a:pt x="198" y="116"/>
                        </a:lnTo>
                        <a:lnTo>
                          <a:pt x="194" y="109"/>
                        </a:lnTo>
                        <a:lnTo>
                          <a:pt x="192" y="95"/>
                        </a:lnTo>
                        <a:lnTo>
                          <a:pt x="180" y="89"/>
                        </a:lnTo>
                        <a:lnTo>
                          <a:pt x="167" y="89"/>
                        </a:lnTo>
                        <a:lnTo>
                          <a:pt x="157" y="81"/>
                        </a:lnTo>
                        <a:lnTo>
                          <a:pt x="143" y="77"/>
                        </a:lnTo>
                        <a:lnTo>
                          <a:pt x="134" y="68"/>
                        </a:lnTo>
                        <a:lnTo>
                          <a:pt x="111" y="64"/>
                        </a:lnTo>
                        <a:lnTo>
                          <a:pt x="86" y="43"/>
                        </a:lnTo>
                        <a:lnTo>
                          <a:pt x="87" y="27"/>
                        </a:lnTo>
                        <a:lnTo>
                          <a:pt x="85" y="18"/>
                        </a:lnTo>
                        <a:lnTo>
                          <a:pt x="85" y="0"/>
                        </a:lnTo>
                        <a:lnTo>
                          <a:pt x="58" y="5"/>
                        </a:lnTo>
                        <a:lnTo>
                          <a:pt x="48" y="13"/>
                        </a:lnTo>
                        <a:lnTo>
                          <a:pt x="30" y="22"/>
                        </a:lnTo>
                        <a:lnTo>
                          <a:pt x="26" y="30"/>
                        </a:lnTo>
                        <a:lnTo>
                          <a:pt x="15" y="31"/>
                        </a:lnTo>
                        <a:lnTo>
                          <a:pt x="0" y="28"/>
                        </a:lnTo>
                        <a:lnTo>
                          <a:pt x="20" y="66"/>
                        </a:lnTo>
                        <a:lnTo>
                          <a:pt x="16" y="75"/>
                        </a:lnTo>
                        <a:lnTo>
                          <a:pt x="16" y="91"/>
                        </a:lnTo>
                        <a:lnTo>
                          <a:pt x="17" y="111"/>
                        </a:lnTo>
                        <a:lnTo>
                          <a:pt x="11" y="123"/>
                        </a:lnTo>
                        <a:lnTo>
                          <a:pt x="15" y="132"/>
                        </a:lnTo>
                        <a:lnTo>
                          <a:pt x="11" y="140"/>
                        </a:lnTo>
                        <a:lnTo>
                          <a:pt x="21" y="160"/>
                        </a:lnTo>
                        <a:lnTo>
                          <a:pt x="11" y="186"/>
                        </a:lnTo>
                        <a:lnTo>
                          <a:pt x="22" y="202"/>
                        </a:lnTo>
                        <a:lnTo>
                          <a:pt x="27" y="219"/>
                        </a:lnTo>
                        <a:lnTo>
                          <a:pt x="39" y="229"/>
                        </a:lnTo>
                        <a:lnTo>
                          <a:pt x="35" y="252"/>
                        </a:lnTo>
                        <a:lnTo>
                          <a:pt x="48" y="279"/>
                        </a:lnTo>
                        <a:lnTo>
                          <a:pt x="60" y="312"/>
                        </a:lnTo>
                        <a:lnTo>
                          <a:pt x="74" y="308"/>
                        </a:lnTo>
                        <a:lnTo>
                          <a:pt x="89" y="286"/>
                        </a:lnTo>
                        <a:lnTo>
                          <a:pt x="117" y="292"/>
                        </a:lnTo>
                        <a:lnTo>
                          <a:pt x="130" y="310"/>
                        </a:lnTo>
                        <a:lnTo>
                          <a:pt x="137" y="290"/>
                        </a:lnTo>
                        <a:lnTo>
                          <a:pt x="160" y="292"/>
                        </a:lnTo>
                        <a:lnTo>
                          <a:pt x="164" y="297"/>
                        </a:lnTo>
                        <a:lnTo>
                          <a:pt x="170" y="268"/>
                        </a:lnTo>
                        <a:lnTo>
                          <a:pt x="169" y="256"/>
                        </a:lnTo>
                        <a:lnTo>
                          <a:pt x="177" y="234"/>
                        </a:lnTo>
                        <a:lnTo>
                          <a:pt x="212" y="228"/>
                        </a:lnTo>
                        <a:lnTo>
                          <a:pt x="231" y="228"/>
                        </a:lnTo>
                        <a:lnTo>
                          <a:pt x="252" y="240"/>
                        </a:lnTo>
                        <a:lnTo>
                          <a:pt x="253" y="247"/>
                        </a:lnTo>
                        <a:lnTo>
                          <a:pt x="253" y="24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FD9E543-F9D8-9E45-6007-1BE5CF84E2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1712" y="4284663"/>
                    <a:ext cx="1304925" cy="1471613"/>
                  </a:xfrm>
                  <a:custGeom>
                    <a:avLst/>
                    <a:gdLst>
                      <a:gd name="T0" fmla="*/ 339 w 822"/>
                      <a:gd name="T1" fmla="*/ 85 h 927"/>
                      <a:gd name="T2" fmla="*/ 310 w 822"/>
                      <a:gd name="T3" fmla="*/ 94 h 927"/>
                      <a:gd name="T4" fmla="*/ 295 w 822"/>
                      <a:gd name="T5" fmla="*/ 39 h 927"/>
                      <a:gd name="T6" fmla="*/ 292 w 822"/>
                      <a:gd name="T7" fmla="*/ 6 h 927"/>
                      <a:gd name="T8" fmla="*/ 271 w 822"/>
                      <a:gd name="T9" fmla="*/ 17 h 927"/>
                      <a:gd name="T10" fmla="*/ 210 w 822"/>
                      <a:gd name="T11" fmla="*/ 29 h 927"/>
                      <a:gd name="T12" fmla="*/ 198 w 822"/>
                      <a:gd name="T13" fmla="*/ 51 h 927"/>
                      <a:gd name="T14" fmla="*/ 204 w 822"/>
                      <a:gd name="T15" fmla="*/ 80 h 927"/>
                      <a:gd name="T16" fmla="*/ 173 w 822"/>
                      <a:gd name="T17" fmla="*/ 106 h 927"/>
                      <a:gd name="T18" fmla="*/ 138 w 822"/>
                      <a:gd name="T19" fmla="*/ 84 h 927"/>
                      <a:gd name="T20" fmla="*/ 85 w 822"/>
                      <a:gd name="T21" fmla="*/ 99 h 927"/>
                      <a:gd name="T22" fmla="*/ 80 w 822"/>
                      <a:gd name="T23" fmla="*/ 112 h 927"/>
                      <a:gd name="T24" fmla="*/ 92 w 822"/>
                      <a:gd name="T25" fmla="*/ 162 h 927"/>
                      <a:gd name="T26" fmla="*/ 45 w 822"/>
                      <a:gd name="T27" fmla="*/ 235 h 927"/>
                      <a:gd name="T28" fmla="*/ 18 w 822"/>
                      <a:gd name="T29" fmla="*/ 282 h 927"/>
                      <a:gd name="T30" fmla="*/ 10 w 822"/>
                      <a:gd name="T31" fmla="*/ 325 h 927"/>
                      <a:gd name="T32" fmla="*/ 42 w 822"/>
                      <a:gd name="T33" fmla="*/ 363 h 927"/>
                      <a:gd name="T34" fmla="*/ 86 w 822"/>
                      <a:gd name="T35" fmla="*/ 390 h 927"/>
                      <a:gd name="T36" fmla="*/ 128 w 822"/>
                      <a:gd name="T37" fmla="*/ 379 h 927"/>
                      <a:gd name="T38" fmla="*/ 183 w 822"/>
                      <a:gd name="T39" fmla="*/ 375 h 927"/>
                      <a:gd name="T40" fmla="*/ 232 w 822"/>
                      <a:gd name="T41" fmla="*/ 425 h 927"/>
                      <a:gd name="T42" fmla="*/ 278 w 822"/>
                      <a:gd name="T43" fmla="*/ 446 h 927"/>
                      <a:gd name="T44" fmla="*/ 297 w 822"/>
                      <a:gd name="T45" fmla="*/ 483 h 927"/>
                      <a:gd name="T46" fmla="*/ 339 w 822"/>
                      <a:gd name="T47" fmla="*/ 526 h 927"/>
                      <a:gd name="T48" fmla="*/ 358 w 822"/>
                      <a:gd name="T49" fmla="*/ 575 h 927"/>
                      <a:gd name="T50" fmla="*/ 357 w 822"/>
                      <a:gd name="T51" fmla="*/ 617 h 927"/>
                      <a:gd name="T52" fmla="*/ 404 w 822"/>
                      <a:gd name="T53" fmla="*/ 657 h 927"/>
                      <a:gd name="T54" fmla="*/ 423 w 822"/>
                      <a:gd name="T55" fmla="*/ 696 h 927"/>
                      <a:gd name="T56" fmla="*/ 438 w 822"/>
                      <a:gd name="T57" fmla="*/ 723 h 927"/>
                      <a:gd name="T58" fmla="*/ 459 w 822"/>
                      <a:gd name="T59" fmla="*/ 765 h 927"/>
                      <a:gd name="T60" fmla="*/ 389 w 822"/>
                      <a:gd name="T61" fmla="*/ 843 h 927"/>
                      <a:gd name="T62" fmla="*/ 455 w 822"/>
                      <a:gd name="T63" fmla="*/ 873 h 927"/>
                      <a:gd name="T64" fmla="*/ 488 w 822"/>
                      <a:gd name="T65" fmla="*/ 927 h 927"/>
                      <a:gd name="T66" fmla="*/ 531 w 822"/>
                      <a:gd name="T67" fmla="*/ 861 h 927"/>
                      <a:gd name="T68" fmla="*/ 564 w 822"/>
                      <a:gd name="T69" fmla="*/ 770 h 927"/>
                      <a:gd name="T70" fmla="*/ 598 w 822"/>
                      <a:gd name="T71" fmla="*/ 698 h 927"/>
                      <a:gd name="T72" fmla="*/ 688 w 822"/>
                      <a:gd name="T73" fmla="*/ 671 h 927"/>
                      <a:gd name="T74" fmla="*/ 729 w 822"/>
                      <a:gd name="T75" fmla="*/ 591 h 927"/>
                      <a:gd name="T76" fmla="*/ 742 w 822"/>
                      <a:gd name="T77" fmla="*/ 497 h 927"/>
                      <a:gd name="T78" fmla="*/ 763 w 822"/>
                      <a:gd name="T79" fmla="*/ 414 h 927"/>
                      <a:gd name="T80" fmla="*/ 822 w 822"/>
                      <a:gd name="T81" fmla="*/ 300 h 927"/>
                      <a:gd name="T82" fmla="*/ 785 w 822"/>
                      <a:gd name="T83" fmla="*/ 247 h 927"/>
                      <a:gd name="T84" fmla="*/ 679 w 822"/>
                      <a:gd name="T85" fmla="*/ 194 h 927"/>
                      <a:gd name="T86" fmla="*/ 607 w 822"/>
                      <a:gd name="T87" fmla="*/ 162 h 927"/>
                      <a:gd name="T88" fmla="*/ 529 w 822"/>
                      <a:gd name="T89" fmla="*/ 131 h 927"/>
                      <a:gd name="T90" fmla="*/ 501 w 822"/>
                      <a:gd name="T91" fmla="*/ 83 h 927"/>
                      <a:gd name="T92" fmla="*/ 466 w 822"/>
                      <a:gd name="T93" fmla="*/ 26 h 927"/>
                      <a:gd name="T94" fmla="*/ 428 w 822"/>
                      <a:gd name="T95" fmla="*/ 76 h 927"/>
                      <a:gd name="T96" fmla="*/ 406 w 822"/>
                      <a:gd name="T97" fmla="*/ 70 h 927"/>
                      <a:gd name="T98" fmla="*/ 373 w 822"/>
                      <a:gd name="T99" fmla="*/ 72 h 927"/>
                      <a:gd name="T100" fmla="*/ 363 w 822"/>
                      <a:gd name="T101" fmla="*/ 80 h 9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822" h="927">
                        <a:moveTo>
                          <a:pt x="363" y="80"/>
                        </a:moveTo>
                        <a:lnTo>
                          <a:pt x="357" y="80"/>
                        </a:lnTo>
                        <a:lnTo>
                          <a:pt x="346" y="79"/>
                        </a:lnTo>
                        <a:lnTo>
                          <a:pt x="339" y="85"/>
                        </a:lnTo>
                        <a:lnTo>
                          <a:pt x="329" y="89"/>
                        </a:lnTo>
                        <a:lnTo>
                          <a:pt x="324" y="90"/>
                        </a:lnTo>
                        <a:lnTo>
                          <a:pt x="321" y="94"/>
                        </a:lnTo>
                        <a:lnTo>
                          <a:pt x="310" y="94"/>
                        </a:lnTo>
                        <a:lnTo>
                          <a:pt x="297" y="82"/>
                        </a:lnTo>
                        <a:lnTo>
                          <a:pt x="296" y="72"/>
                        </a:lnTo>
                        <a:lnTo>
                          <a:pt x="291" y="59"/>
                        </a:lnTo>
                        <a:lnTo>
                          <a:pt x="295" y="39"/>
                        </a:lnTo>
                        <a:lnTo>
                          <a:pt x="301" y="31"/>
                        </a:lnTo>
                        <a:lnTo>
                          <a:pt x="296" y="20"/>
                        </a:lnTo>
                        <a:lnTo>
                          <a:pt x="289" y="16"/>
                        </a:lnTo>
                        <a:lnTo>
                          <a:pt x="292" y="6"/>
                        </a:lnTo>
                        <a:lnTo>
                          <a:pt x="287" y="0"/>
                        </a:lnTo>
                        <a:lnTo>
                          <a:pt x="277" y="1"/>
                        </a:lnTo>
                        <a:lnTo>
                          <a:pt x="279" y="9"/>
                        </a:lnTo>
                        <a:lnTo>
                          <a:pt x="271" y="17"/>
                        </a:lnTo>
                        <a:lnTo>
                          <a:pt x="247" y="26"/>
                        </a:lnTo>
                        <a:lnTo>
                          <a:pt x="232" y="30"/>
                        </a:lnTo>
                        <a:lnTo>
                          <a:pt x="226" y="36"/>
                        </a:lnTo>
                        <a:lnTo>
                          <a:pt x="210" y="29"/>
                        </a:lnTo>
                        <a:lnTo>
                          <a:pt x="194" y="26"/>
                        </a:lnTo>
                        <a:lnTo>
                          <a:pt x="190" y="29"/>
                        </a:lnTo>
                        <a:lnTo>
                          <a:pt x="199" y="35"/>
                        </a:lnTo>
                        <a:lnTo>
                          <a:pt x="198" y="51"/>
                        </a:lnTo>
                        <a:lnTo>
                          <a:pt x="200" y="66"/>
                        </a:lnTo>
                        <a:lnTo>
                          <a:pt x="219" y="67"/>
                        </a:lnTo>
                        <a:lnTo>
                          <a:pt x="220" y="73"/>
                        </a:lnTo>
                        <a:lnTo>
                          <a:pt x="204" y="80"/>
                        </a:lnTo>
                        <a:lnTo>
                          <a:pt x="202" y="90"/>
                        </a:lnTo>
                        <a:lnTo>
                          <a:pt x="193" y="94"/>
                        </a:lnTo>
                        <a:lnTo>
                          <a:pt x="178" y="99"/>
                        </a:lnTo>
                        <a:lnTo>
                          <a:pt x="173" y="106"/>
                        </a:lnTo>
                        <a:lnTo>
                          <a:pt x="157" y="108"/>
                        </a:lnTo>
                        <a:lnTo>
                          <a:pt x="146" y="95"/>
                        </a:lnTo>
                        <a:lnTo>
                          <a:pt x="141" y="98"/>
                        </a:lnTo>
                        <a:lnTo>
                          <a:pt x="138" y="84"/>
                        </a:lnTo>
                        <a:lnTo>
                          <a:pt x="132" y="77"/>
                        </a:lnTo>
                        <a:lnTo>
                          <a:pt x="125" y="85"/>
                        </a:lnTo>
                        <a:lnTo>
                          <a:pt x="85" y="84"/>
                        </a:lnTo>
                        <a:lnTo>
                          <a:pt x="85" y="99"/>
                        </a:lnTo>
                        <a:lnTo>
                          <a:pt x="97" y="102"/>
                        </a:lnTo>
                        <a:lnTo>
                          <a:pt x="96" y="110"/>
                        </a:lnTo>
                        <a:lnTo>
                          <a:pt x="92" y="108"/>
                        </a:lnTo>
                        <a:lnTo>
                          <a:pt x="80" y="112"/>
                        </a:lnTo>
                        <a:lnTo>
                          <a:pt x="80" y="129"/>
                        </a:lnTo>
                        <a:lnTo>
                          <a:pt x="89" y="138"/>
                        </a:lnTo>
                        <a:lnTo>
                          <a:pt x="92" y="151"/>
                        </a:lnTo>
                        <a:lnTo>
                          <a:pt x="92" y="162"/>
                        </a:lnTo>
                        <a:lnTo>
                          <a:pt x="84" y="227"/>
                        </a:lnTo>
                        <a:lnTo>
                          <a:pt x="65" y="226"/>
                        </a:lnTo>
                        <a:lnTo>
                          <a:pt x="62" y="230"/>
                        </a:lnTo>
                        <a:lnTo>
                          <a:pt x="45" y="235"/>
                        </a:lnTo>
                        <a:lnTo>
                          <a:pt x="22" y="250"/>
                        </a:lnTo>
                        <a:lnTo>
                          <a:pt x="20" y="262"/>
                        </a:lnTo>
                        <a:lnTo>
                          <a:pt x="15" y="270"/>
                        </a:lnTo>
                        <a:lnTo>
                          <a:pt x="18" y="282"/>
                        </a:lnTo>
                        <a:lnTo>
                          <a:pt x="6" y="290"/>
                        </a:lnTo>
                        <a:lnTo>
                          <a:pt x="6" y="300"/>
                        </a:lnTo>
                        <a:lnTo>
                          <a:pt x="0" y="304"/>
                        </a:lnTo>
                        <a:lnTo>
                          <a:pt x="10" y="325"/>
                        </a:lnTo>
                        <a:lnTo>
                          <a:pt x="23" y="339"/>
                        </a:lnTo>
                        <a:lnTo>
                          <a:pt x="19" y="350"/>
                        </a:lnTo>
                        <a:lnTo>
                          <a:pt x="32" y="351"/>
                        </a:lnTo>
                        <a:lnTo>
                          <a:pt x="42" y="363"/>
                        </a:lnTo>
                        <a:lnTo>
                          <a:pt x="59" y="364"/>
                        </a:lnTo>
                        <a:lnTo>
                          <a:pt x="76" y="350"/>
                        </a:lnTo>
                        <a:lnTo>
                          <a:pt x="77" y="387"/>
                        </a:lnTo>
                        <a:lnTo>
                          <a:pt x="86" y="390"/>
                        </a:lnTo>
                        <a:lnTo>
                          <a:pt x="98" y="385"/>
                        </a:lnTo>
                        <a:lnTo>
                          <a:pt x="113" y="388"/>
                        </a:lnTo>
                        <a:lnTo>
                          <a:pt x="124" y="387"/>
                        </a:lnTo>
                        <a:lnTo>
                          <a:pt x="128" y="379"/>
                        </a:lnTo>
                        <a:lnTo>
                          <a:pt x="146" y="370"/>
                        </a:lnTo>
                        <a:lnTo>
                          <a:pt x="156" y="362"/>
                        </a:lnTo>
                        <a:lnTo>
                          <a:pt x="183" y="357"/>
                        </a:lnTo>
                        <a:lnTo>
                          <a:pt x="183" y="375"/>
                        </a:lnTo>
                        <a:lnTo>
                          <a:pt x="185" y="384"/>
                        </a:lnTo>
                        <a:lnTo>
                          <a:pt x="184" y="400"/>
                        </a:lnTo>
                        <a:lnTo>
                          <a:pt x="209" y="421"/>
                        </a:lnTo>
                        <a:lnTo>
                          <a:pt x="232" y="425"/>
                        </a:lnTo>
                        <a:lnTo>
                          <a:pt x="241" y="434"/>
                        </a:lnTo>
                        <a:lnTo>
                          <a:pt x="255" y="438"/>
                        </a:lnTo>
                        <a:lnTo>
                          <a:pt x="265" y="446"/>
                        </a:lnTo>
                        <a:lnTo>
                          <a:pt x="278" y="446"/>
                        </a:lnTo>
                        <a:lnTo>
                          <a:pt x="290" y="452"/>
                        </a:lnTo>
                        <a:lnTo>
                          <a:pt x="292" y="466"/>
                        </a:lnTo>
                        <a:lnTo>
                          <a:pt x="296" y="473"/>
                        </a:lnTo>
                        <a:lnTo>
                          <a:pt x="297" y="483"/>
                        </a:lnTo>
                        <a:lnTo>
                          <a:pt x="292" y="484"/>
                        </a:lnTo>
                        <a:lnTo>
                          <a:pt x="301" y="511"/>
                        </a:lnTo>
                        <a:lnTo>
                          <a:pt x="341" y="513"/>
                        </a:lnTo>
                        <a:lnTo>
                          <a:pt x="339" y="526"/>
                        </a:lnTo>
                        <a:lnTo>
                          <a:pt x="342" y="535"/>
                        </a:lnTo>
                        <a:lnTo>
                          <a:pt x="354" y="542"/>
                        </a:lnTo>
                        <a:lnTo>
                          <a:pt x="360" y="557"/>
                        </a:lnTo>
                        <a:lnTo>
                          <a:pt x="358" y="575"/>
                        </a:lnTo>
                        <a:lnTo>
                          <a:pt x="353" y="586"/>
                        </a:lnTo>
                        <a:lnTo>
                          <a:pt x="356" y="600"/>
                        </a:lnTo>
                        <a:lnTo>
                          <a:pt x="351" y="604"/>
                        </a:lnTo>
                        <a:lnTo>
                          <a:pt x="357" y="617"/>
                        </a:lnTo>
                        <a:lnTo>
                          <a:pt x="359" y="650"/>
                        </a:lnTo>
                        <a:lnTo>
                          <a:pt x="381" y="655"/>
                        </a:lnTo>
                        <a:lnTo>
                          <a:pt x="389" y="650"/>
                        </a:lnTo>
                        <a:lnTo>
                          <a:pt x="404" y="657"/>
                        </a:lnTo>
                        <a:lnTo>
                          <a:pt x="409" y="663"/>
                        </a:lnTo>
                        <a:lnTo>
                          <a:pt x="412" y="685"/>
                        </a:lnTo>
                        <a:lnTo>
                          <a:pt x="415" y="694"/>
                        </a:lnTo>
                        <a:lnTo>
                          <a:pt x="423" y="696"/>
                        </a:lnTo>
                        <a:lnTo>
                          <a:pt x="430" y="691"/>
                        </a:lnTo>
                        <a:lnTo>
                          <a:pt x="438" y="696"/>
                        </a:lnTo>
                        <a:lnTo>
                          <a:pt x="439" y="709"/>
                        </a:lnTo>
                        <a:lnTo>
                          <a:pt x="438" y="723"/>
                        </a:lnTo>
                        <a:lnTo>
                          <a:pt x="436" y="737"/>
                        </a:lnTo>
                        <a:lnTo>
                          <a:pt x="445" y="732"/>
                        </a:lnTo>
                        <a:lnTo>
                          <a:pt x="457" y="746"/>
                        </a:lnTo>
                        <a:lnTo>
                          <a:pt x="459" y="765"/>
                        </a:lnTo>
                        <a:lnTo>
                          <a:pt x="443" y="778"/>
                        </a:lnTo>
                        <a:lnTo>
                          <a:pt x="431" y="787"/>
                        </a:lnTo>
                        <a:lnTo>
                          <a:pt x="411" y="811"/>
                        </a:lnTo>
                        <a:lnTo>
                          <a:pt x="389" y="843"/>
                        </a:lnTo>
                        <a:lnTo>
                          <a:pt x="402" y="840"/>
                        </a:lnTo>
                        <a:lnTo>
                          <a:pt x="424" y="858"/>
                        </a:lnTo>
                        <a:lnTo>
                          <a:pt x="432" y="858"/>
                        </a:lnTo>
                        <a:lnTo>
                          <a:pt x="455" y="873"/>
                        </a:lnTo>
                        <a:lnTo>
                          <a:pt x="473" y="886"/>
                        </a:lnTo>
                        <a:lnTo>
                          <a:pt x="487" y="902"/>
                        </a:lnTo>
                        <a:lnTo>
                          <a:pt x="480" y="913"/>
                        </a:lnTo>
                        <a:lnTo>
                          <a:pt x="488" y="927"/>
                        </a:lnTo>
                        <a:lnTo>
                          <a:pt x="499" y="913"/>
                        </a:lnTo>
                        <a:lnTo>
                          <a:pt x="505" y="891"/>
                        </a:lnTo>
                        <a:lnTo>
                          <a:pt x="516" y="880"/>
                        </a:lnTo>
                        <a:lnTo>
                          <a:pt x="531" y="861"/>
                        </a:lnTo>
                        <a:lnTo>
                          <a:pt x="548" y="819"/>
                        </a:lnTo>
                        <a:lnTo>
                          <a:pt x="561" y="806"/>
                        </a:lnTo>
                        <a:lnTo>
                          <a:pt x="563" y="795"/>
                        </a:lnTo>
                        <a:lnTo>
                          <a:pt x="564" y="770"/>
                        </a:lnTo>
                        <a:lnTo>
                          <a:pt x="560" y="757"/>
                        </a:lnTo>
                        <a:lnTo>
                          <a:pt x="561" y="740"/>
                        </a:lnTo>
                        <a:lnTo>
                          <a:pt x="576" y="716"/>
                        </a:lnTo>
                        <a:lnTo>
                          <a:pt x="598" y="698"/>
                        </a:lnTo>
                        <a:lnTo>
                          <a:pt x="620" y="690"/>
                        </a:lnTo>
                        <a:lnTo>
                          <a:pt x="634" y="680"/>
                        </a:lnTo>
                        <a:lnTo>
                          <a:pt x="666" y="671"/>
                        </a:lnTo>
                        <a:lnTo>
                          <a:pt x="688" y="671"/>
                        </a:lnTo>
                        <a:lnTo>
                          <a:pt x="692" y="657"/>
                        </a:lnTo>
                        <a:lnTo>
                          <a:pt x="708" y="646"/>
                        </a:lnTo>
                        <a:lnTo>
                          <a:pt x="710" y="622"/>
                        </a:lnTo>
                        <a:lnTo>
                          <a:pt x="729" y="591"/>
                        </a:lnTo>
                        <a:lnTo>
                          <a:pt x="731" y="559"/>
                        </a:lnTo>
                        <a:lnTo>
                          <a:pt x="737" y="549"/>
                        </a:lnTo>
                        <a:lnTo>
                          <a:pt x="738" y="534"/>
                        </a:lnTo>
                        <a:lnTo>
                          <a:pt x="742" y="497"/>
                        </a:lnTo>
                        <a:lnTo>
                          <a:pt x="738" y="453"/>
                        </a:lnTo>
                        <a:lnTo>
                          <a:pt x="744" y="435"/>
                        </a:lnTo>
                        <a:lnTo>
                          <a:pt x="749" y="434"/>
                        </a:lnTo>
                        <a:lnTo>
                          <a:pt x="763" y="414"/>
                        </a:lnTo>
                        <a:lnTo>
                          <a:pt x="775" y="388"/>
                        </a:lnTo>
                        <a:lnTo>
                          <a:pt x="804" y="354"/>
                        </a:lnTo>
                        <a:lnTo>
                          <a:pt x="815" y="339"/>
                        </a:lnTo>
                        <a:lnTo>
                          <a:pt x="822" y="300"/>
                        </a:lnTo>
                        <a:lnTo>
                          <a:pt x="818" y="285"/>
                        </a:lnTo>
                        <a:lnTo>
                          <a:pt x="811" y="255"/>
                        </a:lnTo>
                        <a:lnTo>
                          <a:pt x="803" y="248"/>
                        </a:lnTo>
                        <a:lnTo>
                          <a:pt x="785" y="247"/>
                        </a:lnTo>
                        <a:lnTo>
                          <a:pt x="769" y="239"/>
                        </a:lnTo>
                        <a:lnTo>
                          <a:pt x="742" y="213"/>
                        </a:lnTo>
                        <a:lnTo>
                          <a:pt x="710" y="193"/>
                        </a:lnTo>
                        <a:lnTo>
                          <a:pt x="679" y="194"/>
                        </a:lnTo>
                        <a:lnTo>
                          <a:pt x="638" y="181"/>
                        </a:lnTo>
                        <a:lnTo>
                          <a:pt x="614" y="189"/>
                        </a:lnTo>
                        <a:lnTo>
                          <a:pt x="617" y="176"/>
                        </a:lnTo>
                        <a:lnTo>
                          <a:pt x="607" y="162"/>
                        </a:lnTo>
                        <a:lnTo>
                          <a:pt x="572" y="148"/>
                        </a:lnTo>
                        <a:lnTo>
                          <a:pt x="546" y="139"/>
                        </a:lnTo>
                        <a:lnTo>
                          <a:pt x="530" y="154"/>
                        </a:lnTo>
                        <a:lnTo>
                          <a:pt x="529" y="131"/>
                        </a:lnTo>
                        <a:lnTo>
                          <a:pt x="492" y="127"/>
                        </a:lnTo>
                        <a:lnTo>
                          <a:pt x="485" y="120"/>
                        </a:lnTo>
                        <a:lnTo>
                          <a:pt x="501" y="100"/>
                        </a:lnTo>
                        <a:lnTo>
                          <a:pt x="501" y="83"/>
                        </a:lnTo>
                        <a:lnTo>
                          <a:pt x="490" y="80"/>
                        </a:lnTo>
                        <a:lnTo>
                          <a:pt x="479" y="38"/>
                        </a:lnTo>
                        <a:lnTo>
                          <a:pt x="473" y="25"/>
                        </a:lnTo>
                        <a:lnTo>
                          <a:pt x="466" y="26"/>
                        </a:lnTo>
                        <a:lnTo>
                          <a:pt x="453" y="48"/>
                        </a:lnTo>
                        <a:lnTo>
                          <a:pt x="447" y="66"/>
                        </a:lnTo>
                        <a:lnTo>
                          <a:pt x="438" y="74"/>
                        </a:lnTo>
                        <a:lnTo>
                          <a:pt x="428" y="76"/>
                        </a:lnTo>
                        <a:lnTo>
                          <a:pt x="425" y="69"/>
                        </a:lnTo>
                        <a:lnTo>
                          <a:pt x="421" y="68"/>
                        </a:lnTo>
                        <a:lnTo>
                          <a:pt x="414" y="75"/>
                        </a:lnTo>
                        <a:lnTo>
                          <a:pt x="406" y="70"/>
                        </a:lnTo>
                        <a:lnTo>
                          <a:pt x="394" y="65"/>
                        </a:lnTo>
                        <a:lnTo>
                          <a:pt x="383" y="67"/>
                        </a:lnTo>
                        <a:lnTo>
                          <a:pt x="375" y="66"/>
                        </a:lnTo>
                        <a:lnTo>
                          <a:pt x="373" y="72"/>
                        </a:lnTo>
                        <a:lnTo>
                          <a:pt x="376" y="77"/>
                        </a:lnTo>
                        <a:lnTo>
                          <a:pt x="374" y="81"/>
                        </a:lnTo>
                        <a:lnTo>
                          <a:pt x="363" y="80"/>
                        </a:lnTo>
                        <a:lnTo>
                          <a:pt x="363" y="8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FC72E83-395A-37F7-02A2-45D9548750B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90937" y="5146676"/>
                    <a:ext cx="446087" cy="1416050"/>
                  </a:xfrm>
                  <a:custGeom>
                    <a:avLst/>
                    <a:gdLst>
                      <a:gd name="T0" fmla="*/ 216 w 281"/>
                      <a:gd name="T1" fmla="*/ 823 h 892"/>
                      <a:gd name="T2" fmla="*/ 203 w 281"/>
                      <a:gd name="T3" fmla="*/ 847 h 892"/>
                      <a:gd name="T4" fmla="*/ 173 w 281"/>
                      <a:gd name="T5" fmla="*/ 850 h 892"/>
                      <a:gd name="T6" fmla="*/ 123 w 281"/>
                      <a:gd name="T7" fmla="*/ 831 h 892"/>
                      <a:gd name="T8" fmla="*/ 183 w 281"/>
                      <a:gd name="T9" fmla="*/ 868 h 892"/>
                      <a:gd name="T10" fmla="*/ 231 w 281"/>
                      <a:gd name="T11" fmla="*/ 884 h 892"/>
                      <a:gd name="T12" fmla="*/ 258 w 281"/>
                      <a:gd name="T13" fmla="*/ 892 h 892"/>
                      <a:gd name="T14" fmla="*/ 279 w 281"/>
                      <a:gd name="T15" fmla="*/ 886 h 892"/>
                      <a:gd name="T16" fmla="*/ 270 w 281"/>
                      <a:gd name="T17" fmla="*/ 876 h 892"/>
                      <a:gd name="T18" fmla="*/ 230 w 281"/>
                      <a:gd name="T19" fmla="*/ 826 h 892"/>
                      <a:gd name="T20" fmla="*/ 52 w 281"/>
                      <a:gd name="T21" fmla="*/ 93 h 892"/>
                      <a:gd name="T22" fmla="*/ 43 w 281"/>
                      <a:gd name="T23" fmla="*/ 43 h 892"/>
                      <a:gd name="T24" fmla="*/ 26 w 281"/>
                      <a:gd name="T25" fmla="*/ 16 h 892"/>
                      <a:gd name="T26" fmla="*/ 10 w 281"/>
                      <a:gd name="T27" fmla="*/ 12 h 892"/>
                      <a:gd name="T28" fmla="*/ 8 w 281"/>
                      <a:gd name="T29" fmla="*/ 52 h 892"/>
                      <a:gd name="T30" fmla="*/ 13 w 281"/>
                      <a:gd name="T31" fmla="*/ 143 h 892"/>
                      <a:gd name="T32" fmla="*/ 17 w 281"/>
                      <a:gd name="T33" fmla="*/ 239 h 892"/>
                      <a:gd name="T34" fmla="*/ 18 w 281"/>
                      <a:gd name="T35" fmla="*/ 297 h 892"/>
                      <a:gd name="T36" fmla="*/ 28 w 281"/>
                      <a:gd name="T37" fmla="*/ 353 h 892"/>
                      <a:gd name="T38" fmla="*/ 22 w 281"/>
                      <a:gd name="T39" fmla="*/ 425 h 892"/>
                      <a:gd name="T40" fmla="*/ 13 w 281"/>
                      <a:gd name="T41" fmla="*/ 466 h 892"/>
                      <a:gd name="T42" fmla="*/ 33 w 281"/>
                      <a:gd name="T43" fmla="*/ 517 h 892"/>
                      <a:gd name="T44" fmla="*/ 37 w 281"/>
                      <a:gd name="T45" fmla="*/ 576 h 892"/>
                      <a:gd name="T46" fmla="*/ 56 w 281"/>
                      <a:gd name="T47" fmla="*/ 612 h 892"/>
                      <a:gd name="T48" fmla="*/ 66 w 281"/>
                      <a:gd name="T49" fmla="*/ 590 h 892"/>
                      <a:gd name="T50" fmla="*/ 49 w 281"/>
                      <a:gd name="T51" fmla="*/ 629 h 892"/>
                      <a:gd name="T52" fmla="*/ 47 w 281"/>
                      <a:gd name="T53" fmla="*/ 688 h 892"/>
                      <a:gd name="T54" fmla="*/ 64 w 281"/>
                      <a:gd name="T55" fmla="*/ 712 h 892"/>
                      <a:gd name="T56" fmla="*/ 84 w 281"/>
                      <a:gd name="T57" fmla="*/ 775 h 892"/>
                      <a:gd name="T58" fmla="*/ 101 w 281"/>
                      <a:gd name="T59" fmla="*/ 803 h 892"/>
                      <a:gd name="T60" fmla="*/ 141 w 281"/>
                      <a:gd name="T61" fmla="*/ 831 h 892"/>
                      <a:gd name="T62" fmla="*/ 168 w 281"/>
                      <a:gd name="T63" fmla="*/ 846 h 892"/>
                      <a:gd name="T64" fmla="*/ 199 w 281"/>
                      <a:gd name="T65" fmla="*/ 853 h 892"/>
                      <a:gd name="T66" fmla="*/ 205 w 281"/>
                      <a:gd name="T67" fmla="*/ 823 h 892"/>
                      <a:gd name="T68" fmla="*/ 227 w 281"/>
                      <a:gd name="T69" fmla="*/ 818 h 892"/>
                      <a:gd name="T70" fmla="*/ 164 w 281"/>
                      <a:gd name="T71" fmla="*/ 812 h 892"/>
                      <a:gd name="T72" fmla="*/ 145 w 281"/>
                      <a:gd name="T73" fmla="*/ 781 h 892"/>
                      <a:gd name="T74" fmla="*/ 123 w 281"/>
                      <a:gd name="T75" fmla="*/ 775 h 892"/>
                      <a:gd name="T76" fmla="*/ 121 w 281"/>
                      <a:gd name="T77" fmla="*/ 739 h 892"/>
                      <a:gd name="T78" fmla="*/ 116 w 281"/>
                      <a:gd name="T79" fmla="*/ 713 h 892"/>
                      <a:gd name="T80" fmla="*/ 114 w 281"/>
                      <a:gd name="T81" fmla="*/ 663 h 892"/>
                      <a:gd name="T82" fmla="*/ 114 w 281"/>
                      <a:gd name="T83" fmla="*/ 645 h 892"/>
                      <a:gd name="T84" fmla="*/ 99 w 281"/>
                      <a:gd name="T85" fmla="*/ 631 h 892"/>
                      <a:gd name="T86" fmla="*/ 89 w 281"/>
                      <a:gd name="T87" fmla="*/ 613 h 892"/>
                      <a:gd name="T88" fmla="*/ 82 w 281"/>
                      <a:gd name="T89" fmla="*/ 582 h 892"/>
                      <a:gd name="T90" fmla="*/ 67 w 281"/>
                      <a:gd name="T91" fmla="*/ 530 h 892"/>
                      <a:gd name="T92" fmla="*/ 75 w 281"/>
                      <a:gd name="T93" fmla="*/ 499 h 892"/>
                      <a:gd name="T94" fmla="*/ 58 w 281"/>
                      <a:gd name="T95" fmla="*/ 453 h 892"/>
                      <a:gd name="T96" fmla="*/ 63 w 281"/>
                      <a:gd name="T97" fmla="*/ 418 h 892"/>
                      <a:gd name="T98" fmla="*/ 64 w 281"/>
                      <a:gd name="T99" fmla="*/ 372 h 892"/>
                      <a:gd name="T100" fmla="*/ 40 w 281"/>
                      <a:gd name="T101" fmla="*/ 327 h 892"/>
                      <a:gd name="T102" fmla="*/ 42 w 281"/>
                      <a:gd name="T103" fmla="*/ 280 h 892"/>
                      <a:gd name="T104" fmla="*/ 55 w 281"/>
                      <a:gd name="T105" fmla="*/ 236 h 892"/>
                      <a:gd name="T106" fmla="*/ 60 w 281"/>
                      <a:gd name="T107" fmla="*/ 212 h 892"/>
                      <a:gd name="T108" fmla="*/ 57 w 281"/>
                      <a:gd name="T109" fmla="*/ 165 h 892"/>
                      <a:gd name="T110" fmla="*/ 82 w 281"/>
                      <a:gd name="T111" fmla="*/ 129 h 892"/>
                      <a:gd name="T112" fmla="*/ 64 w 281"/>
                      <a:gd name="T113" fmla="*/ 126 h 892"/>
                      <a:gd name="T114" fmla="*/ 52 w 281"/>
                      <a:gd name="T115" fmla="*/ 93 h 8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81" h="892">
                        <a:moveTo>
                          <a:pt x="230" y="826"/>
                        </a:moveTo>
                        <a:lnTo>
                          <a:pt x="216" y="823"/>
                        </a:lnTo>
                        <a:lnTo>
                          <a:pt x="203" y="832"/>
                        </a:lnTo>
                        <a:lnTo>
                          <a:pt x="203" y="847"/>
                        </a:lnTo>
                        <a:lnTo>
                          <a:pt x="200" y="859"/>
                        </a:lnTo>
                        <a:lnTo>
                          <a:pt x="173" y="850"/>
                        </a:lnTo>
                        <a:lnTo>
                          <a:pt x="140" y="835"/>
                        </a:lnTo>
                        <a:lnTo>
                          <a:pt x="123" y="831"/>
                        </a:lnTo>
                        <a:lnTo>
                          <a:pt x="160" y="856"/>
                        </a:lnTo>
                        <a:lnTo>
                          <a:pt x="183" y="868"/>
                        </a:lnTo>
                        <a:lnTo>
                          <a:pt x="211" y="880"/>
                        </a:lnTo>
                        <a:lnTo>
                          <a:pt x="231" y="884"/>
                        </a:lnTo>
                        <a:lnTo>
                          <a:pt x="247" y="890"/>
                        </a:lnTo>
                        <a:lnTo>
                          <a:pt x="258" y="892"/>
                        </a:lnTo>
                        <a:lnTo>
                          <a:pt x="267" y="892"/>
                        </a:lnTo>
                        <a:lnTo>
                          <a:pt x="279" y="886"/>
                        </a:lnTo>
                        <a:lnTo>
                          <a:pt x="281" y="877"/>
                        </a:lnTo>
                        <a:lnTo>
                          <a:pt x="270" y="876"/>
                        </a:lnTo>
                        <a:lnTo>
                          <a:pt x="251" y="876"/>
                        </a:lnTo>
                        <a:lnTo>
                          <a:pt x="230" y="826"/>
                        </a:lnTo>
                        <a:lnTo>
                          <a:pt x="230" y="826"/>
                        </a:lnTo>
                        <a:close/>
                        <a:moveTo>
                          <a:pt x="52" y="93"/>
                        </a:moveTo>
                        <a:lnTo>
                          <a:pt x="39" y="66"/>
                        </a:lnTo>
                        <a:lnTo>
                          <a:pt x="43" y="43"/>
                        </a:lnTo>
                        <a:lnTo>
                          <a:pt x="31" y="33"/>
                        </a:lnTo>
                        <a:lnTo>
                          <a:pt x="26" y="16"/>
                        </a:lnTo>
                        <a:lnTo>
                          <a:pt x="15" y="0"/>
                        </a:lnTo>
                        <a:lnTo>
                          <a:pt x="10" y="12"/>
                        </a:lnTo>
                        <a:lnTo>
                          <a:pt x="0" y="18"/>
                        </a:lnTo>
                        <a:lnTo>
                          <a:pt x="8" y="52"/>
                        </a:lnTo>
                        <a:lnTo>
                          <a:pt x="14" y="90"/>
                        </a:lnTo>
                        <a:lnTo>
                          <a:pt x="13" y="143"/>
                        </a:lnTo>
                        <a:lnTo>
                          <a:pt x="13" y="193"/>
                        </a:lnTo>
                        <a:lnTo>
                          <a:pt x="17" y="239"/>
                        </a:lnTo>
                        <a:lnTo>
                          <a:pt x="9" y="268"/>
                        </a:lnTo>
                        <a:lnTo>
                          <a:pt x="18" y="297"/>
                        </a:lnTo>
                        <a:lnTo>
                          <a:pt x="16" y="317"/>
                        </a:lnTo>
                        <a:lnTo>
                          <a:pt x="28" y="353"/>
                        </a:lnTo>
                        <a:lnTo>
                          <a:pt x="27" y="388"/>
                        </a:lnTo>
                        <a:lnTo>
                          <a:pt x="22" y="425"/>
                        </a:lnTo>
                        <a:lnTo>
                          <a:pt x="20" y="465"/>
                        </a:lnTo>
                        <a:lnTo>
                          <a:pt x="13" y="466"/>
                        </a:lnTo>
                        <a:lnTo>
                          <a:pt x="21" y="493"/>
                        </a:lnTo>
                        <a:lnTo>
                          <a:pt x="33" y="517"/>
                        </a:lnTo>
                        <a:lnTo>
                          <a:pt x="30" y="533"/>
                        </a:lnTo>
                        <a:lnTo>
                          <a:pt x="37" y="576"/>
                        </a:lnTo>
                        <a:lnTo>
                          <a:pt x="43" y="608"/>
                        </a:lnTo>
                        <a:lnTo>
                          <a:pt x="56" y="612"/>
                        </a:lnTo>
                        <a:lnTo>
                          <a:pt x="51" y="583"/>
                        </a:lnTo>
                        <a:lnTo>
                          <a:pt x="66" y="590"/>
                        </a:lnTo>
                        <a:lnTo>
                          <a:pt x="73" y="636"/>
                        </a:lnTo>
                        <a:lnTo>
                          <a:pt x="49" y="629"/>
                        </a:lnTo>
                        <a:lnTo>
                          <a:pt x="57" y="667"/>
                        </a:lnTo>
                        <a:lnTo>
                          <a:pt x="47" y="688"/>
                        </a:lnTo>
                        <a:lnTo>
                          <a:pt x="77" y="694"/>
                        </a:lnTo>
                        <a:lnTo>
                          <a:pt x="64" y="712"/>
                        </a:lnTo>
                        <a:lnTo>
                          <a:pt x="65" y="734"/>
                        </a:lnTo>
                        <a:lnTo>
                          <a:pt x="84" y="775"/>
                        </a:lnTo>
                        <a:lnTo>
                          <a:pt x="100" y="790"/>
                        </a:lnTo>
                        <a:lnTo>
                          <a:pt x="101" y="803"/>
                        </a:lnTo>
                        <a:lnTo>
                          <a:pt x="113" y="818"/>
                        </a:lnTo>
                        <a:lnTo>
                          <a:pt x="141" y="831"/>
                        </a:lnTo>
                        <a:lnTo>
                          <a:pt x="141" y="831"/>
                        </a:lnTo>
                        <a:lnTo>
                          <a:pt x="168" y="846"/>
                        </a:lnTo>
                        <a:lnTo>
                          <a:pt x="191" y="853"/>
                        </a:lnTo>
                        <a:lnTo>
                          <a:pt x="199" y="853"/>
                        </a:lnTo>
                        <a:lnTo>
                          <a:pt x="192" y="832"/>
                        </a:lnTo>
                        <a:lnTo>
                          <a:pt x="205" y="823"/>
                        </a:lnTo>
                        <a:lnTo>
                          <a:pt x="211" y="818"/>
                        </a:lnTo>
                        <a:lnTo>
                          <a:pt x="227" y="818"/>
                        </a:lnTo>
                        <a:lnTo>
                          <a:pt x="209" y="815"/>
                        </a:lnTo>
                        <a:lnTo>
                          <a:pt x="164" y="812"/>
                        </a:lnTo>
                        <a:lnTo>
                          <a:pt x="151" y="798"/>
                        </a:lnTo>
                        <a:lnTo>
                          <a:pt x="145" y="781"/>
                        </a:lnTo>
                        <a:lnTo>
                          <a:pt x="132" y="782"/>
                        </a:lnTo>
                        <a:lnTo>
                          <a:pt x="123" y="775"/>
                        </a:lnTo>
                        <a:lnTo>
                          <a:pt x="112" y="749"/>
                        </a:lnTo>
                        <a:lnTo>
                          <a:pt x="121" y="739"/>
                        </a:lnTo>
                        <a:lnTo>
                          <a:pt x="122" y="725"/>
                        </a:lnTo>
                        <a:lnTo>
                          <a:pt x="116" y="713"/>
                        </a:lnTo>
                        <a:lnTo>
                          <a:pt x="118" y="693"/>
                        </a:lnTo>
                        <a:lnTo>
                          <a:pt x="114" y="663"/>
                        </a:lnTo>
                        <a:lnTo>
                          <a:pt x="107" y="649"/>
                        </a:lnTo>
                        <a:lnTo>
                          <a:pt x="114" y="645"/>
                        </a:lnTo>
                        <a:lnTo>
                          <a:pt x="109" y="636"/>
                        </a:lnTo>
                        <a:lnTo>
                          <a:pt x="99" y="631"/>
                        </a:lnTo>
                        <a:lnTo>
                          <a:pt x="102" y="621"/>
                        </a:lnTo>
                        <a:lnTo>
                          <a:pt x="89" y="613"/>
                        </a:lnTo>
                        <a:lnTo>
                          <a:pt x="76" y="586"/>
                        </a:lnTo>
                        <a:lnTo>
                          <a:pt x="82" y="582"/>
                        </a:lnTo>
                        <a:lnTo>
                          <a:pt x="70" y="553"/>
                        </a:lnTo>
                        <a:lnTo>
                          <a:pt x="67" y="530"/>
                        </a:lnTo>
                        <a:lnTo>
                          <a:pt x="66" y="509"/>
                        </a:lnTo>
                        <a:lnTo>
                          <a:pt x="75" y="499"/>
                        </a:lnTo>
                        <a:lnTo>
                          <a:pt x="63" y="476"/>
                        </a:lnTo>
                        <a:lnTo>
                          <a:pt x="58" y="453"/>
                        </a:lnTo>
                        <a:lnTo>
                          <a:pt x="69" y="438"/>
                        </a:lnTo>
                        <a:lnTo>
                          <a:pt x="63" y="418"/>
                        </a:lnTo>
                        <a:lnTo>
                          <a:pt x="69" y="395"/>
                        </a:lnTo>
                        <a:lnTo>
                          <a:pt x="64" y="372"/>
                        </a:lnTo>
                        <a:lnTo>
                          <a:pt x="59" y="368"/>
                        </a:lnTo>
                        <a:lnTo>
                          <a:pt x="40" y="327"/>
                        </a:lnTo>
                        <a:lnTo>
                          <a:pt x="48" y="303"/>
                        </a:lnTo>
                        <a:lnTo>
                          <a:pt x="42" y="280"/>
                        </a:lnTo>
                        <a:lnTo>
                          <a:pt x="45" y="258"/>
                        </a:lnTo>
                        <a:lnTo>
                          <a:pt x="55" y="236"/>
                        </a:lnTo>
                        <a:lnTo>
                          <a:pt x="67" y="221"/>
                        </a:lnTo>
                        <a:lnTo>
                          <a:pt x="60" y="212"/>
                        </a:lnTo>
                        <a:lnTo>
                          <a:pt x="62" y="204"/>
                        </a:lnTo>
                        <a:lnTo>
                          <a:pt x="57" y="165"/>
                        </a:lnTo>
                        <a:lnTo>
                          <a:pt x="77" y="153"/>
                        </a:lnTo>
                        <a:lnTo>
                          <a:pt x="82" y="129"/>
                        </a:lnTo>
                        <a:lnTo>
                          <a:pt x="78" y="122"/>
                        </a:lnTo>
                        <a:lnTo>
                          <a:pt x="64" y="126"/>
                        </a:lnTo>
                        <a:lnTo>
                          <a:pt x="52" y="93"/>
                        </a:lnTo>
                        <a:lnTo>
                          <a:pt x="52" y="9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1A9989B-844F-0245-847C-9488EC06CE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8675" y="4013201"/>
                    <a:ext cx="404812" cy="631825"/>
                  </a:xfrm>
                  <a:custGeom>
                    <a:avLst/>
                    <a:gdLst>
                      <a:gd name="T0" fmla="*/ 175 w 255"/>
                      <a:gd name="T1" fmla="*/ 8 h 398"/>
                      <a:gd name="T2" fmla="*/ 163 w 255"/>
                      <a:gd name="T3" fmla="*/ 0 h 398"/>
                      <a:gd name="T4" fmla="*/ 143 w 255"/>
                      <a:gd name="T5" fmla="*/ 17 h 398"/>
                      <a:gd name="T6" fmla="*/ 109 w 255"/>
                      <a:gd name="T7" fmla="*/ 27 h 398"/>
                      <a:gd name="T8" fmla="*/ 95 w 255"/>
                      <a:gd name="T9" fmla="*/ 32 h 398"/>
                      <a:gd name="T10" fmla="*/ 77 w 255"/>
                      <a:gd name="T11" fmla="*/ 64 h 398"/>
                      <a:gd name="T12" fmla="*/ 67 w 255"/>
                      <a:gd name="T13" fmla="*/ 74 h 398"/>
                      <a:gd name="T14" fmla="*/ 40 w 255"/>
                      <a:gd name="T15" fmla="*/ 90 h 398"/>
                      <a:gd name="T16" fmla="*/ 42 w 255"/>
                      <a:gd name="T17" fmla="*/ 108 h 398"/>
                      <a:gd name="T18" fmla="*/ 31 w 255"/>
                      <a:gd name="T19" fmla="*/ 112 h 398"/>
                      <a:gd name="T20" fmla="*/ 36 w 255"/>
                      <a:gd name="T21" fmla="*/ 137 h 398"/>
                      <a:gd name="T22" fmla="*/ 34 w 255"/>
                      <a:gd name="T23" fmla="*/ 163 h 398"/>
                      <a:gd name="T24" fmla="*/ 33 w 255"/>
                      <a:gd name="T25" fmla="*/ 199 h 398"/>
                      <a:gd name="T26" fmla="*/ 33 w 255"/>
                      <a:gd name="T27" fmla="*/ 217 h 398"/>
                      <a:gd name="T28" fmla="*/ 12 w 255"/>
                      <a:gd name="T29" fmla="*/ 234 h 398"/>
                      <a:gd name="T30" fmla="*/ 9 w 255"/>
                      <a:gd name="T31" fmla="*/ 254 h 398"/>
                      <a:gd name="T32" fmla="*/ 3 w 255"/>
                      <a:gd name="T33" fmla="*/ 264 h 398"/>
                      <a:gd name="T34" fmla="*/ 28 w 255"/>
                      <a:gd name="T35" fmla="*/ 277 h 398"/>
                      <a:gd name="T36" fmla="*/ 51 w 255"/>
                      <a:gd name="T37" fmla="*/ 290 h 398"/>
                      <a:gd name="T38" fmla="*/ 67 w 255"/>
                      <a:gd name="T39" fmla="*/ 293 h 398"/>
                      <a:gd name="T40" fmla="*/ 81 w 255"/>
                      <a:gd name="T41" fmla="*/ 297 h 398"/>
                      <a:gd name="T42" fmla="*/ 102 w 255"/>
                      <a:gd name="T43" fmla="*/ 320 h 398"/>
                      <a:gd name="T44" fmla="*/ 125 w 255"/>
                      <a:gd name="T45" fmla="*/ 351 h 398"/>
                      <a:gd name="T46" fmla="*/ 152 w 255"/>
                      <a:gd name="T47" fmla="*/ 348 h 398"/>
                      <a:gd name="T48" fmla="*/ 172 w 255"/>
                      <a:gd name="T49" fmla="*/ 350 h 398"/>
                      <a:gd name="T50" fmla="*/ 176 w 255"/>
                      <a:gd name="T51" fmla="*/ 385 h 398"/>
                      <a:gd name="T52" fmla="*/ 193 w 255"/>
                      <a:gd name="T53" fmla="*/ 398 h 398"/>
                      <a:gd name="T54" fmla="*/ 201 w 255"/>
                      <a:gd name="T55" fmla="*/ 322 h 398"/>
                      <a:gd name="T56" fmla="*/ 189 w 255"/>
                      <a:gd name="T57" fmla="*/ 300 h 398"/>
                      <a:gd name="T58" fmla="*/ 201 w 255"/>
                      <a:gd name="T59" fmla="*/ 279 h 398"/>
                      <a:gd name="T60" fmla="*/ 206 w 255"/>
                      <a:gd name="T61" fmla="*/ 273 h 398"/>
                      <a:gd name="T62" fmla="*/ 194 w 255"/>
                      <a:gd name="T63" fmla="*/ 255 h 398"/>
                      <a:gd name="T64" fmla="*/ 241 w 255"/>
                      <a:gd name="T65" fmla="*/ 248 h 398"/>
                      <a:gd name="T66" fmla="*/ 250 w 255"/>
                      <a:gd name="T67" fmla="*/ 269 h 398"/>
                      <a:gd name="T68" fmla="*/ 249 w 255"/>
                      <a:gd name="T69" fmla="*/ 242 h 398"/>
                      <a:gd name="T70" fmla="*/ 236 w 255"/>
                      <a:gd name="T71" fmla="*/ 229 h 398"/>
                      <a:gd name="T72" fmla="*/ 246 w 255"/>
                      <a:gd name="T73" fmla="*/ 211 h 398"/>
                      <a:gd name="T74" fmla="*/ 236 w 255"/>
                      <a:gd name="T75" fmla="*/ 189 h 398"/>
                      <a:gd name="T76" fmla="*/ 243 w 255"/>
                      <a:gd name="T77" fmla="*/ 164 h 398"/>
                      <a:gd name="T78" fmla="*/ 240 w 255"/>
                      <a:gd name="T79" fmla="*/ 147 h 398"/>
                      <a:gd name="T80" fmla="*/ 213 w 255"/>
                      <a:gd name="T81" fmla="*/ 149 h 398"/>
                      <a:gd name="T82" fmla="*/ 191 w 255"/>
                      <a:gd name="T83" fmla="*/ 131 h 398"/>
                      <a:gd name="T84" fmla="*/ 152 w 255"/>
                      <a:gd name="T85" fmla="*/ 130 h 398"/>
                      <a:gd name="T86" fmla="*/ 142 w 255"/>
                      <a:gd name="T87" fmla="*/ 120 h 398"/>
                      <a:gd name="T88" fmla="*/ 144 w 255"/>
                      <a:gd name="T89" fmla="*/ 106 h 398"/>
                      <a:gd name="T90" fmla="*/ 138 w 255"/>
                      <a:gd name="T91" fmla="*/ 91 h 398"/>
                      <a:gd name="T92" fmla="*/ 125 w 255"/>
                      <a:gd name="T93" fmla="*/ 79 h 398"/>
                      <a:gd name="T94" fmla="*/ 136 w 255"/>
                      <a:gd name="T95" fmla="*/ 48 h 398"/>
                      <a:gd name="T96" fmla="*/ 151 w 255"/>
                      <a:gd name="T97" fmla="*/ 32 h 398"/>
                      <a:gd name="T98" fmla="*/ 170 w 255"/>
                      <a:gd name="T99" fmla="*/ 1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55" h="398">
                        <a:moveTo>
                          <a:pt x="170" y="16"/>
                        </a:moveTo>
                        <a:lnTo>
                          <a:pt x="175" y="8"/>
                        </a:lnTo>
                        <a:lnTo>
                          <a:pt x="170" y="2"/>
                        </a:lnTo>
                        <a:lnTo>
                          <a:pt x="163" y="0"/>
                        </a:lnTo>
                        <a:lnTo>
                          <a:pt x="152" y="12"/>
                        </a:lnTo>
                        <a:lnTo>
                          <a:pt x="143" y="17"/>
                        </a:lnTo>
                        <a:lnTo>
                          <a:pt x="126" y="29"/>
                        </a:lnTo>
                        <a:lnTo>
                          <a:pt x="109" y="27"/>
                        </a:lnTo>
                        <a:lnTo>
                          <a:pt x="108" y="32"/>
                        </a:lnTo>
                        <a:lnTo>
                          <a:pt x="95" y="32"/>
                        </a:lnTo>
                        <a:lnTo>
                          <a:pt x="82" y="43"/>
                        </a:lnTo>
                        <a:lnTo>
                          <a:pt x="77" y="64"/>
                        </a:lnTo>
                        <a:lnTo>
                          <a:pt x="77" y="71"/>
                        </a:lnTo>
                        <a:lnTo>
                          <a:pt x="67" y="74"/>
                        </a:lnTo>
                        <a:lnTo>
                          <a:pt x="52" y="91"/>
                        </a:lnTo>
                        <a:lnTo>
                          <a:pt x="40" y="90"/>
                        </a:lnTo>
                        <a:lnTo>
                          <a:pt x="38" y="94"/>
                        </a:lnTo>
                        <a:lnTo>
                          <a:pt x="42" y="108"/>
                        </a:lnTo>
                        <a:lnTo>
                          <a:pt x="38" y="114"/>
                        </a:lnTo>
                        <a:lnTo>
                          <a:pt x="31" y="112"/>
                        </a:lnTo>
                        <a:lnTo>
                          <a:pt x="27" y="125"/>
                        </a:lnTo>
                        <a:lnTo>
                          <a:pt x="36" y="137"/>
                        </a:lnTo>
                        <a:lnTo>
                          <a:pt x="39" y="157"/>
                        </a:lnTo>
                        <a:lnTo>
                          <a:pt x="34" y="163"/>
                        </a:lnTo>
                        <a:lnTo>
                          <a:pt x="38" y="185"/>
                        </a:lnTo>
                        <a:lnTo>
                          <a:pt x="33" y="199"/>
                        </a:lnTo>
                        <a:lnTo>
                          <a:pt x="40" y="205"/>
                        </a:lnTo>
                        <a:lnTo>
                          <a:pt x="33" y="217"/>
                        </a:lnTo>
                        <a:lnTo>
                          <a:pt x="24" y="232"/>
                        </a:lnTo>
                        <a:lnTo>
                          <a:pt x="12" y="234"/>
                        </a:lnTo>
                        <a:lnTo>
                          <a:pt x="8" y="242"/>
                        </a:lnTo>
                        <a:lnTo>
                          <a:pt x="9" y="254"/>
                        </a:lnTo>
                        <a:lnTo>
                          <a:pt x="0" y="256"/>
                        </a:lnTo>
                        <a:lnTo>
                          <a:pt x="3" y="264"/>
                        </a:lnTo>
                        <a:lnTo>
                          <a:pt x="25" y="277"/>
                        </a:lnTo>
                        <a:lnTo>
                          <a:pt x="28" y="277"/>
                        </a:lnTo>
                        <a:lnTo>
                          <a:pt x="33" y="286"/>
                        </a:lnTo>
                        <a:lnTo>
                          <a:pt x="51" y="290"/>
                        </a:lnTo>
                        <a:lnTo>
                          <a:pt x="57" y="286"/>
                        </a:lnTo>
                        <a:lnTo>
                          <a:pt x="67" y="293"/>
                        </a:lnTo>
                        <a:lnTo>
                          <a:pt x="76" y="299"/>
                        </a:lnTo>
                        <a:lnTo>
                          <a:pt x="81" y="297"/>
                        </a:lnTo>
                        <a:lnTo>
                          <a:pt x="95" y="308"/>
                        </a:lnTo>
                        <a:lnTo>
                          <a:pt x="102" y="320"/>
                        </a:lnTo>
                        <a:lnTo>
                          <a:pt x="112" y="326"/>
                        </a:lnTo>
                        <a:lnTo>
                          <a:pt x="125" y="351"/>
                        </a:lnTo>
                        <a:lnTo>
                          <a:pt x="141" y="354"/>
                        </a:lnTo>
                        <a:lnTo>
                          <a:pt x="152" y="348"/>
                        </a:lnTo>
                        <a:lnTo>
                          <a:pt x="160" y="351"/>
                        </a:lnTo>
                        <a:lnTo>
                          <a:pt x="172" y="350"/>
                        </a:lnTo>
                        <a:lnTo>
                          <a:pt x="189" y="361"/>
                        </a:lnTo>
                        <a:lnTo>
                          <a:pt x="176" y="385"/>
                        </a:lnTo>
                        <a:lnTo>
                          <a:pt x="182" y="385"/>
                        </a:lnTo>
                        <a:lnTo>
                          <a:pt x="193" y="398"/>
                        </a:lnTo>
                        <a:lnTo>
                          <a:pt x="201" y="333"/>
                        </a:lnTo>
                        <a:lnTo>
                          <a:pt x="201" y="322"/>
                        </a:lnTo>
                        <a:lnTo>
                          <a:pt x="198" y="309"/>
                        </a:lnTo>
                        <a:lnTo>
                          <a:pt x="189" y="300"/>
                        </a:lnTo>
                        <a:lnTo>
                          <a:pt x="189" y="283"/>
                        </a:lnTo>
                        <a:lnTo>
                          <a:pt x="201" y="279"/>
                        </a:lnTo>
                        <a:lnTo>
                          <a:pt x="205" y="281"/>
                        </a:lnTo>
                        <a:lnTo>
                          <a:pt x="206" y="273"/>
                        </a:lnTo>
                        <a:lnTo>
                          <a:pt x="194" y="270"/>
                        </a:lnTo>
                        <a:lnTo>
                          <a:pt x="194" y="255"/>
                        </a:lnTo>
                        <a:lnTo>
                          <a:pt x="234" y="256"/>
                        </a:lnTo>
                        <a:lnTo>
                          <a:pt x="241" y="248"/>
                        </a:lnTo>
                        <a:lnTo>
                          <a:pt x="247" y="255"/>
                        </a:lnTo>
                        <a:lnTo>
                          <a:pt x="250" y="269"/>
                        </a:lnTo>
                        <a:lnTo>
                          <a:pt x="255" y="266"/>
                        </a:lnTo>
                        <a:lnTo>
                          <a:pt x="249" y="242"/>
                        </a:lnTo>
                        <a:lnTo>
                          <a:pt x="243" y="234"/>
                        </a:lnTo>
                        <a:lnTo>
                          <a:pt x="236" y="229"/>
                        </a:lnTo>
                        <a:lnTo>
                          <a:pt x="247" y="217"/>
                        </a:lnTo>
                        <a:lnTo>
                          <a:pt x="246" y="211"/>
                        </a:lnTo>
                        <a:lnTo>
                          <a:pt x="240" y="205"/>
                        </a:lnTo>
                        <a:lnTo>
                          <a:pt x="236" y="189"/>
                        </a:lnTo>
                        <a:lnTo>
                          <a:pt x="238" y="172"/>
                        </a:lnTo>
                        <a:lnTo>
                          <a:pt x="243" y="164"/>
                        </a:lnTo>
                        <a:lnTo>
                          <a:pt x="248" y="152"/>
                        </a:lnTo>
                        <a:lnTo>
                          <a:pt x="240" y="147"/>
                        </a:lnTo>
                        <a:lnTo>
                          <a:pt x="228" y="150"/>
                        </a:lnTo>
                        <a:lnTo>
                          <a:pt x="213" y="149"/>
                        </a:lnTo>
                        <a:lnTo>
                          <a:pt x="205" y="152"/>
                        </a:lnTo>
                        <a:lnTo>
                          <a:pt x="191" y="131"/>
                        </a:lnTo>
                        <a:lnTo>
                          <a:pt x="179" y="127"/>
                        </a:lnTo>
                        <a:lnTo>
                          <a:pt x="152" y="130"/>
                        </a:lnTo>
                        <a:lnTo>
                          <a:pt x="147" y="122"/>
                        </a:lnTo>
                        <a:lnTo>
                          <a:pt x="142" y="120"/>
                        </a:lnTo>
                        <a:lnTo>
                          <a:pt x="141" y="114"/>
                        </a:lnTo>
                        <a:lnTo>
                          <a:pt x="144" y="106"/>
                        </a:lnTo>
                        <a:lnTo>
                          <a:pt x="143" y="96"/>
                        </a:lnTo>
                        <a:lnTo>
                          <a:pt x="138" y="91"/>
                        </a:lnTo>
                        <a:lnTo>
                          <a:pt x="137" y="81"/>
                        </a:lnTo>
                        <a:lnTo>
                          <a:pt x="125" y="79"/>
                        </a:lnTo>
                        <a:lnTo>
                          <a:pt x="132" y="65"/>
                        </a:lnTo>
                        <a:lnTo>
                          <a:pt x="136" y="48"/>
                        </a:lnTo>
                        <a:lnTo>
                          <a:pt x="142" y="39"/>
                        </a:lnTo>
                        <a:lnTo>
                          <a:pt x="151" y="32"/>
                        </a:lnTo>
                        <a:lnTo>
                          <a:pt x="156" y="20"/>
                        </a:lnTo>
                        <a:lnTo>
                          <a:pt x="170" y="16"/>
                        </a:lnTo>
                        <a:lnTo>
                          <a:pt x="170" y="1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B86C460-B08C-3353-7B73-30DE3D0144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3587" y="4432301"/>
                    <a:ext cx="192087" cy="238125"/>
                  </a:xfrm>
                  <a:custGeom>
                    <a:avLst/>
                    <a:gdLst>
                      <a:gd name="T0" fmla="*/ 117 w 121"/>
                      <a:gd name="T1" fmla="*/ 35 h 150"/>
                      <a:gd name="T2" fmla="*/ 108 w 121"/>
                      <a:gd name="T3" fmla="*/ 29 h 150"/>
                      <a:gd name="T4" fmla="*/ 98 w 121"/>
                      <a:gd name="T5" fmla="*/ 22 h 150"/>
                      <a:gd name="T6" fmla="*/ 92 w 121"/>
                      <a:gd name="T7" fmla="*/ 26 h 150"/>
                      <a:gd name="T8" fmla="*/ 74 w 121"/>
                      <a:gd name="T9" fmla="*/ 22 h 150"/>
                      <a:gd name="T10" fmla="*/ 69 w 121"/>
                      <a:gd name="T11" fmla="*/ 13 h 150"/>
                      <a:gd name="T12" fmla="*/ 66 w 121"/>
                      <a:gd name="T13" fmla="*/ 13 h 150"/>
                      <a:gd name="T14" fmla="*/ 44 w 121"/>
                      <a:gd name="T15" fmla="*/ 0 h 150"/>
                      <a:gd name="T16" fmla="*/ 30 w 121"/>
                      <a:gd name="T17" fmla="*/ 9 h 150"/>
                      <a:gd name="T18" fmla="*/ 18 w 121"/>
                      <a:gd name="T19" fmla="*/ 14 h 150"/>
                      <a:gd name="T20" fmla="*/ 20 w 121"/>
                      <a:gd name="T21" fmla="*/ 24 h 150"/>
                      <a:gd name="T22" fmla="*/ 11 w 121"/>
                      <a:gd name="T23" fmla="*/ 39 h 150"/>
                      <a:gd name="T24" fmla="*/ 8 w 121"/>
                      <a:gd name="T25" fmla="*/ 54 h 150"/>
                      <a:gd name="T26" fmla="*/ 1 w 121"/>
                      <a:gd name="T27" fmla="*/ 58 h 150"/>
                      <a:gd name="T28" fmla="*/ 5 w 121"/>
                      <a:gd name="T29" fmla="*/ 79 h 150"/>
                      <a:gd name="T30" fmla="*/ 0 w 121"/>
                      <a:gd name="T31" fmla="*/ 86 h 150"/>
                      <a:gd name="T32" fmla="*/ 13 w 121"/>
                      <a:gd name="T33" fmla="*/ 96 h 150"/>
                      <a:gd name="T34" fmla="*/ 21 w 121"/>
                      <a:gd name="T35" fmla="*/ 85 h 150"/>
                      <a:gd name="T36" fmla="*/ 25 w 121"/>
                      <a:gd name="T37" fmla="*/ 95 h 150"/>
                      <a:gd name="T38" fmla="*/ 15 w 121"/>
                      <a:gd name="T39" fmla="*/ 113 h 150"/>
                      <a:gd name="T40" fmla="*/ 18 w 121"/>
                      <a:gd name="T41" fmla="*/ 123 h 150"/>
                      <a:gd name="T42" fmla="*/ 12 w 121"/>
                      <a:gd name="T43" fmla="*/ 128 h 150"/>
                      <a:gd name="T44" fmla="*/ 12 w 121"/>
                      <a:gd name="T45" fmla="*/ 137 h 150"/>
                      <a:gd name="T46" fmla="*/ 22 w 121"/>
                      <a:gd name="T47" fmla="*/ 135 h 150"/>
                      <a:gd name="T48" fmla="*/ 30 w 121"/>
                      <a:gd name="T49" fmla="*/ 138 h 150"/>
                      <a:gd name="T50" fmla="*/ 39 w 121"/>
                      <a:gd name="T51" fmla="*/ 150 h 150"/>
                      <a:gd name="T52" fmla="*/ 51 w 121"/>
                      <a:gd name="T53" fmla="*/ 140 h 150"/>
                      <a:gd name="T54" fmla="*/ 54 w 121"/>
                      <a:gd name="T55" fmla="*/ 124 h 150"/>
                      <a:gd name="T56" fmla="*/ 66 w 121"/>
                      <a:gd name="T57" fmla="*/ 103 h 150"/>
                      <a:gd name="T58" fmla="*/ 92 w 121"/>
                      <a:gd name="T59" fmla="*/ 94 h 150"/>
                      <a:gd name="T60" fmla="*/ 114 w 121"/>
                      <a:gd name="T61" fmla="*/ 69 h 150"/>
                      <a:gd name="T62" fmla="*/ 121 w 121"/>
                      <a:gd name="T63" fmla="*/ 54 h 150"/>
                      <a:gd name="T64" fmla="*/ 117 w 121"/>
                      <a:gd name="T65" fmla="*/ 35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21" h="150">
                        <a:moveTo>
                          <a:pt x="117" y="35"/>
                        </a:moveTo>
                        <a:lnTo>
                          <a:pt x="108" y="29"/>
                        </a:lnTo>
                        <a:lnTo>
                          <a:pt x="98" y="22"/>
                        </a:lnTo>
                        <a:lnTo>
                          <a:pt x="92" y="26"/>
                        </a:lnTo>
                        <a:lnTo>
                          <a:pt x="74" y="22"/>
                        </a:lnTo>
                        <a:lnTo>
                          <a:pt x="69" y="13"/>
                        </a:lnTo>
                        <a:lnTo>
                          <a:pt x="66" y="13"/>
                        </a:lnTo>
                        <a:lnTo>
                          <a:pt x="44" y="0"/>
                        </a:lnTo>
                        <a:lnTo>
                          <a:pt x="30" y="9"/>
                        </a:lnTo>
                        <a:lnTo>
                          <a:pt x="18" y="14"/>
                        </a:lnTo>
                        <a:lnTo>
                          <a:pt x="20" y="24"/>
                        </a:lnTo>
                        <a:lnTo>
                          <a:pt x="11" y="39"/>
                        </a:lnTo>
                        <a:lnTo>
                          <a:pt x="8" y="54"/>
                        </a:lnTo>
                        <a:lnTo>
                          <a:pt x="1" y="58"/>
                        </a:lnTo>
                        <a:lnTo>
                          <a:pt x="5" y="79"/>
                        </a:lnTo>
                        <a:lnTo>
                          <a:pt x="0" y="86"/>
                        </a:lnTo>
                        <a:lnTo>
                          <a:pt x="13" y="96"/>
                        </a:lnTo>
                        <a:lnTo>
                          <a:pt x="21" y="85"/>
                        </a:lnTo>
                        <a:lnTo>
                          <a:pt x="25" y="95"/>
                        </a:lnTo>
                        <a:lnTo>
                          <a:pt x="15" y="113"/>
                        </a:lnTo>
                        <a:lnTo>
                          <a:pt x="18" y="123"/>
                        </a:lnTo>
                        <a:lnTo>
                          <a:pt x="12" y="128"/>
                        </a:lnTo>
                        <a:lnTo>
                          <a:pt x="12" y="137"/>
                        </a:lnTo>
                        <a:lnTo>
                          <a:pt x="22" y="135"/>
                        </a:lnTo>
                        <a:lnTo>
                          <a:pt x="30" y="138"/>
                        </a:lnTo>
                        <a:lnTo>
                          <a:pt x="39" y="150"/>
                        </a:lnTo>
                        <a:lnTo>
                          <a:pt x="51" y="140"/>
                        </a:lnTo>
                        <a:lnTo>
                          <a:pt x="54" y="124"/>
                        </a:lnTo>
                        <a:lnTo>
                          <a:pt x="66" y="103"/>
                        </a:lnTo>
                        <a:lnTo>
                          <a:pt x="92" y="94"/>
                        </a:lnTo>
                        <a:lnTo>
                          <a:pt x="114" y="69"/>
                        </a:lnTo>
                        <a:lnTo>
                          <a:pt x="121" y="54"/>
                        </a:lnTo>
                        <a:lnTo>
                          <a:pt x="117" y="3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1727CA1-8029-0931-746F-1AC7A41365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9225" y="4167188"/>
                    <a:ext cx="158750" cy="266700"/>
                  </a:xfrm>
                  <a:custGeom>
                    <a:avLst/>
                    <a:gdLst>
                      <a:gd name="T0" fmla="*/ 89 w 100"/>
                      <a:gd name="T1" fmla="*/ 57 h 168"/>
                      <a:gd name="T2" fmla="*/ 81 w 100"/>
                      <a:gd name="T3" fmla="*/ 49 h 168"/>
                      <a:gd name="T4" fmla="*/ 70 w 100"/>
                      <a:gd name="T5" fmla="*/ 37 h 168"/>
                      <a:gd name="T6" fmla="*/ 62 w 100"/>
                      <a:gd name="T7" fmla="*/ 37 h 168"/>
                      <a:gd name="T8" fmla="*/ 62 w 100"/>
                      <a:gd name="T9" fmla="*/ 25 h 168"/>
                      <a:gd name="T10" fmla="*/ 49 w 100"/>
                      <a:gd name="T11" fmla="*/ 9 h 168"/>
                      <a:gd name="T12" fmla="*/ 36 w 100"/>
                      <a:gd name="T13" fmla="*/ 0 h 168"/>
                      <a:gd name="T14" fmla="*/ 19 w 100"/>
                      <a:gd name="T15" fmla="*/ 14 h 168"/>
                      <a:gd name="T16" fmla="*/ 17 w 100"/>
                      <a:gd name="T17" fmla="*/ 23 h 168"/>
                      <a:gd name="T18" fmla="*/ 24 w 100"/>
                      <a:gd name="T19" fmla="*/ 31 h 168"/>
                      <a:gd name="T20" fmla="*/ 19 w 100"/>
                      <a:gd name="T21" fmla="*/ 36 h 168"/>
                      <a:gd name="T22" fmla="*/ 5 w 100"/>
                      <a:gd name="T23" fmla="*/ 40 h 168"/>
                      <a:gd name="T24" fmla="*/ 5 w 100"/>
                      <a:gd name="T25" fmla="*/ 51 h 168"/>
                      <a:gd name="T26" fmla="*/ 0 w 100"/>
                      <a:gd name="T27" fmla="*/ 57 h 168"/>
                      <a:gd name="T28" fmla="*/ 14 w 100"/>
                      <a:gd name="T29" fmla="*/ 75 h 168"/>
                      <a:gd name="T30" fmla="*/ 24 w 100"/>
                      <a:gd name="T31" fmla="*/ 74 h 168"/>
                      <a:gd name="T32" fmla="*/ 29 w 100"/>
                      <a:gd name="T33" fmla="*/ 80 h 168"/>
                      <a:gd name="T34" fmla="*/ 26 w 100"/>
                      <a:gd name="T35" fmla="*/ 90 h 168"/>
                      <a:gd name="T36" fmla="*/ 33 w 100"/>
                      <a:gd name="T37" fmla="*/ 94 h 168"/>
                      <a:gd name="T38" fmla="*/ 38 w 100"/>
                      <a:gd name="T39" fmla="*/ 105 h 168"/>
                      <a:gd name="T40" fmla="*/ 32 w 100"/>
                      <a:gd name="T41" fmla="*/ 113 h 168"/>
                      <a:gd name="T42" fmla="*/ 28 w 100"/>
                      <a:gd name="T43" fmla="*/ 133 h 168"/>
                      <a:gd name="T44" fmla="*/ 33 w 100"/>
                      <a:gd name="T45" fmla="*/ 146 h 168"/>
                      <a:gd name="T46" fmla="*/ 34 w 100"/>
                      <a:gd name="T47" fmla="*/ 156 h 168"/>
                      <a:gd name="T48" fmla="*/ 47 w 100"/>
                      <a:gd name="T49" fmla="*/ 168 h 168"/>
                      <a:gd name="T50" fmla="*/ 58 w 100"/>
                      <a:gd name="T51" fmla="*/ 168 h 168"/>
                      <a:gd name="T52" fmla="*/ 61 w 100"/>
                      <a:gd name="T53" fmla="*/ 164 h 168"/>
                      <a:gd name="T54" fmla="*/ 66 w 100"/>
                      <a:gd name="T55" fmla="*/ 163 h 168"/>
                      <a:gd name="T56" fmla="*/ 76 w 100"/>
                      <a:gd name="T57" fmla="*/ 159 h 168"/>
                      <a:gd name="T58" fmla="*/ 83 w 100"/>
                      <a:gd name="T59" fmla="*/ 153 h 168"/>
                      <a:gd name="T60" fmla="*/ 94 w 100"/>
                      <a:gd name="T61" fmla="*/ 154 h 168"/>
                      <a:gd name="T62" fmla="*/ 100 w 100"/>
                      <a:gd name="T63" fmla="*/ 154 h 168"/>
                      <a:gd name="T64" fmla="*/ 88 w 100"/>
                      <a:gd name="T65" fmla="*/ 133 h 168"/>
                      <a:gd name="T66" fmla="*/ 85 w 100"/>
                      <a:gd name="T67" fmla="*/ 120 h 168"/>
                      <a:gd name="T68" fmla="*/ 78 w 100"/>
                      <a:gd name="T69" fmla="*/ 120 h 168"/>
                      <a:gd name="T70" fmla="*/ 69 w 100"/>
                      <a:gd name="T71" fmla="*/ 102 h 168"/>
                      <a:gd name="T72" fmla="*/ 74 w 100"/>
                      <a:gd name="T73" fmla="*/ 90 h 168"/>
                      <a:gd name="T74" fmla="*/ 72 w 100"/>
                      <a:gd name="T75" fmla="*/ 84 h 168"/>
                      <a:gd name="T76" fmla="*/ 85 w 100"/>
                      <a:gd name="T77" fmla="*/ 79 h 168"/>
                      <a:gd name="T78" fmla="*/ 89 w 100"/>
                      <a:gd name="T79" fmla="*/ 57 h 168"/>
                      <a:gd name="T80" fmla="*/ 89 w 100"/>
                      <a:gd name="T81" fmla="*/ 57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00" h="168">
                        <a:moveTo>
                          <a:pt x="89" y="57"/>
                        </a:moveTo>
                        <a:lnTo>
                          <a:pt x="81" y="49"/>
                        </a:lnTo>
                        <a:lnTo>
                          <a:pt x="70" y="37"/>
                        </a:lnTo>
                        <a:lnTo>
                          <a:pt x="62" y="37"/>
                        </a:lnTo>
                        <a:lnTo>
                          <a:pt x="62" y="25"/>
                        </a:lnTo>
                        <a:lnTo>
                          <a:pt x="49" y="9"/>
                        </a:lnTo>
                        <a:lnTo>
                          <a:pt x="36" y="0"/>
                        </a:lnTo>
                        <a:lnTo>
                          <a:pt x="19" y="14"/>
                        </a:lnTo>
                        <a:lnTo>
                          <a:pt x="17" y="23"/>
                        </a:lnTo>
                        <a:lnTo>
                          <a:pt x="24" y="31"/>
                        </a:lnTo>
                        <a:lnTo>
                          <a:pt x="19" y="36"/>
                        </a:lnTo>
                        <a:lnTo>
                          <a:pt x="5" y="40"/>
                        </a:lnTo>
                        <a:lnTo>
                          <a:pt x="5" y="51"/>
                        </a:lnTo>
                        <a:lnTo>
                          <a:pt x="0" y="57"/>
                        </a:lnTo>
                        <a:lnTo>
                          <a:pt x="14" y="75"/>
                        </a:lnTo>
                        <a:lnTo>
                          <a:pt x="24" y="74"/>
                        </a:lnTo>
                        <a:lnTo>
                          <a:pt x="29" y="80"/>
                        </a:lnTo>
                        <a:lnTo>
                          <a:pt x="26" y="90"/>
                        </a:lnTo>
                        <a:lnTo>
                          <a:pt x="33" y="94"/>
                        </a:lnTo>
                        <a:lnTo>
                          <a:pt x="38" y="105"/>
                        </a:lnTo>
                        <a:lnTo>
                          <a:pt x="32" y="113"/>
                        </a:lnTo>
                        <a:lnTo>
                          <a:pt x="28" y="133"/>
                        </a:lnTo>
                        <a:lnTo>
                          <a:pt x="33" y="146"/>
                        </a:lnTo>
                        <a:lnTo>
                          <a:pt x="34" y="156"/>
                        </a:lnTo>
                        <a:lnTo>
                          <a:pt x="47" y="168"/>
                        </a:lnTo>
                        <a:lnTo>
                          <a:pt x="58" y="168"/>
                        </a:lnTo>
                        <a:lnTo>
                          <a:pt x="61" y="164"/>
                        </a:lnTo>
                        <a:lnTo>
                          <a:pt x="66" y="163"/>
                        </a:lnTo>
                        <a:lnTo>
                          <a:pt x="76" y="159"/>
                        </a:lnTo>
                        <a:lnTo>
                          <a:pt x="83" y="153"/>
                        </a:lnTo>
                        <a:lnTo>
                          <a:pt x="94" y="154"/>
                        </a:lnTo>
                        <a:lnTo>
                          <a:pt x="100" y="154"/>
                        </a:lnTo>
                        <a:lnTo>
                          <a:pt x="88" y="133"/>
                        </a:lnTo>
                        <a:lnTo>
                          <a:pt x="85" y="120"/>
                        </a:lnTo>
                        <a:lnTo>
                          <a:pt x="78" y="120"/>
                        </a:lnTo>
                        <a:lnTo>
                          <a:pt x="69" y="102"/>
                        </a:lnTo>
                        <a:lnTo>
                          <a:pt x="74" y="90"/>
                        </a:lnTo>
                        <a:lnTo>
                          <a:pt x="72" y="84"/>
                        </a:lnTo>
                        <a:lnTo>
                          <a:pt x="85" y="79"/>
                        </a:lnTo>
                        <a:lnTo>
                          <a:pt x="89" y="57"/>
                        </a:lnTo>
                        <a:lnTo>
                          <a:pt x="89" y="5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84A7124-7329-BB31-1B2F-96F90454F2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7637" y="5213351"/>
                    <a:ext cx="280987" cy="309563"/>
                  </a:xfrm>
                  <a:custGeom>
                    <a:avLst/>
                    <a:gdLst>
                      <a:gd name="T0" fmla="*/ 89 w 177"/>
                      <a:gd name="T1" fmla="*/ 19 h 195"/>
                      <a:gd name="T2" fmla="*/ 88 w 177"/>
                      <a:gd name="T3" fmla="*/ 12 h 195"/>
                      <a:gd name="T4" fmla="*/ 67 w 177"/>
                      <a:gd name="T5" fmla="*/ 0 h 195"/>
                      <a:gd name="T6" fmla="*/ 48 w 177"/>
                      <a:gd name="T7" fmla="*/ 0 h 195"/>
                      <a:gd name="T8" fmla="*/ 13 w 177"/>
                      <a:gd name="T9" fmla="*/ 6 h 195"/>
                      <a:gd name="T10" fmla="*/ 5 w 177"/>
                      <a:gd name="T11" fmla="*/ 28 h 195"/>
                      <a:gd name="T12" fmla="*/ 6 w 177"/>
                      <a:gd name="T13" fmla="*/ 40 h 195"/>
                      <a:gd name="T14" fmla="*/ 0 w 177"/>
                      <a:gd name="T15" fmla="*/ 69 h 195"/>
                      <a:gd name="T16" fmla="*/ 42 w 177"/>
                      <a:gd name="T17" fmla="*/ 107 h 195"/>
                      <a:gd name="T18" fmla="*/ 59 w 177"/>
                      <a:gd name="T19" fmla="*/ 111 h 195"/>
                      <a:gd name="T20" fmla="*/ 86 w 177"/>
                      <a:gd name="T21" fmla="*/ 129 h 195"/>
                      <a:gd name="T22" fmla="*/ 108 w 177"/>
                      <a:gd name="T23" fmla="*/ 138 h 195"/>
                      <a:gd name="T24" fmla="*/ 112 w 177"/>
                      <a:gd name="T25" fmla="*/ 148 h 195"/>
                      <a:gd name="T26" fmla="*/ 96 w 177"/>
                      <a:gd name="T27" fmla="*/ 185 h 195"/>
                      <a:gd name="T28" fmla="*/ 118 w 177"/>
                      <a:gd name="T29" fmla="*/ 191 h 195"/>
                      <a:gd name="T30" fmla="*/ 141 w 177"/>
                      <a:gd name="T31" fmla="*/ 195 h 195"/>
                      <a:gd name="T32" fmla="*/ 157 w 177"/>
                      <a:gd name="T33" fmla="*/ 191 h 195"/>
                      <a:gd name="T34" fmla="*/ 173 w 177"/>
                      <a:gd name="T35" fmla="*/ 172 h 195"/>
                      <a:gd name="T36" fmla="*/ 174 w 177"/>
                      <a:gd name="T37" fmla="*/ 152 h 195"/>
                      <a:gd name="T38" fmla="*/ 176 w 177"/>
                      <a:gd name="T39" fmla="*/ 138 h 195"/>
                      <a:gd name="T40" fmla="*/ 177 w 177"/>
                      <a:gd name="T41" fmla="*/ 124 h 195"/>
                      <a:gd name="T42" fmla="*/ 176 w 177"/>
                      <a:gd name="T43" fmla="*/ 111 h 195"/>
                      <a:gd name="T44" fmla="*/ 168 w 177"/>
                      <a:gd name="T45" fmla="*/ 106 h 195"/>
                      <a:gd name="T46" fmla="*/ 161 w 177"/>
                      <a:gd name="T47" fmla="*/ 111 h 195"/>
                      <a:gd name="T48" fmla="*/ 153 w 177"/>
                      <a:gd name="T49" fmla="*/ 109 h 195"/>
                      <a:gd name="T50" fmla="*/ 150 w 177"/>
                      <a:gd name="T51" fmla="*/ 100 h 195"/>
                      <a:gd name="T52" fmla="*/ 147 w 177"/>
                      <a:gd name="T53" fmla="*/ 78 h 195"/>
                      <a:gd name="T54" fmla="*/ 142 w 177"/>
                      <a:gd name="T55" fmla="*/ 72 h 195"/>
                      <a:gd name="T56" fmla="*/ 127 w 177"/>
                      <a:gd name="T57" fmla="*/ 65 h 195"/>
                      <a:gd name="T58" fmla="*/ 119 w 177"/>
                      <a:gd name="T59" fmla="*/ 70 h 195"/>
                      <a:gd name="T60" fmla="*/ 97 w 177"/>
                      <a:gd name="T61" fmla="*/ 65 h 195"/>
                      <a:gd name="T62" fmla="*/ 95 w 177"/>
                      <a:gd name="T63" fmla="*/ 32 h 195"/>
                      <a:gd name="T64" fmla="*/ 89 w 177"/>
                      <a:gd name="T65" fmla="*/ 19 h 195"/>
                      <a:gd name="T66" fmla="*/ 89 w 177"/>
                      <a:gd name="T67" fmla="*/ 19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77" h="195">
                        <a:moveTo>
                          <a:pt x="89" y="19"/>
                        </a:moveTo>
                        <a:lnTo>
                          <a:pt x="88" y="12"/>
                        </a:lnTo>
                        <a:lnTo>
                          <a:pt x="67" y="0"/>
                        </a:lnTo>
                        <a:lnTo>
                          <a:pt x="48" y="0"/>
                        </a:lnTo>
                        <a:lnTo>
                          <a:pt x="13" y="6"/>
                        </a:lnTo>
                        <a:lnTo>
                          <a:pt x="5" y="28"/>
                        </a:lnTo>
                        <a:lnTo>
                          <a:pt x="6" y="40"/>
                        </a:lnTo>
                        <a:lnTo>
                          <a:pt x="0" y="69"/>
                        </a:lnTo>
                        <a:lnTo>
                          <a:pt x="42" y="107"/>
                        </a:lnTo>
                        <a:lnTo>
                          <a:pt x="59" y="111"/>
                        </a:lnTo>
                        <a:lnTo>
                          <a:pt x="86" y="129"/>
                        </a:lnTo>
                        <a:lnTo>
                          <a:pt x="108" y="138"/>
                        </a:lnTo>
                        <a:lnTo>
                          <a:pt x="112" y="148"/>
                        </a:lnTo>
                        <a:lnTo>
                          <a:pt x="96" y="185"/>
                        </a:lnTo>
                        <a:lnTo>
                          <a:pt x="118" y="191"/>
                        </a:lnTo>
                        <a:lnTo>
                          <a:pt x="141" y="195"/>
                        </a:lnTo>
                        <a:lnTo>
                          <a:pt x="157" y="191"/>
                        </a:lnTo>
                        <a:lnTo>
                          <a:pt x="173" y="172"/>
                        </a:lnTo>
                        <a:lnTo>
                          <a:pt x="174" y="152"/>
                        </a:lnTo>
                        <a:lnTo>
                          <a:pt x="176" y="138"/>
                        </a:lnTo>
                        <a:lnTo>
                          <a:pt x="177" y="124"/>
                        </a:lnTo>
                        <a:lnTo>
                          <a:pt x="176" y="111"/>
                        </a:lnTo>
                        <a:lnTo>
                          <a:pt x="168" y="106"/>
                        </a:lnTo>
                        <a:lnTo>
                          <a:pt x="161" y="111"/>
                        </a:lnTo>
                        <a:lnTo>
                          <a:pt x="153" y="109"/>
                        </a:lnTo>
                        <a:lnTo>
                          <a:pt x="150" y="100"/>
                        </a:lnTo>
                        <a:lnTo>
                          <a:pt x="147" y="78"/>
                        </a:lnTo>
                        <a:lnTo>
                          <a:pt x="142" y="72"/>
                        </a:lnTo>
                        <a:lnTo>
                          <a:pt x="127" y="65"/>
                        </a:lnTo>
                        <a:lnTo>
                          <a:pt x="119" y="70"/>
                        </a:lnTo>
                        <a:lnTo>
                          <a:pt x="97" y="65"/>
                        </a:lnTo>
                        <a:lnTo>
                          <a:pt x="95" y="32"/>
                        </a:lnTo>
                        <a:lnTo>
                          <a:pt x="89" y="19"/>
                        </a:lnTo>
                        <a:lnTo>
                          <a:pt x="89" y="1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6451F02-598A-774C-10BB-357CA3EE06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8762" y="4256088"/>
                    <a:ext cx="138112" cy="157163"/>
                  </a:xfrm>
                  <a:custGeom>
                    <a:avLst/>
                    <a:gdLst>
                      <a:gd name="T0" fmla="*/ 64 w 87"/>
                      <a:gd name="T1" fmla="*/ 0 h 99"/>
                      <a:gd name="T2" fmla="*/ 48 w 87"/>
                      <a:gd name="T3" fmla="*/ 1 h 99"/>
                      <a:gd name="T4" fmla="*/ 45 w 87"/>
                      <a:gd name="T5" fmla="*/ 6 h 99"/>
                      <a:gd name="T6" fmla="*/ 20 w 87"/>
                      <a:gd name="T7" fmla="*/ 1 h 99"/>
                      <a:gd name="T8" fmla="*/ 16 w 87"/>
                      <a:gd name="T9" fmla="*/ 23 h 99"/>
                      <a:gd name="T10" fmla="*/ 3 w 87"/>
                      <a:gd name="T11" fmla="*/ 28 h 99"/>
                      <a:gd name="T12" fmla="*/ 5 w 87"/>
                      <a:gd name="T13" fmla="*/ 34 h 99"/>
                      <a:gd name="T14" fmla="*/ 0 w 87"/>
                      <a:gd name="T15" fmla="*/ 46 h 99"/>
                      <a:gd name="T16" fmla="*/ 9 w 87"/>
                      <a:gd name="T17" fmla="*/ 64 h 99"/>
                      <a:gd name="T18" fmla="*/ 16 w 87"/>
                      <a:gd name="T19" fmla="*/ 64 h 99"/>
                      <a:gd name="T20" fmla="*/ 19 w 87"/>
                      <a:gd name="T21" fmla="*/ 77 h 99"/>
                      <a:gd name="T22" fmla="*/ 31 w 87"/>
                      <a:gd name="T23" fmla="*/ 98 h 99"/>
                      <a:gd name="T24" fmla="*/ 42 w 87"/>
                      <a:gd name="T25" fmla="*/ 99 h 99"/>
                      <a:gd name="T26" fmla="*/ 44 w 87"/>
                      <a:gd name="T27" fmla="*/ 95 h 99"/>
                      <a:gd name="T28" fmla="*/ 41 w 87"/>
                      <a:gd name="T29" fmla="*/ 90 h 99"/>
                      <a:gd name="T30" fmla="*/ 43 w 87"/>
                      <a:gd name="T31" fmla="*/ 84 h 99"/>
                      <a:gd name="T32" fmla="*/ 51 w 87"/>
                      <a:gd name="T33" fmla="*/ 85 h 99"/>
                      <a:gd name="T34" fmla="*/ 62 w 87"/>
                      <a:gd name="T35" fmla="*/ 83 h 99"/>
                      <a:gd name="T36" fmla="*/ 74 w 87"/>
                      <a:gd name="T37" fmla="*/ 88 h 99"/>
                      <a:gd name="T38" fmla="*/ 78 w 87"/>
                      <a:gd name="T39" fmla="*/ 78 h 99"/>
                      <a:gd name="T40" fmla="*/ 81 w 87"/>
                      <a:gd name="T41" fmla="*/ 68 h 99"/>
                      <a:gd name="T42" fmla="*/ 85 w 87"/>
                      <a:gd name="T43" fmla="*/ 56 h 99"/>
                      <a:gd name="T44" fmla="*/ 77 w 87"/>
                      <a:gd name="T45" fmla="*/ 43 h 99"/>
                      <a:gd name="T46" fmla="*/ 76 w 87"/>
                      <a:gd name="T47" fmla="*/ 27 h 99"/>
                      <a:gd name="T48" fmla="*/ 87 w 87"/>
                      <a:gd name="T49" fmla="*/ 6 h 99"/>
                      <a:gd name="T50" fmla="*/ 64 w 87"/>
                      <a:gd name="T51" fmla="*/ 0 h 99"/>
                      <a:gd name="T52" fmla="*/ 64 w 87"/>
                      <a:gd name="T53" fmla="*/ 0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87" h="99">
                        <a:moveTo>
                          <a:pt x="64" y="0"/>
                        </a:moveTo>
                        <a:lnTo>
                          <a:pt x="48" y="1"/>
                        </a:lnTo>
                        <a:lnTo>
                          <a:pt x="45" y="6"/>
                        </a:lnTo>
                        <a:lnTo>
                          <a:pt x="20" y="1"/>
                        </a:lnTo>
                        <a:lnTo>
                          <a:pt x="16" y="23"/>
                        </a:lnTo>
                        <a:lnTo>
                          <a:pt x="3" y="28"/>
                        </a:lnTo>
                        <a:lnTo>
                          <a:pt x="5" y="34"/>
                        </a:lnTo>
                        <a:lnTo>
                          <a:pt x="0" y="46"/>
                        </a:lnTo>
                        <a:lnTo>
                          <a:pt x="9" y="64"/>
                        </a:lnTo>
                        <a:lnTo>
                          <a:pt x="16" y="64"/>
                        </a:lnTo>
                        <a:lnTo>
                          <a:pt x="19" y="77"/>
                        </a:lnTo>
                        <a:lnTo>
                          <a:pt x="31" y="98"/>
                        </a:lnTo>
                        <a:lnTo>
                          <a:pt x="42" y="99"/>
                        </a:lnTo>
                        <a:lnTo>
                          <a:pt x="44" y="95"/>
                        </a:lnTo>
                        <a:lnTo>
                          <a:pt x="41" y="90"/>
                        </a:lnTo>
                        <a:lnTo>
                          <a:pt x="43" y="84"/>
                        </a:lnTo>
                        <a:lnTo>
                          <a:pt x="51" y="85"/>
                        </a:lnTo>
                        <a:lnTo>
                          <a:pt x="62" y="83"/>
                        </a:lnTo>
                        <a:lnTo>
                          <a:pt x="74" y="88"/>
                        </a:lnTo>
                        <a:lnTo>
                          <a:pt x="78" y="78"/>
                        </a:lnTo>
                        <a:lnTo>
                          <a:pt x="81" y="68"/>
                        </a:lnTo>
                        <a:lnTo>
                          <a:pt x="85" y="56"/>
                        </a:lnTo>
                        <a:lnTo>
                          <a:pt x="77" y="43"/>
                        </a:lnTo>
                        <a:lnTo>
                          <a:pt x="76" y="27"/>
                        </a:lnTo>
                        <a:lnTo>
                          <a:pt x="87" y="6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43A514E-DF7A-5B56-9049-FE50B5C078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4487" y="5618163"/>
                    <a:ext cx="161925" cy="182563"/>
                  </a:xfrm>
                  <a:custGeom>
                    <a:avLst/>
                    <a:gdLst>
                      <a:gd name="T0" fmla="*/ 102 w 102"/>
                      <a:gd name="T1" fmla="*/ 87 h 115"/>
                      <a:gd name="T2" fmla="*/ 94 w 102"/>
                      <a:gd name="T3" fmla="*/ 73 h 115"/>
                      <a:gd name="T4" fmla="*/ 101 w 102"/>
                      <a:gd name="T5" fmla="*/ 62 h 115"/>
                      <a:gd name="T6" fmla="*/ 87 w 102"/>
                      <a:gd name="T7" fmla="*/ 46 h 115"/>
                      <a:gd name="T8" fmla="*/ 69 w 102"/>
                      <a:gd name="T9" fmla="*/ 33 h 115"/>
                      <a:gd name="T10" fmla="*/ 46 w 102"/>
                      <a:gd name="T11" fmla="*/ 18 h 115"/>
                      <a:gd name="T12" fmla="*/ 38 w 102"/>
                      <a:gd name="T13" fmla="*/ 18 h 115"/>
                      <a:gd name="T14" fmla="*/ 16 w 102"/>
                      <a:gd name="T15" fmla="*/ 0 h 115"/>
                      <a:gd name="T16" fmla="*/ 3 w 102"/>
                      <a:gd name="T17" fmla="*/ 3 h 115"/>
                      <a:gd name="T18" fmla="*/ 1 w 102"/>
                      <a:gd name="T19" fmla="*/ 22 h 115"/>
                      <a:gd name="T20" fmla="*/ 0 w 102"/>
                      <a:gd name="T21" fmla="*/ 46 h 115"/>
                      <a:gd name="T22" fmla="*/ 4 w 102"/>
                      <a:gd name="T23" fmla="*/ 70 h 115"/>
                      <a:gd name="T24" fmla="*/ 1 w 102"/>
                      <a:gd name="T25" fmla="*/ 75 h 115"/>
                      <a:gd name="T26" fmla="*/ 2 w 102"/>
                      <a:gd name="T27" fmla="*/ 91 h 115"/>
                      <a:gd name="T28" fmla="*/ 17 w 102"/>
                      <a:gd name="T29" fmla="*/ 104 h 115"/>
                      <a:gd name="T30" fmla="*/ 30 w 102"/>
                      <a:gd name="T31" fmla="*/ 103 h 115"/>
                      <a:gd name="T32" fmla="*/ 51 w 102"/>
                      <a:gd name="T33" fmla="*/ 113 h 115"/>
                      <a:gd name="T34" fmla="*/ 61 w 102"/>
                      <a:gd name="T35" fmla="*/ 111 h 115"/>
                      <a:gd name="T36" fmla="*/ 76 w 102"/>
                      <a:gd name="T37" fmla="*/ 115 h 115"/>
                      <a:gd name="T38" fmla="*/ 96 w 102"/>
                      <a:gd name="T39" fmla="*/ 102 h 115"/>
                      <a:gd name="T40" fmla="*/ 102 w 102"/>
                      <a:gd name="T41" fmla="*/ 87 h 115"/>
                      <a:gd name="T42" fmla="*/ 102 w 102"/>
                      <a:gd name="T43" fmla="*/ 87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02" h="115">
                        <a:moveTo>
                          <a:pt x="102" y="87"/>
                        </a:moveTo>
                        <a:lnTo>
                          <a:pt x="94" y="73"/>
                        </a:lnTo>
                        <a:lnTo>
                          <a:pt x="101" y="62"/>
                        </a:lnTo>
                        <a:lnTo>
                          <a:pt x="87" y="46"/>
                        </a:lnTo>
                        <a:lnTo>
                          <a:pt x="69" y="33"/>
                        </a:lnTo>
                        <a:lnTo>
                          <a:pt x="46" y="18"/>
                        </a:lnTo>
                        <a:lnTo>
                          <a:pt x="38" y="18"/>
                        </a:lnTo>
                        <a:lnTo>
                          <a:pt x="16" y="0"/>
                        </a:lnTo>
                        <a:lnTo>
                          <a:pt x="3" y="3"/>
                        </a:lnTo>
                        <a:lnTo>
                          <a:pt x="1" y="22"/>
                        </a:lnTo>
                        <a:lnTo>
                          <a:pt x="0" y="46"/>
                        </a:lnTo>
                        <a:lnTo>
                          <a:pt x="4" y="70"/>
                        </a:lnTo>
                        <a:lnTo>
                          <a:pt x="1" y="75"/>
                        </a:lnTo>
                        <a:lnTo>
                          <a:pt x="2" y="91"/>
                        </a:lnTo>
                        <a:lnTo>
                          <a:pt x="17" y="104"/>
                        </a:lnTo>
                        <a:lnTo>
                          <a:pt x="30" y="103"/>
                        </a:lnTo>
                        <a:lnTo>
                          <a:pt x="51" y="113"/>
                        </a:lnTo>
                        <a:lnTo>
                          <a:pt x="61" y="111"/>
                        </a:lnTo>
                        <a:lnTo>
                          <a:pt x="76" y="115"/>
                        </a:lnTo>
                        <a:lnTo>
                          <a:pt x="96" y="102"/>
                        </a:lnTo>
                        <a:lnTo>
                          <a:pt x="102" y="87"/>
                        </a:lnTo>
                        <a:lnTo>
                          <a:pt x="102" y="8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6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E24B4B2-1036-0DF5-4DC5-A6EF51C091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67112" y="4024313"/>
                    <a:ext cx="449262" cy="431800"/>
                  </a:xfrm>
                  <a:custGeom>
                    <a:avLst/>
                    <a:gdLst>
                      <a:gd name="T0" fmla="*/ 275 w 283"/>
                      <a:gd name="T1" fmla="*/ 85 h 272"/>
                      <a:gd name="T2" fmla="*/ 262 w 283"/>
                      <a:gd name="T3" fmla="*/ 66 h 272"/>
                      <a:gd name="T4" fmla="*/ 230 w 283"/>
                      <a:gd name="T5" fmla="*/ 53 h 272"/>
                      <a:gd name="T6" fmla="*/ 241 w 283"/>
                      <a:gd name="T7" fmla="*/ 34 h 272"/>
                      <a:gd name="T8" fmla="*/ 190 w 283"/>
                      <a:gd name="T9" fmla="*/ 36 h 272"/>
                      <a:gd name="T10" fmla="*/ 178 w 283"/>
                      <a:gd name="T11" fmla="*/ 49 h 272"/>
                      <a:gd name="T12" fmla="*/ 151 w 283"/>
                      <a:gd name="T13" fmla="*/ 36 h 272"/>
                      <a:gd name="T14" fmla="*/ 110 w 283"/>
                      <a:gd name="T15" fmla="*/ 38 h 272"/>
                      <a:gd name="T16" fmla="*/ 96 w 283"/>
                      <a:gd name="T17" fmla="*/ 18 h 272"/>
                      <a:gd name="T18" fmla="*/ 75 w 283"/>
                      <a:gd name="T19" fmla="*/ 0 h 272"/>
                      <a:gd name="T20" fmla="*/ 69 w 283"/>
                      <a:gd name="T21" fmla="*/ 19 h 272"/>
                      <a:gd name="T22" fmla="*/ 42 w 283"/>
                      <a:gd name="T23" fmla="*/ 47 h 272"/>
                      <a:gd name="T24" fmla="*/ 43 w 283"/>
                      <a:gd name="T25" fmla="*/ 72 h 272"/>
                      <a:gd name="T26" fmla="*/ 27 w 283"/>
                      <a:gd name="T27" fmla="*/ 55 h 272"/>
                      <a:gd name="T28" fmla="*/ 39 w 283"/>
                      <a:gd name="T29" fmla="*/ 29 h 272"/>
                      <a:gd name="T30" fmla="*/ 44 w 283"/>
                      <a:gd name="T31" fmla="*/ 15 h 272"/>
                      <a:gd name="T32" fmla="*/ 31 w 283"/>
                      <a:gd name="T33" fmla="*/ 13 h 272"/>
                      <a:gd name="T34" fmla="*/ 17 w 283"/>
                      <a:gd name="T35" fmla="*/ 32 h 272"/>
                      <a:gd name="T36" fmla="*/ 7 w 283"/>
                      <a:gd name="T37" fmla="*/ 58 h 272"/>
                      <a:gd name="T38" fmla="*/ 12 w 283"/>
                      <a:gd name="T39" fmla="*/ 74 h 272"/>
                      <a:gd name="T40" fmla="*/ 18 w 283"/>
                      <a:gd name="T41" fmla="*/ 89 h 272"/>
                      <a:gd name="T42" fmla="*/ 16 w 283"/>
                      <a:gd name="T43" fmla="*/ 107 h 272"/>
                      <a:gd name="T44" fmla="*/ 22 w 283"/>
                      <a:gd name="T45" fmla="*/ 115 h 272"/>
                      <a:gd name="T46" fmla="*/ 54 w 283"/>
                      <a:gd name="T47" fmla="*/ 120 h 272"/>
                      <a:gd name="T48" fmla="*/ 80 w 283"/>
                      <a:gd name="T49" fmla="*/ 145 h 272"/>
                      <a:gd name="T50" fmla="*/ 103 w 283"/>
                      <a:gd name="T51" fmla="*/ 143 h 272"/>
                      <a:gd name="T52" fmla="*/ 123 w 283"/>
                      <a:gd name="T53" fmla="*/ 145 h 272"/>
                      <a:gd name="T54" fmla="*/ 113 w 283"/>
                      <a:gd name="T55" fmla="*/ 165 h 272"/>
                      <a:gd name="T56" fmla="*/ 115 w 283"/>
                      <a:gd name="T57" fmla="*/ 198 h 272"/>
                      <a:gd name="T58" fmla="*/ 122 w 283"/>
                      <a:gd name="T59" fmla="*/ 210 h 272"/>
                      <a:gd name="T60" fmla="*/ 118 w 283"/>
                      <a:gd name="T61" fmla="*/ 227 h 272"/>
                      <a:gd name="T62" fmla="*/ 130 w 283"/>
                      <a:gd name="T63" fmla="*/ 259 h 272"/>
                      <a:gd name="T64" fmla="*/ 157 w 283"/>
                      <a:gd name="T65" fmla="*/ 270 h 272"/>
                      <a:gd name="T66" fmla="*/ 177 w 283"/>
                      <a:gd name="T67" fmla="*/ 258 h 272"/>
                      <a:gd name="T68" fmla="*/ 188 w 283"/>
                      <a:gd name="T69" fmla="*/ 244 h 272"/>
                      <a:gd name="T70" fmla="*/ 203 w 283"/>
                      <a:gd name="T71" fmla="*/ 231 h 272"/>
                      <a:gd name="T72" fmla="*/ 182 w 283"/>
                      <a:gd name="T73" fmla="*/ 215 h 272"/>
                      <a:gd name="T74" fmla="*/ 174 w 283"/>
                      <a:gd name="T75" fmla="*/ 193 h 272"/>
                      <a:gd name="T76" fmla="*/ 194 w 283"/>
                      <a:gd name="T77" fmla="*/ 193 h 272"/>
                      <a:gd name="T78" fmla="*/ 216 w 283"/>
                      <a:gd name="T79" fmla="*/ 194 h 272"/>
                      <a:gd name="T80" fmla="*/ 255 w 283"/>
                      <a:gd name="T81" fmla="*/ 181 h 272"/>
                      <a:gd name="T82" fmla="*/ 261 w 283"/>
                      <a:gd name="T83" fmla="*/ 165 h 272"/>
                      <a:gd name="T84" fmla="*/ 252 w 283"/>
                      <a:gd name="T85" fmla="*/ 141 h 272"/>
                      <a:gd name="T86" fmla="*/ 266 w 283"/>
                      <a:gd name="T87" fmla="*/ 126 h 272"/>
                      <a:gd name="T88" fmla="*/ 264 w 283"/>
                      <a:gd name="T89" fmla="*/ 113 h 272"/>
                      <a:gd name="T90" fmla="*/ 283 w 283"/>
                      <a:gd name="T91" fmla="*/ 90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283" h="272">
                        <a:moveTo>
                          <a:pt x="283" y="90"/>
                        </a:moveTo>
                        <a:lnTo>
                          <a:pt x="275" y="85"/>
                        </a:lnTo>
                        <a:lnTo>
                          <a:pt x="265" y="85"/>
                        </a:lnTo>
                        <a:lnTo>
                          <a:pt x="262" y="66"/>
                        </a:lnTo>
                        <a:lnTo>
                          <a:pt x="246" y="54"/>
                        </a:lnTo>
                        <a:lnTo>
                          <a:pt x="230" y="53"/>
                        </a:lnTo>
                        <a:lnTo>
                          <a:pt x="224" y="42"/>
                        </a:lnTo>
                        <a:lnTo>
                          <a:pt x="241" y="34"/>
                        </a:lnTo>
                        <a:lnTo>
                          <a:pt x="216" y="34"/>
                        </a:lnTo>
                        <a:lnTo>
                          <a:pt x="190" y="36"/>
                        </a:lnTo>
                        <a:lnTo>
                          <a:pt x="190" y="42"/>
                        </a:lnTo>
                        <a:lnTo>
                          <a:pt x="178" y="49"/>
                        </a:lnTo>
                        <a:lnTo>
                          <a:pt x="162" y="47"/>
                        </a:lnTo>
                        <a:lnTo>
                          <a:pt x="151" y="36"/>
                        </a:lnTo>
                        <a:lnTo>
                          <a:pt x="128" y="38"/>
                        </a:lnTo>
                        <a:lnTo>
                          <a:pt x="110" y="38"/>
                        </a:lnTo>
                        <a:lnTo>
                          <a:pt x="109" y="31"/>
                        </a:lnTo>
                        <a:lnTo>
                          <a:pt x="96" y="18"/>
                        </a:lnTo>
                        <a:lnTo>
                          <a:pt x="82" y="17"/>
                        </a:lnTo>
                        <a:lnTo>
                          <a:pt x="75" y="0"/>
                        </a:lnTo>
                        <a:lnTo>
                          <a:pt x="67" y="7"/>
                        </a:lnTo>
                        <a:lnTo>
                          <a:pt x="69" y="19"/>
                        </a:lnTo>
                        <a:lnTo>
                          <a:pt x="42" y="29"/>
                        </a:lnTo>
                        <a:lnTo>
                          <a:pt x="42" y="47"/>
                        </a:lnTo>
                        <a:lnTo>
                          <a:pt x="49" y="55"/>
                        </a:lnTo>
                        <a:lnTo>
                          <a:pt x="43" y="72"/>
                        </a:lnTo>
                        <a:lnTo>
                          <a:pt x="34" y="74"/>
                        </a:lnTo>
                        <a:lnTo>
                          <a:pt x="27" y="55"/>
                        </a:lnTo>
                        <a:lnTo>
                          <a:pt x="37" y="41"/>
                        </a:lnTo>
                        <a:lnTo>
                          <a:pt x="39" y="29"/>
                        </a:lnTo>
                        <a:lnTo>
                          <a:pt x="32" y="18"/>
                        </a:lnTo>
                        <a:lnTo>
                          <a:pt x="44" y="15"/>
                        </a:lnTo>
                        <a:lnTo>
                          <a:pt x="45" y="9"/>
                        </a:lnTo>
                        <a:lnTo>
                          <a:pt x="31" y="13"/>
                        </a:lnTo>
                        <a:lnTo>
                          <a:pt x="26" y="25"/>
                        </a:lnTo>
                        <a:lnTo>
                          <a:pt x="17" y="32"/>
                        </a:lnTo>
                        <a:lnTo>
                          <a:pt x="11" y="41"/>
                        </a:lnTo>
                        <a:lnTo>
                          <a:pt x="7" y="58"/>
                        </a:lnTo>
                        <a:lnTo>
                          <a:pt x="0" y="72"/>
                        </a:lnTo>
                        <a:lnTo>
                          <a:pt x="12" y="74"/>
                        </a:lnTo>
                        <a:lnTo>
                          <a:pt x="13" y="84"/>
                        </a:lnTo>
                        <a:lnTo>
                          <a:pt x="18" y="89"/>
                        </a:lnTo>
                        <a:lnTo>
                          <a:pt x="19" y="99"/>
                        </a:lnTo>
                        <a:lnTo>
                          <a:pt x="16" y="107"/>
                        </a:lnTo>
                        <a:lnTo>
                          <a:pt x="17" y="113"/>
                        </a:lnTo>
                        <a:lnTo>
                          <a:pt x="22" y="115"/>
                        </a:lnTo>
                        <a:lnTo>
                          <a:pt x="27" y="123"/>
                        </a:lnTo>
                        <a:lnTo>
                          <a:pt x="54" y="120"/>
                        </a:lnTo>
                        <a:lnTo>
                          <a:pt x="66" y="124"/>
                        </a:lnTo>
                        <a:lnTo>
                          <a:pt x="80" y="145"/>
                        </a:lnTo>
                        <a:lnTo>
                          <a:pt x="88" y="142"/>
                        </a:lnTo>
                        <a:lnTo>
                          <a:pt x="103" y="143"/>
                        </a:lnTo>
                        <a:lnTo>
                          <a:pt x="115" y="140"/>
                        </a:lnTo>
                        <a:lnTo>
                          <a:pt x="123" y="145"/>
                        </a:lnTo>
                        <a:lnTo>
                          <a:pt x="118" y="157"/>
                        </a:lnTo>
                        <a:lnTo>
                          <a:pt x="113" y="165"/>
                        </a:lnTo>
                        <a:lnTo>
                          <a:pt x="111" y="182"/>
                        </a:lnTo>
                        <a:lnTo>
                          <a:pt x="115" y="198"/>
                        </a:lnTo>
                        <a:lnTo>
                          <a:pt x="121" y="204"/>
                        </a:lnTo>
                        <a:lnTo>
                          <a:pt x="122" y="210"/>
                        </a:lnTo>
                        <a:lnTo>
                          <a:pt x="111" y="222"/>
                        </a:lnTo>
                        <a:lnTo>
                          <a:pt x="118" y="227"/>
                        </a:lnTo>
                        <a:lnTo>
                          <a:pt x="124" y="235"/>
                        </a:lnTo>
                        <a:lnTo>
                          <a:pt x="130" y="259"/>
                        </a:lnTo>
                        <a:lnTo>
                          <a:pt x="141" y="272"/>
                        </a:lnTo>
                        <a:lnTo>
                          <a:pt x="157" y="270"/>
                        </a:lnTo>
                        <a:lnTo>
                          <a:pt x="162" y="263"/>
                        </a:lnTo>
                        <a:lnTo>
                          <a:pt x="177" y="258"/>
                        </a:lnTo>
                        <a:lnTo>
                          <a:pt x="186" y="254"/>
                        </a:lnTo>
                        <a:lnTo>
                          <a:pt x="188" y="244"/>
                        </a:lnTo>
                        <a:lnTo>
                          <a:pt x="204" y="237"/>
                        </a:lnTo>
                        <a:lnTo>
                          <a:pt x="203" y="231"/>
                        </a:lnTo>
                        <a:lnTo>
                          <a:pt x="184" y="230"/>
                        </a:lnTo>
                        <a:lnTo>
                          <a:pt x="182" y="215"/>
                        </a:lnTo>
                        <a:lnTo>
                          <a:pt x="183" y="199"/>
                        </a:lnTo>
                        <a:lnTo>
                          <a:pt x="174" y="193"/>
                        </a:lnTo>
                        <a:lnTo>
                          <a:pt x="178" y="190"/>
                        </a:lnTo>
                        <a:lnTo>
                          <a:pt x="194" y="193"/>
                        </a:lnTo>
                        <a:lnTo>
                          <a:pt x="210" y="200"/>
                        </a:lnTo>
                        <a:lnTo>
                          <a:pt x="216" y="194"/>
                        </a:lnTo>
                        <a:lnTo>
                          <a:pt x="231" y="190"/>
                        </a:lnTo>
                        <a:lnTo>
                          <a:pt x="255" y="181"/>
                        </a:lnTo>
                        <a:lnTo>
                          <a:pt x="263" y="173"/>
                        </a:lnTo>
                        <a:lnTo>
                          <a:pt x="261" y="165"/>
                        </a:lnTo>
                        <a:lnTo>
                          <a:pt x="247" y="147"/>
                        </a:lnTo>
                        <a:lnTo>
                          <a:pt x="252" y="141"/>
                        </a:lnTo>
                        <a:lnTo>
                          <a:pt x="252" y="130"/>
                        </a:lnTo>
                        <a:lnTo>
                          <a:pt x="266" y="126"/>
                        </a:lnTo>
                        <a:lnTo>
                          <a:pt x="271" y="121"/>
                        </a:lnTo>
                        <a:lnTo>
                          <a:pt x="264" y="113"/>
                        </a:lnTo>
                        <a:lnTo>
                          <a:pt x="266" y="104"/>
                        </a:lnTo>
                        <a:lnTo>
                          <a:pt x="283" y="90"/>
                        </a:lnTo>
                        <a:lnTo>
                          <a:pt x="283" y="9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7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16431CE-AA2C-ECB2-6709-F57D6C0AB0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3000" y="4008438"/>
                    <a:ext cx="4762" cy="4763"/>
                  </a:xfrm>
                  <a:custGeom>
                    <a:avLst/>
                    <a:gdLst>
                      <a:gd name="T0" fmla="*/ 3 w 3"/>
                      <a:gd name="T1" fmla="*/ 3 h 3"/>
                      <a:gd name="T2" fmla="*/ 3 w 3"/>
                      <a:gd name="T3" fmla="*/ 2 h 3"/>
                      <a:gd name="T4" fmla="*/ 2 w 3"/>
                      <a:gd name="T5" fmla="*/ 1 h 3"/>
                      <a:gd name="T6" fmla="*/ 1 w 3"/>
                      <a:gd name="T7" fmla="*/ 0 h 3"/>
                      <a:gd name="T8" fmla="*/ 0 w 3"/>
                      <a:gd name="T9" fmla="*/ 0 h 3"/>
                      <a:gd name="T10" fmla="*/ 0 w 3"/>
                      <a:gd name="T11" fmla="*/ 1 h 3"/>
                      <a:gd name="T12" fmla="*/ 1 w 3"/>
                      <a:gd name="T13" fmla="*/ 1 h 3"/>
                      <a:gd name="T14" fmla="*/ 2 w 3"/>
                      <a:gd name="T15" fmla="*/ 3 h 3"/>
                      <a:gd name="T16" fmla="*/ 3 w 3"/>
                      <a:gd name="T17" fmla="*/ 3 h 3"/>
                      <a:gd name="T18" fmla="*/ 3 w 3"/>
                      <a:gd name="T19" fmla="*/ 3 h 3"/>
                      <a:gd name="T20" fmla="*/ 3 w 3"/>
                      <a:gd name="T21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3">
                        <a:moveTo>
                          <a:pt x="3" y="3"/>
                        </a:moveTo>
                        <a:lnTo>
                          <a:pt x="3" y="2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1" y="1"/>
                        </a:lnTo>
                        <a:lnTo>
                          <a:pt x="2" y="3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lnTo>
                          <a:pt x="3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8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72236B6-7C6D-F7D0-10A6-B28CAA4FA7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257675" y="6408738"/>
                    <a:ext cx="90487" cy="36513"/>
                  </a:xfrm>
                  <a:custGeom>
                    <a:avLst/>
                    <a:gdLst>
                      <a:gd name="T0" fmla="*/ 27 w 57"/>
                      <a:gd name="T1" fmla="*/ 20 h 23"/>
                      <a:gd name="T2" fmla="*/ 27 w 57"/>
                      <a:gd name="T3" fmla="*/ 21 h 23"/>
                      <a:gd name="T4" fmla="*/ 28 w 57"/>
                      <a:gd name="T5" fmla="*/ 22 h 23"/>
                      <a:gd name="T6" fmla="*/ 49 w 57"/>
                      <a:gd name="T7" fmla="*/ 16 h 23"/>
                      <a:gd name="T8" fmla="*/ 48 w 57"/>
                      <a:gd name="T9" fmla="*/ 18 h 23"/>
                      <a:gd name="T10" fmla="*/ 49 w 57"/>
                      <a:gd name="T11" fmla="*/ 17 h 23"/>
                      <a:gd name="T12" fmla="*/ 0 w 57"/>
                      <a:gd name="T13" fmla="*/ 12 h 23"/>
                      <a:gd name="T14" fmla="*/ 3 w 57"/>
                      <a:gd name="T15" fmla="*/ 15 h 23"/>
                      <a:gd name="T16" fmla="*/ 2 w 57"/>
                      <a:gd name="T17" fmla="*/ 11 h 23"/>
                      <a:gd name="T18" fmla="*/ 12 w 57"/>
                      <a:gd name="T19" fmla="*/ 4 h 23"/>
                      <a:gd name="T20" fmla="*/ 5 w 57"/>
                      <a:gd name="T21" fmla="*/ 2 h 23"/>
                      <a:gd name="T22" fmla="*/ 8 w 57"/>
                      <a:gd name="T23" fmla="*/ 5 h 23"/>
                      <a:gd name="T24" fmla="*/ 14 w 57"/>
                      <a:gd name="T25" fmla="*/ 8 h 23"/>
                      <a:gd name="T26" fmla="*/ 9 w 57"/>
                      <a:gd name="T27" fmla="*/ 9 h 23"/>
                      <a:gd name="T28" fmla="*/ 13 w 57"/>
                      <a:gd name="T29" fmla="*/ 10 h 23"/>
                      <a:gd name="T30" fmla="*/ 14 w 57"/>
                      <a:gd name="T31" fmla="*/ 10 h 23"/>
                      <a:gd name="T32" fmla="*/ 14 w 57"/>
                      <a:gd name="T33" fmla="*/ 12 h 23"/>
                      <a:gd name="T34" fmla="*/ 7 w 57"/>
                      <a:gd name="T35" fmla="*/ 15 h 23"/>
                      <a:gd name="T36" fmla="*/ 11 w 57"/>
                      <a:gd name="T37" fmla="*/ 21 h 23"/>
                      <a:gd name="T38" fmla="*/ 14 w 57"/>
                      <a:gd name="T39" fmla="*/ 20 h 23"/>
                      <a:gd name="T40" fmla="*/ 16 w 57"/>
                      <a:gd name="T41" fmla="*/ 18 h 23"/>
                      <a:gd name="T42" fmla="*/ 18 w 57"/>
                      <a:gd name="T43" fmla="*/ 16 h 23"/>
                      <a:gd name="T44" fmla="*/ 25 w 57"/>
                      <a:gd name="T45" fmla="*/ 12 h 23"/>
                      <a:gd name="T46" fmla="*/ 28 w 57"/>
                      <a:gd name="T47" fmla="*/ 7 h 23"/>
                      <a:gd name="T48" fmla="*/ 29 w 57"/>
                      <a:gd name="T49" fmla="*/ 4 h 23"/>
                      <a:gd name="T50" fmla="*/ 28 w 57"/>
                      <a:gd name="T51" fmla="*/ 2 h 23"/>
                      <a:gd name="T52" fmla="*/ 22 w 57"/>
                      <a:gd name="T53" fmla="*/ 4 h 23"/>
                      <a:gd name="T54" fmla="*/ 18 w 57"/>
                      <a:gd name="T55" fmla="*/ 2 h 23"/>
                      <a:gd name="T56" fmla="*/ 12 w 57"/>
                      <a:gd name="T57" fmla="*/ 4 h 23"/>
                      <a:gd name="T58" fmla="*/ 14 w 57"/>
                      <a:gd name="T59" fmla="*/ 1 h 23"/>
                      <a:gd name="T60" fmla="*/ 11 w 57"/>
                      <a:gd name="T61" fmla="*/ 0 h 23"/>
                      <a:gd name="T62" fmla="*/ 14 w 57"/>
                      <a:gd name="T63" fmla="*/ 2 h 23"/>
                      <a:gd name="T64" fmla="*/ 36 w 57"/>
                      <a:gd name="T65" fmla="*/ 2 h 23"/>
                      <a:gd name="T66" fmla="*/ 35 w 57"/>
                      <a:gd name="T67" fmla="*/ 9 h 23"/>
                      <a:gd name="T68" fmla="*/ 33 w 57"/>
                      <a:gd name="T69" fmla="*/ 9 h 23"/>
                      <a:gd name="T70" fmla="*/ 28 w 57"/>
                      <a:gd name="T71" fmla="*/ 15 h 23"/>
                      <a:gd name="T72" fmla="*/ 28 w 57"/>
                      <a:gd name="T73" fmla="*/ 19 h 23"/>
                      <a:gd name="T74" fmla="*/ 35 w 57"/>
                      <a:gd name="T75" fmla="*/ 21 h 23"/>
                      <a:gd name="T76" fmla="*/ 39 w 57"/>
                      <a:gd name="T77" fmla="*/ 21 h 23"/>
                      <a:gd name="T78" fmla="*/ 46 w 57"/>
                      <a:gd name="T79" fmla="*/ 19 h 23"/>
                      <a:gd name="T80" fmla="*/ 44 w 57"/>
                      <a:gd name="T81" fmla="*/ 15 h 23"/>
                      <a:gd name="T82" fmla="*/ 53 w 57"/>
                      <a:gd name="T83" fmla="*/ 11 h 23"/>
                      <a:gd name="T84" fmla="*/ 57 w 57"/>
                      <a:gd name="T85" fmla="*/ 9 h 23"/>
                      <a:gd name="T86" fmla="*/ 55 w 57"/>
                      <a:gd name="T87" fmla="*/ 7 h 23"/>
                      <a:gd name="T88" fmla="*/ 54 w 57"/>
                      <a:gd name="T89" fmla="*/ 3 h 23"/>
                      <a:gd name="T90" fmla="*/ 48 w 57"/>
                      <a:gd name="T91" fmla="*/ 3 h 23"/>
                      <a:gd name="T92" fmla="*/ 49 w 57"/>
                      <a:gd name="T93" fmla="*/ 6 h 23"/>
                      <a:gd name="T94" fmla="*/ 44 w 57"/>
                      <a:gd name="T95" fmla="*/ 5 h 23"/>
                      <a:gd name="T96" fmla="*/ 44 w 57"/>
                      <a:gd name="T97" fmla="*/ 3 h 23"/>
                      <a:gd name="T98" fmla="*/ 44 w 57"/>
                      <a:gd name="T99" fmla="*/ 1 h 23"/>
                      <a:gd name="T100" fmla="*/ 36 w 57"/>
                      <a:gd name="T101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" h="23">
                        <a:moveTo>
                          <a:pt x="28" y="22"/>
                        </a:moveTo>
                        <a:lnTo>
                          <a:pt x="28" y="21"/>
                        </a:lnTo>
                        <a:lnTo>
                          <a:pt x="27" y="20"/>
                        </a:lnTo>
                        <a:lnTo>
                          <a:pt x="26" y="19"/>
                        </a:lnTo>
                        <a:lnTo>
                          <a:pt x="27" y="20"/>
                        </a:lnTo>
                        <a:lnTo>
                          <a:pt x="27" y="21"/>
                        </a:lnTo>
                        <a:lnTo>
                          <a:pt x="28" y="22"/>
                        </a:lnTo>
                        <a:lnTo>
                          <a:pt x="28" y="23"/>
                        </a:lnTo>
                        <a:lnTo>
                          <a:pt x="28" y="22"/>
                        </a:lnTo>
                        <a:lnTo>
                          <a:pt x="28" y="22"/>
                        </a:lnTo>
                        <a:close/>
                        <a:moveTo>
                          <a:pt x="49" y="17"/>
                        </a:moveTo>
                        <a:lnTo>
                          <a:pt x="49" y="16"/>
                        </a:lnTo>
                        <a:lnTo>
                          <a:pt x="48" y="16"/>
                        </a:lnTo>
                        <a:lnTo>
                          <a:pt x="48" y="17"/>
                        </a:lnTo>
                        <a:lnTo>
                          <a:pt x="48" y="18"/>
                        </a:lnTo>
                        <a:lnTo>
                          <a:pt x="50" y="19"/>
                        </a:lnTo>
                        <a:lnTo>
                          <a:pt x="49" y="17"/>
                        </a:lnTo>
                        <a:lnTo>
                          <a:pt x="49" y="17"/>
                        </a:lnTo>
                        <a:close/>
                        <a:moveTo>
                          <a:pt x="1" y="11"/>
                        </a:moveTo>
                        <a:lnTo>
                          <a:pt x="0" y="12"/>
                        </a:lnTo>
                        <a:lnTo>
                          <a:pt x="0" y="12"/>
                        </a:lnTo>
                        <a:lnTo>
                          <a:pt x="0" y="13"/>
                        </a:lnTo>
                        <a:lnTo>
                          <a:pt x="2" y="15"/>
                        </a:lnTo>
                        <a:lnTo>
                          <a:pt x="3" y="15"/>
                        </a:lnTo>
                        <a:lnTo>
                          <a:pt x="4" y="14"/>
                        </a:lnTo>
                        <a:lnTo>
                          <a:pt x="3" y="11"/>
                        </a:lnTo>
                        <a:lnTo>
                          <a:pt x="2" y="11"/>
                        </a:lnTo>
                        <a:lnTo>
                          <a:pt x="1" y="11"/>
                        </a:lnTo>
                        <a:lnTo>
                          <a:pt x="1" y="11"/>
                        </a:lnTo>
                        <a:close/>
                        <a:moveTo>
                          <a:pt x="12" y="4"/>
                        </a:moveTo>
                        <a:lnTo>
                          <a:pt x="8" y="3"/>
                        </a:lnTo>
                        <a:lnTo>
                          <a:pt x="7" y="2"/>
                        </a:lnTo>
                        <a:lnTo>
                          <a:pt x="5" y="2"/>
                        </a:lnTo>
                        <a:lnTo>
                          <a:pt x="7" y="3"/>
                        </a:lnTo>
                        <a:lnTo>
                          <a:pt x="7" y="4"/>
                        </a:lnTo>
                        <a:lnTo>
                          <a:pt x="8" y="5"/>
                        </a:lnTo>
                        <a:lnTo>
                          <a:pt x="10" y="6"/>
                        </a:lnTo>
                        <a:lnTo>
                          <a:pt x="13" y="7"/>
                        </a:lnTo>
                        <a:lnTo>
                          <a:pt x="14" y="8"/>
                        </a:lnTo>
                        <a:lnTo>
                          <a:pt x="14" y="9"/>
                        </a:lnTo>
                        <a:lnTo>
                          <a:pt x="11" y="9"/>
                        </a:lnTo>
                        <a:lnTo>
                          <a:pt x="9" y="9"/>
                        </a:lnTo>
                        <a:lnTo>
                          <a:pt x="9" y="9"/>
                        </a:lnTo>
                        <a:lnTo>
                          <a:pt x="10" y="10"/>
                        </a:lnTo>
                        <a:lnTo>
                          <a:pt x="13" y="10"/>
                        </a:lnTo>
                        <a:lnTo>
                          <a:pt x="13" y="9"/>
                        </a:lnTo>
                        <a:lnTo>
                          <a:pt x="14" y="9"/>
                        </a:lnTo>
                        <a:lnTo>
                          <a:pt x="14" y="10"/>
                        </a:lnTo>
                        <a:lnTo>
                          <a:pt x="14" y="11"/>
                        </a:lnTo>
                        <a:lnTo>
                          <a:pt x="14" y="11"/>
                        </a:lnTo>
                        <a:lnTo>
                          <a:pt x="14" y="12"/>
                        </a:lnTo>
                        <a:lnTo>
                          <a:pt x="13" y="13"/>
                        </a:lnTo>
                        <a:lnTo>
                          <a:pt x="10" y="15"/>
                        </a:lnTo>
                        <a:lnTo>
                          <a:pt x="7" y="15"/>
                        </a:lnTo>
                        <a:lnTo>
                          <a:pt x="4" y="18"/>
                        </a:lnTo>
                        <a:lnTo>
                          <a:pt x="8" y="20"/>
                        </a:lnTo>
                        <a:lnTo>
                          <a:pt x="11" y="21"/>
                        </a:lnTo>
                        <a:lnTo>
                          <a:pt x="14" y="21"/>
                        </a:lnTo>
                        <a:lnTo>
                          <a:pt x="14" y="21"/>
                        </a:lnTo>
                        <a:lnTo>
                          <a:pt x="14" y="20"/>
                        </a:lnTo>
                        <a:lnTo>
                          <a:pt x="15" y="20"/>
                        </a:lnTo>
                        <a:lnTo>
                          <a:pt x="16" y="20"/>
                        </a:lnTo>
                        <a:lnTo>
                          <a:pt x="16" y="18"/>
                        </a:lnTo>
                        <a:lnTo>
                          <a:pt x="16" y="16"/>
                        </a:lnTo>
                        <a:lnTo>
                          <a:pt x="17" y="16"/>
                        </a:lnTo>
                        <a:lnTo>
                          <a:pt x="18" y="16"/>
                        </a:lnTo>
                        <a:lnTo>
                          <a:pt x="21" y="16"/>
                        </a:lnTo>
                        <a:lnTo>
                          <a:pt x="22" y="15"/>
                        </a:lnTo>
                        <a:lnTo>
                          <a:pt x="25" y="12"/>
                        </a:lnTo>
                        <a:lnTo>
                          <a:pt x="26" y="9"/>
                        </a:lnTo>
                        <a:lnTo>
                          <a:pt x="27" y="8"/>
                        </a:lnTo>
                        <a:lnTo>
                          <a:pt x="28" y="7"/>
                        </a:lnTo>
                        <a:lnTo>
                          <a:pt x="28" y="6"/>
                        </a:lnTo>
                        <a:lnTo>
                          <a:pt x="28" y="5"/>
                        </a:lnTo>
                        <a:lnTo>
                          <a:pt x="29" y="4"/>
                        </a:lnTo>
                        <a:lnTo>
                          <a:pt x="29" y="3"/>
                        </a:lnTo>
                        <a:lnTo>
                          <a:pt x="28" y="2"/>
                        </a:lnTo>
                        <a:lnTo>
                          <a:pt x="28" y="2"/>
                        </a:lnTo>
                        <a:lnTo>
                          <a:pt x="26" y="3"/>
                        </a:lnTo>
                        <a:lnTo>
                          <a:pt x="26" y="2"/>
                        </a:lnTo>
                        <a:lnTo>
                          <a:pt x="22" y="4"/>
                        </a:lnTo>
                        <a:lnTo>
                          <a:pt x="20" y="4"/>
                        </a:lnTo>
                        <a:lnTo>
                          <a:pt x="19" y="3"/>
                        </a:lnTo>
                        <a:lnTo>
                          <a:pt x="18" y="2"/>
                        </a:lnTo>
                        <a:lnTo>
                          <a:pt x="16" y="3"/>
                        </a:lnTo>
                        <a:lnTo>
                          <a:pt x="14" y="5"/>
                        </a:lnTo>
                        <a:lnTo>
                          <a:pt x="12" y="4"/>
                        </a:lnTo>
                        <a:lnTo>
                          <a:pt x="12" y="4"/>
                        </a:lnTo>
                        <a:close/>
                        <a:moveTo>
                          <a:pt x="14" y="2"/>
                        </a:moveTo>
                        <a:lnTo>
                          <a:pt x="14" y="1"/>
                        </a:lnTo>
                        <a:lnTo>
                          <a:pt x="14" y="0"/>
                        </a:lnTo>
                        <a:lnTo>
                          <a:pt x="13" y="0"/>
                        </a:lnTo>
                        <a:lnTo>
                          <a:pt x="11" y="0"/>
                        </a:lnTo>
                        <a:lnTo>
                          <a:pt x="11" y="2"/>
                        </a:lnTo>
                        <a:lnTo>
                          <a:pt x="12" y="2"/>
                        </a:lnTo>
                        <a:lnTo>
                          <a:pt x="14" y="2"/>
                        </a:lnTo>
                        <a:close/>
                        <a:moveTo>
                          <a:pt x="36" y="0"/>
                        </a:moveTo>
                        <a:lnTo>
                          <a:pt x="35" y="0"/>
                        </a:lnTo>
                        <a:lnTo>
                          <a:pt x="36" y="2"/>
                        </a:lnTo>
                        <a:lnTo>
                          <a:pt x="33" y="5"/>
                        </a:lnTo>
                        <a:lnTo>
                          <a:pt x="34" y="7"/>
                        </a:lnTo>
                        <a:lnTo>
                          <a:pt x="35" y="9"/>
                        </a:lnTo>
                        <a:lnTo>
                          <a:pt x="35" y="9"/>
                        </a:lnTo>
                        <a:lnTo>
                          <a:pt x="35" y="9"/>
                        </a:lnTo>
                        <a:lnTo>
                          <a:pt x="33" y="9"/>
                        </a:lnTo>
                        <a:lnTo>
                          <a:pt x="32" y="10"/>
                        </a:lnTo>
                        <a:lnTo>
                          <a:pt x="31" y="11"/>
                        </a:lnTo>
                        <a:lnTo>
                          <a:pt x="28" y="15"/>
                        </a:lnTo>
                        <a:lnTo>
                          <a:pt x="29" y="15"/>
                        </a:lnTo>
                        <a:lnTo>
                          <a:pt x="28" y="18"/>
                        </a:lnTo>
                        <a:lnTo>
                          <a:pt x="28" y="19"/>
                        </a:lnTo>
                        <a:lnTo>
                          <a:pt x="31" y="22"/>
                        </a:lnTo>
                        <a:lnTo>
                          <a:pt x="35" y="23"/>
                        </a:lnTo>
                        <a:lnTo>
                          <a:pt x="35" y="21"/>
                        </a:lnTo>
                        <a:lnTo>
                          <a:pt x="36" y="21"/>
                        </a:lnTo>
                        <a:lnTo>
                          <a:pt x="38" y="21"/>
                        </a:lnTo>
                        <a:lnTo>
                          <a:pt x="39" y="21"/>
                        </a:lnTo>
                        <a:lnTo>
                          <a:pt x="36" y="17"/>
                        </a:lnTo>
                        <a:lnTo>
                          <a:pt x="37" y="17"/>
                        </a:lnTo>
                        <a:lnTo>
                          <a:pt x="46" y="19"/>
                        </a:lnTo>
                        <a:lnTo>
                          <a:pt x="46" y="17"/>
                        </a:lnTo>
                        <a:lnTo>
                          <a:pt x="45" y="16"/>
                        </a:lnTo>
                        <a:lnTo>
                          <a:pt x="44" y="15"/>
                        </a:lnTo>
                        <a:lnTo>
                          <a:pt x="50" y="13"/>
                        </a:lnTo>
                        <a:lnTo>
                          <a:pt x="52" y="12"/>
                        </a:lnTo>
                        <a:lnTo>
                          <a:pt x="53" y="11"/>
                        </a:lnTo>
                        <a:lnTo>
                          <a:pt x="55" y="10"/>
                        </a:lnTo>
                        <a:lnTo>
                          <a:pt x="57" y="9"/>
                        </a:lnTo>
                        <a:lnTo>
                          <a:pt x="57" y="9"/>
                        </a:lnTo>
                        <a:lnTo>
                          <a:pt x="57" y="8"/>
                        </a:lnTo>
                        <a:lnTo>
                          <a:pt x="56" y="8"/>
                        </a:lnTo>
                        <a:lnTo>
                          <a:pt x="55" y="7"/>
                        </a:lnTo>
                        <a:lnTo>
                          <a:pt x="55" y="6"/>
                        </a:lnTo>
                        <a:lnTo>
                          <a:pt x="56" y="6"/>
                        </a:lnTo>
                        <a:lnTo>
                          <a:pt x="54" y="3"/>
                        </a:lnTo>
                        <a:lnTo>
                          <a:pt x="53" y="2"/>
                        </a:lnTo>
                        <a:lnTo>
                          <a:pt x="49" y="3"/>
                        </a:lnTo>
                        <a:lnTo>
                          <a:pt x="48" y="3"/>
                        </a:lnTo>
                        <a:lnTo>
                          <a:pt x="48" y="4"/>
                        </a:lnTo>
                        <a:lnTo>
                          <a:pt x="48" y="5"/>
                        </a:lnTo>
                        <a:lnTo>
                          <a:pt x="49" y="6"/>
                        </a:lnTo>
                        <a:lnTo>
                          <a:pt x="50" y="7"/>
                        </a:lnTo>
                        <a:lnTo>
                          <a:pt x="49" y="7"/>
                        </a:lnTo>
                        <a:lnTo>
                          <a:pt x="44" y="5"/>
                        </a:lnTo>
                        <a:lnTo>
                          <a:pt x="44" y="5"/>
                        </a:lnTo>
                        <a:lnTo>
                          <a:pt x="43" y="3"/>
                        </a:lnTo>
                        <a:lnTo>
                          <a:pt x="44" y="3"/>
                        </a:lnTo>
                        <a:lnTo>
                          <a:pt x="45" y="3"/>
                        </a:lnTo>
                        <a:lnTo>
                          <a:pt x="45" y="2"/>
                        </a:lnTo>
                        <a:lnTo>
                          <a:pt x="44" y="1"/>
                        </a:lnTo>
                        <a:lnTo>
                          <a:pt x="42" y="0"/>
                        </a:lnTo>
                        <a:lnTo>
                          <a:pt x="39" y="1"/>
                        </a:lnTo>
                        <a:lnTo>
                          <a:pt x="36" y="0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29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12991F1-92BB-B71D-2E00-AE2665767D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56050" y="4021138"/>
                    <a:ext cx="6350" cy="9525"/>
                  </a:xfrm>
                  <a:custGeom>
                    <a:avLst/>
                    <a:gdLst>
                      <a:gd name="T0" fmla="*/ 1 w 4"/>
                      <a:gd name="T1" fmla="*/ 6 h 6"/>
                      <a:gd name="T2" fmla="*/ 3 w 4"/>
                      <a:gd name="T3" fmla="*/ 5 h 6"/>
                      <a:gd name="T4" fmla="*/ 4 w 4"/>
                      <a:gd name="T5" fmla="*/ 1 h 6"/>
                      <a:gd name="T6" fmla="*/ 3 w 4"/>
                      <a:gd name="T7" fmla="*/ 0 h 6"/>
                      <a:gd name="T8" fmla="*/ 2 w 4"/>
                      <a:gd name="T9" fmla="*/ 1 h 6"/>
                      <a:gd name="T10" fmla="*/ 1 w 4"/>
                      <a:gd name="T11" fmla="*/ 3 h 6"/>
                      <a:gd name="T12" fmla="*/ 1 w 4"/>
                      <a:gd name="T13" fmla="*/ 5 h 6"/>
                      <a:gd name="T14" fmla="*/ 0 w 4"/>
                      <a:gd name="T15" fmla="*/ 6 h 6"/>
                      <a:gd name="T16" fmla="*/ 1 w 4"/>
                      <a:gd name="T17" fmla="*/ 6 h 6"/>
                      <a:gd name="T18" fmla="*/ 1 w 4"/>
                      <a:gd name="T1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6">
                        <a:moveTo>
                          <a:pt x="1" y="6"/>
                        </a:moveTo>
                        <a:lnTo>
                          <a:pt x="3" y="5"/>
                        </a:lnTo>
                        <a:lnTo>
                          <a:pt x="4" y="1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1" y="5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1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0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E6FAC6D-F424-70ED-A3D8-6023BCA5CB6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48113" y="4054476"/>
                    <a:ext cx="47625" cy="47625"/>
                  </a:xfrm>
                  <a:custGeom>
                    <a:avLst/>
                    <a:gdLst>
                      <a:gd name="T0" fmla="*/ 19 w 30"/>
                      <a:gd name="T1" fmla="*/ 29 h 30"/>
                      <a:gd name="T2" fmla="*/ 19 w 30"/>
                      <a:gd name="T3" fmla="*/ 28 h 30"/>
                      <a:gd name="T4" fmla="*/ 19 w 30"/>
                      <a:gd name="T5" fmla="*/ 27 h 30"/>
                      <a:gd name="T6" fmla="*/ 20 w 30"/>
                      <a:gd name="T7" fmla="*/ 25 h 30"/>
                      <a:gd name="T8" fmla="*/ 19 w 30"/>
                      <a:gd name="T9" fmla="*/ 23 h 30"/>
                      <a:gd name="T10" fmla="*/ 19 w 30"/>
                      <a:gd name="T11" fmla="*/ 21 h 30"/>
                      <a:gd name="T12" fmla="*/ 19 w 30"/>
                      <a:gd name="T13" fmla="*/ 19 h 30"/>
                      <a:gd name="T14" fmla="*/ 19 w 30"/>
                      <a:gd name="T15" fmla="*/ 16 h 30"/>
                      <a:gd name="T16" fmla="*/ 20 w 30"/>
                      <a:gd name="T17" fmla="*/ 15 h 30"/>
                      <a:gd name="T18" fmla="*/ 22 w 30"/>
                      <a:gd name="T19" fmla="*/ 13 h 30"/>
                      <a:gd name="T20" fmla="*/ 18 w 30"/>
                      <a:gd name="T21" fmla="*/ 13 h 30"/>
                      <a:gd name="T22" fmla="*/ 16 w 30"/>
                      <a:gd name="T23" fmla="*/ 14 h 30"/>
                      <a:gd name="T24" fmla="*/ 12 w 30"/>
                      <a:gd name="T25" fmla="*/ 14 h 30"/>
                      <a:gd name="T26" fmla="*/ 10 w 30"/>
                      <a:gd name="T27" fmla="*/ 14 h 30"/>
                      <a:gd name="T28" fmla="*/ 8 w 30"/>
                      <a:gd name="T29" fmla="*/ 14 h 30"/>
                      <a:gd name="T30" fmla="*/ 6 w 30"/>
                      <a:gd name="T31" fmla="*/ 15 h 30"/>
                      <a:gd name="T32" fmla="*/ 6 w 30"/>
                      <a:gd name="T33" fmla="*/ 15 h 30"/>
                      <a:gd name="T34" fmla="*/ 8 w 30"/>
                      <a:gd name="T35" fmla="*/ 16 h 30"/>
                      <a:gd name="T36" fmla="*/ 9 w 30"/>
                      <a:gd name="T37" fmla="*/ 17 h 30"/>
                      <a:gd name="T38" fmla="*/ 10 w 30"/>
                      <a:gd name="T39" fmla="*/ 18 h 30"/>
                      <a:gd name="T40" fmla="*/ 10 w 30"/>
                      <a:gd name="T41" fmla="*/ 19 h 30"/>
                      <a:gd name="T42" fmla="*/ 9 w 30"/>
                      <a:gd name="T43" fmla="*/ 26 h 30"/>
                      <a:gd name="T44" fmla="*/ 8 w 30"/>
                      <a:gd name="T45" fmla="*/ 27 h 30"/>
                      <a:gd name="T46" fmla="*/ 6 w 30"/>
                      <a:gd name="T47" fmla="*/ 27 h 30"/>
                      <a:gd name="T48" fmla="*/ 5 w 30"/>
                      <a:gd name="T49" fmla="*/ 28 h 30"/>
                      <a:gd name="T50" fmla="*/ 0 w 30"/>
                      <a:gd name="T51" fmla="*/ 30 h 30"/>
                      <a:gd name="T52" fmla="*/ 3 w 30"/>
                      <a:gd name="T53" fmla="*/ 30 h 30"/>
                      <a:gd name="T54" fmla="*/ 6 w 30"/>
                      <a:gd name="T55" fmla="*/ 30 h 30"/>
                      <a:gd name="T56" fmla="*/ 15 w 30"/>
                      <a:gd name="T57" fmla="*/ 30 h 30"/>
                      <a:gd name="T58" fmla="*/ 19 w 30"/>
                      <a:gd name="T59" fmla="*/ 29 h 30"/>
                      <a:gd name="T60" fmla="*/ 19 w 30"/>
                      <a:gd name="T61" fmla="*/ 29 h 30"/>
                      <a:gd name="T62" fmla="*/ 26 w 30"/>
                      <a:gd name="T63" fmla="*/ 4 h 30"/>
                      <a:gd name="T64" fmla="*/ 30 w 30"/>
                      <a:gd name="T65" fmla="*/ 2 h 30"/>
                      <a:gd name="T66" fmla="*/ 30 w 30"/>
                      <a:gd name="T67" fmla="*/ 0 h 30"/>
                      <a:gd name="T68" fmla="*/ 29 w 30"/>
                      <a:gd name="T69" fmla="*/ 0 h 30"/>
                      <a:gd name="T70" fmla="*/ 26 w 30"/>
                      <a:gd name="T71" fmla="*/ 2 h 30"/>
                      <a:gd name="T72" fmla="*/ 25 w 30"/>
                      <a:gd name="T73" fmla="*/ 4 h 30"/>
                      <a:gd name="T74" fmla="*/ 25 w 30"/>
                      <a:gd name="T75" fmla="*/ 4 h 30"/>
                      <a:gd name="T76" fmla="*/ 26 w 30"/>
                      <a:gd name="T77" fmla="*/ 4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0" h="30">
                        <a:moveTo>
                          <a:pt x="19" y="29"/>
                        </a:moveTo>
                        <a:lnTo>
                          <a:pt x="19" y="28"/>
                        </a:lnTo>
                        <a:lnTo>
                          <a:pt x="19" y="27"/>
                        </a:lnTo>
                        <a:lnTo>
                          <a:pt x="20" y="25"/>
                        </a:lnTo>
                        <a:lnTo>
                          <a:pt x="19" y="23"/>
                        </a:lnTo>
                        <a:lnTo>
                          <a:pt x="19" y="21"/>
                        </a:lnTo>
                        <a:lnTo>
                          <a:pt x="19" y="19"/>
                        </a:lnTo>
                        <a:lnTo>
                          <a:pt x="19" y="16"/>
                        </a:lnTo>
                        <a:lnTo>
                          <a:pt x="20" y="15"/>
                        </a:lnTo>
                        <a:lnTo>
                          <a:pt x="22" y="13"/>
                        </a:lnTo>
                        <a:lnTo>
                          <a:pt x="18" y="13"/>
                        </a:lnTo>
                        <a:lnTo>
                          <a:pt x="16" y="14"/>
                        </a:lnTo>
                        <a:lnTo>
                          <a:pt x="12" y="14"/>
                        </a:lnTo>
                        <a:lnTo>
                          <a:pt x="10" y="14"/>
                        </a:lnTo>
                        <a:lnTo>
                          <a:pt x="8" y="14"/>
                        </a:lnTo>
                        <a:lnTo>
                          <a:pt x="6" y="15"/>
                        </a:lnTo>
                        <a:lnTo>
                          <a:pt x="6" y="15"/>
                        </a:lnTo>
                        <a:lnTo>
                          <a:pt x="8" y="16"/>
                        </a:lnTo>
                        <a:lnTo>
                          <a:pt x="9" y="17"/>
                        </a:lnTo>
                        <a:lnTo>
                          <a:pt x="10" y="18"/>
                        </a:lnTo>
                        <a:lnTo>
                          <a:pt x="10" y="19"/>
                        </a:lnTo>
                        <a:lnTo>
                          <a:pt x="9" y="26"/>
                        </a:lnTo>
                        <a:lnTo>
                          <a:pt x="8" y="27"/>
                        </a:lnTo>
                        <a:lnTo>
                          <a:pt x="6" y="27"/>
                        </a:lnTo>
                        <a:lnTo>
                          <a:pt x="5" y="28"/>
                        </a:lnTo>
                        <a:lnTo>
                          <a:pt x="0" y="30"/>
                        </a:lnTo>
                        <a:lnTo>
                          <a:pt x="3" y="30"/>
                        </a:lnTo>
                        <a:lnTo>
                          <a:pt x="6" y="30"/>
                        </a:lnTo>
                        <a:lnTo>
                          <a:pt x="15" y="30"/>
                        </a:lnTo>
                        <a:lnTo>
                          <a:pt x="19" y="29"/>
                        </a:lnTo>
                        <a:lnTo>
                          <a:pt x="19" y="29"/>
                        </a:lnTo>
                        <a:close/>
                        <a:moveTo>
                          <a:pt x="26" y="4"/>
                        </a:moveTo>
                        <a:lnTo>
                          <a:pt x="30" y="2"/>
                        </a:lnTo>
                        <a:lnTo>
                          <a:pt x="30" y="0"/>
                        </a:lnTo>
                        <a:lnTo>
                          <a:pt x="29" y="0"/>
                        </a:lnTo>
                        <a:lnTo>
                          <a:pt x="26" y="2"/>
                        </a:lnTo>
                        <a:lnTo>
                          <a:pt x="25" y="4"/>
                        </a:lnTo>
                        <a:lnTo>
                          <a:pt x="25" y="4"/>
                        </a:lnTo>
                        <a:lnTo>
                          <a:pt x="26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1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7F1A14A-30CE-C9BB-DC85-0C96B36A1C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71925" y="3979863"/>
                    <a:ext cx="9525" cy="25400"/>
                  </a:xfrm>
                  <a:custGeom>
                    <a:avLst/>
                    <a:gdLst>
                      <a:gd name="T0" fmla="*/ 0 w 6"/>
                      <a:gd name="T1" fmla="*/ 16 h 16"/>
                      <a:gd name="T2" fmla="*/ 0 w 6"/>
                      <a:gd name="T3" fmla="*/ 16 h 16"/>
                      <a:gd name="T4" fmla="*/ 0 w 6"/>
                      <a:gd name="T5" fmla="*/ 15 h 16"/>
                      <a:gd name="T6" fmla="*/ 0 w 6"/>
                      <a:gd name="T7" fmla="*/ 15 h 16"/>
                      <a:gd name="T8" fmla="*/ 0 w 6"/>
                      <a:gd name="T9" fmla="*/ 15 h 16"/>
                      <a:gd name="T10" fmla="*/ 0 w 6"/>
                      <a:gd name="T11" fmla="*/ 15 h 16"/>
                      <a:gd name="T12" fmla="*/ 0 w 6"/>
                      <a:gd name="T13" fmla="*/ 14 h 16"/>
                      <a:gd name="T14" fmla="*/ 0 w 6"/>
                      <a:gd name="T15" fmla="*/ 14 h 16"/>
                      <a:gd name="T16" fmla="*/ 0 w 6"/>
                      <a:gd name="T17" fmla="*/ 15 h 16"/>
                      <a:gd name="T18" fmla="*/ 0 w 6"/>
                      <a:gd name="T19" fmla="*/ 15 h 16"/>
                      <a:gd name="T20" fmla="*/ 0 w 6"/>
                      <a:gd name="T21" fmla="*/ 15 h 16"/>
                      <a:gd name="T22" fmla="*/ 0 w 6"/>
                      <a:gd name="T23" fmla="*/ 15 h 16"/>
                      <a:gd name="T24" fmla="*/ 0 w 6"/>
                      <a:gd name="T25" fmla="*/ 16 h 16"/>
                      <a:gd name="T26" fmla="*/ 0 w 6"/>
                      <a:gd name="T27" fmla="*/ 16 h 16"/>
                      <a:gd name="T28" fmla="*/ 0 w 6"/>
                      <a:gd name="T29" fmla="*/ 16 h 16"/>
                      <a:gd name="T30" fmla="*/ 0 w 6"/>
                      <a:gd name="T31" fmla="*/ 16 h 16"/>
                      <a:gd name="T32" fmla="*/ 3 w 6"/>
                      <a:gd name="T33" fmla="*/ 8 h 16"/>
                      <a:gd name="T34" fmla="*/ 3 w 6"/>
                      <a:gd name="T35" fmla="*/ 7 h 16"/>
                      <a:gd name="T36" fmla="*/ 4 w 6"/>
                      <a:gd name="T37" fmla="*/ 7 h 16"/>
                      <a:gd name="T38" fmla="*/ 4 w 6"/>
                      <a:gd name="T39" fmla="*/ 7 h 16"/>
                      <a:gd name="T40" fmla="*/ 4 w 6"/>
                      <a:gd name="T41" fmla="*/ 7 h 16"/>
                      <a:gd name="T42" fmla="*/ 3 w 6"/>
                      <a:gd name="T43" fmla="*/ 6 h 16"/>
                      <a:gd name="T44" fmla="*/ 3 w 6"/>
                      <a:gd name="T45" fmla="*/ 6 h 16"/>
                      <a:gd name="T46" fmla="*/ 3 w 6"/>
                      <a:gd name="T47" fmla="*/ 7 h 16"/>
                      <a:gd name="T48" fmla="*/ 2 w 6"/>
                      <a:gd name="T49" fmla="*/ 7 h 16"/>
                      <a:gd name="T50" fmla="*/ 2 w 6"/>
                      <a:gd name="T51" fmla="*/ 7 h 16"/>
                      <a:gd name="T52" fmla="*/ 2 w 6"/>
                      <a:gd name="T53" fmla="*/ 8 h 16"/>
                      <a:gd name="T54" fmla="*/ 2 w 6"/>
                      <a:gd name="T55" fmla="*/ 8 h 16"/>
                      <a:gd name="T56" fmla="*/ 2 w 6"/>
                      <a:gd name="T57" fmla="*/ 8 h 16"/>
                      <a:gd name="T58" fmla="*/ 2 w 6"/>
                      <a:gd name="T59" fmla="*/ 8 h 16"/>
                      <a:gd name="T60" fmla="*/ 2 w 6"/>
                      <a:gd name="T61" fmla="*/ 8 h 16"/>
                      <a:gd name="T62" fmla="*/ 2 w 6"/>
                      <a:gd name="T63" fmla="*/ 8 h 16"/>
                      <a:gd name="T64" fmla="*/ 2 w 6"/>
                      <a:gd name="T65" fmla="*/ 8 h 16"/>
                      <a:gd name="T66" fmla="*/ 2 w 6"/>
                      <a:gd name="T67" fmla="*/ 8 h 16"/>
                      <a:gd name="T68" fmla="*/ 2 w 6"/>
                      <a:gd name="T69" fmla="*/ 8 h 16"/>
                      <a:gd name="T70" fmla="*/ 2 w 6"/>
                      <a:gd name="T71" fmla="*/ 8 h 16"/>
                      <a:gd name="T72" fmla="*/ 2 w 6"/>
                      <a:gd name="T73" fmla="*/ 8 h 16"/>
                      <a:gd name="T74" fmla="*/ 2 w 6"/>
                      <a:gd name="T75" fmla="*/ 8 h 16"/>
                      <a:gd name="T76" fmla="*/ 3 w 6"/>
                      <a:gd name="T77" fmla="*/ 8 h 16"/>
                      <a:gd name="T78" fmla="*/ 3 w 6"/>
                      <a:gd name="T79" fmla="*/ 8 h 16"/>
                      <a:gd name="T80" fmla="*/ 4 w 6"/>
                      <a:gd name="T81" fmla="*/ 5 h 16"/>
                      <a:gd name="T82" fmla="*/ 5 w 6"/>
                      <a:gd name="T83" fmla="*/ 4 h 16"/>
                      <a:gd name="T84" fmla="*/ 6 w 6"/>
                      <a:gd name="T85" fmla="*/ 1 h 16"/>
                      <a:gd name="T86" fmla="*/ 5 w 6"/>
                      <a:gd name="T87" fmla="*/ 0 h 16"/>
                      <a:gd name="T88" fmla="*/ 4 w 6"/>
                      <a:gd name="T89" fmla="*/ 0 h 16"/>
                      <a:gd name="T90" fmla="*/ 3 w 6"/>
                      <a:gd name="T91" fmla="*/ 0 h 16"/>
                      <a:gd name="T92" fmla="*/ 2 w 6"/>
                      <a:gd name="T93" fmla="*/ 1 h 16"/>
                      <a:gd name="T94" fmla="*/ 2 w 6"/>
                      <a:gd name="T95" fmla="*/ 3 h 16"/>
                      <a:gd name="T96" fmla="*/ 4 w 6"/>
                      <a:gd name="T97" fmla="*/ 5 h 16"/>
                      <a:gd name="T98" fmla="*/ 4 w 6"/>
                      <a:gd name="T99" fmla="*/ 5 h 16"/>
                      <a:gd name="T100" fmla="*/ 4 w 6"/>
                      <a:gd name="T101" fmla="*/ 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6" h="16">
                        <a:moveTo>
                          <a:pt x="0" y="16"/>
                        </a:moveTo>
                        <a:lnTo>
                          <a:pt x="0" y="16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4"/>
                        </a:lnTo>
                        <a:lnTo>
                          <a:pt x="0" y="14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close/>
                        <a:moveTo>
                          <a:pt x="3" y="8"/>
                        </a:moveTo>
                        <a:lnTo>
                          <a:pt x="3" y="7"/>
                        </a:lnTo>
                        <a:lnTo>
                          <a:pt x="4" y="7"/>
                        </a:lnTo>
                        <a:lnTo>
                          <a:pt x="4" y="7"/>
                        </a:lnTo>
                        <a:lnTo>
                          <a:pt x="4" y="7"/>
                        </a:lnTo>
                        <a:lnTo>
                          <a:pt x="3" y="6"/>
                        </a:lnTo>
                        <a:lnTo>
                          <a:pt x="3" y="6"/>
                        </a:lnTo>
                        <a:lnTo>
                          <a:pt x="3" y="7"/>
                        </a:lnTo>
                        <a:lnTo>
                          <a:pt x="2" y="7"/>
                        </a:lnTo>
                        <a:lnTo>
                          <a:pt x="2" y="7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2" y="8"/>
                        </a:lnTo>
                        <a:lnTo>
                          <a:pt x="3" y="8"/>
                        </a:lnTo>
                        <a:lnTo>
                          <a:pt x="3" y="8"/>
                        </a:lnTo>
                        <a:close/>
                        <a:moveTo>
                          <a:pt x="4" y="5"/>
                        </a:moveTo>
                        <a:lnTo>
                          <a:pt x="5" y="4"/>
                        </a:lnTo>
                        <a:lnTo>
                          <a:pt x="6" y="1"/>
                        </a:lnTo>
                        <a:lnTo>
                          <a:pt x="5" y="0"/>
                        </a:lnTo>
                        <a:lnTo>
                          <a:pt x="4" y="0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2" y="3"/>
                        </a:lnTo>
                        <a:lnTo>
                          <a:pt x="4" y="5"/>
                        </a:lnTo>
                        <a:lnTo>
                          <a:pt x="4" y="5"/>
                        </a:lnTo>
                        <a:lnTo>
                          <a:pt x="4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2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9A43669-5321-7995-8F41-33187AEE2E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29075" y="3981451"/>
                    <a:ext cx="6350" cy="7938"/>
                  </a:xfrm>
                  <a:custGeom>
                    <a:avLst/>
                    <a:gdLst>
                      <a:gd name="T0" fmla="*/ 3 w 4"/>
                      <a:gd name="T1" fmla="*/ 5 h 5"/>
                      <a:gd name="T2" fmla="*/ 4 w 4"/>
                      <a:gd name="T3" fmla="*/ 4 h 5"/>
                      <a:gd name="T4" fmla="*/ 3 w 4"/>
                      <a:gd name="T5" fmla="*/ 3 h 5"/>
                      <a:gd name="T6" fmla="*/ 2 w 4"/>
                      <a:gd name="T7" fmla="*/ 0 h 5"/>
                      <a:gd name="T8" fmla="*/ 0 w 4"/>
                      <a:gd name="T9" fmla="*/ 0 h 5"/>
                      <a:gd name="T10" fmla="*/ 0 w 4"/>
                      <a:gd name="T11" fmla="*/ 4 h 5"/>
                      <a:gd name="T12" fmla="*/ 1 w 4"/>
                      <a:gd name="T13" fmla="*/ 4 h 5"/>
                      <a:gd name="T14" fmla="*/ 3 w 4"/>
                      <a:gd name="T15" fmla="*/ 5 h 5"/>
                      <a:gd name="T16" fmla="*/ 3 w 4"/>
                      <a:gd name="T17" fmla="*/ 5 h 5"/>
                      <a:gd name="T18" fmla="*/ 3 w 4"/>
                      <a:gd name="T1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5">
                        <a:moveTo>
                          <a:pt x="3" y="5"/>
                        </a:moveTo>
                        <a:lnTo>
                          <a:pt x="4" y="4"/>
                        </a:lnTo>
                        <a:lnTo>
                          <a:pt x="3" y="3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lnTo>
                          <a:pt x="0" y="4"/>
                        </a:lnTo>
                        <a:lnTo>
                          <a:pt x="1" y="4"/>
                        </a:lnTo>
                        <a:lnTo>
                          <a:pt x="3" y="5"/>
                        </a:lnTo>
                        <a:lnTo>
                          <a:pt x="3" y="5"/>
                        </a:lnTo>
                        <a:lnTo>
                          <a:pt x="3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3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1647DC1-0BC9-C2B7-0966-D6A7B34F99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75100" y="3894138"/>
                    <a:ext cx="6350" cy="14288"/>
                  </a:xfrm>
                  <a:custGeom>
                    <a:avLst/>
                    <a:gdLst>
                      <a:gd name="T0" fmla="*/ 3 w 4"/>
                      <a:gd name="T1" fmla="*/ 8 h 9"/>
                      <a:gd name="T2" fmla="*/ 4 w 4"/>
                      <a:gd name="T3" fmla="*/ 6 h 9"/>
                      <a:gd name="T4" fmla="*/ 4 w 4"/>
                      <a:gd name="T5" fmla="*/ 2 h 9"/>
                      <a:gd name="T6" fmla="*/ 3 w 4"/>
                      <a:gd name="T7" fmla="*/ 1 h 9"/>
                      <a:gd name="T8" fmla="*/ 0 w 4"/>
                      <a:gd name="T9" fmla="*/ 0 h 9"/>
                      <a:gd name="T10" fmla="*/ 0 w 4"/>
                      <a:gd name="T11" fmla="*/ 1 h 9"/>
                      <a:gd name="T12" fmla="*/ 0 w 4"/>
                      <a:gd name="T13" fmla="*/ 2 h 9"/>
                      <a:gd name="T14" fmla="*/ 1 w 4"/>
                      <a:gd name="T15" fmla="*/ 5 h 9"/>
                      <a:gd name="T16" fmla="*/ 1 w 4"/>
                      <a:gd name="T17" fmla="*/ 9 h 9"/>
                      <a:gd name="T18" fmla="*/ 3 w 4"/>
                      <a:gd name="T1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" h="9">
                        <a:moveTo>
                          <a:pt x="3" y="8"/>
                        </a:moveTo>
                        <a:lnTo>
                          <a:pt x="4" y="6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1" y="5"/>
                        </a:lnTo>
                        <a:lnTo>
                          <a:pt x="1" y="9"/>
                        </a:lnTo>
                        <a:lnTo>
                          <a:pt x="3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4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FCCCED2-DA59-A6A8-6B12-5647F54C38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4625" y="3951288"/>
                    <a:ext cx="4762" cy="14288"/>
                  </a:xfrm>
                  <a:custGeom>
                    <a:avLst/>
                    <a:gdLst>
                      <a:gd name="T0" fmla="*/ 3 w 3"/>
                      <a:gd name="T1" fmla="*/ 7 h 9"/>
                      <a:gd name="T2" fmla="*/ 3 w 3"/>
                      <a:gd name="T3" fmla="*/ 2 h 9"/>
                      <a:gd name="T4" fmla="*/ 3 w 3"/>
                      <a:gd name="T5" fmla="*/ 0 h 9"/>
                      <a:gd name="T6" fmla="*/ 3 w 3"/>
                      <a:gd name="T7" fmla="*/ 0 h 9"/>
                      <a:gd name="T8" fmla="*/ 2 w 3"/>
                      <a:gd name="T9" fmla="*/ 2 h 9"/>
                      <a:gd name="T10" fmla="*/ 0 w 3"/>
                      <a:gd name="T11" fmla="*/ 4 h 9"/>
                      <a:gd name="T12" fmla="*/ 0 w 3"/>
                      <a:gd name="T13" fmla="*/ 6 h 9"/>
                      <a:gd name="T14" fmla="*/ 0 w 3"/>
                      <a:gd name="T15" fmla="*/ 8 h 9"/>
                      <a:gd name="T16" fmla="*/ 2 w 3"/>
                      <a:gd name="T17" fmla="*/ 9 h 9"/>
                      <a:gd name="T18" fmla="*/ 3 w 3"/>
                      <a:gd name="T19" fmla="*/ 7 h 9"/>
                      <a:gd name="T20" fmla="*/ 3 w 3"/>
                      <a:gd name="T21" fmla="*/ 7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9">
                        <a:moveTo>
                          <a:pt x="3" y="7"/>
                        </a:moveTo>
                        <a:lnTo>
                          <a:pt x="3" y="2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lnTo>
                          <a:pt x="2" y="9"/>
                        </a:lnTo>
                        <a:lnTo>
                          <a:pt x="3" y="7"/>
                        </a:lnTo>
                        <a:lnTo>
                          <a:pt x="3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35" name="South America" descr="{&quot;Key&quot;:&quot;south america&quot;,&quot;Name&quot;:&quot;South Ame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796DA21-BCEE-8385-709A-648D9A86BB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8563" y="4019551"/>
                    <a:ext cx="4762" cy="9525"/>
                  </a:xfrm>
                  <a:custGeom>
                    <a:avLst/>
                    <a:gdLst>
                      <a:gd name="T0" fmla="*/ 3 w 3"/>
                      <a:gd name="T1" fmla="*/ 4 h 6"/>
                      <a:gd name="T2" fmla="*/ 3 w 3"/>
                      <a:gd name="T3" fmla="*/ 1 h 6"/>
                      <a:gd name="T4" fmla="*/ 0 w 3"/>
                      <a:gd name="T5" fmla="*/ 0 h 6"/>
                      <a:gd name="T6" fmla="*/ 0 w 3"/>
                      <a:gd name="T7" fmla="*/ 1 h 6"/>
                      <a:gd name="T8" fmla="*/ 0 w 3"/>
                      <a:gd name="T9" fmla="*/ 2 h 6"/>
                      <a:gd name="T10" fmla="*/ 2 w 3"/>
                      <a:gd name="T11" fmla="*/ 2 h 6"/>
                      <a:gd name="T12" fmla="*/ 2 w 3"/>
                      <a:gd name="T13" fmla="*/ 3 h 6"/>
                      <a:gd name="T14" fmla="*/ 2 w 3"/>
                      <a:gd name="T15" fmla="*/ 5 h 6"/>
                      <a:gd name="T16" fmla="*/ 2 w 3"/>
                      <a:gd name="T17" fmla="*/ 6 h 6"/>
                      <a:gd name="T18" fmla="*/ 3 w 3"/>
                      <a:gd name="T19" fmla="*/ 4 h 6"/>
                      <a:gd name="T20" fmla="*/ 3 w 3"/>
                      <a:gd name="T2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" h="6">
                        <a:moveTo>
                          <a:pt x="3" y="4"/>
                        </a:moveTo>
                        <a:lnTo>
                          <a:pt x="3" y="1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0" y="2"/>
                        </a:lnTo>
                        <a:lnTo>
                          <a:pt x="2" y="2"/>
                        </a:lnTo>
                        <a:lnTo>
                          <a:pt x="2" y="3"/>
                        </a:lnTo>
                        <a:lnTo>
                          <a:pt x="2" y="5"/>
                        </a:lnTo>
                        <a:lnTo>
                          <a:pt x="2" y="6"/>
                        </a:lnTo>
                        <a:lnTo>
                          <a:pt x="3" y="4"/>
                        </a:lnTo>
                        <a:lnTo>
                          <a:pt x="3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  <p:grpSp>
              <p:nvGrpSpPr>
                <p:cNvPr id="58" name="Asia">
                  <a:extLst>
                    <a:ext uri="{FF2B5EF4-FFF2-40B4-BE49-F238E27FC236}">
                      <a16:creationId xmlns:a16="http://schemas.microsoft.com/office/drawing/2014/main" id="{2F2C7C4E-5036-8449-8E6F-03C1C3044D60}"/>
                    </a:ext>
                  </a:extLst>
                </p:cNvPr>
                <p:cNvGrpSpPr/>
                <p:nvPr/>
              </p:nvGrpSpPr>
              <p:grpSpPr>
                <a:xfrm>
                  <a:off x="4286728" y="2193405"/>
                  <a:ext cx="2549880" cy="2016661"/>
                  <a:chOff x="6551612" y="1595438"/>
                  <a:chExt cx="4144963" cy="3278188"/>
                </a:xfrm>
                <a:grpFill/>
              </p:grpSpPr>
              <p:sp>
                <p:nvSpPr>
                  <p:cNvPr id="16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09D959A-CB39-D68C-0A15-CEE71FBBFE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2100" y="3028951"/>
                    <a:ext cx="428625" cy="347663"/>
                  </a:xfrm>
                  <a:custGeom>
                    <a:avLst/>
                    <a:gdLst>
                      <a:gd name="T0" fmla="*/ 245 w 270"/>
                      <a:gd name="T1" fmla="*/ 26 h 219"/>
                      <a:gd name="T2" fmla="*/ 221 w 270"/>
                      <a:gd name="T3" fmla="*/ 35 h 219"/>
                      <a:gd name="T4" fmla="*/ 207 w 270"/>
                      <a:gd name="T5" fmla="*/ 42 h 219"/>
                      <a:gd name="T6" fmla="*/ 194 w 270"/>
                      <a:gd name="T7" fmla="*/ 14 h 219"/>
                      <a:gd name="T8" fmla="*/ 189 w 270"/>
                      <a:gd name="T9" fmla="*/ 6 h 219"/>
                      <a:gd name="T10" fmla="*/ 170 w 270"/>
                      <a:gd name="T11" fmla="*/ 9 h 219"/>
                      <a:gd name="T12" fmla="*/ 168 w 270"/>
                      <a:gd name="T13" fmla="*/ 22 h 219"/>
                      <a:gd name="T14" fmla="*/ 153 w 270"/>
                      <a:gd name="T15" fmla="*/ 32 h 219"/>
                      <a:gd name="T16" fmla="*/ 133 w 270"/>
                      <a:gd name="T17" fmla="*/ 36 h 219"/>
                      <a:gd name="T18" fmla="*/ 110 w 270"/>
                      <a:gd name="T19" fmla="*/ 27 h 219"/>
                      <a:gd name="T20" fmla="*/ 93 w 270"/>
                      <a:gd name="T21" fmla="*/ 27 h 219"/>
                      <a:gd name="T22" fmla="*/ 81 w 270"/>
                      <a:gd name="T23" fmla="*/ 28 h 219"/>
                      <a:gd name="T24" fmla="*/ 66 w 270"/>
                      <a:gd name="T25" fmla="*/ 53 h 219"/>
                      <a:gd name="T26" fmla="*/ 42 w 270"/>
                      <a:gd name="T27" fmla="*/ 64 h 219"/>
                      <a:gd name="T28" fmla="*/ 26 w 270"/>
                      <a:gd name="T29" fmla="*/ 78 h 219"/>
                      <a:gd name="T30" fmla="*/ 2 w 270"/>
                      <a:gd name="T31" fmla="*/ 98 h 219"/>
                      <a:gd name="T32" fmla="*/ 9 w 270"/>
                      <a:gd name="T33" fmla="*/ 120 h 219"/>
                      <a:gd name="T34" fmla="*/ 14 w 270"/>
                      <a:gd name="T35" fmla="*/ 152 h 219"/>
                      <a:gd name="T36" fmla="*/ 34 w 270"/>
                      <a:gd name="T37" fmla="*/ 170 h 219"/>
                      <a:gd name="T38" fmla="*/ 23 w 270"/>
                      <a:gd name="T39" fmla="*/ 208 h 219"/>
                      <a:gd name="T40" fmla="*/ 79 w 270"/>
                      <a:gd name="T41" fmla="*/ 216 h 219"/>
                      <a:gd name="T42" fmla="*/ 95 w 270"/>
                      <a:gd name="T43" fmla="*/ 213 h 219"/>
                      <a:gd name="T44" fmla="*/ 133 w 270"/>
                      <a:gd name="T45" fmla="*/ 206 h 219"/>
                      <a:gd name="T46" fmla="*/ 139 w 270"/>
                      <a:gd name="T47" fmla="*/ 172 h 219"/>
                      <a:gd name="T48" fmla="*/ 155 w 270"/>
                      <a:gd name="T49" fmla="*/ 166 h 219"/>
                      <a:gd name="T50" fmla="*/ 177 w 270"/>
                      <a:gd name="T51" fmla="*/ 165 h 219"/>
                      <a:gd name="T52" fmla="*/ 180 w 270"/>
                      <a:gd name="T53" fmla="*/ 144 h 219"/>
                      <a:gd name="T54" fmla="*/ 197 w 270"/>
                      <a:gd name="T55" fmla="*/ 124 h 219"/>
                      <a:gd name="T56" fmla="*/ 204 w 270"/>
                      <a:gd name="T57" fmla="*/ 109 h 219"/>
                      <a:gd name="T58" fmla="*/ 205 w 270"/>
                      <a:gd name="T59" fmla="*/ 91 h 219"/>
                      <a:gd name="T60" fmla="*/ 207 w 270"/>
                      <a:gd name="T61" fmla="*/ 69 h 219"/>
                      <a:gd name="T62" fmla="*/ 209 w 270"/>
                      <a:gd name="T63" fmla="*/ 48 h 219"/>
                      <a:gd name="T64" fmla="*/ 250 w 270"/>
                      <a:gd name="T65" fmla="*/ 40 h 219"/>
                      <a:gd name="T66" fmla="*/ 270 w 270"/>
                      <a:gd name="T67" fmla="*/ 33 h 219"/>
                      <a:gd name="T68" fmla="*/ 265 w 270"/>
                      <a:gd name="T69" fmla="*/ 26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70" h="219">
                        <a:moveTo>
                          <a:pt x="265" y="26"/>
                        </a:moveTo>
                        <a:lnTo>
                          <a:pt x="245" y="26"/>
                        </a:lnTo>
                        <a:lnTo>
                          <a:pt x="231" y="24"/>
                        </a:lnTo>
                        <a:lnTo>
                          <a:pt x="221" y="35"/>
                        </a:lnTo>
                        <a:lnTo>
                          <a:pt x="213" y="38"/>
                        </a:lnTo>
                        <a:lnTo>
                          <a:pt x="207" y="42"/>
                        </a:lnTo>
                        <a:lnTo>
                          <a:pt x="198" y="34"/>
                        </a:lnTo>
                        <a:lnTo>
                          <a:pt x="194" y="14"/>
                        </a:lnTo>
                        <a:lnTo>
                          <a:pt x="189" y="13"/>
                        </a:lnTo>
                        <a:lnTo>
                          <a:pt x="189" y="6"/>
                        </a:lnTo>
                        <a:lnTo>
                          <a:pt x="176" y="0"/>
                        </a:lnTo>
                        <a:lnTo>
                          <a:pt x="170" y="9"/>
                        </a:lnTo>
                        <a:lnTo>
                          <a:pt x="171" y="18"/>
                        </a:lnTo>
                        <a:lnTo>
                          <a:pt x="168" y="22"/>
                        </a:lnTo>
                        <a:lnTo>
                          <a:pt x="157" y="21"/>
                        </a:lnTo>
                        <a:lnTo>
                          <a:pt x="153" y="32"/>
                        </a:lnTo>
                        <a:lnTo>
                          <a:pt x="146" y="27"/>
                        </a:lnTo>
                        <a:lnTo>
                          <a:pt x="133" y="36"/>
                        </a:lnTo>
                        <a:lnTo>
                          <a:pt x="126" y="32"/>
                        </a:lnTo>
                        <a:lnTo>
                          <a:pt x="110" y="27"/>
                        </a:lnTo>
                        <a:lnTo>
                          <a:pt x="99" y="27"/>
                        </a:lnTo>
                        <a:lnTo>
                          <a:pt x="93" y="27"/>
                        </a:lnTo>
                        <a:lnTo>
                          <a:pt x="82" y="20"/>
                        </a:lnTo>
                        <a:lnTo>
                          <a:pt x="81" y="28"/>
                        </a:lnTo>
                        <a:lnTo>
                          <a:pt x="66" y="33"/>
                        </a:lnTo>
                        <a:lnTo>
                          <a:pt x="66" y="53"/>
                        </a:lnTo>
                        <a:lnTo>
                          <a:pt x="57" y="60"/>
                        </a:lnTo>
                        <a:lnTo>
                          <a:pt x="42" y="64"/>
                        </a:lnTo>
                        <a:lnTo>
                          <a:pt x="41" y="75"/>
                        </a:lnTo>
                        <a:lnTo>
                          <a:pt x="26" y="78"/>
                        </a:lnTo>
                        <a:lnTo>
                          <a:pt x="4" y="69"/>
                        </a:lnTo>
                        <a:lnTo>
                          <a:pt x="2" y="98"/>
                        </a:lnTo>
                        <a:lnTo>
                          <a:pt x="0" y="116"/>
                        </a:lnTo>
                        <a:lnTo>
                          <a:pt x="9" y="120"/>
                        </a:lnTo>
                        <a:lnTo>
                          <a:pt x="4" y="133"/>
                        </a:lnTo>
                        <a:lnTo>
                          <a:pt x="14" y="152"/>
                        </a:lnTo>
                        <a:lnTo>
                          <a:pt x="18" y="167"/>
                        </a:lnTo>
                        <a:lnTo>
                          <a:pt x="34" y="170"/>
                        </a:lnTo>
                        <a:lnTo>
                          <a:pt x="38" y="185"/>
                        </a:lnTo>
                        <a:lnTo>
                          <a:pt x="23" y="208"/>
                        </a:lnTo>
                        <a:lnTo>
                          <a:pt x="60" y="219"/>
                        </a:lnTo>
                        <a:lnTo>
                          <a:pt x="79" y="216"/>
                        </a:lnTo>
                        <a:lnTo>
                          <a:pt x="91" y="219"/>
                        </a:lnTo>
                        <a:lnTo>
                          <a:pt x="95" y="213"/>
                        </a:lnTo>
                        <a:lnTo>
                          <a:pt x="109" y="215"/>
                        </a:lnTo>
                        <a:lnTo>
                          <a:pt x="133" y="206"/>
                        </a:lnTo>
                        <a:lnTo>
                          <a:pt x="131" y="185"/>
                        </a:lnTo>
                        <a:lnTo>
                          <a:pt x="139" y="172"/>
                        </a:lnTo>
                        <a:lnTo>
                          <a:pt x="154" y="172"/>
                        </a:lnTo>
                        <a:lnTo>
                          <a:pt x="155" y="166"/>
                        </a:lnTo>
                        <a:lnTo>
                          <a:pt x="170" y="163"/>
                        </a:lnTo>
                        <a:lnTo>
                          <a:pt x="177" y="165"/>
                        </a:lnTo>
                        <a:lnTo>
                          <a:pt x="184" y="158"/>
                        </a:lnTo>
                        <a:lnTo>
                          <a:pt x="180" y="144"/>
                        </a:lnTo>
                        <a:lnTo>
                          <a:pt x="186" y="129"/>
                        </a:lnTo>
                        <a:lnTo>
                          <a:pt x="197" y="124"/>
                        </a:lnTo>
                        <a:lnTo>
                          <a:pt x="186" y="108"/>
                        </a:lnTo>
                        <a:lnTo>
                          <a:pt x="204" y="109"/>
                        </a:lnTo>
                        <a:lnTo>
                          <a:pt x="208" y="100"/>
                        </a:lnTo>
                        <a:lnTo>
                          <a:pt x="205" y="91"/>
                        </a:lnTo>
                        <a:lnTo>
                          <a:pt x="213" y="81"/>
                        </a:lnTo>
                        <a:lnTo>
                          <a:pt x="207" y="69"/>
                        </a:lnTo>
                        <a:lnTo>
                          <a:pt x="200" y="58"/>
                        </a:lnTo>
                        <a:lnTo>
                          <a:pt x="209" y="48"/>
                        </a:lnTo>
                        <a:lnTo>
                          <a:pt x="229" y="43"/>
                        </a:lnTo>
                        <a:lnTo>
                          <a:pt x="250" y="40"/>
                        </a:lnTo>
                        <a:lnTo>
                          <a:pt x="259" y="36"/>
                        </a:lnTo>
                        <a:lnTo>
                          <a:pt x="270" y="33"/>
                        </a:lnTo>
                        <a:lnTo>
                          <a:pt x="265" y="26"/>
                        </a:lnTo>
                        <a:lnTo>
                          <a:pt x="265" y="2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F250E05-E206-E495-99D7-7E4C34942A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5562" y="3500438"/>
                    <a:ext cx="155575" cy="133350"/>
                  </a:xfrm>
                  <a:custGeom>
                    <a:avLst/>
                    <a:gdLst>
                      <a:gd name="T0" fmla="*/ 93 w 98"/>
                      <a:gd name="T1" fmla="*/ 8 h 84"/>
                      <a:gd name="T2" fmla="*/ 87 w 98"/>
                      <a:gd name="T3" fmla="*/ 0 h 84"/>
                      <a:gd name="T4" fmla="*/ 76 w 98"/>
                      <a:gd name="T5" fmla="*/ 14 h 84"/>
                      <a:gd name="T6" fmla="*/ 63 w 98"/>
                      <a:gd name="T7" fmla="*/ 30 h 84"/>
                      <a:gd name="T8" fmla="*/ 50 w 98"/>
                      <a:gd name="T9" fmla="*/ 46 h 84"/>
                      <a:gd name="T10" fmla="*/ 38 w 98"/>
                      <a:gd name="T11" fmla="*/ 45 h 84"/>
                      <a:gd name="T12" fmla="*/ 21 w 98"/>
                      <a:gd name="T13" fmla="*/ 44 h 84"/>
                      <a:gd name="T14" fmla="*/ 5 w 98"/>
                      <a:gd name="T15" fmla="*/ 48 h 84"/>
                      <a:gd name="T16" fmla="*/ 4 w 98"/>
                      <a:gd name="T17" fmla="*/ 41 h 84"/>
                      <a:gd name="T18" fmla="*/ 0 w 98"/>
                      <a:gd name="T19" fmla="*/ 43 h 84"/>
                      <a:gd name="T20" fmla="*/ 1 w 98"/>
                      <a:gd name="T21" fmla="*/ 49 h 84"/>
                      <a:gd name="T22" fmla="*/ 12 w 98"/>
                      <a:gd name="T23" fmla="*/ 72 h 84"/>
                      <a:gd name="T24" fmla="*/ 74 w 98"/>
                      <a:gd name="T25" fmla="*/ 84 h 84"/>
                      <a:gd name="T26" fmla="*/ 78 w 98"/>
                      <a:gd name="T27" fmla="*/ 80 h 84"/>
                      <a:gd name="T28" fmla="*/ 78 w 98"/>
                      <a:gd name="T29" fmla="*/ 69 h 84"/>
                      <a:gd name="T30" fmla="*/ 83 w 98"/>
                      <a:gd name="T31" fmla="*/ 60 h 84"/>
                      <a:gd name="T32" fmla="*/ 82 w 98"/>
                      <a:gd name="T33" fmla="*/ 51 h 84"/>
                      <a:gd name="T34" fmla="*/ 91 w 98"/>
                      <a:gd name="T35" fmla="*/ 45 h 84"/>
                      <a:gd name="T36" fmla="*/ 86 w 98"/>
                      <a:gd name="T37" fmla="*/ 42 h 84"/>
                      <a:gd name="T38" fmla="*/ 87 w 98"/>
                      <a:gd name="T39" fmla="*/ 26 h 84"/>
                      <a:gd name="T40" fmla="*/ 98 w 98"/>
                      <a:gd name="T41" fmla="*/ 26 h 84"/>
                      <a:gd name="T42" fmla="*/ 93 w 98"/>
                      <a:gd name="T43" fmla="*/ 8 h 84"/>
                      <a:gd name="T44" fmla="*/ 93 w 98"/>
                      <a:gd name="T45" fmla="*/ 8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98" h="84">
                        <a:moveTo>
                          <a:pt x="93" y="8"/>
                        </a:moveTo>
                        <a:lnTo>
                          <a:pt x="87" y="0"/>
                        </a:lnTo>
                        <a:lnTo>
                          <a:pt x="76" y="14"/>
                        </a:lnTo>
                        <a:lnTo>
                          <a:pt x="63" y="30"/>
                        </a:lnTo>
                        <a:lnTo>
                          <a:pt x="50" y="46"/>
                        </a:lnTo>
                        <a:lnTo>
                          <a:pt x="38" y="45"/>
                        </a:lnTo>
                        <a:lnTo>
                          <a:pt x="21" y="44"/>
                        </a:lnTo>
                        <a:lnTo>
                          <a:pt x="5" y="48"/>
                        </a:lnTo>
                        <a:lnTo>
                          <a:pt x="4" y="41"/>
                        </a:lnTo>
                        <a:lnTo>
                          <a:pt x="0" y="43"/>
                        </a:lnTo>
                        <a:lnTo>
                          <a:pt x="1" y="49"/>
                        </a:lnTo>
                        <a:lnTo>
                          <a:pt x="12" y="72"/>
                        </a:lnTo>
                        <a:lnTo>
                          <a:pt x="74" y="84"/>
                        </a:lnTo>
                        <a:lnTo>
                          <a:pt x="78" y="80"/>
                        </a:lnTo>
                        <a:lnTo>
                          <a:pt x="78" y="69"/>
                        </a:lnTo>
                        <a:lnTo>
                          <a:pt x="83" y="60"/>
                        </a:lnTo>
                        <a:lnTo>
                          <a:pt x="82" y="51"/>
                        </a:lnTo>
                        <a:lnTo>
                          <a:pt x="91" y="45"/>
                        </a:lnTo>
                        <a:lnTo>
                          <a:pt x="86" y="42"/>
                        </a:lnTo>
                        <a:lnTo>
                          <a:pt x="87" y="26"/>
                        </a:lnTo>
                        <a:lnTo>
                          <a:pt x="98" y="26"/>
                        </a:lnTo>
                        <a:lnTo>
                          <a:pt x="93" y="8"/>
                        </a:lnTo>
                        <a:lnTo>
                          <a:pt x="93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7F0B9AF-2746-4A05-1E2D-C1FB9C065D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32662" y="2925763"/>
                    <a:ext cx="104775" cy="93663"/>
                  </a:xfrm>
                  <a:custGeom>
                    <a:avLst/>
                    <a:gdLst>
                      <a:gd name="T0" fmla="*/ 66 w 66"/>
                      <a:gd name="T1" fmla="*/ 58 h 59"/>
                      <a:gd name="T2" fmla="*/ 62 w 66"/>
                      <a:gd name="T3" fmla="*/ 42 h 59"/>
                      <a:gd name="T4" fmla="*/ 53 w 66"/>
                      <a:gd name="T5" fmla="*/ 37 h 59"/>
                      <a:gd name="T6" fmla="*/ 44 w 66"/>
                      <a:gd name="T7" fmla="*/ 32 h 59"/>
                      <a:gd name="T8" fmla="*/ 47 w 66"/>
                      <a:gd name="T9" fmla="*/ 24 h 59"/>
                      <a:gd name="T10" fmla="*/ 36 w 66"/>
                      <a:gd name="T11" fmla="*/ 16 h 59"/>
                      <a:gd name="T12" fmla="*/ 39 w 66"/>
                      <a:gd name="T13" fmla="*/ 10 h 59"/>
                      <a:gd name="T14" fmla="*/ 31 w 66"/>
                      <a:gd name="T15" fmla="*/ 6 h 59"/>
                      <a:gd name="T16" fmla="*/ 25 w 66"/>
                      <a:gd name="T17" fmla="*/ 0 h 59"/>
                      <a:gd name="T18" fmla="*/ 0 w 66"/>
                      <a:gd name="T19" fmla="*/ 4 h 59"/>
                      <a:gd name="T20" fmla="*/ 5 w 66"/>
                      <a:gd name="T21" fmla="*/ 11 h 59"/>
                      <a:gd name="T22" fmla="*/ 5 w 66"/>
                      <a:gd name="T23" fmla="*/ 23 h 59"/>
                      <a:gd name="T24" fmla="*/ 20 w 66"/>
                      <a:gd name="T25" fmla="*/ 29 h 59"/>
                      <a:gd name="T26" fmla="*/ 29 w 66"/>
                      <a:gd name="T27" fmla="*/ 35 h 59"/>
                      <a:gd name="T28" fmla="*/ 33 w 66"/>
                      <a:gd name="T29" fmla="*/ 35 h 59"/>
                      <a:gd name="T30" fmla="*/ 40 w 66"/>
                      <a:gd name="T31" fmla="*/ 41 h 59"/>
                      <a:gd name="T32" fmla="*/ 48 w 66"/>
                      <a:gd name="T33" fmla="*/ 41 h 59"/>
                      <a:gd name="T34" fmla="*/ 49 w 66"/>
                      <a:gd name="T35" fmla="*/ 45 h 59"/>
                      <a:gd name="T36" fmla="*/ 60 w 66"/>
                      <a:gd name="T37" fmla="*/ 59 h 59"/>
                      <a:gd name="T38" fmla="*/ 66 w 66"/>
                      <a:gd name="T39" fmla="*/ 58 h 59"/>
                      <a:gd name="T40" fmla="*/ 66 w 66"/>
                      <a:gd name="T41" fmla="*/ 58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66" h="59">
                        <a:moveTo>
                          <a:pt x="66" y="58"/>
                        </a:moveTo>
                        <a:lnTo>
                          <a:pt x="62" y="42"/>
                        </a:lnTo>
                        <a:lnTo>
                          <a:pt x="53" y="37"/>
                        </a:lnTo>
                        <a:lnTo>
                          <a:pt x="44" y="32"/>
                        </a:lnTo>
                        <a:lnTo>
                          <a:pt x="47" y="24"/>
                        </a:lnTo>
                        <a:lnTo>
                          <a:pt x="36" y="16"/>
                        </a:lnTo>
                        <a:lnTo>
                          <a:pt x="39" y="10"/>
                        </a:lnTo>
                        <a:lnTo>
                          <a:pt x="31" y="6"/>
                        </a:lnTo>
                        <a:lnTo>
                          <a:pt x="25" y="0"/>
                        </a:lnTo>
                        <a:lnTo>
                          <a:pt x="0" y="4"/>
                        </a:lnTo>
                        <a:lnTo>
                          <a:pt x="5" y="11"/>
                        </a:lnTo>
                        <a:lnTo>
                          <a:pt x="5" y="23"/>
                        </a:lnTo>
                        <a:lnTo>
                          <a:pt x="20" y="29"/>
                        </a:lnTo>
                        <a:lnTo>
                          <a:pt x="29" y="35"/>
                        </a:lnTo>
                        <a:lnTo>
                          <a:pt x="33" y="35"/>
                        </a:lnTo>
                        <a:lnTo>
                          <a:pt x="40" y="41"/>
                        </a:lnTo>
                        <a:lnTo>
                          <a:pt x="48" y="41"/>
                        </a:lnTo>
                        <a:lnTo>
                          <a:pt x="49" y="45"/>
                        </a:lnTo>
                        <a:lnTo>
                          <a:pt x="60" y="59"/>
                        </a:lnTo>
                        <a:lnTo>
                          <a:pt x="66" y="58"/>
                        </a:lnTo>
                        <a:lnTo>
                          <a:pt x="66" y="5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5F6E8E1-31DD-CCEA-7F89-81F4A88CE0A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372350" y="2901951"/>
                    <a:ext cx="174625" cy="134938"/>
                  </a:xfrm>
                  <a:custGeom>
                    <a:avLst/>
                    <a:gdLst>
                      <a:gd name="T0" fmla="*/ 8 w 110"/>
                      <a:gd name="T1" fmla="*/ 50 h 85"/>
                      <a:gd name="T2" fmla="*/ 4 w 110"/>
                      <a:gd name="T3" fmla="*/ 50 h 85"/>
                      <a:gd name="T4" fmla="*/ 8 w 110"/>
                      <a:gd name="T5" fmla="*/ 60 h 85"/>
                      <a:gd name="T6" fmla="*/ 21 w 110"/>
                      <a:gd name="T7" fmla="*/ 71 h 85"/>
                      <a:gd name="T8" fmla="*/ 35 w 110"/>
                      <a:gd name="T9" fmla="*/ 74 h 85"/>
                      <a:gd name="T10" fmla="*/ 24 w 110"/>
                      <a:gd name="T11" fmla="*/ 60 h 85"/>
                      <a:gd name="T12" fmla="*/ 23 w 110"/>
                      <a:gd name="T13" fmla="*/ 56 h 85"/>
                      <a:gd name="T14" fmla="*/ 15 w 110"/>
                      <a:gd name="T15" fmla="*/ 56 h 85"/>
                      <a:gd name="T16" fmla="*/ 8 w 110"/>
                      <a:gd name="T17" fmla="*/ 50 h 85"/>
                      <a:gd name="T18" fmla="*/ 8 w 110"/>
                      <a:gd name="T19" fmla="*/ 50 h 85"/>
                      <a:gd name="T20" fmla="*/ 47 w 110"/>
                      <a:gd name="T21" fmla="*/ 15 h 85"/>
                      <a:gd name="T22" fmla="*/ 31 w 110"/>
                      <a:gd name="T23" fmla="*/ 1 h 85"/>
                      <a:gd name="T24" fmla="*/ 25 w 110"/>
                      <a:gd name="T25" fmla="*/ 0 h 85"/>
                      <a:gd name="T26" fmla="*/ 21 w 110"/>
                      <a:gd name="T27" fmla="*/ 4 h 85"/>
                      <a:gd name="T28" fmla="*/ 33 w 110"/>
                      <a:gd name="T29" fmla="*/ 17 h 85"/>
                      <a:gd name="T30" fmla="*/ 31 w 110"/>
                      <a:gd name="T31" fmla="*/ 19 h 85"/>
                      <a:gd name="T32" fmla="*/ 21 w 110"/>
                      <a:gd name="T33" fmla="*/ 18 h 85"/>
                      <a:gd name="T34" fmla="*/ 5 w 110"/>
                      <a:gd name="T35" fmla="*/ 11 h 85"/>
                      <a:gd name="T36" fmla="*/ 0 w 110"/>
                      <a:gd name="T37" fmla="*/ 15 h 85"/>
                      <a:gd name="T38" fmla="*/ 6 w 110"/>
                      <a:gd name="T39" fmla="*/ 21 h 85"/>
                      <a:gd name="T40" fmla="*/ 14 w 110"/>
                      <a:gd name="T41" fmla="*/ 25 h 85"/>
                      <a:gd name="T42" fmla="*/ 11 w 110"/>
                      <a:gd name="T43" fmla="*/ 31 h 85"/>
                      <a:gd name="T44" fmla="*/ 22 w 110"/>
                      <a:gd name="T45" fmla="*/ 39 h 85"/>
                      <a:gd name="T46" fmla="*/ 19 w 110"/>
                      <a:gd name="T47" fmla="*/ 47 h 85"/>
                      <a:gd name="T48" fmla="*/ 28 w 110"/>
                      <a:gd name="T49" fmla="*/ 52 h 85"/>
                      <a:gd name="T50" fmla="*/ 37 w 110"/>
                      <a:gd name="T51" fmla="*/ 57 h 85"/>
                      <a:gd name="T52" fmla="*/ 41 w 110"/>
                      <a:gd name="T53" fmla="*/ 73 h 85"/>
                      <a:gd name="T54" fmla="*/ 61 w 110"/>
                      <a:gd name="T55" fmla="*/ 56 h 85"/>
                      <a:gd name="T56" fmla="*/ 68 w 110"/>
                      <a:gd name="T57" fmla="*/ 54 h 85"/>
                      <a:gd name="T58" fmla="*/ 75 w 110"/>
                      <a:gd name="T59" fmla="*/ 61 h 85"/>
                      <a:gd name="T60" fmla="*/ 71 w 110"/>
                      <a:gd name="T61" fmla="*/ 73 h 85"/>
                      <a:gd name="T62" fmla="*/ 85 w 110"/>
                      <a:gd name="T63" fmla="*/ 85 h 85"/>
                      <a:gd name="T64" fmla="*/ 90 w 110"/>
                      <a:gd name="T65" fmla="*/ 84 h 85"/>
                      <a:gd name="T66" fmla="*/ 87 w 110"/>
                      <a:gd name="T67" fmla="*/ 72 h 85"/>
                      <a:gd name="T68" fmla="*/ 93 w 110"/>
                      <a:gd name="T69" fmla="*/ 66 h 85"/>
                      <a:gd name="T70" fmla="*/ 94 w 110"/>
                      <a:gd name="T71" fmla="*/ 58 h 85"/>
                      <a:gd name="T72" fmla="*/ 94 w 110"/>
                      <a:gd name="T73" fmla="*/ 39 h 85"/>
                      <a:gd name="T74" fmla="*/ 110 w 110"/>
                      <a:gd name="T75" fmla="*/ 37 h 85"/>
                      <a:gd name="T76" fmla="*/ 103 w 110"/>
                      <a:gd name="T77" fmla="*/ 32 h 85"/>
                      <a:gd name="T78" fmla="*/ 93 w 110"/>
                      <a:gd name="T79" fmla="*/ 31 h 85"/>
                      <a:gd name="T80" fmla="*/ 80 w 110"/>
                      <a:gd name="T81" fmla="*/ 14 h 85"/>
                      <a:gd name="T82" fmla="*/ 67 w 110"/>
                      <a:gd name="T83" fmla="*/ 2 h 85"/>
                      <a:gd name="T84" fmla="*/ 67 w 110"/>
                      <a:gd name="T85" fmla="*/ 2 h 85"/>
                      <a:gd name="T86" fmla="*/ 58 w 110"/>
                      <a:gd name="T87" fmla="*/ 11 h 85"/>
                      <a:gd name="T88" fmla="*/ 56 w 110"/>
                      <a:gd name="T89" fmla="*/ 17 h 85"/>
                      <a:gd name="T90" fmla="*/ 47 w 110"/>
                      <a:gd name="T91" fmla="*/ 15 h 85"/>
                      <a:gd name="T92" fmla="*/ 47 w 110"/>
                      <a:gd name="T93" fmla="*/ 1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10" h="85">
                        <a:moveTo>
                          <a:pt x="8" y="50"/>
                        </a:moveTo>
                        <a:lnTo>
                          <a:pt x="4" y="50"/>
                        </a:lnTo>
                        <a:lnTo>
                          <a:pt x="8" y="60"/>
                        </a:lnTo>
                        <a:lnTo>
                          <a:pt x="21" y="71"/>
                        </a:lnTo>
                        <a:lnTo>
                          <a:pt x="35" y="74"/>
                        </a:lnTo>
                        <a:lnTo>
                          <a:pt x="24" y="60"/>
                        </a:lnTo>
                        <a:lnTo>
                          <a:pt x="23" y="56"/>
                        </a:lnTo>
                        <a:lnTo>
                          <a:pt x="15" y="56"/>
                        </a:lnTo>
                        <a:lnTo>
                          <a:pt x="8" y="50"/>
                        </a:lnTo>
                        <a:lnTo>
                          <a:pt x="8" y="50"/>
                        </a:lnTo>
                        <a:close/>
                        <a:moveTo>
                          <a:pt x="47" y="15"/>
                        </a:moveTo>
                        <a:lnTo>
                          <a:pt x="31" y="1"/>
                        </a:lnTo>
                        <a:lnTo>
                          <a:pt x="25" y="0"/>
                        </a:lnTo>
                        <a:lnTo>
                          <a:pt x="21" y="4"/>
                        </a:lnTo>
                        <a:lnTo>
                          <a:pt x="33" y="17"/>
                        </a:lnTo>
                        <a:lnTo>
                          <a:pt x="31" y="19"/>
                        </a:lnTo>
                        <a:lnTo>
                          <a:pt x="21" y="18"/>
                        </a:lnTo>
                        <a:lnTo>
                          <a:pt x="5" y="11"/>
                        </a:lnTo>
                        <a:lnTo>
                          <a:pt x="0" y="15"/>
                        </a:lnTo>
                        <a:lnTo>
                          <a:pt x="6" y="21"/>
                        </a:lnTo>
                        <a:lnTo>
                          <a:pt x="14" y="25"/>
                        </a:lnTo>
                        <a:lnTo>
                          <a:pt x="11" y="31"/>
                        </a:lnTo>
                        <a:lnTo>
                          <a:pt x="22" y="39"/>
                        </a:lnTo>
                        <a:lnTo>
                          <a:pt x="19" y="47"/>
                        </a:lnTo>
                        <a:lnTo>
                          <a:pt x="28" y="52"/>
                        </a:lnTo>
                        <a:lnTo>
                          <a:pt x="37" y="57"/>
                        </a:lnTo>
                        <a:lnTo>
                          <a:pt x="41" y="73"/>
                        </a:lnTo>
                        <a:lnTo>
                          <a:pt x="61" y="56"/>
                        </a:lnTo>
                        <a:lnTo>
                          <a:pt x="68" y="54"/>
                        </a:lnTo>
                        <a:lnTo>
                          <a:pt x="75" y="61"/>
                        </a:lnTo>
                        <a:lnTo>
                          <a:pt x="71" y="73"/>
                        </a:lnTo>
                        <a:lnTo>
                          <a:pt x="85" y="85"/>
                        </a:lnTo>
                        <a:lnTo>
                          <a:pt x="90" y="84"/>
                        </a:lnTo>
                        <a:lnTo>
                          <a:pt x="87" y="72"/>
                        </a:lnTo>
                        <a:lnTo>
                          <a:pt x="93" y="66"/>
                        </a:lnTo>
                        <a:lnTo>
                          <a:pt x="94" y="58"/>
                        </a:lnTo>
                        <a:lnTo>
                          <a:pt x="94" y="39"/>
                        </a:lnTo>
                        <a:lnTo>
                          <a:pt x="110" y="37"/>
                        </a:lnTo>
                        <a:lnTo>
                          <a:pt x="103" y="32"/>
                        </a:lnTo>
                        <a:lnTo>
                          <a:pt x="93" y="31"/>
                        </a:lnTo>
                        <a:lnTo>
                          <a:pt x="80" y="14"/>
                        </a:lnTo>
                        <a:lnTo>
                          <a:pt x="67" y="2"/>
                        </a:lnTo>
                        <a:lnTo>
                          <a:pt x="67" y="2"/>
                        </a:lnTo>
                        <a:lnTo>
                          <a:pt x="58" y="11"/>
                        </a:lnTo>
                        <a:lnTo>
                          <a:pt x="56" y="17"/>
                        </a:lnTo>
                        <a:lnTo>
                          <a:pt x="47" y="15"/>
                        </a:lnTo>
                        <a:lnTo>
                          <a:pt x="47" y="1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1C09FFC-11B4-F323-08CB-0575DA4F7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01225" y="4278313"/>
                    <a:ext cx="41275" cy="53975"/>
                  </a:xfrm>
                  <a:custGeom>
                    <a:avLst/>
                    <a:gdLst>
                      <a:gd name="T0" fmla="*/ 0 w 26"/>
                      <a:gd name="T1" fmla="*/ 22 h 34"/>
                      <a:gd name="T2" fmla="*/ 11 w 26"/>
                      <a:gd name="T3" fmla="*/ 34 h 34"/>
                      <a:gd name="T4" fmla="*/ 14 w 26"/>
                      <a:gd name="T5" fmla="*/ 26 h 34"/>
                      <a:gd name="T6" fmla="*/ 25 w 26"/>
                      <a:gd name="T7" fmla="*/ 27 h 34"/>
                      <a:gd name="T8" fmla="*/ 26 w 26"/>
                      <a:gd name="T9" fmla="*/ 11 h 34"/>
                      <a:gd name="T10" fmla="*/ 26 w 26"/>
                      <a:gd name="T11" fmla="*/ 0 h 34"/>
                      <a:gd name="T12" fmla="*/ 9 w 26"/>
                      <a:gd name="T13" fmla="*/ 13 h 34"/>
                      <a:gd name="T14" fmla="*/ 0 w 26"/>
                      <a:gd name="T15" fmla="*/ 22 h 34"/>
                      <a:gd name="T16" fmla="*/ 0 w 26"/>
                      <a:gd name="T17" fmla="*/ 22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" h="34">
                        <a:moveTo>
                          <a:pt x="0" y="22"/>
                        </a:moveTo>
                        <a:lnTo>
                          <a:pt x="11" y="34"/>
                        </a:lnTo>
                        <a:lnTo>
                          <a:pt x="14" y="26"/>
                        </a:lnTo>
                        <a:lnTo>
                          <a:pt x="25" y="27"/>
                        </a:lnTo>
                        <a:lnTo>
                          <a:pt x="26" y="11"/>
                        </a:lnTo>
                        <a:lnTo>
                          <a:pt x="26" y="0"/>
                        </a:lnTo>
                        <a:lnTo>
                          <a:pt x="9" y="13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AC09335-9689-73BE-83E5-8FD919A4CA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4600" y="3414713"/>
                    <a:ext cx="106362" cy="60325"/>
                  </a:xfrm>
                  <a:custGeom>
                    <a:avLst/>
                    <a:gdLst>
                      <a:gd name="T0" fmla="*/ 56 w 67"/>
                      <a:gd name="T1" fmla="*/ 13 h 38"/>
                      <a:gd name="T2" fmla="*/ 46 w 67"/>
                      <a:gd name="T3" fmla="*/ 7 h 38"/>
                      <a:gd name="T4" fmla="*/ 35 w 67"/>
                      <a:gd name="T5" fmla="*/ 6 h 38"/>
                      <a:gd name="T6" fmla="*/ 20 w 67"/>
                      <a:gd name="T7" fmla="*/ 0 h 38"/>
                      <a:gd name="T8" fmla="*/ 10 w 67"/>
                      <a:gd name="T9" fmla="*/ 7 h 38"/>
                      <a:gd name="T10" fmla="*/ 0 w 67"/>
                      <a:gd name="T11" fmla="*/ 24 h 38"/>
                      <a:gd name="T12" fmla="*/ 1 w 67"/>
                      <a:gd name="T13" fmla="*/ 29 h 38"/>
                      <a:gd name="T14" fmla="*/ 22 w 67"/>
                      <a:gd name="T15" fmla="*/ 38 h 38"/>
                      <a:gd name="T16" fmla="*/ 34 w 67"/>
                      <a:gd name="T17" fmla="*/ 35 h 38"/>
                      <a:gd name="T18" fmla="*/ 52 w 67"/>
                      <a:gd name="T19" fmla="*/ 36 h 38"/>
                      <a:gd name="T20" fmla="*/ 67 w 67"/>
                      <a:gd name="T21" fmla="*/ 36 h 38"/>
                      <a:gd name="T22" fmla="*/ 67 w 67"/>
                      <a:gd name="T23" fmla="*/ 21 h 38"/>
                      <a:gd name="T24" fmla="*/ 56 w 67"/>
                      <a:gd name="T25" fmla="*/ 13 h 38"/>
                      <a:gd name="T26" fmla="*/ 56 w 67"/>
                      <a:gd name="T27" fmla="*/ 13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67" h="38">
                        <a:moveTo>
                          <a:pt x="56" y="13"/>
                        </a:moveTo>
                        <a:lnTo>
                          <a:pt x="46" y="7"/>
                        </a:lnTo>
                        <a:lnTo>
                          <a:pt x="35" y="6"/>
                        </a:lnTo>
                        <a:lnTo>
                          <a:pt x="20" y="0"/>
                        </a:lnTo>
                        <a:lnTo>
                          <a:pt x="10" y="7"/>
                        </a:lnTo>
                        <a:lnTo>
                          <a:pt x="0" y="24"/>
                        </a:lnTo>
                        <a:lnTo>
                          <a:pt x="1" y="29"/>
                        </a:lnTo>
                        <a:lnTo>
                          <a:pt x="22" y="38"/>
                        </a:lnTo>
                        <a:lnTo>
                          <a:pt x="34" y="35"/>
                        </a:lnTo>
                        <a:lnTo>
                          <a:pt x="52" y="36"/>
                        </a:lnTo>
                        <a:lnTo>
                          <a:pt x="67" y="36"/>
                        </a:lnTo>
                        <a:lnTo>
                          <a:pt x="67" y="21"/>
                        </a:lnTo>
                        <a:lnTo>
                          <a:pt x="56" y="13"/>
                        </a:lnTo>
                        <a:lnTo>
                          <a:pt x="56" y="1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576C2CE-412D-EF33-1AEC-91BE6173DF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6662" y="3486151"/>
                    <a:ext cx="169862" cy="215900"/>
                  </a:xfrm>
                  <a:custGeom>
                    <a:avLst/>
                    <a:gdLst>
                      <a:gd name="T0" fmla="*/ 105 w 107"/>
                      <a:gd name="T1" fmla="*/ 105 h 136"/>
                      <a:gd name="T2" fmla="*/ 88 w 107"/>
                      <a:gd name="T3" fmla="*/ 66 h 136"/>
                      <a:gd name="T4" fmla="*/ 83 w 107"/>
                      <a:gd name="T5" fmla="*/ 67 h 136"/>
                      <a:gd name="T6" fmla="*/ 82 w 107"/>
                      <a:gd name="T7" fmla="*/ 82 h 136"/>
                      <a:gd name="T8" fmla="*/ 69 w 107"/>
                      <a:gd name="T9" fmla="*/ 69 h 136"/>
                      <a:gd name="T10" fmla="*/ 73 w 107"/>
                      <a:gd name="T11" fmla="*/ 56 h 136"/>
                      <a:gd name="T12" fmla="*/ 82 w 107"/>
                      <a:gd name="T13" fmla="*/ 54 h 136"/>
                      <a:gd name="T14" fmla="*/ 88 w 107"/>
                      <a:gd name="T15" fmla="*/ 34 h 136"/>
                      <a:gd name="T16" fmla="*/ 75 w 107"/>
                      <a:gd name="T17" fmla="*/ 31 h 136"/>
                      <a:gd name="T18" fmla="*/ 57 w 107"/>
                      <a:gd name="T19" fmla="*/ 31 h 136"/>
                      <a:gd name="T20" fmla="*/ 36 w 107"/>
                      <a:gd name="T21" fmla="*/ 28 h 136"/>
                      <a:gd name="T22" fmla="*/ 32 w 107"/>
                      <a:gd name="T23" fmla="*/ 11 h 136"/>
                      <a:gd name="T24" fmla="*/ 22 w 107"/>
                      <a:gd name="T25" fmla="*/ 9 h 136"/>
                      <a:gd name="T26" fmla="*/ 4 w 107"/>
                      <a:gd name="T27" fmla="*/ 0 h 136"/>
                      <a:gd name="T28" fmla="*/ 0 w 107"/>
                      <a:gd name="T29" fmla="*/ 16 h 136"/>
                      <a:gd name="T30" fmla="*/ 16 w 107"/>
                      <a:gd name="T31" fmla="*/ 28 h 136"/>
                      <a:gd name="T32" fmla="*/ 5 w 107"/>
                      <a:gd name="T33" fmla="*/ 37 h 136"/>
                      <a:gd name="T34" fmla="*/ 2 w 107"/>
                      <a:gd name="T35" fmla="*/ 46 h 136"/>
                      <a:gd name="T36" fmla="*/ 16 w 107"/>
                      <a:gd name="T37" fmla="*/ 52 h 136"/>
                      <a:gd name="T38" fmla="*/ 15 w 107"/>
                      <a:gd name="T39" fmla="*/ 66 h 136"/>
                      <a:gd name="T40" fmla="*/ 24 w 107"/>
                      <a:gd name="T41" fmla="*/ 84 h 136"/>
                      <a:gd name="T42" fmla="*/ 30 w 107"/>
                      <a:gd name="T43" fmla="*/ 104 h 136"/>
                      <a:gd name="T44" fmla="*/ 38 w 107"/>
                      <a:gd name="T45" fmla="*/ 106 h 136"/>
                      <a:gd name="T46" fmla="*/ 44 w 107"/>
                      <a:gd name="T47" fmla="*/ 108 h 136"/>
                      <a:gd name="T48" fmla="*/ 47 w 107"/>
                      <a:gd name="T49" fmla="*/ 105 h 136"/>
                      <a:gd name="T50" fmla="*/ 57 w 107"/>
                      <a:gd name="T51" fmla="*/ 109 h 136"/>
                      <a:gd name="T52" fmla="*/ 61 w 107"/>
                      <a:gd name="T53" fmla="*/ 96 h 136"/>
                      <a:gd name="T54" fmla="*/ 58 w 107"/>
                      <a:gd name="T55" fmla="*/ 86 h 136"/>
                      <a:gd name="T56" fmla="*/ 77 w 107"/>
                      <a:gd name="T57" fmla="*/ 87 h 136"/>
                      <a:gd name="T58" fmla="*/ 87 w 107"/>
                      <a:gd name="T59" fmla="*/ 101 h 136"/>
                      <a:gd name="T60" fmla="*/ 93 w 107"/>
                      <a:gd name="T61" fmla="*/ 112 h 136"/>
                      <a:gd name="T62" fmla="*/ 96 w 107"/>
                      <a:gd name="T63" fmla="*/ 124 h 136"/>
                      <a:gd name="T64" fmla="*/ 103 w 107"/>
                      <a:gd name="T65" fmla="*/ 136 h 136"/>
                      <a:gd name="T66" fmla="*/ 100 w 107"/>
                      <a:gd name="T67" fmla="*/ 118 h 136"/>
                      <a:gd name="T68" fmla="*/ 107 w 107"/>
                      <a:gd name="T69" fmla="*/ 121 h 136"/>
                      <a:gd name="T70" fmla="*/ 105 w 107"/>
                      <a:gd name="T71" fmla="*/ 105 h 136"/>
                      <a:gd name="T72" fmla="*/ 105 w 107"/>
                      <a:gd name="T73" fmla="*/ 105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07" h="136">
                        <a:moveTo>
                          <a:pt x="105" y="105"/>
                        </a:moveTo>
                        <a:lnTo>
                          <a:pt x="88" y="66"/>
                        </a:lnTo>
                        <a:lnTo>
                          <a:pt x="83" y="67"/>
                        </a:lnTo>
                        <a:lnTo>
                          <a:pt x="82" y="82"/>
                        </a:lnTo>
                        <a:lnTo>
                          <a:pt x="69" y="69"/>
                        </a:lnTo>
                        <a:lnTo>
                          <a:pt x="73" y="56"/>
                        </a:lnTo>
                        <a:lnTo>
                          <a:pt x="82" y="54"/>
                        </a:lnTo>
                        <a:lnTo>
                          <a:pt x="88" y="34"/>
                        </a:lnTo>
                        <a:lnTo>
                          <a:pt x="75" y="31"/>
                        </a:lnTo>
                        <a:lnTo>
                          <a:pt x="57" y="31"/>
                        </a:lnTo>
                        <a:lnTo>
                          <a:pt x="36" y="28"/>
                        </a:lnTo>
                        <a:lnTo>
                          <a:pt x="32" y="11"/>
                        </a:lnTo>
                        <a:lnTo>
                          <a:pt x="22" y="9"/>
                        </a:lnTo>
                        <a:lnTo>
                          <a:pt x="4" y="0"/>
                        </a:lnTo>
                        <a:lnTo>
                          <a:pt x="0" y="16"/>
                        </a:lnTo>
                        <a:lnTo>
                          <a:pt x="16" y="28"/>
                        </a:lnTo>
                        <a:lnTo>
                          <a:pt x="5" y="37"/>
                        </a:lnTo>
                        <a:lnTo>
                          <a:pt x="2" y="46"/>
                        </a:lnTo>
                        <a:lnTo>
                          <a:pt x="16" y="52"/>
                        </a:lnTo>
                        <a:lnTo>
                          <a:pt x="15" y="66"/>
                        </a:lnTo>
                        <a:lnTo>
                          <a:pt x="24" y="84"/>
                        </a:lnTo>
                        <a:lnTo>
                          <a:pt x="30" y="104"/>
                        </a:lnTo>
                        <a:lnTo>
                          <a:pt x="38" y="106"/>
                        </a:lnTo>
                        <a:lnTo>
                          <a:pt x="44" y="108"/>
                        </a:lnTo>
                        <a:lnTo>
                          <a:pt x="47" y="105"/>
                        </a:lnTo>
                        <a:lnTo>
                          <a:pt x="57" y="109"/>
                        </a:lnTo>
                        <a:lnTo>
                          <a:pt x="61" y="96"/>
                        </a:lnTo>
                        <a:lnTo>
                          <a:pt x="58" y="86"/>
                        </a:lnTo>
                        <a:lnTo>
                          <a:pt x="77" y="87"/>
                        </a:lnTo>
                        <a:lnTo>
                          <a:pt x="87" y="101"/>
                        </a:lnTo>
                        <a:lnTo>
                          <a:pt x="93" y="112"/>
                        </a:lnTo>
                        <a:lnTo>
                          <a:pt x="96" y="124"/>
                        </a:lnTo>
                        <a:lnTo>
                          <a:pt x="103" y="136"/>
                        </a:lnTo>
                        <a:lnTo>
                          <a:pt x="100" y="118"/>
                        </a:lnTo>
                        <a:lnTo>
                          <a:pt x="107" y="121"/>
                        </a:lnTo>
                        <a:lnTo>
                          <a:pt x="105" y="105"/>
                        </a:lnTo>
                        <a:lnTo>
                          <a:pt x="105" y="10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408AD9A-2C4B-CEFB-B6A3-FF85C5F305C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269287" y="2478088"/>
                    <a:ext cx="1703387" cy="1319213"/>
                  </a:xfrm>
                  <a:custGeom>
                    <a:avLst/>
                    <a:gdLst>
                      <a:gd name="T0" fmla="*/ 855 w 1073"/>
                      <a:gd name="T1" fmla="*/ 786 h 831"/>
                      <a:gd name="T2" fmla="*/ 817 w 1073"/>
                      <a:gd name="T3" fmla="*/ 824 h 831"/>
                      <a:gd name="T4" fmla="*/ 901 w 1073"/>
                      <a:gd name="T5" fmla="*/ 85 h 831"/>
                      <a:gd name="T6" fmla="*/ 819 w 1073"/>
                      <a:gd name="T7" fmla="*/ 16 h 831"/>
                      <a:gd name="T8" fmla="*/ 723 w 1073"/>
                      <a:gd name="T9" fmla="*/ 6 h 831"/>
                      <a:gd name="T10" fmla="*/ 735 w 1073"/>
                      <a:gd name="T11" fmla="*/ 42 h 831"/>
                      <a:gd name="T12" fmla="*/ 698 w 1073"/>
                      <a:gd name="T13" fmla="*/ 82 h 831"/>
                      <a:gd name="T14" fmla="*/ 721 w 1073"/>
                      <a:gd name="T15" fmla="*/ 129 h 831"/>
                      <a:gd name="T16" fmla="*/ 796 w 1073"/>
                      <a:gd name="T17" fmla="*/ 148 h 831"/>
                      <a:gd name="T18" fmla="*/ 749 w 1073"/>
                      <a:gd name="T19" fmla="*/ 163 h 831"/>
                      <a:gd name="T20" fmla="*/ 686 w 1073"/>
                      <a:gd name="T21" fmla="*/ 195 h 831"/>
                      <a:gd name="T22" fmla="*/ 691 w 1073"/>
                      <a:gd name="T23" fmla="*/ 224 h 831"/>
                      <a:gd name="T24" fmla="*/ 628 w 1073"/>
                      <a:gd name="T25" fmla="*/ 253 h 831"/>
                      <a:gd name="T26" fmla="*/ 550 w 1073"/>
                      <a:gd name="T27" fmla="*/ 267 h 831"/>
                      <a:gd name="T28" fmla="*/ 428 w 1073"/>
                      <a:gd name="T29" fmla="*/ 247 h 831"/>
                      <a:gd name="T30" fmla="*/ 359 w 1073"/>
                      <a:gd name="T31" fmla="*/ 210 h 831"/>
                      <a:gd name="T32" fmla="*/ 268 w 1073"/>
                      <a:gd name="T33" fmla="*/ 179 h 831"/>
                      <a:gd name="T34" fmla="*/ 189 w 1073"/>
                      <a:gd name="T35" fmla="*/ 112 h 831"/>
                      <a:gd name="T36" fmla="*/ 150 w 1073"/>
                      <a:gd name="T37" fmla="*/ 116 h 831"/>
                      <a:gd name="T38" fmla="*/ 118 w 1073"/>
                      <a:gd name="T39" fmla="*/ 183 h 831"/>
                      <a:gd name="T40" fmla="*/ 98 w 1073"/>
                      <a:gd name="T41" fmla="*/ 243 h 831"/>
                      <a:gd name="T42" fmla="*/ 75 w 1073"/>
                      <a:gd name="T43" fmla="*/ 283 h 831"/>
                      <a:gd name="T44" fmla="*/ 15 w 1073"/>
                      <a:gd name="T45" fmla="*/ 303 h 831"/>
                      <a:gd name="T46" fmla="*/ 12 w 1073"/>
                      <a:gd name="T47" fmla="*/ 346 h 831"/>
                      <a:gd name="T48" fmla="*/ 40 w 1073"/>
                      <a:gd name="T49" fmla="*/ 373 h 831"/>
                      <a:gd name="T50" fmla="*/ 108 w 1073"/>
                      <a:gd name="T51" fmla="*/ 419 h 831"/>
                      <a:gd name="T52" fmla="*/ 153 w 1073"/>
                      <a:gd name="T53" fmla="*/ 491 h 831"/>
                      <a:gd name="T54" fmla="*/ 204 w 1073"/>
                      <a:gd name="T55" fmla="*/ 545 h 831"/>
                      <a:gd name="T56" fmla="*/ 265 w 1073"/>
                      <a:gd name="T57" fmla="*/ 566 h 831"/>
                      <a:gd name="T58" fmla="*/ 334 w 1073"/>
                      <a:gd name="T59" fmla="*/ 599 h 831"/>
                      <a:gd name="T60" fmla="*/ 385 w 1073"/>
                      <a:gd name="T61" fmla="*/ 597 h 831"/>
                      <a:gd name="T62" fmla="*/ 431 w 1073"/>
                      <a:gd name="T63" fmla="*/ 603 h 831"/>
                      <a:gd name="T64" fmla="*/ 499 w 1073"/>
                      <a:gd name="T65" fmla="*/ 573 h 831"/>
                      <a:gd name="T66" fmla="*/ 542 w 1073"/>
                      <a:gd name="T67" fmla="*/ 591 h 831"/>
                      <a:gd name="T68" fmla="*/ 579 w 1073"/>
                      <a:gd name="T69" fmla="*/ 627 h 831"/>
                      <a:gd name="T70" fmla="*/ 590 w 1073"/>
                      <a:gd name="T71" fmla="*/ 691 h 831"/>
                      <a:gd name="T72" fmla="*/ 626 w 1073"/>
                      <a:gd name="T73" fmla="*/ 746 h 831"/>
                      <a:gd name="T74" fmla="*/ 654 w 1073"/>
                      <a:gd name="T75" fmla="*/ 759 h 831"/>
                      <a:gd name="T76" fmla="*/ 679 w 1073"/>
                      <a:gd name="T77" fmla="*/ 724 h 831"/>
                      <a:gd name="T78" fmla="*/ 741 w 1073"/>
                      <a:gd name="T79" fmla="*/ 717 h 831"/>
                      <a:gd name="T80" fmla="*/ 793 w 1073"/>
                      <a:gd name="T81" fmla="*/ 751 h 831"/>
                      <a:gd name="T82" fmla="*/ 836 w 1073"/>
                      <a:gd name="T83" fmla="*/ 781 h 831"/>
                      <a:gd name="T84" fmla="*/ 897 w 1073"/>
                      <a:gd name="T85" fmla="*/ 740 h 831"/>
                      <a:gd name="T86" fmla="*/ 949 w 1073"/>
                      <a:gd name="T87" fmla="*/ 722 h 831"/>
                      <a:gd name="T88" fmla="*/ 1018 w 1073"/>
                      <a:gd name="T89" fmla="*/ 620 h 831"/>
                      <a:gd name="T90" fmla="*/ 1033 w 1073"/>
                      <a:gd name="T91" fmla="*/ 555 h 831"/>
                      <a:gd name="T92" fmla="*/ 1014 w 1073"/>
                      <a:gd name="T93" fmla="*/ 510 h 831"/>
                      <a:gd name="T94" fmla="*/ 930 w 1073"/>
                      <a:gd name="T95" fmla="*/ 433 h 831"/>
                      <a:gd name="T96" fmla="*/ 976 w 1073"/>
                      <a:gd name="T97" fmla="*/ 385 h 831"/>
                      <a:gd name="T98" fmla="*/ 918 w 1073"/>
                      <a:gd name="T99" fmla="*/ 379 h 831"/>
                      <a:gd name="T100" fmla="*/ 859 w 1073"/>
                      <a:gd name="T101" fmla="*/ 341 h 831"/>
                      <a:gd name="T102" fmla="*/ 900 w 1073"/>
                      <a:gd name="T103" fmla="*/ 297 h 831"/>
                      <a:gd name="T104" fmla="*/ 931 w 1073"/>
                      <a:gd name="T105" fmla="*/ 326 h 831"/>
                      <a:gd name="T106" fmla="*/ 976 w 1073"/>
                      <a:gd name="T107" fmla="*/ 313 h 831"/>
                      <a:gd name="T108" fmla="*/ 1015 w 1073"/>
                      <a:gd name="T109" fmla="*/ 276 h 831"/>
                      <a:gd name="T110" fmla="*/ 1046 w 1073"/>
                      <a:gd name="T111" fmla="*/ 242 h 831"/>
                      <a:gd name="T112" fmla="*/ 1068 w 1073"/>
                      <a:gd name="T113" fmla="*/ 243 h 831"/>
                      <a:gd name="T114" fmla="*/ 1073 w 1073"/>
                      <a:gd name="T115" fmla="*/ 192 h 831"/>
                      <a:gd name="T116" fmla="*/ 1057 w 1073"/>
                      <a:gd name="T117" fmla="*/ 115 h 831"/>
                      <a:gd name="T118" fmla="*/ 971 w 1073"/>
                      <a:gd name="T119" fmla="*/ 109 h 8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073" h="831">
                        <a:moveTo>
                          <a:pt x="851" y="819"/>
                        </a:moveTo>
                        <a:lnTo>
                          <a:pt x="853" y="806"/>
                        </a:lnTo>
                        <a:lnTo>
                          <a:pt x="861" y="796"/>
                        </a:lnTo>
                        <a:lnTo>
                          <a:pt x="855" y="786"/>
                        </a:lnTo>
                        <a:lnTo>
                          <a:pt x="843" y="785"/>
                        </a:lnTo>
                        <a:lnTo>
                          <a:pt x="822" y="792"/>
                        </a:lnTo>
                        <a:lnTo>
                          <a:pt x="813" y="803"/>
                        </a:lnTo>
                        <a:lnTo>
                          <a:pt x="817" y="824"/>
                        </a:lnTo>
                        <a:lnTo>
                          <a:pt x="836" y="831"/>
                        </a:lnTo>
                        <a:lnTo>
                          <a:pt x="851" y="819"/>
                        </a:lnTo>
                        <a:lnTo>
                          <a:pt x="851" y="819"/>
                        </a:lnTo>
                        <a:close/>
                        <a:moveTo>
                          <a:pt x="901" y="85"/>
                        </a:moveTo>
                        <a:lnTo>
                          <a:pt x="878" y="63"/>
                        </a:lnTo>
                        <a:lnTo>
                          <a:pt x="862" y="49"/>
                        </a:lnTo>
                        <a:lnTo>
                          <a:pt x="847" y="38"/>
                        </a:lnTo>
                        <a:lnTo>
                          <a:pt x="819" y="16"/>
                        </a:lnTo>
                        <a:lnTo>
                          <a:pt x="796" y="8"/>
                        </a:lnTo>
                        <a:lnTo>
                          <a:pt x="765" y="0"/>
                        </a:lnTo>
                        <a:lnTo>
                          <a:pt x="741" y="1"/>
                        </a:lnTo>
                        <a:lnTo>
                          <a:pt x="723" y="6"/>
                        </a:lnTo>
                        <a:lnTo>
                          <a:pt x="716" y="17"/>
                        </a:lnTo>
                        <a:lnTo>
                          <a:pt x="730" y="22"/>
                        </a:lnTo>
                        <a:lnTo>
                          <a:pt x="739" y="35"/>
                        </a:lnTo>
                        <a:lnTo>
                          <a:pt x="735" y="42"/>
                        </a:lnTo>
                        <a:lnTo>
                          <a:pt x="735" y="66"/>
                        </a:lnTo>
                        <a:lnTo>
                          <a:pt x="742" y="77"/>
                        </a:lnTo>
                        <a:lnTo>
                          <a:pt x="725" y="91"/>
                        </a:lnTo>
                        <a:lnTo>
                          <a:pt x="698" y="82"/>
                        </a:lnTo>
                        <a:lnTo>
                          <a:pt x="701" y="99"/>
                        </a:lnTo>
                        <a:lnTo>
                          <a:pt x="702" y="122"/>
                        </a:lnTo>
                        <a:lnTo>
                          <a:pt x="712" y="133"/>
                        </a:lnTo>
                        <a:lnTo>
                          <a:pt x="721" y="129"/>
                        </a:lnTo>
                        <a:lnTo>
                          <a:pt x="741" y="133"/>
                        </a:lnTo>
                        <a:lnTo>
                          <a:pt x="751" y="124"/>
                        </a:lnTo>
                        <a:lnTo>
                          <a:pt x="769" y="132"/>
                        </a:lnTo>
                        <a:lnTo>
                          <a:pt x="796" y="148"/>
                        </a:lnTo>
                        <a:lnTo>
                          <a:pt x="799" y="156"/>
                        </a:lnTo>
                        <a:lnTo>
                          <a:pt x="783" y="153"/>
                        </a:lnTo>
                        <a:lnTo>
                          <a:pt x="757" y="157"/>
                        </a:lnTo>
                        <a:lnTo>
                          <a:pt x="749" y="163"/>
                        </a:lnTo>
                        <a:lnTo>
                          <a:pt x="743" y="178"/>
                        </a:lnTo>
                        <a:lnTo>
                          <a:pt x="720" y="188"/>
                        </a:lnTo>
                        <a:lnTo>
                          <a:pt x="709" y="200"/>
                        </a:lnTo>
                        <a:lnTo>
                          <a:pt x="686" y="195"/>
                        </a:lnTo>
                        <a:lnTo>
                          <a:pt x="674" y="193"/>
                        </a:lnTo>
                        <a:lnTo>
                          <a:pt x="673" y="208"/>
                        </a:lnTo>
                        <a:lnTo>
                          <a:pt x="683" y="217"/>
                        </a:lnTo>
                        <a:lnTo>
                          <a:pt x="691" y="224"/>
                        </a:lnTo>
                        <a:lnTo>
                          <a:pt x="682" y="232"/>
                        </a:lnTo>
                        <a:lnTo>
                          <a:pt x="674" y="245"/>
                        </a:lnTo>
                        <a:lnTo>
                          <a:pt x="656" y="252"/>
                        </a:lnTo>
                        <a:lnTo>
                          <a:pt x="628" y="253"/>
                        </a:lnTo>
                        <a:lnTo>
                          <a:pt x="601" y="261"/>
                        </a:lnTo>
                        <a:lnTo>
                          <a:pt x="584" y="274"/>
                        </a:lnTo>
                        <a:lnTo>
                          <a:pt x="572" y="266"/>
                        </a:lnTo>
                        <a:lnTo>
                          <a:pt x="550" y="267"/>
                        </a:lnTo>
                        <a:lnTo>
                          <a:pt x="514" y="252"/>
                        </a:lnTo>
                        <a:lnTo>
                          <a:pt x="494" y="249"/>
                        </a:lnTo>
                        <a:lnTo>
                          <a:pt x="471" y="252"/>
                        </a:lnTo>
                        <a:lnTo>
                          <a:pt x="428" y="247"/>
                        </a:lnTo>
                        <a:lnTo>
                          <a:pt x="408" y="247"/>
                        </a:lnTo>
                        <a:lnTo>
                          <a:pt x="390" y="234"/>
                        </a:lnTo>
                        <a:lnTo>
                          <a:pt x="372" y="213"/>
                        </a:lnTo>
                        <a:lnTo>
                          <a:pt x="359" y="210"/>
                        </a:lnTo>
                        <a:lnTo>
                          <a:pt x="330" y="196"/>
                        </a:lnTo>
                        <a:lnTo>
                          <a:pt x="303" y="192"/>
                        </a:lnTo>
                        <a:lnTo>
                          <a:pt x="279" y="189"/>
                        </a:lnTo>
                        <a:lnTo>
                          <a:pt x="268" y="179"/>
                        </a:lnTo>
                        <a:lnTo>
                          <a:pt x="263" y="151"/>
                        </a:lnTo>
                        <a:lnTo>
                          <a:pt x="242" y="133"/>
                        </a:lnTo>
                        <a:lnTo>
                          <a:pt x="211" y="124"/>
                        </a:lnTo>
                        <a:lnTo>
                          <a:pt x="189" y="112"/>
                        </a:lnTo>
                        <a:lnTo>
                          <a:pt x="177" y="95"/>
                        </a:lnTo>
                        <a:lnTo>
                          <a:pt x="171" y="97"/>
                        </a:lnTo>
                        <a:lnTo>
                          <a:pt x="164" y="113"/>
                        </a:lnTo>
                        <a:lnTo>
                          <a:pt x="150" y="116"/>
                        </a:lnTo>
                        <a:lnTo>
                          <a:pt x="160" y="138"/>
                        </a:lnTo>
                        <a:lnTo>
                          <a:pt x="154" y="149"/>
                        </a:lnTo>
                        <a:lnTo>
                          <a:pt x="114" y="142"/>
                        </a:lnTo>
                        <a:lnTo>
                          <a:pt x="118" y="183"/>
                        </a:lnTo>
                        <a:lnTo>
                          <a:pt x="110" y="189"/>
                        </a:lnTo>
                        <a:lnTo>
                          <a:pt x="76" y="197"/>
                        </a:lnTo>
                        <a:lnTo>
                          <a:pt x="109" y="237"/>
                        </a:lnTo>
                        <a:lnTo>
                          <a:pt x="98" y="243"/>
                        </a:lnTo>
                        <a:lnTo>
                          <a:pt x="105" y="256"/>
                        </a:lnTo>
                        <a:lnTo>
                          <a:pt x="104" y="261"/>
                        </a:lnTo>
                        <a:lnTo>
                          <a:pt x="78" y="275"/>
                        </a:lnTo>
                        <a:lnTo>
                          <a:pt x="75" y="283"/>
                        </a:lnTo>
                        <a:lnTo>
                          <a:pt x="50" y="286"/>
                        </a:lnTo>
                        <a:lnTo>
                          <a:pt x="48" y="301"/>
                        </a:lnTo>
                        <a:lnTo>
                          <a:pt x="27" y="298"/>
                        </a:lnTo>
                        <a:lnTo>
                          <a:pt x="15" y="303"/>
                        </a:lnTo>
                        <a:lnTo>
                          <a:pt x="0" y="314"/>
                        </a:lnTo>
                        <a:lnTo>
                          <a:pt x="5" y="319"/>
                        </a:lnTo>
                        <a:lnTo>
                          <a:pt x="1" y="325"/>
                        </a:lnTo>
                        <a:lnTo>
                          <a:pt x="12" y="346"/>
                        </a:lnTo>
                        <a:lnTo>
                          <a:pt x="18" y="345"/>
                        </a:lnTo>
                        <a:lnTo>
                          <a:pt x="31" y="349"/>
                        </a:lnTo>
                        <a:lnTo>
                          <a:pt x="33" y="359"/>
                        </a:lnTo>
                        <a:lnTo>
                          <a:pt x="40" y="373"/>
                        </a:lnTo>
                        <a:lnTo>
                          <a:pt x="45" y="380"/>
                        </a:lnTo>
                        <a:lnTo>
                          <a:pt x="62" y="391"/>
                        </a:lnTo>
                        <a:lnTo>
                          <a:pt x="74" y="410"/>
                        </a:lnTo>
                        <a:lnTo>
                          <a:pt x="108" y="419"/>
                        </a:lnTo>
                        <a:lnTo>
                          <a:pt x="137" y="447"/>
                        </a:lnTo>
                        <a:lnTo>
                          <a:pt x="140" y="467"/>
                        </a:lnTo>
                        <a:lnTo>
                          <a:pt x="151" y="479"/>
                        </a:lnTo>
                        <a:lnTo>
                          <a:pt x="153" y="491"/>
                        </a:lnTo>
                        <a:lnTo>
                          <a:pt x="138" y="488"/>
                        </a:lnTo>
                        <a:lnTo>
                          <a:pt x="150" y="514"/>
                        </a:lnTo>
                        <a:lnTo>
                          <a:pt x="173" y="529"/>
                        </a:lnTo>
                        <a:lnTo>
                          <a:pt x="204" y="545"/>
                        </a:lnTo>
                        <a:lnTo>
                          <a:pt x="212" y="540"/>
                        </a:lnTo>
                        <a:lnTo>
                          <a:pt x="230" y="547"/>
                        </a:lnTo>
                        <a:lnTo>
                          <a:pt x="253" y="563"/>
                        </a:lnTo>
                        <a:lnTo>
                          <a:pt x="265" y="566"/>
                        </a:lnTo>
                        <a:lnTo>
                          <a:pt x="274" y="578"/>
                        </a:lnTo>
                        <a:lnTo>
                          <a:pt x="291" y="583"/>
                        </a:lnTo>
                        <a:lnTo>
                          <a:pt x="310" y="593"/>
                        </a:lnTo>
                        <a:lnTo>
                          <a:pt x="334" y="599"/>
                        </a:lnTo>
                        <a:lnTo>
                          <a:pt x="358" y="600"/>
                        </a:lnTo>
                        <a:lnTo>
                          <a:pt x="370" y="596"/>
                        </a:lnTo>
                        <a:lnTo>
                          <a:pt x="375" y="614"/>
                        </a:lnTo>
                        <a:lnTo>
                          <a:pt x="385" y="597"/>
                        </a:lnTo>
                        <a:lnTo>
                          <a:pt x="395" y="590"/>
                        </a:lnTo>
                        <a:lnTo>
                          <a:pt x="410" y="596"/>
                        </a:lnTo>
                        <a:lnTo>
                          <a:pt x="421" y="597"/>
                        </a:lnTo>
                        <a:lnTo>
                          <a:pt x="431" y="603"/>
                        </a:lnTo>
                        <a:lnTo>
                          <a:pt x="447" y="600"/>
                        </a:lnTo>
                        <a:lnTo>
                          <a:pt x="461" y="583"/>
                        </a:lnTo>
                        <a:lnTo>
                          <a:pt x="481" y="568"/>
                        </a:lnTo>
                        <a:lnTo>
                          <a:pt x="499" y="573"/>
                        </a:lnTo>
                        <a:lnTo>
                          <a:pt x="512" y="563"/>
                        </a:lnTo>
                        <a:lnTo>
                          <a:pt x="525" y="578"/>
                        </a:lnTo>
                        <a:lnTo>
                          <a:pt x="520" y="588"/>
                        </a:lnTo>
                        <a:lnTo>
                          <a:pt x="542" y="591"/>
                        </a:lnTo>
                        <a:lnTo>
                          <a:pt x="554" y="590"/>
                        </a:lnTo>
                        <a:lnTo>
                          <a:pt x="564" y="603"/>
                        </a:lnTo>
                        <a:lnTo>
                          <a:pt x="574" y="609"/>
                        </a:lnTo>
                        <a:lnTo>
                          <a:pt x="579" y="627"/>
                        </a:lnTo>
                        <a:lnTo>
                          <a:pt x="582" y="647"/>
                        </a:lnTo>
                        <a:lnTo>
                          <a:pt x="567" y="667"/>
                        </a:lnTo>
                        <a:lnTo>
                          <a:pt x="569" y="695"/>
                        </a:lnTo>
                        <a:lnTo>
                          <a:pt x="590" y="691"/>
                        </a:lnTo>
                        <a:lnTo>
                          <a:pt x="598" y="713"/>
                        </a:lnTo>
                        <a:lnTo>
                          <a:pt x="612" y="718"/>
                        </a:lnTo>
                        <a:lnTo>
                          <a:pt x="610" y="738"/>
                        </a:lnTo>
                        <a:lnTo>
                          <a:pt x="626" y="746"/>
                        </a:lnTo>
                        <a:lnTo>
                          <a:pt x="636" y="751"/>
                        </a:lnTo>
                        <a:lnTo>
                          <a:pt x="650" y="744"/>
                        </a:lnTo>
                        <a:lnTo>
                          <a:pt x="653" y="754"/>
                        </a:lnTo>
                        <a:lnTo>
                          <a:pt x="654" y="759"/>
                        </a:lnTo>
                        <a:lnTo>
                          <a:pt x="666" y="760"/>
                        </a:lnTo>
                        <a:lnTo>
                          <a:pt x="658" y="733"/>
                        </a:lnTo>
                        <a:lnTo>
                          <a:pt x="668" y="729"/>
                        </a:lnTo>
                        <a:lnTo>
                          <a:pt x="679" y="724"/>
                        </a:lnTo>
                        <a:lnTo>
                          <a:pt x="695" y="724"/>
                        </a:lnTo>
                        <a:lnTo>
                          <a:pt x="714" y="721"/>
                        </a:lnTo>
                        <a:lnTo>
                          <a:pt x="730" y="708"/>
                        </a:lnTo>
                        <a:lnTo>
                          <a:pt x="741" y="717"/>
                        </a:lnTo>
                        <a:lnTo>
                          <a:pt x="761" y="721"/>
                        </a:lnTo>
                        <a:lnTo>
                          <a:pt x="760" y="735"/>
                        </a:lnTo>
                        <a:lnTo>
                          <a:pt x="771" y="745"/>
                        </a:lnTo>
                        <a:lnTo>
                          <a:pt x="793" y="751"/>
                        </a:lnTo>
                        <a:lnTo>
                          <a:pt x="802" y="747"/>
                        </a:lnTo>
                        <a:lnTo>
                          <a:pt x="831" y="754"/>
                        </a:lnTo>
                        <a:lnTo>
                          <a:pt x="827" y="764"/>
                        </a:lnTo>
                        <a:lnTo>
                          <a:pt x="836" y="781"/>
                        </a:lnTo>
                        <a:lnTo>
                          <a:pt x="847" y="780"/>
                        </a:lnTo>
                        <a:lnTo>
                          <a:pt x="850" y="754"/>
                        </a:lnTo>
                        <a:lnTo>
                          <a:pt x="871" y="751"/>
                        </a:lnTo>
                        <a:lnTo>
                          <a:pt x="897" y="740"/>
                        </a:lnTo>
                        <a:lnTo>
                          <a:pt x="907" y="727"/>
                        </a:lnTo>
                        <a:lnTo>
                          <a:pt x="916" y="735"/>
                        </a:lnTo>
                        <a:lnTo>
                          <a:pt x="926" y="725"/>
                        </a:lnTo>
                        <a:lnTo>
                          <a:pt x="949" y="722"/>
                        </a:lnTo>
                        <a:lnTo>
                          <a:pt x="974" y="702"/>
                        </a:lnTo>
                        <a:lnTo>
                          <a:pt x="997" y="680"/>
                        </a:lnTo>
                        <a:lnTo>
                          <a:pt x="1009" y="652"/>
                        </a:lnTo>
                        <a:lnTo>
                          <a:pt x="1018" y="620"/>
                        </a:lnTo>
                        <a:lnTo>
                          <a:pt x="1026" y="594"/>
                        </a:lnTo>
                        <a:lnTo>
                          <a:pt x="1036" y="592"/>
                        </a:lnTo>
                        <a:lnTo>
                          <a:pt x="1035" y="573"/>
                        </a:lnTo>
                        <a:lnTo>
                          <a:pt x="1033" y="555"/>
                        </a:lnTo>
                        <a:lnTo>
                          <a:pt x="1019" y="547"/>
                        </a:lnTo>
                        <a:lnTo>
                          <a:pt x="1009" y="534"/>
                        </a:lnTo>
                        <a:lnTo>
                          <a:pt x="1019" y="528"/>
                        </a:lnTo>
                        <a:lnTo>
                          <a:pt x="1014" y="510"/>
                        </a:lnTo>
                        <a:lnTo>
                          <a:pt x="993" y="492"/>
                        </a:lnTo>
                        <a:lnTo>
                          <a:pt x="974" y="471"/>
                        </a:lnTo>
                        <a:lnTo>
                          <a:pt x="956" y="446"/>
                        </a:lnTo>
                        <a:lnTo>
                          <a:pt x="930" y="433"/>
                        </a:lnTo>
                        <a:lnTo>
                          <a:pt x="933" y="416"/>
                        </a:lnTo>
                        <a:lnTo>
                          <a:pt x="948" y="404"/>
                        </a:lnTo>
                        <a:lnTo>
                          <a:pt x="951" y="391"/>
                        </a:lnTo>
                        <a:lnTo>
                          <a:pt x="976" y="385"/>
                        </a:lnTo>
                        <a:lnTo>
                          <a:pt x="967" y="372"/>
                        </a:lnTo>
                        <a:lnTo>
                          <a:pt x="954" y="372"/>
                        </a:lnTo>
                        <a:lnTo>
                          <a:pt x="933" y="362"/>
                        </a:lnTo>
                        <a:lnTo>
                          <a:pt x="918" y="379"/>
                        </a:lnTo>
                        <a:lnTo>
                          <a:pt x="900" y="372"/>
                        </a:lnTo>
                        <a:lnTo>
                          <a:pt x="894" y="361"/>
                        </a:lnTo>
                        <a:lnTo>
                          <a:pt x="877" y="358"/>
                        </a:lnTo>
                        <a:lnTo>
                          <a:pt x="859" y="341"/>
                        </a:lnTo>
                        <a:lnTo>
                          <a:pt x="864" y="330"/>
                        </a:lnTo>
                        <a:lnTo>
                          <a:pt x="882" y="329"/>
                        </a:lnTo>
                        <a:lnTo>
                          <a:pt x="887" y="314"/>
                        </a:lnTo>
                        <a:lnTo>
                          <a:pt x="900" y="297"/>
                        </a:lnTo>
                        <a:lnTo>
                          <a:pt x="913" y="289"/>
                        </a:lnTo>
                        <a:lnTo>
                          <a:pt x="929" y="301"/>
                        </a:lnTo>
                        <a:lnTo>
                          <a:pt x="922" y="317"/>
                        </a:lnTo>
                        <a:lnTo>
                          <a:pt x="931" y="326"/>
                        </a:lnTo>
                        <a:lnTo>
                          <a:pt x="925" y="337"/>
                        </a:lnTo>
                        <a:lnTo>
                          <a:pt x="944" y="331"/>
                        </a:lnTo>
                        <a:lnTo>
                          <a:pt x="952" y="319"/>
                        </a:lnTo>
                        <a:lnTo>
                          <a:pt x="976" y="313"/>
                        </a:lnTo>
                        <a:lnTo>
                          <a:pt x="984" y="298"/>
                        </a:lnTo>
                        <a:lnTo>
                          <a:pt x="998" y="285"/>
                        </a:lnTo>
                        <a:lnTo>
                          <a:pt x="1002" y="269"/>
                        </a:lnTo>
                        <a:lnTo>
                          <a:pt x="1015" y="276"/>
                        </a:lnTo>
                        <a:lnTo>
                          <a:pt x="1033" y="276"/>
                        </a:lnTo>
                        <a:lnTo>
                          <a:pt x="1022" y="264"/>
                        </a:lnTo>
                        <a:lnTo>
                          <a:pt x="1046" y="255"/>
                        </a:lnTo>
                        <a:lnTo>
                          <a:pt x="1046" y="242"/>
                        </a:lnTo>
                        <a:lnTo>
                          <a:pt x="1066" y="255"/>
                        </a:lnTo>
                        <a:lnTo>
                          <a:pt x="1066" y="255"/>
                        </a:lnTo>
                        <a:lnTo>
                          <a:pt x="1059" y="244"/>
                        </a:lnTo>
                        <a:lnTo>
                          <a:pt x="1068" y="243"/>
                        </a:lnTo>
                        <a:lnTo>
                          <a:pt x="1054" y="216"/>
                        </a:lnTo>
                        <a:lnTo>
                          <a:pt x="1036" y="196"/>
                        </a:lnTo>
                        <a:lnTo>
                          <a:pt x="1048" y="188"/>
                        </a:lnTo>
                        <a:lnTo>
                          <a:pt x="1073" y="192"/>
                        </a:lnTo>
                        <a:lnTo>
                          <a:pt x="1071" y="170"/>
                        </a:lnTo>
                        <a:lnTo>
                          <a:pt x="1060" y="144"/>
                        </a:lnTo>
                        <a:lnTo>
                          <a:pt x="1062" y="135"/>
                        </a:lnTo>
                        <a:lnTo>
                          <a:pt x="1057" y="115"/>
                        </a:lnTo>
                        <a:lnTo>
                          <a:pt x="1031" y="121"/>
                        </a:lnTo>
                        <a:lnTo>
                          <a:pt x="1021" y="131"/>
                        </a:lnTo>
                        <a:lnTo>
                          <a:pt x="993" y="131"/>
                        </a:lnTo>
                        <a:lnTo>
                          <a:pt x="971" y="109"/>
                        </a:lnTo>
                        <a:lnTo>
                          <a:pt x="937" y="92"/>
                        </a:lnTo>
                        <a:lnTo>
                          <a:pt x="901" y="85"/>
                        </a:lnTo>
                        <a:lnTo>
                          <a:pt x="901" y="85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89608EA-C5BA-88BC-CF98-2CE01CBB2E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5662" y="2841626"/>
                    <a:ext cx="219075" cy="90488"/>
                  </a:xfrm>
                  <a:custGeom>
                    <a:avLst/>
                    <a:gdLst>
                      <a:gd name="T0" fmla="*/ 75 w 138"/>
                      <a:gd name="T1" fmla="*/ 18 h 57"/>
                      <a:gd name="T2" fmla="*/ 47 w 138"/>
                      <a:gd name="T3" fmla="*/ 7 h 57"/>
                      <a:gd name="T4" fmla="*/ 18 w 138"/>
                      <a:gd name="T5" fmla="*/ 4 h 57"/>
                      <a:gd name="T6" fmla="*/ 1 w 138"/>
                      <a:gd name="T7" fmla="*/ 0 h 57"/>
                      <a:gd name="T8" fmla="*/ 0 w 138"/>
                      <a:gd name="T9" fmla="*/ 3 h 57"/>
                      <a:gd name="T10" fmla="*/ 8 w 138"/>
                      <a:gd name="T11" fmla="*/ 9 h 57"/>
                      <a:gd name="T12" fmla="*/ 19 w 138"/>
                      <a:gd name="T13" fmla="*/ 12 h 57"/>
                      <a:gd name="T14" fmla="*/ 32 w 138"/>
                      <a:gd name="T15" fmla="*/ 20 h 57"/>
                      <a:gd name="T16" fmla="*/ 40 w 138"/>
                      <a:gd name="T17" fmla="*/ 36 h 57"/>
                      <a:gd name="T18" fmla="*/ 39 w 138"/>
                      <a:gd name="T19" fmla="*/ 46 h 57"/>
                      <a:gd name="T20" fmla="*/ 58 w 138"/>
                      <a:gd name="T21" fmla="*/ 46 h 57"/>
                      <a:gd name="T22" fmla="*/ 80 w 138"/>
                      <a:gd name="T23" fmla="*/ 57 h 57"/>
                      <a:gd name="T24" fmla="*/ 105 w 138"/>
                      <a:gd name="T25" fmla="*/ 53 h 57"/>
                      <a:gd name="T26" fmla="*/ 110 w 138"/>
                      <a:gd name="T27" fmla="*/ 49 h 57"/>
                      <a:gd name="T28" fmla="*/ 126 w 138"/>
                      <a:gd name="T29" fmla="*/ 56 h 57"/>
                      <a:gd name="T30" fmla="*/ 136 w 138"/>
                      <a:gd name="T31" fmla="*/ 57 h 57"/>
                      <a:gd name="T32" fmla="*/ 138 w 138"/>
                      <a:gd name="T33" fmla="*/ 55 h 57"/>
                      <a:gd name="T34" fmla="*/ 126 w 138"/>
                      <a:gd name="T35" fmla="*/ 42 h 57"/>
                      <a:gd name="T36" fmla="*/ 130 w 138"/>
                      <a:gd name="T37" fmla="*/ 38 h 57"/>
                      <a:gd name="T38" fmla="*/ 117 w 138"/>
                      <a:gd name="T39" fmla="*/ 33 h 57"/>
                      <a:gd name="T40" fmla="*/ 109 w 138"/>
                      <a:gd name="T41" fmla="*/ 24 h 57"/>
                      <a:gd name="T42" fmla="*/ 90 w 138"/>
                      <a:gd name="T43" fmla="*/ 19 h 57"/>
                      <a:gd name="T44" fmla="*/ 79 w 138"/>
                      <a:gd name="T45" fmla="*/ 23 h 57"/>
                      <a:gd name="T46" fmla="*/ 75 w 138"/>
                      <a:gd name="T47" fmla="*/ 18 h 57"/>
                      <a:gd name="T48" fmla="*/ 75 w 138"/>
                      <a:gd name="T49" fmla="*/ 18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38" h="57">
                        <a:moveTo>
                          <a:pt x="75" y="18"/>
                        </a:moveTo>
                        <a:lnTo>
                          <a:pt x="47" y="7"/>
                        </a:lnTo>
                        <a:lnTo>
                          <a:pt x="18" y="4"/>
                        </a:lnTo>
                        <a:lnTo>
                          <a:pt x="1" y="0"/>
                        </a:lnTo>
                        <a:lnTo>
                          <a:pt x="0" y="3"/>
                        </a:lnTo>
                        <a:lnTo>
                          <a:pt x="8" y="9"/>
                        </a:lnTo>
                        <a:lnTo>
                          <a:pt x="19" y="12"/>
                        </a:lnTo>
                        <a:lnTo>
                          <a:pt x="32" y="20"/>
                        </a:lnTo>
                        <a:lnTo>
                          <a:pt x="40" y="36"/>
                        </a:lnTo>
                        <a:lnTo>
                          <a:pt x="39" y="46"/>
                        </a:lnTo>
                        <a:lnTo>
                          <a:pt x="58" y="46"/>
                        </a:lnTo>
                        <a:lnTo>
                          <a:pt x="80" y="57"/>
                        </a:lnTo>
                        <a:lnTo>
                          <a:pt x="105" y="53"/>
                        </a:lnTo>
                        <a:lnTo>
                          <a:pt x="110" y="49"/>
                        </a:lnTo>
                        <a:lnTo>
                          <a:pt x="126" y="56"/>
                        </a:lnTo>
                        <a:lnTo>
                          <a:pt x="136" y="57"/>
                        </a:lnTo>
                        <a:lnTo>
                          <a:pt x="138" y="55"/>
                        </a:lnTo>
                        <a:lnTo>
                          <a:pt x="126" y="42"/>
                        </a:lnTo>
                        <a:lnTo>
                          <a:pt x="130" y="38"/>
                        </a:lnTo>
                        <a:lnTo>
                          <a:pt x="117" y="33"/>
                        </a:lnTo>
                        <a:lnTo>
                          <a:pt x="109" y="24"/>
                        </a:lnTo>
                        <a:lnTo>
                          <a:pt x="90" y="19"/>
                        </a:lnTo>
                        <a:lnTo>
                          <a:pt x="79" y="23"/>
                        </a:lnTo>
                        <a:lnTo>
                          <a:pt x="75" y="18"/>
                        </a:lnTo>
                        <a:lnTo>
                          <a:pt x="75" y="1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F62D0EF-0084-F7D6-25E4-94E85CA0960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172575" y="4276726"/>
                    <a:ext cx="1524000" cy="596900"/>
                  </a:xfrm>
                  <a:custGeom>
                    <a:avLst/>
                    <a:gdLst>
                      <a:gd name="T0" fmla="*/ 489 w 960"/>
                      <a:gd name="T1" fmla="*/ 357 h 376"/>
                      <a:gd name="T2" fmla="*/ 617 w 960"/>
                      <a:gd name="T3" fmla="*/ 353 h 376"/>
                      <a:gd name="T4" fmla="*/ 581 w 960"/>
                      <a:gd name="T5" fmla="*/ 373 h 376"/>
                      <a:gd name="T6" fmla="*/ 463 w 960"/>
                      <a:gd name="T7" fmla="*/ 331 h 376"/>
                      <a:gd name="T8" fmla="*/ 493 w 960"/>
                      <a:gd name="T9" fmla="*/ 337 h 376"/>
                      <a:gd name="T10" fmla="*/ 574 w 960"/>
                      <a:gd name="T11" fmla="*/ 323 h 376"/>
                      <a:gd name="T12" fmla="*/ 510 w 960"/>
                      <a:gd name="T13" fmla="*/ 339 h 376"/>
                      <a:gd name="T14" fmla="*/ 277 w 960"/>
                      <a:gd name="T15" fmla="*/ 291 h 376"/>
                      <a:gd name="T16" fmla="*/ 209 w 960"/>
                      <a:gd name="T17" fmla="*/ 293 h 376"/>
                      <a:gd name="T18" fmla="*/ 293 w 960"/>
                      <a:gd name="T19" fmla="*/ 314 h 376"/>
                      <a:gd name="T20" fmla="*/ 398 w 960"/>
                      <a:gd name="T21" fmla="*/ 338 h 376"/>
                      <a:gd name="T22" fmla="*/ 322 w 960"/>
                      <a:gd name="T23" fmla="*/ 283 h 376"/>
                      <a:gd name="T24" fmla="*/ 825 w 960"/>
                      <a:gd name="T25" fmla="*/ 267 h 376"/>
                      <a:gd name="T26" fmla="*/ 825 w 960"/>
                      <a:gd name="T27" fmla="*/ 278 h 376"/>
                      <a:gd name="T28" fmla="*/ 663 w 960"/>
                      <a:gd name="T29" fmla="*/ 220 h 376"/>
                      <a:gd name="T30" fmla="*/ 690 w 960"/>
                      <a:gd name="T31" fmla="*/ 198 h 376"/>
                      <a:gd name="T32" fmla="*/ 746 w 960"/>
                      <a:gd name="T33" fmla="*/ 222 h 376"/>
                      <a:gd name="T34" fmla="*/ 781 w 960"/>
                      <a:gd name="T35" fmla="*/ 139 h 376"/>
                      <a:gd name="T36" fmla="*/ 776 w 960"/>
                      <a:gd name="T37" fmla="*/ 183 h 376"/>
                      <a:gd name="T38" fmla="*/ 787 w 960"/>
                      <a:gd name="T39" fmla="*/ 209 h 376"/>
                      <a:gd name="T40" fmla="*/ 836 w 960"/>
                      <a:gd name="T41" fmla="*/ 236 h 376"/>
                      <a:gd name="T42" fmla="*/ 891 w 960"/>
                      <a:gd name="T43" fmla="*/ 311 h 376"/>
                      <a:gd name="T44" fmla="*/ 951 w 960"/>
                      <a:gd name="T45" fmla="*/ 347 h 376"/>
                      <a:gd name="T46" fmla="*/ 905 w 960"/>
                      <a:gd name="T47" fmla="*/ 170 h 376"/>
                      <a:gd name="T48" fmla="*/ 817 w 960"/>
                      <a:gd name="T49" fmla="*/ 157 h 376"/>
                      <a:gd name="T50" fmla="*/ 556 w 960"/>
                      <a:gd name="T51" fmla="*/ 106 h 376"/>
                      <a:gd name="T52" fmla="*/ 503 w 960"/>
                      <a:gd name="T53" fmla="*/ 181 h 376"/>
                      <a:gd name="T54" fmla="*/ 504 w 960"/>
                      <a:gd name="T55" fmla="*/ 258 h 376"/>
                      <a:gd name="T56" fmla="*/ 540 w 960"/>
                      <a:gd name="T57" fmla="*/ 193 h 376"/>
                      <a:gd name="T58" fmla="*/ 575 w 960"/>
                      <a:gd name="T59" fmla="*/ 236 h 376"/>
                      <a:gd name="T60" fmla="*/ 567 w 960"/>
                      <a:gd name="T61" fmla="*/ 213 h 376"/>
                      <a:gd name="T62" fmla="*/ 590 w 960"/>
                      <a:gd name="T63" fmla="*/ 156 h 376"/>
                      <a:gd name="T64" fmla="*/ 525 w 960"/>
                      <a:gd name="T65" fmla="*/ 125 h 376"/>
                      <a:gd name="T66" fmla="*/ 631 w 960"/>
                      <a:gd name="T67" fmla="*/ 96 h 376"/>
                      <a:gd name="T68" fmla="*/ 687 w 960"/>
                      <a:gd name="T69" fmla="*/ 78 h 376"/>
                      <a:gd name="T70" fmla="*/ 697 w 960"/>
                      <a:gd name="T71" fmla="*/ 148 h 376"/>
                      <a:gd name="T72" fmla="*/ 704 w 960"/>
                      <a:gd name="T73" fmla="*/ 103 h 376"/>
                      <a:gd name="T74" fmla="*/ 455 w 960"/>
                      <a:gd name="T75" fmla="*/ 28 h 376"/>
                      <a:gd name="T76" fmla="*/ 391 w 960"/>
                      <a:gd name="T77" fmla="*/ 101 h 376"/>
                      <a:gd name="T78" fmla="*/ 322 w 960"/>
                      <a:gd name="T79" fmla="*/ 112 h 376"/>
                      <a:gd name="T80" fmla="*/ 292 w 960"/>
                      <a:gd name="T81" fmla="*/ 141 h 376"/>
                      <a:gd name="T82" fmla="*/ 345 w 960"/>
                      <a:gd name="T83" fmla="*/ 201 h 376"/>
                      <a:gd name="T84" fmla="*/ 410 w 960"/>
                      <a:gd name="T85" fmla="*/ 227 h 376"/>
                      <a:gd name="T86" fmla="*/ 469 w 960"/>
                      <a:gd name="T87" fmla="*/ 149 h 376"/>
                      <a:gd name="T88" fmla="*/ 476 w 960"/>
                      <a:gd name="T89" fmla="*/ 86 h 376"/>
                      <a:gd name="T90" fmla="*/ 203 w 960"/>
                      <a:gd name="T91" fmla="*/ 185 h 376"/>
                      <a:gd name="T92" fmla="*/ 182 w 960"/>
                      <a:gd name="T93" fmla="*/ 127 h 376"/>
                      <a:gd name="T94" fmla="*/ 94 w 960"/>
                      <a:gd name="T95" fmla="*/ 55 h 376"/>
                      <a:gd name="T96" fmla="*/ 0 w 960"/>
                      <a:gd name="T97" fmla="*/ 0 h 376"/>
                      <a:gd name="T98" fmla="*/ 71 w 960"/>
                      <a:gd name="T99" fmla="*/ 86 h 376"/>
                      <a:gd name="T100" fmla="*/ 129 w 960"/>
                      <a:gd name="T101" fmla="*/ 197 h 376"/>
                      <a:gd name="T102" fmla="*/ 219 w 960"/>
                      <a:gd name="T103" fmla="*/ 269 h 3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960" h="376">
                        <a:moveTo>
                          <a:pt x="524" y="373"/>
                        </a:moveTo>
                        <a:lnTo>
                          <a:pt x="526" y="367"/>
                        </a:lnTo>
                        <a:lnTo>
                          <a:pt x="519" y="360"/>
                        </a:lnTo>
                        <a:lnTo>
                          <a:pt x="508" y="353"/>
                        </a:lnTo>
                        <a:lnTo>
                          <a:pt x="489" y="357"/>
                        </a:lnTo>
                        <a:lnTo>
                          <a:pt x="515" y="374"/>
                        </a:lnTo>
                        <a:lnTo>
                          <a:pt x="524" y="373"/>
                        </a:lnTo>
                        <a:lnTo>
                          <a:pt x="524" y="373"/>
                        </a:lnTo>
                        <a:close/>
                        <a:moveTo>
                          <a:pt x="602" y="371"/>
                        </a:moveTo>
                        <a:lnTo>
                          <a:pt x="617" y="353"/>
                        </a:lnTo>
                        <a:lnTo>
                          <a:pt x="618" y="346"/>
                        </a:lnTo>
                        <a:lnTo>
                          <a:pt x="616" y="341"/>
                        </a:lnTo>
                        <a:lnTo>
                          <a:pt x="594" y="351"/>
                        </a:lnTo>
                        <a:lnTo>
                          <a:pt x="584" y="366"/>
                        </a:lnTo>
                        <a:lnTo>
                          <a:pt x="581" y="373"/>
                        </a:lnTo>
                        <a:lnTo>
                          <a:pt x="583" y="376"/>
                        </a:lnTo>
                        <a:lnTo>
                          <a:pt x="602" y="371"/>
                        </a:lnTo>
                        <a:lnTo>
                          <a:pt x="602" y="371"/>
                        </a:lnTo>
                        <a:close/>
                        <a:moveTo>
                          <a:pt x="469" y="323"/>
                        </a:moveTo>
                        <a:lnTo>
                          <a:pt x="463" y="331"/>
                        </a:lnTo>
                        <a:lnTo>
                          <a:pt x="451" y="331"/>
                        </a:lnTo>
                        <a:lnTo>
                          <a:pt x="443" y="344"/>
                        </a:lnTo>
                        <a:lnTo>
                          <a:pt x="454" y="345"/>
                        </a:lnTo>
                        <a:lnTo>
                          <a:pt x="469" y="341"/>
                        </a:lnTo>
                        <a:lnTo>
                          <a:pt x="493" y="337"/>
                        </a:lnTo>
                        <a:lnTo>
                          <a:pt x="489" y="326"/>
                        </a:lnTo>
                        <a:lnTo>
                          <a:pt x="476" y="329"/>
                        </a:lnTo>
                        <a:lnTo>
                          <a:pt x="469" y="323"/>
                        </a:lnTo>
                        <a:lnTo>
                          <a:pt x="469" y="323"/>
                        </a:lnTo>
                        <a:close/>
                        <a:moveTo>
                          <a:pt x="574" y="323"/>
                        </a:moveTo>
                        <a:lnTo>
                          <a:pt x="554" y="331"/>
                        </a:lnTo>
                        <a:lnTo>
                          <a:pt x="540" y="333"/>
                        </a:lnTo>
                        <a:lnTo>
                          <a:pt x="528" y="325"/>
                        </a:lnTo>
                        <a:lnTo>
                          <a:pt x="511" y="331"/>
                        </a:lnTo>
                        <a:lnTo>
                          <a:pt x="510" y="339"/>
                        </a:lnTo>
                        <a:lnTo>
                          <a:pt x="537" y="342"/>
                        </a:lnTo>
                        <a:lnTo>
                          <a:pt x="570" y="336"/>
                        </a:lnTo>
                        <a:lnTo>
                          <a:pt x="574" y="323"/>
                        </a:lnTo>
                        <a:lnTo>
                          <a:pt x="574" y="323"/>
                        </a:lnTo>
                        <a:close/>
                        <a:moveTo>
                          <a:pt x="277" y="291"/>
                        </a:moveTo>
                        <a:lnTo>
                          <a:pt x="274" y="282"/>
                        </a:lnTo>
                        <a:lnTo>
                          <a:pt x="266" y="281"/>
                        </a:lnTo>
                        <a:lnTo>
                          <a:pt x="250" y="271"/>
                        </a:lnTo>
                        <a:lnTo>
                          <a:pt x="224" y="270"/>
                        </a:lnTo>
                        <a:lnTo>
                          <a:pt x="209" y="293"/>
                        </a:lnTo>
                        <a:lnTo>
                          <a:pt x="227" y="295"/>
                        </a:lnTo>
                        <a:lnTo>
                          <a:pt x="231" y="305"/>
                        </a:lnTo>
                        <a:lnTo>
                          <a:pt x="268" y="314"/>
                        </a:lnTo>
                        <a:lnTo>
                          <a:pt x="277" y="311"/>
                        </a:lnTo>
                        <a:lnTo>
                          <a:pt x="293" y="314"/>
                        </a:lnTo>
                        <a:lnTo>
                          <a:pt x="316" y="323"/>
                        </a:lnTo>
                        <a:lnTo>
                          <a:pt x="336" y="327"/>
                        </a:lnTo>
                        <a:lnTo>
                          <a:pt x="357" y="329"/>
                        </a:lnTo>
                        <a:lnTo>
                          <a:pt x="376" y="328"/>
                        </a:lnTo>
                        <a:lnTo>
                          <a:pt x="398" y="338"/>
                        </a:lnTo>
                        <a:lnTo>
                          <a:pt x="422" y="329"/>
                        </a:lnTo>
                        <a:lnTo>
                          <a:pt x="398" y="314"/>
                        </a:lnTo>
                        <a:lnTo>
                          <a:pt x="367" y="311"/>
                        </a:lnTo>
                        <a:lnTo>
                          <a:pt x="360" y="296"/>
                        </a:lnTo>
                        <a:lnTo>
                          <a:pt x="322" y="283"/>
                        </a:lnTo>
                        <a:lnTo>
                          <a:pt x="317" y="294"/>
                        </a:lnTo>
                        <a:lnTo>
                          <a:pt x="277" y="291"/>
                        </a:lnTo>
                        <a:lnTo>
                          <a:pt x="277" y="291"/>
                        </a:lnTo>
                        <a:close/>
                        <a:moveTo>
                          <a:pt x="825" y="278"/>
                        </a:moveTo>
                        <a:lnTo>
                          <a:pt x="825" y="267"/>
                        </a:lnTo>
                        <a:lnTo>
                          <a:pt x="821" y="259"/>
                        </a:lnTo>
                        <a:lnTo>
                          <a:pt x="816" y="268"/>
                        </a:lnTo>
                        <a:lnTo>
                          <a:pt x="812" y="276"/>
                        </a:lnTo>
                        <a:lnTo>
                          <a:pt x="813" y="294"/>
                        </a:lnTo>
                        <a:lnTo>
                          <a:pt x="825" y="278"/>
                        </a:lnTo>
                        <a:close/>
                        <a:moveTo>
                          <a:pt x="672" y="212"/>
                        </a:moveTo>
                        <a:lnTo>
                          <a:pt x="666" y="204"/>
                        </a:lnTo>
                        <a:lnTo>
                          <a:pt x="645" y="206"/>
                        </a:lnTo>
                        <a:lnTo>
                          <a:pt x="648" y="215"/>
                        </a:lnTo>
                        <a:lnTo>
                          <a:pt x="663" y="220"/>
                        </a:lnTo>
                        <a:lnTo>
                          <a:pt x="672" y="212"/>
                        </a:lnTo>
                        <a:lnTo>
                          <a:pt x="672" y="212"/>
                        </a:lnTo>
                        <a:close/>
                        <a:moveTo>
                          <a:pt x="739" y="203"/>
                        </a:moveTo>
                        <a:lnTo>
                          <a:pt x="717" y="197"/>
                        </a:lnTo>
                        <a:lnTo>
                          <a:pt x="690" y="198"/>
                        </a:lnTo>
                        <a:lnTo>
                          <a:pt x="685" y="211"/>
                        </a:lnTo>
                        <a:lnTo>
                          <a:pt x="700" y="212"/>
                        </a:lnTo>
                        <a:lnTo>
                          <a:pt x="711" y="210"/>
                        </a:lnTo>
                        <a:lnTo>
                          <a:pt x="729" y="212"/>
                        </a:lnTo>
                        <a:lnTo>
                          <a:pt x="746" y="222"/>
                        </a:lnTo>
                        <a:lnTo>
                          <a:pt x="739" y="203"/>
                        </a:lnTo>
                        <a:lnTo>
                          <a:pt x="739" y="203"/>
                        </a:lnTo>
                        <a:close/>
                        <a:moveTo>
                          <a:pt x="817" y="157"/>
                        </a:moveTo>
                        <a:lnTo>
                          <a:pt x="815" y="148"/>
                        </a:lnTo>
                        <a:lnTo>
                          <a:pt x="781" y="139"/>
                        </a:lnTo>
                        <a:lnTo>
                          <a:pt x="770" y="146"/>
                        </a:lnTo>
                        <a:lnTo>
                          <a:pt x="742" y="152"/>
                        </a:lnTo>
                        <a:lnTo>
                          <a:pt x="750" y="164"/>
                        </a:lnTo>
                        <a:lnTo>
                          <a:pt x="769" y="169"/>
                        </a:lnTo>
                        <a:lnTo>
                          <a:pt x="776" y="183"/>
                        </a:lnTo>
                        <a:lnTo>
                          <a:pt x="808" y="183"/>
                        </a:lnTo>
                        <a:lnTo>
                          <a:pt x="809" y="189"/>
                        </a:lnTo>
                        <a:lnTo>
                          <a:pt x="794" y="188"/>
                        </a:lnTo>
                        <a:lnTo>
                          <a:pt x="771" y="197"/>
                        </a:lnTo>
                        <a:lnTo>
                          <a:pt x="787" y="209"/>
                        </a:lnTo>
                        <a:lnTo>
                          <a:pt x="787" y="219"/>
                        </a:lnTo>
                        <a:lnTo>
                          <a:pt x="791" y="227"/>
                        </a:lnTo>
                        <a:lnTo>
                          <a:pt x="799" y="226"/>
                        </a:lnTo>
                        <a:lnTo>
                          <a:pt x="805" y="214"/>
                        </a:lnTo>
                        <a:lnTo>
                          <a:pt x="836" y="236"/>
                        </a:lnTo>
                        <a:lnTo>
                          <a:pt x="853" y="238"/>
                        </a:lnTo>
                        <a:lnTo>
                          <a:pt x="893" y="258"/>
                        </a:lnTo>
                        <a:lnTo>
                          <a:pt x="901" y="278"/>
                        </a:lnTo>
                        <a:lnTo>
                          <a:pt x="905" y="304"/>
                        </a:lnTo>
                        <a:lnTo>
                          <a:pt x="891" y="311"/>
                        </a:lnTo>
                        <a:lnTo>
                          <a:pt x="881" y="330"/>
                        </a:lnTo>
                        <a:lnTo>
                          <a:pt x="907" y="329"/>
                        </a:lnTo>
                        <a:lnTo>
                          <a:pt x="914" y="323"/>
                        </a:lnTo>
                        <a:lnTo>
                          <a:pt x="934" y="327"/>
                        </a:lnTo>
                        <a:lnTo>
                          <a:pt x="951" y="347"/>
                        </a:lnTo>
                        <a:lnTo>
                          <a:pt x="957" y="269"/>
                        </a:lnTo>
                        <a:lnTo>
                          <a:pt x="960" y="192"/>
                        </a:lnTo>
                        <a:lnTo>
                          <a:pt x="938" y="187"/>
                        </a:lnTo>
                        <a:lnTo>
                          <a:pt x="923" y="179"/>
                        </a:lnTo>
                        <a:lnTo>
                          <a:pt x="905" y="170"/>
                        </a:lnTo>
                        <a:lnTo>
                          <a:pt x="887" y="170"/>
                        </a:lnTo>
                        <a:lnTo>
                          <a:pt x="862" y="184"/>
                        </a:lnTo>
                        <a:lnTo>
                          <a:pt x="844" y="210"/>
                        </a:lnTo>
                        <a:lnTo>
                          <a:pt x="822" y="196"/>
                        </a:lnTo>
                        <a:lnTo>
                          <a:pt x="817" y="157"/>
                        </a:lnTo>
                        <a:close/>
                        <a:moveTo>
                          <a:pt x="631" y="96"/>
                        </a:moveTo>
                        <a:lnTo>
                          <a:pt x="627" y="91"/>
                        </a:lnTo>
                        <a:lnTo>
                          <a:pt x="606" y="108"/>
                        </a:lnTo>
                        <a:lnTo>
                          <a:pt x="582" y="109"/>
                        </a:lnTo>
                        <a:lnTo>
                          <a:pt x="556" y="106"/>
                        </a:lnTo>
                        <a:lnTo>
                          <a:pt x="539" y="99"/>
                        </a:lnTo>
                        <a:lnTo>
                          <a:pt x="521" y="116"/>
                        </a:lnTo>
                        <a:lnTo>
                          <a:pt x="517" y="127"/>
                        </a:lnTo>
                        <a:lnTo>
                          <a:pt x="507" y="162"/>
                        </a:lnTo>
                        <a:lnTo>
                          <a:pt x="503" y="181"/>
                        </a:lnTo>
                        <a:lnTo>
                          <a:pt x="494" y="197"/>
                        </a:lnTo>
                        <a:lnTo>
                          <a:pt x="500" y="212"/>
                        </a:lnTo>
                        <a:lnTo>
                          <a:pt x="508" y="213"/>
                        </a:lnTo>
                        <a:lnTo>
                          <a:pt x="511" y="236"/>
                        </a:lnTo>
                        <a:lnTo>
                          <a:pt x="504" y="258"/>
                        </a:lnTo>
                        <a:lnTo>
                          <a:pt x="512" y="265"/>
                        </a:lnTo>
                        <a:lnTo>
                          <a:pt x="526" y="261"/>
                        </a:lnTo>
                        <a:lnTo>
                          <a:pt x="527" y="227"/>
                        </a:lnTo>
                        <a:lnTo>
                          <a:pt x="526" y="199"/>
                        </a:lnTo>
                        <a:lnTo>
                          <a:pt x="540" y="193"/>
                        </a:lnTo>
                        <a:lnTo>
                          <a:pt x="537" y="215"/>
                        </a:lnTo>
                        <a:lnTo>
                          <a:pt x="552" y="229"/>
                        </a:lnTo>
                        <a:lnTo>
                          <a:pt x="549" y="239"/>
                        </a:lnTo>
                        <a:lnTo>
                          <a:pt x="554" y="245"/>
                        </a:lnTo>
                        <a:lnTo>
                          <a:pt x="575" y="236"/>
                        </a:lnTo>
                        <a:lnTo>
                          <a:pt x="563" y="255"/>
                        </a:lnTo>
                        <a:lnTo>
                          <a:pt x="572" y="264"/>
                        </a:lnTo>
                        <a:lnTo>
                          <a:pt x="583" y="256"/>
                        </a:lnTo>
                        <a:lnTo>
                          <a:pt x="584" y="241"/>
                        </a:lnTo>
                        <a:lnTo>
                          <a:pt x="567" y="213"/>
                        </a:lnTo>
                        <a:lnTo>
                          <a:pt x="571" y="206"/>
                        </a:lnTo>
                        <a:lnTo>
                          <a:pt x="552" y="175"/>
                        </a:lnTo>
                        <a:lnTo>
                          <a:pt x="571" y="166"/>
                        </a:lnTo>
                        <a:lnTo>
                          <a:pt x="580" y="152"/>
                        </a:lnTo>
                        <a:lnTo>
                          <a:pt x="590" y="156"/>
                        </a:lnTo>
                        <a:lnTo>
                          <a:pt x="591" y="144"/>
                        </a:lnTo>
                        <a:lnTo>
                          <a:pt x="552" y="153"/>
                        </a:lnTo>
                        <a:lnTo>
                          <a:pt x="540" y="163"/>
                        </a:lnTo>
                        <a:lnTo>
                          <a:pt x="521" y="142"/>
                        </a:lnTo>
                        <a:lnTo>
                          <a:pt x="525" y="125"/>
                        </a:lnTo>
                        <a:lnTo>
                          <a:pt x="543" y="121"/>
                        </a:lnTo>
                        <a:lnTo>
                          <a:pt x="578" y="120"/>
                        </a:lnTo>
                        <a:lnTo>
                          <a:pt x="598" y="125"/>
                        </a:lnTo>
                        <a:lnTo>
                          <a:pt x="614" y="120"/>
                        </a:lnTo>
                        <a:lnTo>
                          <a:pt x="631" y="96"/>
                        </a:lnTo>
                        <a:lnTo>
                          <a:pt x="631" y="96"/>
                        </a:lnTo>
                        <a:close/>
                        <a:moveTo>
                          <a:pt x="704" y="103"/>
                        </a:moveTo>
                        <a:lnTo>
                          <a:pt x="701" y="94"/>
                        </a:lnTo>
                        <a:lnTo>
                          <a:pt x="689" y="91"/>
                        </a:lnTo>
                        <a:lnTo>
                          <a:pt x="687" y="78"/>
                        </a:lnTo>
                        <a:lnTo>
                          <a:pt x="680" y="86"/>
                        </a:lnTo>
                        <a:lnTo>
                          <a:pt x="676" y="106"/>
                        </a:lnTo>
                        <a:lnTo>
                          <a:pt x="683" y="137"/>
                        </a:lnTo>
                        <a:lnTo>
                          <a:pt x="690" y="152"/>
                        </a:lnTo>
                        <a:lnTo>
                          <a:pt x="697" y="148"/>
                        </a:lnTo>
                        <a:lnTo>
                          <a:pt x="689" y="136"/>
                        </a:lnTo>
                        <a:lnTo>
                          <a:pt x="691" y="122"/>
                        </a:lnTo>
                        <a:lnTo>
                          <a:pt x="703" y="124"/>
                        </a:lnTo>
                        <a:lnTo>
                          <a:pt x="704" y="103"/>
                        </a:lnTo>
                        <a:lnTo>
                          <a:pt x="704" y="103"/>
                        </a:lnTo>
                        <a:close/>
                        <a:moveTo>
                          <a:pt x="476" y="86"/>
                        </a:moveTo>
                        <a:lnTo>
                          <a:pt x="479" y="75"/>
                        </a:lnTo>
                        <a:lnTo>
                          <a:pt x="463" y="53"/>
                        </a:lnTo>
                        <a:lnTo>
                          <a:pt x="474" y="31"/>
                        </a:lnTo>
                        <a:lnTo>
                          <a:pt x="455" y="28"/>
                        </a:lnTo>
                        <a:lnTo>
                          <a:pt x="432" y="28"/>
                        </a:lnTo>
                        <a:lnTo>
                          <a:pt x="425" y="55"/>
                        </a:lnTo>
                        <a:lnTo>
                          <a:pt x="418" y="63"/>
                        </a:lnTo>
                        <a:lnTo>
                          <a:pt x="408" y="96"/>
                        </a:lnTo>
                        <a:lnTo>
                          <a:pt x="391" y="101"/>
                        </a:lnTo>
                        <a:lnTo>
                          <a:pt x="371" y="94"/>
                        </a:lnTo>
                        <a:lnTo>
                          <a:pt x="361" y="97"/>
                        </a:lnTo>
                        <a:lnTo>
                          <a:pt x="349" y="109"/>
                        </a:lnTo>
                        <a:lnTo>
                          <a:pt x="336" y="107"/>
                        </a:lnTo>
                        <a:lnTo>
                          <a:pt x="322" y="112"/>
                        </a:lnTo>
                        <a:lnTo>
                          <a:pt x="308" y="99"/>
                        </a:lnTo>
                        <a:lnTo>
                          <a:pt x="304" y="83"/>
                        </a:lnTo>
                        <a:lnTo>
                          <a:pt x="291" y="98"/>
                        </a:lnTo>
                        <a:lnTo>
                          <a:pt x="289" y="120"/>
                        </a:lnTo>
                        <a:lnTo>
                          <a:pt x="292" y="141"/>
                        </a:lnTo>
                        <a:lnTo>
                          <a:pt x="302" y="161"/>
                        </a:lnTo>
                        <a:lnTo>
                          <a:pt x="312" y="168"/>
                        </a:lnTo>
                        <a:lnTo>
                          <a:pt x="315" y="199"/>
                        </a:lnTo>
                        <a:lnTo>
                          <a:pt x="332" y="202"/>
                        </a:lnTo>
                        <a:lnTo>
                          <a:pt x="345" y="201"/>
                        </a:lnTo>
                        <a:lnTo>
                          <a:pt x="352" y="212"/>
                        </a:lnTo>
                        <a:lnTo>
                          <a:pt x="378" y="204"/>
                        </a:lnTo>
                        <a:lnTo>
                          <a:pt x="388" y="212"/>
                        </a:lnTo>
                        <a:lnTo>
                          <a:pt x="403" y="213"/>
                        </a:lnTo>
                        <a:lnTo>
                          <a:pt x="410" y="227"/>
                        </a:lnTo>
                        <a:lnTo>
                          <a:pt x="435" y="217"/>
                        </a:lnTo>
                        <a:lnTo>
                          <a:pt x="438" y="226"/>
                        </a:lnTo>
                        <a:lnTo>
                          <a:pt x="448" y="189"/>
                        </a:lnTo>
                        <a:lnTo>
                          <a:pt x="449" y="165"/>
                        </a:lnTo>
                        <a:lnTo>
                          <a:pt x="469" y="149"/>
                        </a:lnTo>
                        <a:lnTo>
                          <a:pt x="468" y="127"/>
                        </a:lnTo>
                        <a:lnTo>
                          <a:pt x="475" y="112"/>
                        </a:lnTo>
                        <a:lnTo>
                          <a:pt x="500" y="109"/>
                        </a:lnTo>
                        <a:lnTo>
                          <a:pt x="476" y="86"/>
                        </a:lnTo>
                        <a:lnTo>
                          <a:pt x="476" y="86"/>
                        </a:lnTo>
                        <a:close/>
                        <a:moveTo>
                          <a:pt x="219" y="269"/>
                        </a:moveTo>
                        <a:lnTo>
                          <a:pt x="222" y="232"/>
                        </a:lnTo>
                        <a:lnTo>
                          <a:pt x="228" y="202"/>
                        </a:lnTo>
                        <a:lnTo>
                          <a:pt x="218" y="187"/>
                        </a:lnTo>
                        <a:lnTo>
                          <a:pt x="203" y="185"/>
                        </a:lnTo>
                        <a:lnTo>
                          <a:pt x="196" y="172"/>
                        </a:lnTo>
                        <a:lnTo>
                          <a:pt x="193" y="156"/>
                        </a:lnTo>
                        <a:lnTo>
                          <a:pt x="185" y="156"/>
                        </a:lnTo>
                        <a:lnTo>
                          <a:pt x="173" y="147"/>
                        </a:lnTo>
                        <a:lnTo>
                          <a:pt x="182" y="127"/>
                        </a:lnTo>
                        <a:lnTo>
                          <a:pt x="166" y="116"/>
                        </a:lnTo>
                        <a:lnTo>
                          <a:pt x="154" y="97"/>
                        </a:lnTo>
                        <a:lnTo>
                          <a:pt x="136" y="81"/>
                        </a:lnTo>
                        <a:lnTo>
                          <a:pt x="114" y="80"/>
                        </a:lnTo>
                        <a:lnTo>
                          <a:pt x="94" y="55"/>
                        </a:lnTo>
                        <a:lnTo>
                          <a:pt x="82" y="44"/>
                        </a:lnTo>
                        <a:lnTo>
                          <a:pt x="65" y="29"/>
                        </a:lnTo>
                        <a:lnTo>
                          <a:pt x="45" y="5"/>
                        </a:lnTo>
                        <a:lnTo>
                          <a:pt x="13" y="1"/>
                        </a:lnTo>
                        <a:lnTo>
                          <a:pt x="0" y="0"/>
                        </a:lnTo>
                        <a:lnTo>
                          <a:pt x="1" y="12"/>
                        </a:lnTo>
                        <a:lnTo>
                          <a:pt x="24" y="38"/>
                        </a:lnTo>
                        <a:lnTo>
                          <a:pt x="41" y="51"/>
                        </a:lnTo>
                        <a:lnTo>
                          <a:pt x="52" y="71"/>
                        </a:lnTo>
                        <a:lnTo>
                          <a:pt x="71" y="86"/>
                        </a:lnTo>
                        <a:lnTo>
                          <a:pt x="80" y="105"/>
                        </a:lnTo>
                        <a:lnTo>
                          <a:pt x="85" y="126"/>
                        </a:lnTo>
                        <a:lnTo>
                          <a:pt x="104" y="145"/>
                        </a:lnTo>
                        <a:lnTo>
                          <a:pt x="119" y="179"/>
                        </a:lnTo>
                        <a:lnTo>
                          <a:pt x="129" y="197"/>
                        </a:lnTo>
                        <a:lnTo>
                          <a:pt x="145" y="216"/>
                        </a:lnTo>
                        <a:lnTo>
                          <a:pt x="153" y="230"/>
                        </a:lnTo>
                        <a:lnTo>
                          <a:pt x="179" y="250"/>
                        </a:lnTo>
                        <a:lnTo>
                          <a:pt x="196" y="269"/>
                        </a:lnTo>
                        <a:lnTo>
                          <a:pt x="219" y="269"/>
                        </a:lnTo>
                        <a:lnTo>
                          <a:pt x="219" y="26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48C1555-701B-1172-0FAE-DA9AF4CC08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16900" y="3143251"/>
                    <a:ext cx="919162" cy="1039813"/>
                  </a:xfrm>
                  <a:custGeom>
                    <a:avLst/>
                    <a:gdLst>
                      <a:gd name="T0" fmla="*/ 183 w 579"/>
                      <a:gd name="T1" fmla="*/ 95 h 655"/>
                      <a:gd name="T2" fmla="*/ 184 w 579"/>
                      <a:gd name="T3" fmla="*/ 60 h 655"/>
                      <a:gd name="T4" fmla="*/ 141 w 579"/>
                      <a:gd name="T5" fmla="*/ 0 h 655"/>
                      <a:gd name="T6" fmla="*/ 75 w 579"/>
                      <a:gd name="T7" fmla="*/ 18 h 655"/>
                      <a:gd name="T8" fmla="*/ 90 w 579"/>
                      <a:gd name="T9" fmla="*/ 66 h 655"/>
                      <a:gd name="T10" fmla="*/ 99 w 579"/>
                      <a:gd name="T11" fmla="*/ 108 h 655"/>
                      <a:gd name="T12" fmla="*/ 60 w 579"/>
                      <a:gd name="T13" fmla="*/ 180 h 655"/>
                      <a:gd name="T14" fmla="*/ 32 w 579"/>
                      <a:gd name="T15" fmla="*/ 214 h 655"/>
                      <a:gd name="T16" fmla="*/ 57 w 579"/>
                      <a:gd name="T17" fmla="*/ 265 h 655"/>
                      <a:gd name="T18" fmla="*/ 26 w 579"/>
                      <a:gd name="T19" fmla="*/ 301 h 655"/>
                      <a:gd name="T20" fmla="*/ 54 w 579"/>
                      <a:gd name="T21" fmla="*/ 348 h 655"/>
                      <a:gd name="T22" fmla="*/ 105 w 579"/>
                      <a:gd name="T23" fmla="*/ 359 h 655"/>
                      <a:gd name="T24" fmla="*/ 130 w 579"/>
                      <a:gd name="T25" fmla="*/ 464 h 655"/>
                      <a:gd name="T26" fmla="*/ 165 w 579"/>
                      <a:gd name="T27" fmla="*/ 541 h 655"/>
                      <a:gd name="T28" fmla="*/ 194 w 579"/>
                      <a:gd name="T29" fmla="*/ 599 h 655"/>
                      <a:gd name="T30" fmla="*/ 235 w 579"/>
                      <a:gd name="T31" fmla="*/ 648 h 655"/>
                      <a:gd name="T32" fmla="*/ 253 w 579"/>
                      <a:gd name="T33" fmla="*/ 617 h 655"/>
                      <a:gd name="T34" fmla="*/ 269 w 579"/>
                      <a:gd name="T35" fmla="*/ 558 h 655"/>
                      <a:gd name="T36" fmla="*/ 267 w 579"/>
                      <a:gd name="T37" fmla="*/ 485 h 655"/>
                      <a:gd name="T38" fmla="*/ 299 w 579"/>
                      <a:gd name="T39" fmla="*/ 457 h 655"/>
                      <a:gd name="T40" fmla="*/ 326 w 579"/>
                      <a:gd name="T41" fmla="*/ 424 h 655"/>
                      <a:gd name="T42" fmla="*/ 387 w 579"/>
                      <a:gd name="T43" fmla="*/ 365 h 655"/>
                      <a:gd name="T44" fmla="*/ 418 w 579"/>
                      <a:gd name="T45" fmla="*/ 328 h 655"/>
                      <a:gd name="T46" fmla="*/ 427 w 579"/>
                      <a:gd name="T47" fmla="*/ 300 h 655"/>
                      <a:gd name="T48" fmla="*/ 405 w 579"/>
                      <a:gd name="T49" fmla="*/ 262 h 655"/>
                      <a:gd name="T50" fmla="*/ 403 w 579"/>
                      <a:gd name="T51" fmla="*/ 232 h 655"/>
                      <a:gd name="T52" fmla="*/ 435 w 579"/>
                      <a:gd name="T53" fmla="*/ 227 h 655"/>
                      <a:gd name="T54" fmla="*/ 478 w 579"/>
                      <a:gd name="T55" fmla="*/ 247 h 655"/>
                      <a:gd name="T56" fmla="*/ 476 w 579"/>
                      <a:gd name="T57" fmla="*/ 272 h 655"/>
                      <a:gd name="T58" fmla="*/ 486 w 579"/>
                      <a:gd name="T59" fmla="*/ 283 h 655"/>
                      <a:gd name="T60" fmla="*/ 518 w 579"/>
                      <a:gd name="T61" fmla="*/ 315 h 655"/>
                      <a:gd name="T62" fmla="*/ 514 w 579"/>
                      <a:gd name="T63" fmla="*/ 272 h 655"/>
                      <a:gd name="T64" fmla="*/ 535 w 579"/>
                      <a:gd name="T65" fmla="*/ 246 h 655"/>
                      <a:gd name="T66" fmla="*/ 562 w 579"/>
                      <a:gd name="T67" fmla="*/ 196 h 655"/>
                      <a:gd name="T68" fmla="*/ 579 w 579"/>
                      <a:gd name="T69" fmla="*/ 181 h 655"/>
                      <a:gd name="T70" fmla="*/ 558 w 579"/>
                      <a:gd name="T71" fmla="*/ 159 h 655"/>
                      <a:gd name="T72" fmla="*/ 514 w 579"/>
                      <a:gd name="T73" fmla="*/ 149 h 655"/>
                      <a:gd name="T74" fmla="*/ 464 w 579"/>
                      <a:gd name="T75" fmla="*/ 184 h 655"/>
                      <a:gd name="T76" fmla="*/ 460 w 579"/>
                      <a:gd name="T77" fmla="*/ 207 h 655"/>
                      <a:gd name="T78" fmla="*/ 409 w 579"/>
                      <a:gd name="T79" fmla="*/ 200 h 655"/>
                      <a:gd name="T80" fmla="*/ 391 w 579"/>
                      <a:gd name="T81" fmla="*/ 181 h 655"/>
                      <a:gd name="T82" fmla="*/ 397 w 579"/>
                      <a:gd name="T83" fmla="*/ 216 h 655"/>
                      <a:gd name="T84" fmla="*/ 338 w 579"/>
                      <a:gd name="T85" fmla="*/ 208 h 655"/>
                      <a:gd name="T86" fmla="*/ 267 w 579"/>
                      <a:gd name="T87" fmla="*/ 180 h 655"/>
                      <a:gd name="T88" fmla="*/ 227 w 579"/>
                      <a:gd name="T89" fmla="*/ 138 h 6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579" h="655">
                        <a:moveTo>
                          <a:pt x="237" y="126"/>
                        </a:moveTo>
                        <a:lnTo>
                          <a:pt x="206" y="110"/>
                        </a:lnTo>
                        <a:lnTo>
                          <a:pt x="183" y="95"/>
                        </a:lnTo>
                        <a:lnTo>
                          <a:pt x="171" y="69"/>
                        </a:lnTo>
                        <a:lnTo>
                          <a:pt x="186" y="72"/>
                        </a:lnTo>
                        <a:lnTo>
                          <a:pt x="184" y="60"/>
                        </a:lnTo>
                        <a:lnTo>
                          <a:pt x="173" y="48"/>
                        </a:lnTo>
                        <a:lnTo>
                          <a:pt x="170" y="28"/>
                        </a:lnTo>
                        <a:lnTo>
                          <a:pt x="141" y="0"/>
                        </a:lnTo>
                        <a:lnTo>
                          <a:pt x="127" y="21"/>
                        </a:lnTo>
                        <a:lnTo>
                          <a:pt x="107" y="25"/>
                        </a:lnTo>
                        <a:lnTo>
                          <a:pt x="75" y="18"/>
                        </a:lnTo>
                        <a:lnTo>
                          <a:pt x="67" y="29"/>
                        </a:lnTo>
                        <a:lnTo>
                          <a:pt x="80" y="50"/>
                        </a:lnTo>
                        <a:lnTo>
                          <a:pt x="90" y="66"/>
                        </a:lnTo>
                        <a:lnTo>
                          <a:pt x="109" y="78"/>
                        </a:lnTo>
                        <a:lnTo>
                          <a:pt x="95" y="91"/>
                        </a:lnTo>
                        <a:lnTo>
                          <a:pt x="99" y="108"/>
                        </a:lnTo>
                        <a:lnTo>
                          <a:pt x="84" y="132"/>
                        </a:lnTo>
                        <a:lnTo>
                          <a:pt x="77" y="156"/>
                        </a:lnTo>
                        <a:lnTo>
                          <a:pt x="60" y="180"/>
                        </a:lnTo>
                        <a:lnTo>
                          <a:pt x="36" y="179"/>
                        </a:lnTo>
                        <a:lnTo>
                          <a:pt x="17" y="204"/>
                        </a:lnTo>
                        <a:lnTo>
                          <a:pt x="32" y="214"/>
                        </a:lnTo>
                        <a:lnTo>
                          <a:pt x="38" y="233"/>
                        </a:lnTo>
                        <a:lnTo>
                          <a:pt x="51" y="245"/>
                        </a:lnTo>
                        <a:lnTo>
                          <a:pt x="57" y="265"/>
                        </a:lnTo>
                        <a:lnTo>
                          <a:pt x="12" y="265"/>
                        </a:lnTo>
                        <a:lnTo>
                          <a:pt x="0" y="281"/>
                        </a:lnTo>
                        <a:lnTo>
                          <a:pt x="26" y="301"/>
                        </a:lnTo>
                        <a:lnTo>
                          <a:pt x="34" y="310"/>
                        </a:lnTo>
                        <a:lnTo>
                          <a:pt x="25" y="319"/>
                        </a:lnTo>
                        <a:lnTo>
                          <a:pt x="54" y="348"/>
                        </a:lnTo>
                        <a:lnTo>
                          <a:pt x="69" y="350"/>
                        </a:lnTo>
                        <a:lnTo>
                          <a:pt x="98" y="336"/>
                        </a:lnTo>
                        <a:lnTo>
                          <a:pt x="105" y="359"/>
                        </a:lnTo>
                        <a:lnTo>
                          <a:pt x="108" y="388"/>
                        </a:lnTo>
                        <a:lnTo>
                          <a:pt x="117" y="418"/>
                        </a:lnTo>
                        <a:lnTo>
                          <a:pt x="130" y="464"/>
                        </a:lnTo>
                        <a:lnTo>
                          <a:pt x="152" y="497"/>
                        </a:lnTo>
                        <a:lnTo>
                          <a:pt x="157" y="511"/>
                        </a:lnTo>
                        <a:lnTo>
                          <a:pt x="165" y="541"/>
                        </a:lnTo>
                        <a:lnTo>
                          <a:pt x="177" y="564"/>
                        </a:lnTo>
                        <a:lnTo>
                          <a:pt x="185" y="575"/>
                        </a:lnTo>
                        <a:lnTo>
                          <a:pt x="194" y="599"/>
                        </a:lnTo>
                        <a:lnTo>
                          <a:pt x="206" y="632"/>
                        </a:lnTo>
                        <a:lnTo>
                          <a:pt x="226" y="655"/>
                        </a:lnTo>
                        <a:lnTo>
                          <a:pt x="235" y="648"/>
                        </a:lnTo>
                        <a:lnTo>
                          <a:pt x="241" y="631"/>
                        </a:lnTo>
                        <a:lnTo>
                          <a:pt x="260" y="625"/>
                        </a:lnTo>
                        <a:lnTo>
                          <a:pt x="253" y="617"/>
                        </a:lnTo>
                        <a:lnTo>
                          <a:pt x="262" y="599"/>
                        </a:lnTo>
                        <a:lnTo>
                          <a:pt x="272" y="598"/>
                        </a:lnTo>
                        <a:lnTo>
                          <a:pt x="269" y="558"/>
                        </a:lnTo>
                        <a:lnTo>
                          <a:pt x="277" y="535"/>
                        </a:lnTo>
                        <a:lnTo>
                          <a:pt x="274" y="515"/>
                        </a:lnTo>
                        <a:lnTo>
                          <a:pt x="267" y="485"/>
                        </a:lnTo>
                        <a:lnTo>
                          <a:pt x="271" y="466"/>
                        </a:lnTo>
                        <a:lnTo>
                          <a:pt x="280" y="465"/>
                        </a:lnTo>
                        <a:lnTo>
                          <a:pt x="299" y="457"/>
                        </a:lnTo>
                        <a:lnTo>
                          <a:pt x="308" y="450"/>
                        </a:lnTo>
                        <a:lnTo>
                          <a:pt x="307" y="440"/>
                        </a:lnTo>
                        <a:lnTo>
                          <a:pt x="326" y="424"/>
                        </a:lnTo>
                        <a:lnTo>
                          <a:pt x="340" y="409"/>
                        </a:lnTo>
                        <a:lnTo>
                          <a:pt x="360" y="381"/>
                        </a:lnTo>
                        <a:lnTo>
                          <a:pt x="387" y="365"/>
                        </a:lnTo>
                        <a:lnTo>
                          <a:pt x="396" y="351"/>
                        </a:lnTo>
                        <a:lnTo>
                          <a:pt x="392" y="334"/>
                        </a:lnTo>
                        <a:lnTo>
                          <a:pt x="418" y="328"/>
                        </a:lnTo>
                        <a:lnTo>
                          <a:pt x="432" y="329"/>
                        </a:lnTo>
                        <a:lnTo>
                          <a:pt x="433" y="320"/>
                        </a:lnTo>
                        <a:lnTo>
                          <a:pt x="427" y="300"/>
                        </a:lnTo>
                        <a:lnTo>
                          <a:pt x="418" y="282"/>
                        </a:lnTo>
                        <a:lnTo>
                          <a:pt x="419" y="268"/>
                        </a:lnTo>
                        <a:lnTo>
                          <a:pt x="405" y="262"/>
                        </a:lnTo>
                        <a:lnTo>
                          <a:pt x="408" y="253"/>
                        </a:lnTo>
                        <a:lnTo>
                          <a:pt x="419" y="244"/>
                        </a:lnTo>
                        <a:lnTo>
                          <a:pt x="403" y="232"/>
                        </a:lnTo>
                        <a:lnTo>
                          <a:pt x="407" y="216"/>
                        </a:lnTo>
                        <a:lnTo>
                          <a:pt x="425" y="225"/>
                        </a:lnTo>
                        <a:lnTo>
                          <a:pt x="435" y="227"/>
                        </a:lnTo>
                        <a:lnTo>
                          <a:pt x="439" y="244"/>
                        </a:lnTo>
                        <a:lnTo>
                          <a:pt x="460" y="247"/>
                        </a:lnTo>
                        <a:lnTo>
                          <a:pt x="478" y="247"/>
                        </a:lnTo>
                        <a:lnTo>
                          <a:pt x="491" y="250"/>
                        </a:lnTo>
                        <a:lnTo>
                          <a:pt x="485" y="270"/>
                        </a:lnTo>
                        <a:lnTo>
                          <a:pt x="476" y="272"/>
                        </a:lnTo>
                        <a:lnTo>
                          <a:pt x="472" y="285"/>
                        </a:lnTo>
                        <a:lnTo>
                          <a:pt x="485" y="298"/>
                        </a:lnTo>
                        <a:lnTo>
                          <a:pt x="486" y="283"/>
                        </a:lnTo>
                        <a:lnTo>
                          <a:pt x="491" y="282"/>
                        </a:lnTo>
                        <a:lnTo>
                          <a:pt x="508" y="321"/>
                        </a:lnTo>
                        <a:lnTo>
                          <a:pt x="518" y="315"/>
                        </a:lnTo>
                        <a:lnTo>
                          <a:pt x="514" y="305"/>
                        </a:lnTo>
                        <a:lnTo>
                          <a:pt x="518" y="296"/>
                        </a:lnTo>
                        <a:lnTo>
                          <a:pt x="514" y="272"/>
                        </a:lnTo>
                        <a:lnTo>
                          <a:pt x="531" y="278"/>
                        </a:lnTo>
                        <a:lnTo>
                          <a:pt x="536" y="258"/>
                        </a:lnTo>
                        <a:lnTo>
                          <a:pt x="535" y="246"/>
                        </a:lnTo>
                        <a:lnTo>
                          <a:pt x="544" y="226"/>
                        </a:lnTo>
                        <a:lnTo>
                          <a:pt x="540" y="212"/>
                        </a:lnTo>
                        <a:lnTo>
                          <a:pt x="562" y="196"/>
                        </a:lnTo>
                        <a:lnTo>
                          <a:pt x="578" y="200"/>
                        </a:lnTo>
                        <a:lnTo>
                          <a:pt x="574" y="186"/>
                        </a:lnTo>
                        <a:lnTo>
                          <a:pt x="579" y="181"/>
                        </a:lnTo>
                        <a:lnTo>
                          <a:pt x="575" y="172"/>
                        </a:lnTo>
                        <a:lnTo>
                          <a:pt x="553" y="169"/>
                        </a:lnTo>
                        <a:lnTo>
                          <a:pt x="558" y="159"/>
                        </a:lnTo>
                        <a:lnTo>
                          <a:pt x="545" y="144"/>
                        </a:lnTo>
                        <a:lnTo>
                          <a:pt x="532" y="154"/>
                        </a:lnTo>
                        <a:lnTo>
                          <a:pt x="514" y="149"/>
                        </a:lnTo>
                        <a:lnTo>
                          <a:pt x="494" y="164"/>
                        </a:lnTo>
                        <a:lnTo>
                          <a:pt x="480" y="181"/>
                        </a:lnTo>
                        <a:lnTo>
                          <a:pt x="464" y="184"/>
                        </a:lnTo>
                        <a:lnTo>
                          <a:pt x="475" y="192"/>
                        </a:lnTo>
                        <a:lnTo>
                          <a:pt x="475" y="207"/>
                        </a:lnTo>
                        <a:lnTo>
                          <a:pt x="460" y="207"/>
                        </a:lnTo>
                        <a:lnTo>
                          <a:pt x="442" y="206"/>
                        </a:lnTo>
                        <a:lnTo>
                          <a:pt x="430" y="209"/>
                        </a:lnTo>
                        <a:lnTo>
                          <a:pt x="409" y="200"/>
                        </a:lnTo>
                        <a:lnTo>
                          <a:pt x="408" y="195"/>
                        </a:lnTo>
                        <a:lnTo>
                          <a:pt x="403" y="177"/>
                        </a:lnTo>
                        <a:lnTo>
                          <a:pt x="391" y="181"/>
                        </a:lnTo>
                        <a:lnTo>
                          <a:pt x="391" y="192"/>
                        </a:lnTo>
                        <a:lnTo>
                          <a:pt x="397" y="207"/>
                        </a:lnTo>
                        <a:lnTo>
                          <a:pt x="397" y="216"/>
                        </a:lnTo>
                        <a:lnTo>
                          <a:pt x="379" y="217"/>
                        </a:lnTo>
                        <a:lnTo>
                          <a:pt x="354" y="211"/>
                        </a:lnTo>
                        <a:lnTo>
                          <a:pt x="338" y="208"/>
                        </a:lnTo>
                        <a:lnTo>
                          <a:pt x="324" y="197"/>
                        </a:lnTo>
                        <a:lnTo>
                          <a:pt x="295" y="194"/>
                        </a:lnTo>
                        <a:lnTo>
                          <a:pt x="267" y="180"/>
                        </a:lnTo>
                        <a:lnTo>
                          <a:pt x="245" y="169"/>
                        </a:lnTo>
                        <a:lnTo>
                          <a:pt x="224" y="160"/>
                        </a:lnTo>
                        <a:lnTo>
                          <a:pt x="227" y="138"/>
                        </a:lnTo>
                        <a:lnTo>
                          <a:pt x="237" y="126"/>
                        </a:lnTo>
                        <a:lnTo>
                          <a:pt x="237" y="12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CC133F5-3477-1B80-AEA9-ABD41A7B98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59650" y="2981326"/>
                    <a:ext cx="685800" cy="555625"/>
                  </a:xfrm>
                  <a:custGeom>
                    <a:avLst/>
                    <a:gdLst>
                      <a:gd name="T0" fmla="*/ 16 w 432"/>
                      <a:gd name="T1" fmla="*/ 10 h 350"/>
                      <a:gd name="T2" fmla="*/ 0 w 432"/>
                      <a:gd name="T3" fmla="*/ 8 h 350"/>
                      <a:gd name="T4" fmla="*/ 8 w 432"/>
                      <a:gd name="T5" fmla="*/ 42 h 350"/>
                      <a:gd name="T6" fmla="*/ 22 w 432"/>
                      <a:gd name="T7" fmla="*/ 62 h 350"/>
                      <a:gd name="T8" fmla="*/ 53 w 432"/>
                      <a:gd name="T9" fmla="*/ 98 h 350"/>
                      <a:gd name="T10" fmla="*/ 48 w 432"/>
                      <a:gd name="T11" fmla="*/ 120 h 350"/>
                      <a:gd name="T12" fmla="*/ 64 w 432"/>
                      <a:gd name="T13" fmla="*/ 162 h 350"/>
                      <a:gd name="T14" fmla="*/ 103 w 432"/>
                      <a:gd name="T15" fmla="*/ 193 h 350"/>
                      <a:gd name="T16" fmla="*/ 109 w 432"/>
                      <a:gd name="T17" fmla="*/ 210 h 350"/>
                      <a:gd name="T18" fmla="*/ 123 w 432"/>
                      <a:gd name="T19" fmla="*/ 235 h 350"/>
                      <a:gd name="T20" fmla="*/ 143 w 432"/>
                      <a:gd name="T21" fmla="*/ 234 h 350"/>
                      <a:gd name="T22" fmla="*/ 172 w 432"/>
                      <a:gd name="T23" fmla="*/ 261 h 350"/>
                      <a:gd name="T24" fmla="*/ 210 w 432"/>
                      <a:gd name="T25" fmla="*/ 291 h 350"/>
                      <a:gd name="T26" fmla="*/ 258 w 432"/>
                      <a:gd name="T27" fmla="*/ 317 h 350"/>
                      <a:gd name="T28" fmla="*/ 292 w 432"/>
                      <a:gd name="T29" fmla="*/ 301 h 350"/>
                      <a:gd name="T30" fmla="*/ 314 w 432"/>
                      <a:gd name="T31" fmla="*/ 335 h 350"/>
                      <a:gd name="T32" fmla="*/ 361 w 432"/>
                      <a:gd name="T33" fmla="*/ 343 h 350"/>
                      <a:gd name="T34" fmla="*/ 404 w 432"/>
                      <a:gd name="T35" fmla="*/ 323 h 350"/>
                      <a:gd name="T36" fmla="*/ 428 w 432"/>
                      <a:gd name="T37" fmla="*/ 299 h 350"/>
                      <a:gd name="T38" fmla="*/ 415 w 432"/>
                      <a:gd name="T39" fmla="*/ 274 h 350"/>
                      <a:gd name="T40" fmla="*/ 383 w 432"/>
                      <a:gd name="T41" fmla="*/ 250 h 350"/>
                      <a:gd name="T42" fmla="*/ 386 w 432"/>
                      <a:gd name="T43" fmla="*/ 215 h 350"/>
                      <a:gd name="T44" fmla="*/ 366 w 432"/>
                      <a:gd name="T45" fmla="*/ 197 h 350"/>
                      <a:gd name="T46" fmla="*/ 352 w 432"/>
                      <a:gd name="T47" fmla="*/ 163 h 350"/>
                      <a:gd name="T48" fmla="*/ 348 w 432"/>
                      <a:gd name="T49" fmla="*/ 146 h 350"/>
                      <a:gd name="T50" fmla="*/ 352 w 432"/>
                      <a:gd name="T51" fmla="*/ 99 h 350"/>
                      <a:gd name="T52" fmla="*/ 331 w 432"/>
                      <a:gd name="T53" fmla="*/ 77 h 350"/>
                      <a:gd name="T54" fmla="*/ 288 w 432"/>
                      <a:gd name="T55" fmla="*/ 54 h 350"/>
                      <a:gd name="T56" fmla="*/ 250 w 432"/>
                      <a:gd name="T57" fmla="*/ 39 h 350"/>
                      <a:gd name="T58" fmla="*/ 228 w 432"/>
                      <a:gd name="T59" fmla="*/ 42 h 350"/>
                      <a:gd name="T60" fmla="*/ 201 w 432"/>
                      <a:gd name="T61" fmla="*/ 61 h 350"/>
                      <a:gd name="T62" fmla="*/ 171 w 432"/>
                      <a:gd name="T63" fmla="*/ 73 h 350"/>
                      <a:gd name="T64" fmla="*/ 127 w 432"/>
                      <a:gd name="T65" fmla="*/ 57 h 350"/>
                      <a:gd name="T66" fmla="*/ 98 w 432"/>
                      <a:gd name="T67" fmla="*/ 34 h 350"/>
                      <a:gd name="T68" fmla="*/ 79 w 432"/>
                      <a:gd name="T69" fmla="*/ 23 h 350"/>
                      <a:gd name="T70" fmla="*/ 76 w 432"/>
                      <a:gd name="T71" fmla="*/ 4 h 350"/>
                      <a:gd name="T72" fmla="*/ 49 w 432"/>
                      <a:gd name="T73" fmla="*/ 23 h 350"/>
                      <a:gd name="T74" fmla="*/ 29 w 432"/>
                      <a:gd name="T75" fmla="*/ 21 h 3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32" h="350">
                        <a:moveTo>
                          <a:pt x="29" y="21"/>
                        </a:moveTo>
                        <a:lnTo>
                          <a:pt x="16" y="10"/>
                        </a:lnTo>
                        <a:lnTo>
                          <a:pt x="12" y="0"/>
                        </a:lnTo>
                        <a:lnTo>
                          <a:pt x="0" y="8"/>
                        </a:lnTo>
                        <a:lnTo>
                          <a:pt x="11" y="35"/>
                        </a:lnTo>
                        <a:lnTo>
                          <a:pt x="8" y="42"/>
                        </a:lnTo>
                        <a:lnTo>
                          <a:pt x="22" y="62"/>
                        </a:lnTo>
                        <a:lnTo>
                          <a:pt x="22" y="62"/>
                        </a:lnTo>
                        <a:lnTo>
                          <a:pt x="40" y="91"/>
                        </a:lnTo>
                        <a:lnTo>
                          <a:pt x="53" y="98"/>
                        </a:lnTo>
                        <a:lnTo>
                          <a:pt x="57" y="113"/>
                        </a:lnTo>
                        <a:lnTo>
                          <a:pt x="48" y="120"/>
                        </a:lnTo>
                        <a:lnTo>
                          <a:pt x="46" y="139"/>
                        </a:lnTo>
                        <a:lnTo>
                          <a:pt x="64" y="162"/>
                        </a:lnTo>
                        <a:lnTo>
                          <a:pt x="90" y="174"/>
                        </a:lnTo>
                        <a:lnTo>
                          <a:pt x="103" y="193"/>
                        </a:lnTo>
                        <a:lnTo>
                          <a:pt x="102" y="210"/>
                        </a:lnTo>
                        <a:lnTo>
                          <a:pt x="109" y="210"/>
                        </a:lnTo>
                        <a:lnTo>
                          <a:pt x="111" y="223"/>
                        </a:lnTo>
                        <a:lnTo>
                          <a:pt x="123" y="235"/>
                        </a:lnTo>
                        <a:lnTo>
                          <a:pt x="129" y="225"/>
                        </a:lnTo>
                        <a:lnTo>
                          <a:pt x="143" y="234"/>
                        </a:lnTo>
                        <a:lnTo>
                          <a:pt x="154" y="230"/>
                        </a:lnTo>
                        <a:lnTo>
                          <a:pt x="172" y="261"/>
                        </a:lnTo>
                        <a:lnTo>
                          <a:pt x="189" y="284"/>
                        </a:lnTo>
                        <a:lnTo>
                          <a:pt x="210" y="291"/>
                        </a:lnTo>
                        <a:lnTo>
                          <a:pt x="232" y="309"/>
                        </a:lnTo>
                        <a:lnTo>
                          <a:pt x="258" y="317"/>
                        </a:lnTo>
                        <a:lnTo>
                          <a:pt x="277" y="305"/>
                        </a:lnTo>
                        <a:lnTo>
                          <a:pt x="292" y="301"/>
                        </a:lnTo>
                        <a:lnTo>
                          <a:pt x="302" y="305"/>
                        </a:lnTo>
                        <a:lnTo>
                          <a:pt x="314" y="335"/>
                        </a:lnTo>
                        <a:lnTo>
                          <a:pt x="338" y="338"/>
                        </a:lnTo>
                        <a:lnTo>
                          <a:pt x="361" y="343"/>
                        </a:lnTo>
                        <a:lnTo>
                          <a:pt x="400" y="350"/>
                        </a:lnTo>
                        <a:lnTo>
                          <a:pt x="404" y="323"/>
                        </a:lnTo>
                        <a:lnTo>
                          <a:pt x="432" y="310"/>
                        </a:lnTo>
                        <a:lnTo>
                          <a:pt x="428" y="299"/>
                        </a:lnTo>
                        <a:lnTo>
                          <a:pt x="419" y="296"/>
                        </a:lnTo>
                        <a:lnTo>
                          <a:pt x="415" y="274"/>
                        </a:lnTo>
                        <a:lnTo>
                          <a:pt x="394" y="264"/>
                        </a:lnTo>
                        <a:lnTo>
                          <a:pt x="383" y="250"/>
                        </a:lnTo>
                        <a:lnTo>
                          <a:pt x="371" y="238"/>
                        </a:lnTo>
                        <a:lnTo>
                          <a:pt x="386" y="215"/>
                        </a:lnTo>
                        <a:lnTo>
                          <a:pt x="382" y="200"/>
                        </a:lnTo>
                        <a:lnTo>
                          <a:pt x="366" y="197"/>
                        </a:lnTo>
                        <a:lnTo>
                          <a:pt x="362" y="182"/>
                        </a:lnTo>
                        <a:lnTo>
                          <a:pt x="352" y="163"/>
                        </a:lnTo>
                        <a:lnTo>
                          <a:pt x="357" y="150"/>
                        </a:lnTo>
                        <a:lnTo>
                          <a:pt x="348" y="146"/>
                        </a:lnTo>
                        <a:lnTo>
                          <a:pt x="350" y="128"/>
                        </a:lnTo>
                        <a:lnTo>
                          <a:pt x="352" y="99"/>
                        </a:lnTo>
                        <a:lnTo>
                          <a:pt x="346" y="78"/>
                        </a:lnTo>
                        <a:lnTo>
                          <a:pt x="331" y="77"/>
                        </a:lnTo>
                        <a:lnTo>
                          <a:pt x="304" y="57"/>
                        </a:lnTo>
                        <a:lnTo>
                          <a:pt x="288" y="54"/>
                        </a:lnTo>
                        <a:lnTo>
                          <a:pt x="264" y="42"/>
                        </a:lnTo>
                        <a:lnTo>
                          <a:pt x="250" y="39"/>
                        </a:lnTo>
                        <a:lnTo>
                          <a:pt x="241" y="43"/>
                        </a:lnTo>
                        <a:lnTo>
                          <a:pt x="228" y="42"/>
                        </a:lnTo>
                        <a:lnTo>
                          <a:pt x="217" y="57"/>
                        </a:lnTo>
                        <a:lnTo>
                          <a:pt x="201" y="61"/>
                        </a:lnTo>
                        <a:lnTo>
                          <a:pt x="200" y="67"/>
                        </a:lnTo>
                        <a:lnTo>
                          <a:pt x="171" y="73"/>
                        </a:lnTo>
                        <a:lnTo>
                          <a:pt x="143" y="70"/>
                        </a:lnTo>
                        <a:lnTo>
                          <a:pt x="127" y="57"/>
                        </a:lnTo>
                        <a:lnTo>
                          <a:pt x="107" y="52"/>
                        </a:lnTo>
                        <a:lnTo>
                          <a:pt x="98" y="34"/>
                        </a:lnTo>
                        <a:lnTo>
                          <a:pt x="93" y="35"/>
                        </a:lnTo>
                        <a:lnTo>
                          <a:pt x="79" y="23"/>
                        </a:lnTo>
                        <a:lnTo>
                          <a:pt x="83" y="11"/>
                        </a:lnTo>
                        <a:lnTo>
                          <a:pt x="76" y="4"/>
                        </a:lnTo>
                        <a:lnTo>
                          <a:pt x="69" y="6"/>
                        </a:lnTo>
                        <a:lnTo>
                          <a:pt x="49" y="23"/>
                        </a:lnTo>
                        <a:lnTo>
                          <a:pt x="43" y="24"/>
                        </a:lnTo>
                        <a:lnTo>
                          <a:pt x="29" y="21"/>
                        </a:lnTo>
                        <a:lnTo>
                          <a:pt x="29" y="2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4292D0F-515F-3FDF-716E-7E09D6B021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27887" y="3071813"/>
                    <a:ext cx="327025" cy="312738"/>
                  </a:xfrm>
                  <a:custGeom>
                    <a:avLst/>
                    <a:gdLst>
                      <a:gd name="T0" fmla="*/ 88 w 206"/>
                      <a:gd name="T1" fmla="*/ 3 h 197"/>
                      <a:gd name="T2" fmla="*/ 65 w 206"/>
                      <a:gd name="T3" fmla="*/ 0 h 197"/>
                      <a:gd name="T4" fmla="*/ 57 w 206"/>
                      <a:gd name="T5" fmla="*/ 3 h 197"/>
                      <a:gd name="T6" fmla="*/ 50 w 206"/>
                      <a:gd name="T7" fmla="*/ 18 h 197"/>
                      <a:gd name="T8" fmla="*/ 40 w 206"/>
                      <a:gd name="T9" fmla="*/ 25 h 197"/>
                      <a:gd name="T10" fmla="*/ 44 w 206"/>
                      <a:gd name="T11" fmla="*/ 42 h 197"/>
                      <a:gd name="T12" fmla="*/ 41 w 206"/>
                      <a:gd name="T13" fmla="*/ 71 h 197"/>
                      <a:gd name="T14" fmla="*/ 0 w 206"/>
                      <a:gd name="T15" fmla="*/ 97 h 197"/>
                      <a:gd name="T16" fmla="*/ 11 w 206"/>
                      <a:gd name="T17" fmla="*/ 125 h 197"/>
                      <a:gd name="T18" fmla="*/ 36 w 206"/>
                      <a:gd name="T19" fmla="*/ 131 h 197"/>
                      <a:gd name="T20" fmla="*/ 68 w 206"/>
                      <a:gd name="T21" fmla="*/ 148 h 197"/>
                      <a:gd name="T22" fmla="*/ 130 w 206"/>
                      <a:gd name="T23" fmla="*/ 196 h 197"/>
                      <a:gd name="T24" fmla="*/ 169 w 206"/>
                      <a:gd name="T25" fmla="*/ 197 h 197"/>
                      <a:gd name="T26" fmla="*/ 181 w 206"/>
                      <a:gd name="T27" fmla="*/ 175 h 197"/>
                      <a:gd name="T28" fmla="*/ 194 w 206"/>
                      <a:gd name="T29" fmla="*/ 177 h 197"/>
                      <a:gd name="T30" fmla="*/ 206 w 206"/>
                      <a:gd name="T31" fmla="*/ 178 h 197"/>
                      <a:gd name="T32" fmla="*/ 194 w 206"/>
                      <a:gd name="T33" fmla="*/ 166 h 197"/>
                      <a:gd name="T34" fmla="*/ 192 w 206"/>
                      <a:gd name="T35" fmla="*/ 153 h 197"/>
                      <a:gd name="T36" fmla="*/ 185 w 206"/>
                      <a:gd name="T37" fmla="*/ 153 h 197"/>
                      <a:gd name="T38" fmla="*/ 186 w 206"/>
                      <a:gd name="T39" fmla="*/ 136 h 197"/>
                      <a:gd name="T40" fmla="*/ 173 w 206"/>
                      <a:gd name="T41" fmla="*/ 117 h 197"/>
                      <a:gd name="T42" fmla="*/ 147 w 206"/>
                      <a:gd name="T43" fmla="*/ 105 h 197"/>
                      <a:gd name="T44" fmla="*/ 129 w 206"/>
                      <a:gd name="T45" fmla="*/ 82 h 197"/>
                      <a:gd name="T46" fmla="*/ 131 w 206"/>
                      <a:gd name="T47" fmla="*/ 63 h 197"/>
                      <a:gd name="T48" fmla="*/ 140 w 206"/>
                      <a:gd name="T49" fmla="*/ 56 h 197"/>
                      <a:gd name="T50" fmla="*/ 136 w 206"/>
                      <a:gd name="T51" fmla="*/ 41 h 197"/>
                      <a:gd name="T52" fmla="*/ 123 w 206"/>
                      <a:gd name="T53" fmla="*/ 34 h 197"/>
                      <a:gd name="T54" fmla="*/ 105 w 206"/>
                      <a:gd name="T55" fmla="*/ 5 h 197"/>
                      <a:gd name="T56" fmla="*/ 105 w 206"/>
                      <a:gd name="T57" fmla="*/ 5 h 197"/>
                      <a:gd name="T58" fmla="*/ 97 w 206"/>
                      <a:gd name="T59" fmla="*/ 9 h 197"/>
                      <a:gd name="T60" fmla="*/ 88 w 206"/>
                      <a:gd name="T61" fmla="*/ 3 h 197"/>
                      <a:gd name="T62" fmla="*/ 88 w 206"/>
                      <a:gd name="T63" fmla="*/ 3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06" h="197">
                        <a:moveTo>
                          <a:pt x="88" y="3"/>
                        </a:moveTo>
                        <a:lnTo>
                          <a:pt x="65" y="0"/>
                        </a:lnTo>
                        <a:lnTo>
                          <a:pt x="57" y="3"/>
                        </a:lnTo>
                        <a:lnTo>
                          <a:pt x="50" y="18"/>
                        </a:lnTo>
                        <a:lnTo>
                          <a:pt x="40" y="25"/>
                        </a:lnTo>
                        <a:lnTo>
                          <a:pt x="44" y="42"/>
                        </a:lnTo>
                        <a:lnTo>
                          <a:pt x="41" y="71"/>
                        </a:lnTo>
                        <a:lnTo>
                          <a:pt x="0" y="97"/>
                        </a:lnTo>
                        <a:lnTo>
                          <a:pt x="11" y="125"/>
                        </a:lnTo>
                        <a:lnTo>
                          <a:pt x="36" y="131"/>
                        </a:lnTo>
                        <a:lnTo>
                          <a:pt x="68" y="148"/>
                        </a:lnTo>
                        <a:lnTo>
                          <a:pt x="130" y="196"/>
                        </a:lnTo>
                        <a:lnTo>
                          <a:pt x="169" y="197"/>
                        </a:lnTo>
                        <a:lnTo>
                          <a:pt x="181" y="175"/>
                        </a:lnTo>
                        <a:lnTo>
                          <a:pt x="194" y="177"/>
                        </a:lnTo>
                        <a:lnTo>
                          <a:pt x="206" y="178"/>
                        </a:lnTo>
                        <a:lnTo>
                          <a:pt x="194" y="166"/>
                        </a:lnTo>
                        <a:lnTo>
                          <a:pt x="192" y="153"/>
                        </a:lnTo>
                        <a:lnTo>
                          <a:pt x="185" y="153"/>
                        </a:lnTo>
                        <a:lnTo>
                          <a:pt x="186" y="136"/>
                        </a:lnTo>
                        <a:lnTo>
                          <a:pt x="173" y="117"/>
                        </a:lnTo>
                        <a:lnTo>
                          <a:pt x="147" y="105"/>
                        </a:lnTo>
                        <a:lnTo>
                          <a:pt x="129" y="82"/>
                        </a:lnTo>
                        <a:lnTo>
                          <a:pt x="131" y="63"/>
                        </a:lnTo>
                        <a:lnTo>
                          <a:pt x="140" y="56"/>
                        </a:lnTo>
                        <a:lnTo>
                          <a:pt x="136" y="41"/>
                        </a:lnTo>
                        <a:lnTo>
                          <a:pt x="123" y="34"/>
                        </a:lnTo>
                        <a:lnTo>
                          <a:pt x="105" y="5"/>
                        </a:lnTo>
                        <a:lnTo>
                          <a:pt x="105" y="5"/>
                        </a:lnTo>
                        <a:lnTo>
                          <a:pt x="97" y="9"/>
                        </a:lnTo>
                        <a:lnTo>
                          <a:pt x="88" y="3"/>
                        </a:lnTo>
                        <a:lnTo>
                          <a:pt x="88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944BDDC-233F-D2D9-846A-4C775706A3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9937" y="3225801"/>
                    <a:ext cx="125412" cy="157163"/>
                  </a:xfrm>
                  <a:custGeom>
                    <a:avLst/>
                    <a:gdLst>
                      <a:gd name="T0" fmla="*/ 79 w 79"/>
                      <a:gd name="T1" fmla="*/ 28 h 99"/>
                      <a:gd name="T2" fmla="*/ 68 w 79"/>
                      <a:gd name="T3" fmla="*/ 0 h 99"/>
                      <a:gd name="T4" fmla="*/ 32 w 79"/>
                      <a:gd name="T5" fmla="*/ 24 h 99"/>
                      <a:gd name="T6" fmla="*/ 8 w 79"/>
                      <a:gd name="T7" fmla="*/ 15 h 99"/>
                      <a:gd name="T8" fmla="*/ 6 w 79"/>
                      <a:gd name="T9" fmla="*/ 22 h 99"/>
                      <a:gd name="T10" fmla="*/ 7 w 79"/>
                      <a:gd name="T11" fmla="*/ 37 h 99"/>
                      <a:gd name="T12" fmla="*/ 5 w 79"/>
                      <a:gd name="T13" fmla="*/ 44 h 99"/>
                      <a:gd name="T14" fmla="*/ 6 w 79"/>
                      <a:gd name="T15" fmla="*/ 53 h 99"/>
                      <a:gd name="T16" fmla="*/ 0 w 79"/>
                      <a:gd name="T17" fmla="*/ 91 h 99"/>
                      <a:gd name="T18" fmla="*/ 1 w 79"/>
                      <a:gd name="T19" fmla="*/ 95 h 99"/>
                      <a:gd name="T20" fmla="*/ 24 w 79"/>
                      <a:gd name="T21" fmla="*/ 99 h 99"/>
                      <a:gd name="T22" fmla="*/ 32 w 79"/>
                      <a:gd name="T23" fmla="*/ 91 h 99"/>
                      <a:gd name="T24" fmla="*/ 36 w 79"/>
                      <a:gd name="T25" fmla="*/ 82 h 99"/>
                      <a:gd name="T26" fmla="*/ 51 w 79"/>
                      <a:gd name="T27" fmla="*/ 79 h 99"/>
                      <a:gd name="T28" fmla="*/ 54 w 79"/>
                      <a:gd name="T29" fmla="*/ 71 h 99"/>
                      <a:gd name="T30" fmla="*/ 60 w 79"/>
                      <a:gd name="T31" fmla="*/ 67 h 99"/>
                      <a:gd name="T32" fmla="*/ 37 w 79"/>
                      <a:gd name="T33" fmla="*/ 43 h 99"/>
                      <a:gd name="T34" fmla="*/ 76 w 79"/>
                      <a:gd name="T35" fmla="*/ 31 h 99"/>
                      <a:gd name="T36" fmla="*/ 79 w 79"/>
                      <a:gd name="T37" fmla="*/ 28 h 99"/>
                      <a:gd name="T38" fmla="*/ 79 w 79"/>
                      <a:gd name="T39" fmla="*/ 28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9" h="99">
                        <a:moveTo>
                          <a:pt x="79" y="28"/>
                        </a:moveTo>
                        <a:lnTo>
                          <a:pt x="68" y="0"/>
                        </a:lnTo>
                        <a:lnTo>
                          <a:pt x="32" y="24"/>
                        </a:lnTo>
                        <a:lnTo>
                          <a:pt x="8" y="15"/>
                        </a:lnTo>
                        <a:lnTo>
                          <a:pt x="6" y="22"/>
                        </a:lnTo>
                        <a:lnTo>
                          <a:pt x="7" y="37"/>
                        </a:lnTo>
                        <a:lnTo>
                          <a:pt x="5" y="44"/>
                        </a:lnTo>
                        <a:lnTo>
                          <a:pt x="6" y="53"/>
                        </a:lnTo>
                        <a:lnTo>
                          <a:pt x="0" y="91"/>
                        </a:lnTo>
                        <a:lnTo>
                          <a:pt x="1" y="95"/>
                        </a:lnTo>
                        <a:lnTo>
                          <a:pt x="24" y="99"/>
                        </a:lnTo>
                        <a:lnTo>
                          <a:pt x="32" y="91"/>
                        </a:lnTo>
                        <a:lnTo>
                          <a:pt x="36" y="82"/>
                        </a:lnTo>
                        <a:lnTo>
                          <a:pt x="51" y="79"/>
                        </a:lnTo>
                        <a:lnTo>
                          <a:pt x="54" y="71"/>
                        </a:lnTo>
                        <a:lnTo>
                          <a:pt x="60" y="67"/>
                        </a:lnTo>
                        <a:lnTo>
                          <a:pt x="37" y="43"/>
                        </a:lnTo>
                        <a:lnTo>
                          <a:pt x="76" y="31"/>
                        </a:lnTo>
                        <a:lnTo>
                          <a:pt x="79" y="28"/>
                        </a:lnTo>
                        <a:lnTo>
                          <a:pt x="79" y="2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4F87B92-009B-47BA-266F-988AAF4783B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093325" y="2768601"/>
                    <a:ext cx="314325" cy="544513"/>
                  </a:xfrm>
                  <a:custGeom>
                    <a:avLst/>
                    <a:gdLst>
                      <a:gd name="T0" fmla="*/ 79 w 198"/>
                      <a:gd name="T1" fmla="*/ 263 h 343"/>
                      <a:gd name="T2" fmla="*/ 62 w 198"/>
                      <a:gd name="T3" fmla="*/ 271 h 343"/>
                      <a:gd name="T4" fmla="*/ 62 w 198"/>
                      <a:gd name="T5" fmla="*/ 296 h 343"/>
                      <a:gd name="T6" fmla="*/ 77 w 198"/>
                      <a:gd name="T7" fmla="*/ 289 h 343"/>
                      <a:gd name="T8" fmla="*/ 96 w 198"/>
                      <a:gd name="T9" fmla="*/ 291 h 343"/>
                      <a:gd name="T10" fmla="*/ 96 w 198"/>
                      <a:gd name="T11" fmla="*/ 269 h 343"/>
                      <a:gd name="T12" fmla="*/ 187 w 198"/>
                      <a:gd name="T13" fmla="*/ 196 h 343"/>
                      <a:gd name="T14" fmla="*/ 178 w 198"/>
                      <a:gd name="T15" fmla="*/ 148 h 343"/>
                      <a:gd name="T16" fmla="*/ 138 w 198"/>
                      <a:gd name="T17" fmla="*/ 95 h 343"/>
                      <a:gd name="T18" fmla="*/ 120 w 198"/>
                      <a:gd name="T19" fmla="*/ 115 h 343"/>
                      <a:gd name="T20" fmla="*/ 143 w 198"/>
                      <a:gd name="T21" fmla="*/ 171 h 343"/>
                      <a:gd name="T22" fmla="*/ 120 w 198"/>
                      <a:gd name="T23" fmla="*/ 205 h 343"/>
                      <a:gd name="T24" fmla="*/ 101 w 198"/>
                      <a:gd name="T25" fmla="*/ 235 h 343"/>
                      <a:gd name="T26" fmla="*/ 41 w 198"/>
                      <a:gd name="T27" fmla="*/ 238 h 343"/>
                      <a:gd name="T28" fmla="*/ 20 w 198"/>
                      <a:gd name="T29" fmla="*/ 267 h 343"/>
                      <a:gd name="T30" fmla="*/ 0 w 198"/>
                      <a:gd name="T31" fmla="*/ 289 h 343"/>
                      <a:gd name="T32" fmla="*/ 30 w 198"/>
                      <a:gd name="T33" fmla="*/ 312 h 343"/>
                      <a:gd name="T34" fmla="*/ 47 w 198"/>
                      <a:gd name="T35" fmla="*/ 343 h 343"/>
                      <a:gd name="T36" fmla="*/ 53 w 198"/>
                      <a:gd name="T37" fmla="*/ 292 h 343"/>
                      <a:gd name="T38" fmla="*/ 49 w 198"/>
                      <a:gd name="T39" fmla="*/ 275 h 343"/>
                      <a:gd name="T40" fmla="*/ 99 w 198"/>
                      <a:gd name="T41" fmla="*/ 258 h 343"/>
                      <a:gd name="T42" fmla="*/ 125 w 198"/>
                      <a:gd name="T43" fmla="*/ 285 h 343"/>
                      <a:gd name="T44" fmla="*/ 176 w 198"/>
                      <a:gd name="T45" fmla="*/ 256 h 343"/>
                      <a:gd name="T46" fmla="*/ 198 w 198"/>
                      <a:gd name="T47" fmla="*/ 228 h 343"/>
                      <a:gd name="T48" fmla="*/ 187 w 198"/>
                      <a:gd name="T49" fmla="*/ 196 h 343"/>
                      <a:gd name="T50" fmla="*/ 142 w 198"/>
                      <a:gd name="T51" fmla="*/ 32 h 343"/>
                      <a:gd name="T52" fmla="*/ 84 w 198"/>
                      <a:gd name="T53" fmla="*/ 0 h 343"/>
                      <a:gd name="T54" fmla="*/ 107 w 198"/>
                      <a:gd name="T55" fmla="*/ 50 h 343"/>
                      <a:gd name="T56" fmla="*/ 90 w 198"/>
                      <a:gd name="T57" fmla="*/ 68 h 343"/>
                      <a:gd name="T58" fmla="*/ 128 w 198"/>
                      <a:gd name="T59" fmla="*/ 92 h 343"/>
                      <a:gd name="T60" fmla="*/ 163 w 198"/>
                      <a:gd name="T61" fmla="*/ 81 h 343"/>
                      <a:gd name="T62" fmla="*/ 188 w 198"/>
                      <a:gd name="T63" fmla="*/ 52 h 343"/>
                      <a:gd name="T64" fmla="*/ 159 w 198"/>
                      <a:gd name="T65" fmla="*/ 36 h 343"/>
                      <a:gd name="T66" fmla="*/ 142 w 198"/>
                      <a:gd name="T67" fmla="*/ 32 h 3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98" h="343">
                        <a:moveTo>
                          <a:pt x="96" y="269"/>
                        </a:moveTo>
                        <a:lnTo>
                          <a:pt x="79" y="263"/>
                        </a:lnTo>
                        <a:lnTo>
                          <a:pt x="75" y="274"/>
                        </a:lnTo>
                        <a:lnTo>
                          <a:pt x="62" y="271"/>
                        </a:lnTo>
                        <a:lnTo>
                          <a:pt x="57" y="285"/>
                        </a:lnTo>
                        <a:lnTo>
                          <a:pt x="62" y="296"/>
                        </a:lnTo>
                        <a:lnTo>
                          <a:pt x="78" y="303"/>
                        </a:lnTo>
                        <a:lnTo>
                          <a:pt x="77" y="289"/>
                        </a:lnTo>
                        <a:lnTo>
                          <a:pt x="85" y="284"/>
                        </a:lnTo>
                        <a:lnTo>
                          <a:pt x="96" y="291"/>
                        </a:lnTo>
                        <a:lnTo>
                          <a:pt x="101" y="276"/>
                        </a:lnTo>
                        <a:lnTo>
                          <a:pt x="96" y="269"/>
                        </a:lnTo>
                        <a:lnTo>
                          <a:pt x="96" y="269"/>
                        </a:lnTo>
                        <a:close/>
                        <a:moveTo>
                          <a:pt x="187" y="196"/>
                        </a:moveTo>
                        <a:lnTo>
                          <a:pt x="173" y="172"/>
                        </a:lnTo>
                        <a:lnTo>
                          <a:pt x="178" y="148"/>
                        </a:lnTo>
                        <a:lnTo>
                          <a:pt x="167" y="128"/>
                        </a:lnTo>
                        <a:lnTo>
                          <a:pt x="138" y="95"/>
                        </a:lnTo>
                        <a:lnTo>
                          <a:pt x="120" y="100"/>
                        </a:lnTo>
                        <a:lnTo>
                          <a:pt x="120" y="115"/>
                        </a:lnTo>
                        <a:lnTo>
                          <a:pt x="139" y="141"/>
                        </a:lnTo>
                        <a:lnTo>
                          <a:pt x="143" y="171"/>
                        </a:lnTo>
                        <a:lnTo>
                          <a:pt x="137" y="180"/>
                        </a:lnTo>
                        <a:lnTo>
                          <a:pt x="120" y="205"/>
                        </a:lnTo>
                        <a:lnTo>
                          <a:pt x="101" y="192"/>
                        </a:lnTo>
                        <a:lnTo>
                          <a:pt x="101" y="235"/>
                        </a:lnTo>
                        <a:lnTo>
                          <a:pt x="78" y="231"/>
                        </a:lnTo>
                        <a:lnTo>
                          <a:pt x="41" y="238"/>
                        </a:lnTo>
                        <a:lnTo>
                          <a:pt x="35" y="254"/>
                        </a:lnTo>
                        <a:lnTo>
                          <a:pt x="20" y="267"/>
                        </a:lnTo>
                        <a:lnTo>
                          <a:pt x="16" y="282"/>
                        </a:lnTo>
                        <a:lnTo>
                          <a:pt x="0" y="289"/>
                        </a:lnTo>
                        <a:lnTo>
                          <a:pt x="15" y="305"/>
                        </a:lnTo>
                        <a:lnTo>
                          <a:pt x="30" y="312"/>
                        </a:lnTo>
                        <a:lnTo>
                          <a:pt x="34" y="333"/>
                        </a:lnTo>
                        <a:lnTo>
                          <a:pt x="47" y="343"/>
                        </a:lnTo>
                        <a:lnTo>
                          <a:pt x="56" y="332"/>
                        </a:lnTo>
                        <a:lnTo>
                          <a:pt x="53" y="292"/>
                        </a:lnTo>
                        <a:lnTo>
                          <a:pt x="25" y="275"/>
                        </a:lnTo>
                        <a:lnTo>
                          <a:pt x="49" y="275"/>
                        </a:lnTo>
                        <a:lnTo>
                          <a:pt x="67" y="263"/>
                        </a:lnTo>
                        <a:lnTo>
                          <a:pt x="99" y="258"/>
                        </a:lnTo>
                        <a:lnTo>
                          <a:pt x="109" y="276"/>
                        </a:lnTo>
                        <a:lnTo>
                          <a:pt x="125" y="285"/>
                        </a:lnTo>
                        <a:lnTo>
                          <a:pt x="142" y="258"/>
                        </a:lnTo>
                        <a:lnTo>
                          <a:pt x="176" y="256"/>
                        </a:lnTo>
                        <a:lnTo>
                          <a:pt x="196" y="245"/>
                        </a:lnTo>
                        <a:lnTo>
                          <a:pt x="198" y="228"/>
                        </a:lnTo>
                        <a:lnTo>
                          <a:pt x="189" y="216"/>
                        </a:lnTo>
                        <a:lnTo>
                          <a:pt x="187" y="196"/>
                        </a:lnTo>
                        <a:lnTo>
                          <a:pt x="187" y="196"/>
                        </a:lnTo>
                        <a:close/>
                        <a:moveTo>
                          <a:pt x="142" y="32"/>
                        </a:moveTo>
                        <a:lnTo>
                          <a:pt x="123" y="23"/>
                        </a:lnTo>
                        <a:lnTo>
                          <a:pt x="84" y="0"/>
                        </a:lnTo>
                        <a:lnTo>
                          <a:pt x="91" y="18"/>
                        </a:lnTo>
                        <a:lnTo>
                          <a:pt x="107" y="50"/>
                        </a:lnTo>
                        <a:lnTo>
                          <a:pt x="88" y="50"/>
                        </a:lnTo>
                        <a:lnTo>
                          <a:pt x="90" y="68"/>
                        </a:lnTo>
                        <a:lnTo>
                          <a:pt x="107" y="92"/>
                        </a:lnTo>
                        <a:lnTo>
                          <a:pt x="128" y="92"/>
                        </a:lnTo>
                        <a:lnTo>
                          <a:pt x="123" y="65"/>
                        </a:lnTo>
                        <a:lnTo>
                          <a:pt x="163" y="81"/>
                        </a:lnTo>
                        <a:lnTo>
                          <a:pt x="165" y="59"/>
                        </a:lnTo>
                        <a:lnTo>
                          <a:pt x="188" y="52"/>
                        </a:lnTo>
                        <a:lnTo>
                          <a:pt x="166" y="26"/>
                        </a:lnTo>
                        <a:lnTo>
                          <a:pt x="159" y="36"/>
                        </a:lnTo>
                        <a:lnTo>
                          <a:pt x="142" y="32"/>
                        </a:lnTo>
                        <a:lnTo>
                          <a:pt x="142" y="3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7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B47E9B8-895F-2C49-0F02-B1773D5099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59650" y="2409826"/>
                    <a:ext cx="1181100" cy="536575"/>
                  </a:xfrm>
                  <a:custGeom>
                    <a:avLst/>
                    <a:gdLst>
                      <a:gd name="T0" fmla="*/ 351 w 744"/>
                      <a:gd name="T1" fmla="*/ 0 h 338"/>
                      <a:gd name="T2" fmla="*/ 299 w 744"/>
                      <a:gd name="T3" fmla="*/ 18 h 338"/>
                      <a:gd name="T4" fmla="*/ 230 w 744"/>
                      <a:gd name="T5" fmla="*/ 31 h 338"/>
                      <a:gd name="T6" fmla="*/ 243 w 744"/>
                      <a:gd name="T7" fmla="*/ 54 h 338"/>
                      <a:gd name="T8" fmla="*/ 234 w 744"/>
                      <a:gd name="T9" fmla="*/ 66 h 338"/>
                      <a:gd name="T10" fmla="*/ 256 w 744"/>
                      <a:gd name="T11" fmla="*/ 93 h 338"/>
                      <a:gd name="T12" fmla="*/ 229 w 744"/>
                      <a:gd name="T13" fmla="*/ 103 h 338"/>
                      <a:gd name="T14" fmla="*/ 199 w 744"/>
                      <a:gd name="T15" fmla="*/ 98 h 338"/>
                      <a:gd name="T16" fmla="*/ 155 w 744"/>
                      <a:gd name="T17" fmla="*/ 108 h 338"/>
                      <a:gd name="T18" fmla="*/ 86 w 744"/>
                      <a:gd name="T19" fmla="*/ 83 h 338"/>
                      <a:gd name="T20" fmla="*/ 28 w 744"/>
                      <a:gd name="T21" fmla="*/ 108 h 338"/>
                      <a:gd name="T22" fmla="*/ 8 w 744"/>
                      <a:gd name="T23" fmla="*/ 112 h 338"/>
                      <a:gd name="T24" fmla="*/ 6 w 744"/>
                      <a:gd name="T25" fmla="*/ 142 h 338"/>
                      <a:gd name="T26" fmla="*/ 19 w 744"/>
                      <a:gd name="T27" fmla="*/ 176 h 338"/>
                      <a:gd name="T28" fmla="*/ 49 w 744"/>
                      <a:gd name="T29" fmla="*/ 191 h 338"/>
                      <a:gd name="T30" fmla="*/ 60 w 744"/>
                      <a:gd name="T31" fmla="*/ 205 h 338"/>
                      <a:gd name="T32" fmla="*/ 95 w 744"/>
                      <a:gd name="T33" fmla="*/ 191 h 338"/>
                      <a:gd name="T34" fmla="*/ 131 w 744"/>
                      <a:gd name="T35" fmla="*/ 195 h 338"/>
                      <a:gd name="T36" fmla="*/ 141 w 744"/>
                      <a:gd name="T37" fmla="*/ 233 h 338"/>
                      <a:gd name="T38" fmla="*/ 108 w 744"/>
                      <a:gd name="T39" fmla="*/ 233 h 338"/>
                      <a:gd name="T40" fmla="*/ 93 w 744"/>
                      <a:gd name="T41" fmla="*/ 248 h 338"/>
                      <a:gd name="T42" fmla="*/ 107 w 744"/>
                      <a:gd name="T43" fmla="*/ 261 h 338"/>
                      <a:gd name="T44" fmla="*/ 144 w 744"/>
                      <a:gd name="T45" fmla="*/ 290 h 338"/>
                      <a:gd name="T46" fmla="*/ 148 w 744"/>
                      <a:gd name="T47" fmla="*/ 306 h 338"/>
                      <a:gd name="T48" fmla="*/ 157 w 744"/>
                      <a:gd name="T49" fmla="*/ 304 h 338"/>
                      <a:gd name="T50" fmla="*/ 192 w 744"/>
                      <a:gd name="T51" fmla="*/ 306 h 338"/>
                      <a:gd name="T52" fmla="*/ 219 w 744"/>
                      <a:gd name="T53" fmla="*/ 323 h 338"/>
                      <a:gd name="T54" fmla="*/ 241 w 744"/>
                      <a:gd name="T55" fmla="*/ 225 h 338"/>
                      <a:gd name="T56" fmla="*/ 279 w 744"/>
                      <a:gd name="T57" fmla="*/ 244 h 338"/>
                      <a:gd name="T58" fmla="*/ 321 w 744"/>
                      <a:gd name="T59" fmla="*/ 273 h 338"/>
                      <a:gd name="T60" fmla="*/ 374 w 744"/>
                      <a:gd name="T61" fmla="*/ 267 h 338"/>
                      <a:gd name="T62" fmla="*/ 408 w 744"/>
                      <a:gd name="T63" fmla="*/ 307 h 338"/>
                      <a:gd name="T64" fmla="*/ 427 w 744"/>
                      <a:gd name="T65" fmla="*/ 327 h 338"/>
                      <a:gd name="T66" fmla="*/ 460 w 744"/>
                      <a:gd name="T67" fmla="*/ 338 h 338"/>
                      <a:gd name="T68" fmla="*/ 471 w 744"/>
                      <a:gd name="T69" fmla="*/ 321 h 338"/>
                      <a:gd name="T70" fmla="*/ 500 w 744"/>
                      <a:gd name="T71" fmla="*/ 301 h 338"/>
                      <a:gd name="T72" fmla="*/ 513 w 744"/>
                      <a:gd name="T73" fmla="*/ 288 h 338"/>
                      <a:gd name="T74" fmla="*/ 545 w 744"/>
                      <a:gd name="T75" fmla="*/ 282 h 338"/>
                      <a:gd name="T76" fmla="*/ 585 w 744"/>
                      <a:gd name="T77" fmla="*/ 288 h 338"/>
                      <a:gd name="T78" fmla="*/ 622 w 744"/>
                      <a:gd name="T79" fmla="*/ 286 h 338"/>
                      <a:gd name="T80" fmla="*/ 664 w 744"/>
                      <a:gd name="T81" fmla="*/ 296 h 338"/>
                      <a:gd name="T82" fmla="*/ 671 w 744"/>
                      <a:gd name="T83" fmla="*/ 286 h 338"/>
                      <a:gd name="T84" fmla="*/ 649 w 744"/>
                      <a:gd name="T85" fmla="*/ 240 h 338"/>
                      <a:gd name="T86" fmla="*/ 691 w 744"/>
                      <a:gd name="T87" fmla="*/ 226 h 338"/>
                      <a:gd name="T88" fmla="*/ 727 w 744"/>
                      <a:gd name="T89" fmla="*/ 192 h 338"/>
                      <a:gd name="T90" fmla="*/ 723 w 744"/>
                      <a:gd name="T91" fmla="*/ 159 h 338"/>
                      <a:gd name="T92" fmla="*/ 744 w 744"/>
                      <a:gd name="T93" fmla="*/ 140 h 338"/>
                      <a:gd name="T94" fmla="*/ 706 w 744"/>
                      <a:gd name="T95" fmla="*/ 130 h 338"/>
                      <a:gd name="T96" fmla="*/ 678 w 744"/>
                      <a:gd name="T97" fmla="*/ 116 h 338"/>
                      <a:gd name="T98" fmla="*/ 651 w 744"/>
                      <a:gd name="T99" fmla="*/ 98 h 338"/>
                      <a:gd name="T100" fmla="*/ 597 w 744"/>
                      <a:gd name="T101" fmla="*/ 91 h 338"/>
                      <a:gd name="T102" fmla="*/ 525 w 744"/>
                      <a:gd name="T103" fmla="*/ 45 h 338"/>
                      <a:gd name="T104" fmla="*/ 497 w 744"/>
                      <a:gd name="T105" fmla="*/ 21 h 338"/>
                      <a:gd name="T106" fmla="*/ 447 w 744"/>
                      <a:gd name="T107" fmla="*/ 43 h 338"/>
                      <a:gd name="T108" fmla="*/ 417 w 744"/>
                      <a:gd name="T109" fmla="*/ 22 h 338"/>
                      <a:gd name="T110" fmla="*/ 384 w 744"/>
                      <a:gd name="T111" fmla="*/ 5 h 3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744" h="338">
                        <a:moveTo>
                          <a:pt x="384" y="5"/>
                        </a:moveTo>
                        <a:lnTo>
                          <a:pt x="351" y="0"/>
                        </a:lnTo>
                        <a:lnTo>
                          <a:pt x="340" y="9"/>
                        </a:lnTo>
                        <a:lnTo>
                          <a:pt x="299" y="18"/>
                        </a:lnTo>
                        <a:lnTo>
                          <a:pt x="293" y="23"/>
                        </a:lnTo>
                        <a:lnTo>
                          <a:pt x="230" y="31"/>
                        </a:lnTo>
                        <a:lnTo>
                          <a:pt x="225" y="39"/>
                        </a:lnTo>
                        <a:lnTo>
                          <a:pt x="243" y="54"/>
                        </a:lnTo>
                        <a:lnTo>
                          <a:pt x="228" y="60"/>
                        </a:lnTo>
                        <a:lnTo>
                          <a:pt x="234" y="66"/>
                        </a:lnTo>
                        <a:lnTo>
                          <a:pt x="221" y="78"/>
                        </a:lnTo>
                        <a:lnTo>
                          <a:pt x="256" y="93"/>
                        </a:lnTo>
                        <a:lnTo>
                          <a:pt x="255" y="105"/>
                        </a:lnTo>
                        <a:lnTo>
                          <a:pt x="229" y="103"/>
                        </a:lnTo>
                        <a:lnTo>
                          <a:pt x="227" y="110"/>
                        </a:lnTo>
                        <a:lnTo>
                          <a:pt x="199" y="98"/>
                        </a:lnTo>
                        <a:lnTo>
                          <a:pt x="171" y="99"/>
                        </a:lnTo>
                        <a:lnTo>
                          <a:pt x="155" y="108"/>
                        </a:lnTo>
                        <a:lnTo>
                          <a:pt x="130" y="99"/>
                        </a:lnTo>
                        <a:lnTo>
                          <a:pt x="86" y="83"/>
                        </a:lnTo>
                        <a:lnTo>
                          <a:pt x="58" y="84"/>
                        </a:lnTo>
                        <a:lnTo>
                          <a:pt x="28" y="108"/>
                        </a:lnTo>
                        <a:lnTo>
                          <a:pt x="30" y="125"/>
                        </a:lnTo>
                        <a:lnTo>
                          <a:pt x="8" y="112"/>
                        </a:lnTo>
                        <a:lnTo>
                          <a:pt x="0" y="137"/>
                        </a:lnTo>
                        <a:lnTo>
                          <a:pt x="6" y="142"/>
                        </a:lnTo>
                        <a:lnTo>
                          <a:pt x="0" y="160"/>
                        </a:lnTo>
                        <a:lnTo>
                          <a:pt x="19" y="176"/>
                        </a:lnTo>
                        <a:lnTo>
                          <a:pt x="33" y="175"/>
                        </a:lnTo>
                        <a:lnTo>
                          <a:pt x="49" y="191"/>
                        </a:lnTo>
                        <a:lnTo>
                          <a:pt x="49" y="202"/>
                        </a:lnTo>
                        <a:lnTo>
                          <a:pt x="60" y="205"/>
                        </a:lnTo>
                        <a:lnTo>
                          <a:pt x="76" y="201"/>
                        </a:lnTo>
                        <a:lnTo>
                          <a:pt x="95" y="191"/>
                        </a:lnTo>
                        <a:lnTo>
                          <a:pt x="113" y="196"/>
                        </a:lnTo>
                        <a:lnTo>
                          <a:pt x="131" y="195"/>
                        </a:lnTo>
                        <a:lnTo>
                          <a:pt x="138" y="210"/>
                        </a:lnTo>
                        <a:lnTo>
                          <a:pt x="141" y="233"/>
                        </a:lnTo>
                        <a:lnTo>
                          <a:pt x="123" y="229"/>
                        </a:lnTo>
                        <a:lnTo>
                          <a:pt x="108" y="233"/>
                        </a:lnTo>
                        <a:lnTo>
                          <a:pt x="112" y="249"/>
                        </a:lnTo>
                        <a:lnTo>
                          <a:pt x="93" y="248"/>
                        </a:lnTo>
                        <a:lnTo>
                          <a:pt x="95" y="255"/>
                        </a:lnTo>
                        <a:lnTo>
                          <a:pt x="107" y="261"/>
                        </a:lnTo>
                        <a:lnTo>
                          <a:pt x="121" y="281"/>
                        </a:lnTo>
                        <a:lnTo>
                          <a:pt x="144" y="290"/>
                        </a:lnTo>
                        <a:lnTo>
                          <a:pt x="150" y="297"/>
                        </a:lnTo>
                        <a:lnTo>
                          <a:pt x="148" y="306"/>
                        </a:lnTo>
                        <a:lnTo>
                          <a:pt x="150" y="312"/>
                        </a:lnTo>
                        <a:lnTo>
                          <a:pt x="157" y="304"/>
                        </a:lnTo>
                        <a:lnTo>
                          <a:pt x="178" y="300"/>
                        </a:lnTo>
                        <a:lnTo>
                          <a:pt x="192" y="306"/>
                        </a:lnTo>
                        <a:lnTo>
                          <a:pt x="210" y="325"/>
                        </a:lnTo>
                        <a:lnTo>
                          <a:pt x="219" y="323"/>
                        </a:lnTo>
                        <a:lnTo>
                          <a:pt x="197" y="238"/>
                        </a:lnTo>
                        <a:lnTo>
                          <a:pt x="241" y="225"/>
                        </a:lnTo>
                        <a:lnTo>
                          <a:pt x="245" y="227"/>
                        </a:lnTo>
                        <a:lnTo>
                          <a:pt x="279" y="244"/>
                        </a:lnTo>
                        <a:lnTo>
                          <a:pt x="297" y="252"/>
                        </a:lnTo>
                        <a:lnTo>
                          <a:pt x="321" y="273"/>
                        </a:lnTo>
                        <a:lnTo>
                          <a:pt x="342" y="269"/>
                        </a:lnTo>
                        <a:lnTo>
                          <a:pt x="374" y="267"/>
                        </a:lnTo>
                        <a:lnTo>
                          <a:pt x="402" y="284"/>
                        </a:lnTo>
                        <a:lnTo>
                          <a:pt x="408" y="307"/>
                        </a:lnTo>
                        <a:lnTo>
                          <a:pt x="417" y="308"/>
                        </a:lnTo>
                        <a:lnTo>
                          <a:pt x="427" y="327"/>
                        </a:lnTo>
                        <a:lnTo>
                          <a:pt x="452" y="327"/>
                        </a:lnTo>
                        <a:lnTo>
                          <a:pt x="460" y="338"/>
                        </a:lnTo>
                        <a:lnTo>
                          <a:pt x="467" y="338"/>
                        </a:lnTo>
                        <a:lnTo>
                          <a:pt x="471" y="321"/>
                        </a:lnTo>
                        <a:lnTo>
                          <a:pt x="491" y="305"/>
                        </a:lnTo>
                        <a:lnTo>
                          <a:pt x="500" y="301"/>
                        </a:lnTo>
                        <a:lnTo>
                          <a:pt x="501" y="291"/>
                        </a:lnTo>
                        <a:lnTo>
                          <a:pt x="513" y="288"/>
                        </a:lnTo>
                        <a:lnTo>
                          <a:pt x="547" y="296"/>
                        </a:lnTo>
                        <a:lnTo>
                          <a:pt x="545" y="282"/>
                        </a:lnTo>
                        <a:lnTo>
                          <a:pt x="554" y="277"/>
                        </a:lnTo>
                        <a:lnTo>
                          <a:pt x="585" y="288"/>
                        </a:lnTo>
                        <a:lnTo>
                          <a:pt x="591" y="285"/>
                        </a:lnTo>
                        <a:lnTo>
                          <a:pt x="622" y="286"/>
                        </a:lnTo>
                        <a:lnTo>
                          <a:pt x="652" y="288"/>
                        </a:lnTo>
                        <a:lnTo>
                          <a:pt x="664" y="296"/>
                        </a:lnTo>
                        <a:lnTo>
                          <a:pt x="678" y="299"/>
                        </a:lnTo>
                        <a:lnTo>
                          <a:pt x="671" y="286"/>
                        </a:lnTo>
                        <a:lnTo>
                          <a:pt x="682" y="280"/>
                        </a:lnTo>
                        <a:lnTo>
                          <a:pt x="649" y="240"/>
                        </a:lnTo>
                        <a:lnTo>
                          <a:pt x="683" y="232"/>
                        </a:lnTo>
                        <a:lnTo>
                          <a:pt x="691" y="226"/>
                        </a:lnTo>
                        <a:lnTo>
                          <a:pt x="687" y="185"/>
                        </a:lnTo>
                        <a:lnTo>
                          <a:pt x="727" y="192"/>
                        </a:lnTo>
                        <a:lnTo>
                          <a:pt x="733" y="181"/>
                        </a:lnTo>
                        <a:lnTo>
                          <a:pt x="723" y="159"/>
                        </a:lnTo>
                        <a:lnTo>
                          <a:pt x="737" y="156"/>
                        </a:lnTo>
                        <a:lnTo>
                          <a:pt x="744" y="140"/>
                        </a:lnTo>
                        <a:lnTo>
                          <a:pt x="728" y="126"/>
                        </a:lnTo>
                        <a:lnTo>
                          <a:pt x="706" y="130"/>
                        </a:lnTo>
                        <a:lnTo>
                          <a:pt x="693" y="120"/>
                        </a:lnTo>
                        <a:lnTo>
                          <a:pt x="678" y="116"/>
                        </a:lnTo>
                        <a:lnTo>
                          <a:pt x="664" y="102"/>
                        </a:lnTo>
                        <a:lnTo>
                          <a:pt x="651" y="98"/>
                        </a:lnTo>
                        <a:lnTo>
                          <a:pt x="628" y="104"/>
                        </a:lnTo>
                        <a:lnTo>
                          <a:pt x="597" y="91"/>
                        </a:lnTo>
                        <a:lnTo>
                          <a:pt x="593" y="103"/>
                        </a:lnTo>
                        <a:lnTo>
                          <a:pt x="525" y="45"/>
                        </a:lnTo>
                        <a:lnTo>
                          <a:pt x="495" y="27"/>
                        </a:lnTo>
                        <a:lnTo>
                          <a:pt x="497" y="21"/>
                        </a:lnTo>
                        <a:lnTo>
                          <a:pt x="464" y="41"/>
                        </a:lnTo>
                        <a:lnTo>
                          <a:pt x="447" y="43"/>
                        </a:lnTo>
                        <a:lnTo>
                          <a:pt x="443" y="31"/>
                        </a:lnTo>
                        <a:lnTo>
                          <a:pt x="417" y="22"/>
                        </a:lnTo>
                        <a:lnTo>
                          <a:pt x="400" y="28"/>
                        </a:lnTo>
                        <a:lnTo>
                          <a:pt x="384" y="5"/>
                        </a:lnTo>
                        <a:lnTo>
                          <a:pt x="384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7DC37ED-3AD0-5BB0-1FBD-E699E56171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35937" y="2849563"/>
                    <a:ext cx="300037" cy="149225"/>
                  </a:xfrm>
                  <a:custGeom>
                    <a:avLst/>
                    <a:gdLst>
                      <a:gd name="T0" fmla="*/ 189 w 189"/>
                      <a:gd name="T1" fmla="*/ 22 h 94"/>
                      <a:gd name="T2" fmla="*/ 175 w 189"/>
                      <a:gd name="T3" fmla="*/ 19 h 94"/>
                      <a:gd name="T4" fmla="*/ 163 w 189"/>
                      <a:gd name="T5" fmla="*/ 11 h 94"/>
                      <a:gd name="T6" fmla="*/ 133 w 189"/>
                      <a:gd name="T7" fmla="*/ 9 h 94"/>
                      <a:gd name="T8" fmla="*/ 102 w 189"/>
                      <a:gd name="T9" fmla="*/ 8 h 94"/>
                      <a:gd name="T10" fmla="*/ 96 w 189"/>
                      <a:gd name="T11" fmla="*/ 11 h 94"/>
                      <a:gd name="T12" fmla="*/ 65 w 189"/>
                      <a:gd name="T13" fmla="*/ 0 h 94"/>
                      <a:gd name="T14" fmla="*/ 56 w 189"/>
                      <a:gd name="T15" fmla="*/ 5 h 94"/>
                      <a:gd name="T16" fmla="*/ 58 w 189"/>
                      <a:gd name="T17" fmla="*/ 19 h 94"/>
                      <a:gd name="T18" fmla="*/ 24 w 189"/>
                      <a:gd name="T19" fmla="*/ 11 h 94"/>
                      <a:gd name="T20" fmla="*/ 12 w 189"/>
                      <a:gd name="T21" fmla="*/ 14 h 94"/>
                      <a:gd name="T22" fmla="*/ 11 w 189"/>
                      <a:gd name="T23" fmla="*/ 24 h 94"/>
                      <a:gd name="T24" fmla="*/ 18 w 189"/>
                      <a:gd name="T25" fmla="*/ 27 h 94"/>
                      <a:gd name="T26" fmla="*/ 6 w 189"/>
                      <a:gd name="T27" fmla="*/ 41 h 94"/>
                      <a:gd name="T28" fmla="*/ 23 w 189"/>
                      <a:gd name="T29" fmla="*/ 50 h 94"/>
                      <a:gd name="T30" fmla="*/ 35 w 189"/>
                      <a:gd name="T31" fmla="*/ 44 h 94"/>
                      <a:gd name="T32" fmla="*/ 62 w 189"/>
                      <a:gd name="T33" fmla="*/ 56 h 94"/>
                      <a:gd name="T34" fmla="*/ 43 w 189"/>
                      <a:gd name="T35" fmla="*/ 73 h 94"/>
                      <a:gd name="T36" fmla="*/ 27 w 189"/>
                      <a:gd name="T37" fmla="*/ 71 h 94"/>
                      <a:gd name="T38" fmla="*/ 22 w 189"/>
                      <a:gd name="T39" fmla="*/ 79 h 94"/>
                      <a:gd name="T40" fmla="*/ 0 w 189"/>
                      <a:gd name="T41" fmla="*/ 74 h 94"/>
                      <a:gd name="T42" fmla="*/ 3 w 189"/>
                      <a:gd name="T43" fmla="*/ 88 h 94"/>
                      <a:gd name="T44" fmla="*/ 22 w 189"/>
                      <a:gd name="T45" fmla="*/ 86 h 94"/>
                      <a:gd name="T46" fmla="*/ 49 w 189"/>
                      <a:gd name="T47" fmla="*/ 94 h 94"/>
                      <a:gd name="T48" fmla="*/ 85 w 189"/>
                      <a:gd name="T49" fmla="*/ 91 h 94"/>
                      <a:gd name="T50" fmla="*/ 89 w 189"/>
                      <a:gd name="T51" fmla="*/ 85 h 94"/>
                      <a:gd name="T52" fmla="*/ 84 w 189"/>
                      <a:gd name="T53" fmla="*/ 80 h 94"/>
                      <a:gd name="T54" fmla="*/ 99 w 189"/>
                      <a:gd name="T55" fmla="*/ 69 h 94"/>
                      <a:gd name="T56" fmla="*/ 111 w 189"/>
                      <a:gd name="T57" fmla="*/ 64 h 94"/>
                      <a:gd name="T58" fmla="*/ 132 w 189"/>
                      <a:gd name="T59" fmla="*/ 67 h 94"/>
                      <a:gd name="T60" fmla="*/ 134 w 189"/>
                      <a:gd name="T61" fmla="*/ 52 h 94"/>
                      <a:gd name="T62" fmla="*/ 159 w 189"/>
                      <a:gd name="T63" fmla="*/ 49 h 94"/>
                      <a:gd name="T64" fmla="*/ 162 w 189"/>
                      <a:gd name="T65" fmla="*/ 41 h 94"/>
                      <a:gd name="T66" fmla="*/ 188 w 189"/>
                      <a:gd name="T67" fmla="*/ 27 h 94"/>
                      <a:gd name="T68" fmla="*/ 189 w 189"/>
                      <a:gd name="T69" fmla="*/ 22 h 94"/>
                      <a:gd name="T70" fmla="*/ 189 w 189"/>
                      <a:gd name="T71" fmla="*/ 2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89" h="94">
                        <a:moveTo>
                          <a:pt x="189" y="22"/>
                        </a:moveTo>
                        <a:lnTo>
                          <a:pt x="175" y="19"/>
                        </a:lnTo>
                        <a:lnTo>
                          <a:pt x="163" y="11"/>
                        </a:lnTo>
                        <a:lnTo>
                          <a:pt x="133" y="9"/>
                        </a:lnTo>
                        <a:lnTo>
                          <a:pt x="102" y="8"/>
                        </a:lnTo>
                        <a:lnTo>
                          <a:pt x="96" y="11"/>
                        </a:lnTo>
                        <a:lnTo>
                          <a:pt x="65" y="0"/>
                        </a:lnTo>
                        <a:lnTo>
                          <a:pt x="56" y="5"/>
                        </a:lnTo>
                        <a:lnTo>
                          <a:pt x="58" y="19"/>
                        </a:lnTo>
                        <a:lnTo>
                          <a:pt x="24" y="11"/>
                        </a:lnTo>
                        <a:lnTo>
                          <a:pt x="12" y="14"/>
                        </a:lnTo>
                        <a:lnTo>
                          <a:pt x="11" y="24"/>
                        </a:lnTo>
                        <a:lnTo>
                          <a:pt x="18" y="27"/>
                        </a:lnTo>
                        <a:lnTo>
                          <a:pt x="6" y="41"/>
                        </a:lnTo>
                        <a:lnTo>
                          <a:pt x="23" y="50"/>
                        </a:lnTo>
                        <a:lnTo>
                          <a:pt x="35" y="44"/>
                        </a:lnTo>
                        <a:lnTo>
                          <a:pt x="62" y="56"/>
                        </a:lnTo>
                        <a:lnTo>
                          <a:pt x="43" y="73"/>
                        </a:lnTo>
                        <a:lnTo>
                          <a:pt x="27" y="71"/>
                        </a:lnTo>
                        <a:lnTo>
                          <a:pt x="22" y="79"/>
                        </a:lnTo>
                        <a:lnTo>
                          <a:pt x="0" y="74"/>
                        </a:lnTo>
                        <a:lnTo>
                          <a:pt x="3" y="88"/>
                        </a:lnTo>
                        <a:lnTo>
                          <a:pt x="22" y="86"/>
                        </a:lnTo>
                        <a:lnTo>
                          <a:pt x="49" y="94"/>
                        </a:lnTo>
                        <a:lnTo>
                          <a:pt x="85" y="91"/>
                        </a:lnTo>
                        <a:lnTo>
                          <a:pt x="89" y="85"/>
                        </a:lnTo>
                        <a:lnTo>
                          <a:pt x="84" y="80"/>
                        </a:lnTo>
                        <a:lnTo>
                          <a:pt x="99" y="69"/>
                        </a:lnTo>
                        <a:lnTo>
                          <a:pt x="111" y="64"/>
                        </a:lnTo>
                        <a:lnTo>
                          <a:pt x="132" y="67"/>
                        </a:lnTo>
                        <a:lnTo>
                          <a:pt x="134" y="52"/>
                        </a:lnTo>
                        <a:lnTo>
                          <a:pt x="159" y="49"/>
                        </a:lnTo>
                        <a:lnTo>
                          <a:pt x="162" y="41"/>
                        </a:lnTo>
                        <a:lnTo>
                          <a:pt x="188" y="27"/>
                        </a:lnTo>
                        <a:lnTo>
                          <a:pt x="189" y="22"/>
                        </a:lnTo>
                        <a:lnTo>
                          <a:pt x="189" y="2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DBF7A58-EA96-C4A3-22B9-7C03F0848D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83712" y="3933826"/>
                    <a:ext cx="174625" cy="153988"/>
                  </a:xfrm>
                  <a:custGeom>
                    <a:avLst/>
                    <a:gdLst>
                      <a:gd name="T0" fmla="*/ 103 w 110"/>
                      <a:gd name="T1" fmla="*/ 8 h 97"/>
                      <a:gd name="T2" fmla="*/ 83 w 110"/>
                      <a:gd name="T3" fmla="*/ 0 h 97"/>
                      <a:gd name="T4" fmla="*/ 76 w 110"/>
                      <a:gd name="T5" fmla="*/ 16 h 97"/>
                      <a:gd name="T6" fmla="*/ 58 w 110"/>
                      <a:gd name="T7" fmla="*/ 7 h 97"/>
                      <a:gd name="T8" fmla="*/ 38 w 110"/>
                      <a:gd name="T9" fmla="*/ 4 h 97"/>
                      <a:gd name="T10" fmla="*/ 11 w 110"/>
                      <a:gd name="T11" fmla="*/ 8 h 97"/>
                      <a:gd name="T12" fmla="*/ 0 w 110"/>
                      <a:gd name="T13" fmla="*/ 28 h 97"/>
                      <a:gd name="T14" fmla="*/ 8 w 110"/>
                      <a:gd name="T15" fmla="*/ 56 h 97"/>
                      <a:gd name="T16" fmla="*/ 21 w 110"/>
                      <a:gd name="T17" fmla="*/ 81 h 97"/>
                      <a:gd name="T18" fmla="*/ 31 w 110"/>
                      <a:gd name="T19" fmla="*/ 93 h 97"/>
                      <a:gd name="T20" fmla="*/ 48 w 110"/>
                      <a:gd name="T21" fmla="*/ 97 h 97"/>
                      <a:gd name="T22" fmla="*/ 65 w 110"/>
                      <a:gd name="T23" fmla="*/ 88 h 97"/>
                      <a:gd name="T24" fmla="*/ 87 w 110"/>
                      <a:gd name="T25" fmla="*/ 86 h 97"/>
                      <a:gd name="T26" fmla="*/ 77 w 110"/>
                      <a:gd name="T27" fmla="*/ 71 h 97"/>
                      <a:gd name="T28" fmla="*/ 110 w 110"/>
                      <a:gd name="T29" fmla="*/ 53 h 97"/>
                      <a:gd name="T30" fmla="*/ 109 w 110"/>
                      <a:gd name="T31" fmla="*/ 24 h 97"/>
                      <a:gd name="T32" fmla="*/ 103 w 110"/>
                      <a:gd name="T33" fmla="*/ 8 h 97"/>
                      <a:gd name="T34" fmla="*/ 103 w 110"/>
                      <a:gd name="T35" fmla="*/ 8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10" h="97">
                        <a:moveTo>
                          <a:pt x="103" y="8"/>
                        </a:moveTo>
                        <a:lnTo>
                          <a:pt x="83" y="0"/>
                        </a:lnTo>
                        <a:lnTo>
                          <a:pt x="76" y="16"/>
                        </a:lnTo>
                        <a:lnTo>
                          <a:pt x="58" y="7"/>
                        </a:lnTo>
                        <a:lnTo>
                          <a:pt x="38" y="4"/>
                        </a:lnTo>
                        <a:lnTo>
                          <a:pt x="11" y="8"/>
                        </a:lnTo>
                        <a:lnTo>
                          <a:pt x="0" y="28"/>
                        </a:lnTo>
                        <a:lnTo>
                          <a:pt x="8" y="56"/>
                        </a:lnTo>
                        <a:lnTo>
                          <a:pt x="21" y="81"/>
                        </a:lnTo>
                        <a:lnTo>
                          <a:pt x="31" y="93"/>
                        </a:lnTo>
                        <a:lnTo>
                          <a:pt x="48" y="97"/>
                        </a:lnTo>
                        <a:lnTo>
                          <a:pt x="65" y="88"/>
                        </a:lnTo>
                        <a:lnTo>
                          <a:pt x="87" y="86"/>
                        </a:lnTo>
                        <a:lnTo>
                          <a:pt x="77" y="71"/>
                        </a:lnTo>
                        <a:lnTo>
                          <a:pt x="110" y="53"/>
                        </a:lnTo>
                        <a:lnTo>
                          <a:pt x="109" y="24"/>
                        </a:lnTo>
                        <a:lnTo>
                          <a:pt x="103" y="8"/>
                        </a:lnTo>
                        <a:lnTo>
                          <a:pt x="103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A8B3990-3854-EE38-1AE9-37B84F3750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17112" y="3024188"/>
                    <a:ext cx="141287" cy="161925"/>
                  </a:xfrm>
                  <a:custGeom>
                    <a:avLst/>
                    <a:gdLst>
                      <a:gd name="T0" fmla="*/ 0 w 89"/>
                      <a:gd name="T1" fmla="*/ 21 h 102"/>
                      <a:gd name="T2" fmla="*/ 24 w 89"/>
                      <a:gd name="T3" fmla="*/ 42 h 102"/>
                      <a:gd name="T4" fmla="*/ 10 w 89"/>
                      <a:gd name="T5" fmla="*/ 45 h 102"/>
                      <a:gd name="T6" fmla="*/ 30 w 89"/>
                      <a:gd name="T7" fmla="*/ 71 h 102"/>
                      <a:gd name="T8" fmla="*/ 35 w 89"/>
                      <a:gd name="T9" fmla="*/ 89 h 102"/>
                      <a:gd name="T10" fmla="*/ 42 w 89"/>
                      <a:gd name="T11" fmla="*/ 102 h 102"/>
                      <a:gd name="T12" fmla="*/ 59 w 89"/>
                      <a:gd name="T13" fmla="*/ 100 h 102"/>
                      <a:gd name="T14" fmla="*/ 71 w 89"/>
                      <a:gd name="T15" fmla="*/ 90 h 102"/>
                      <a:gd name="T16" fmla="*/ 87 w 89"/>
                      <a:gd name="T17" fmla="*/ 86 h 102"/>
                      <a:gd name="T18" fmla="*/ 89 w 89"/>
                      <a:gd name="T19" fmla="*/ 72 h 102"/>
                      <a:gd name="T20" fmla="*/ 76 w 89"/>
                      <a:gd name="T21" fmla="*/ 44 h 102"/>
                      <a:gd name="T22" fmla="*/ 64 w 89"/>
                      <a:gd name="T23" fmla="*/ 29 h 102"/>
                      <a:gd name="T24" fmla="*/ 33 w 89"/>
                      <a:gd name="T25" fmla="*/ 0 h 102"/>
                      <a:gd name="T26" fmla="*/ 33 w 89"/>
                      <a:gd name="T27" fmla="*/ 6 h 102"/>
                      <a:gd name="T28" fmla="*/ 25 w 89"/>
                      <a:gd name="T29" fmla="*/ 7 h 102"/>
                      <a:gd name="T30" fmla="*/ 12 w 89"/>
                      <a:gd name="T31" fmla="*/ 9 h 102"/>
                      <a:gd name="T32" fmla="*/ 10 w 89"/>
                      <a:gd name="T33" fmla="*/ 19 h 102"/>
                      <a:gd name="T34" fmla="*/ 1 w 89"/>
                      <a:gd name="T35" fmla="*/ 18 h 102"/>
                      <a:gd name="T36" fmla="*/ 0 w 89"/>
                      <a:gd name="T37" fmla="*/ 21 h 102"/>
                      <a:gd name="T38" fmla="*/ 0 w 89"/>
                      <a:gd name="T39" fmla="*/ 21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9" h="102">
                        <a:moveTo>
                          <a:pt x="0" y="21"/>
                        </a:moveTo>
                        <a:lnTo>
                          <a:pt x="24" y="42"/>
                        </a:lnTo>
                        <a:lnTo>
                          <a:pt x="10" y="45"/>
                        </a:lnTo>
                        <a:lnTo>
                          <a:pt x="30" y="71"/>
                        </a:lnTo>
                        <a:lnTo>
                          <a:pt x="35" y="89"/>
                        </a:lnTo>
                        <a:lnTo>
                          <a:pt x="42" y="102"/>
                        </a:lnTo>
                        <a:lnTo>
                          <a:pt x="59" y="100"/>
                        </a:lnTo>
                        <a:lnTo>
                          <a:pt x="71" y="90"/>
                        </a:lnTo>
                        <a:lnTo>
                          <a:pt x="87" y="86"/>
                        </a:lnTo>
                        <a:lnTo>
                          <a:pt x="89" y="72"/>
                        </a:lnTo>
                        <a:lnTo>
                          <a:pt x="76" y="44"/>
                        </a:lnTo>
                        <a:lnTo>
                          <a:pt x="64" y="29"/>
                        </a:lnTo>
                        <a:lnTo>
                          <a:pt x="33" y="0"/>
                        </a:lnTo>
                        <a:lnTo>
                          <a:pt x="33" y="6"/>
                        </a:lnTo>
                        <a:lnTo>
                          <a:pt x="25" y="7"/>
                        </a:lnTo>
                        <a:lnTo>
                          <a:pt x="12" y="9"/>
                        </a:lnTo>
                        <a:lnTo>
                          <a:pt x="10" y="19"/>
                        </a:lnTo>
                        <a:lnTo>
                          <a:pt x="1" y="18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1366CAF-B51F-C039-A967-20A5473374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96175" y="3349626"/>
                    <a:ext cx="60325" cy="57150"/>
                  </a:xfrm>
                  <a:custGeom>
                    <a:avLst/>
                    <a:gdLst>
                      <a:gd name="T0" fmla="*/ 25 w 38"/>
                      <a:gd name="T1" fmla="*/ 2 h 36"/>
                      <a:gd name="T2" fmla="*/ 12 w 38"/>
                      <a:gd name="T3" fmla="*/ 0 h 36"/>
                      <a:gd name="T4" fmla="*/ 0 w 38"/>
                      <a:gd name="T5" fmla="*/ 22 h 36"/>
                      <a:gd name="T6" fmla="*/ 17 w 38"/>
                      <a:gd name="T7" fmla="*/ 24 h 36"/>
                      <a:gd name="T8" fmla="*/ 24 w 38"/>
                      <a:gd name="T9" fmla="*/ 36 h 36"/>
                      <a:gd name="T10" fmla="*/ 38 w 38"/>
                      <a:gd name="T11" fmla="*/ 36 h 36"/>
                      <a:gd name="T12" fmla="*/ 29 w 38"/>
                      <a:gd name="T13" fmla="*/ 18 h 36"/>
                      <a:gd name="T14" fmla="*/ 30 w 38"/>
                      <a:gd name="T15" fmla="*/ 12 h 36"/>
                      <a:gd name="T16" fmla="*/ 25 w 38"/>
                      <a:gd name="T17" fmla="*/ 2 h 36"/>
                      <a:gd name="T18" fmla="*/ 25 w 38"/>
                      <a:gd name="T19" fmla="*/ 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8" h="36">
                        <a:moveTo>
                          <a:pt x="25" y="2"/>
                        </a:moveTo>
                        <a:lnTo>
                          <a:pt x="12" y="0"/>
                        </a:lnTo>
                        <a:lnTo>
                          <a:pt x="0" y="22"/>
                        </a:lnTo>
                        <a:lnTo>
                          <a:pt x="17" y="24"/>
                        </a:lnTo>
                        <a:lnTo>
                          <a:pt x="24" y="36"/>
                        </a:lnTo>
                        <a:lnTo>
                          <a:pt x="38" y="36"/>
                        </a:lnTo>
                        <a:lnTo>
                          <a:pt x="29" y="18"/>
                        </a:lnTo>
                        <a:lnTo>
                          <a:pt x="30" y="12"/>
                        </a:lnTo>
                        <a:lnTo>
                          <a:pt x="25" y="2"/>
                        </a:lnTo>
                        <a:lnTo>
                          <a:pt x="25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62B8050-E48A-F044-BA62-60BF6B2B07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75762" y="3635376"/>
                    <a:ext cx="273050" cy="323850"/>
                  </a:xfrm>
                  <a:custGeom>
                    <a:avLst/>
                    <a:gdLst>
                      <a:gd name="T0" fmla="*/ 171 w 172"/>
                      <a:gd name="T1" fmla="*/ 196 h 204"/>
                      <a:gd name="T2" fmla="*/ 172 w 172"/>
                      <a:gd name="T3" fmla="*/ 173 h 204"/>
                      <a:gd name="T4" fmla="*/ 164 w 172"/>
                      <a:gd name="T5" fmla="*/ 156 h 204"/>
                      <a:gd name="T6" fmla="*/ 146 w 172"/>
                      <a:gd name="T7" fmla="*/ 139 h 204"/>
                      <a:gd name="T8" fmla="*/ 131 w 172"/>
                      <a:gd name="T9" fmla="*/ 119 h 204"/>
                      <a:gd name="T10" fmla="*/ 109 w 172"/>
                      <a:gd name="T11" fmla="*/ 91 h 204"/>
                      <a:gd name="T12" fmla="*/ 82 w 172"/>
                      <a:gd name="T13" fmla="*/ 76 h 204"/>
                      <a:gd name="T14" fmla="*/ 87 w 172"/>
                      <a:gd name="T15" fmla="*/ 67 h 204"/>
                      <a:gd name="T16" fmla="*/ 99 w 172"/>
                      <a:gd name="T17" fmla="*/ 61 h 204"/>
                      <a:gd name="T18" fmla="*/ 88 w 172"/>
                      <a:gd name="T19" fmla="*/ 40 h 204"/>
                      <a:gd name="T20" fmla="*/ 62 w 172"/>
                      <a:gd name="T21" fmla="*/ 40 h 204"/>
                      <a:gd name="T22" fmla="*/ 49 w 172"/>
                      <a:gd name="T23" fmla="*/ 19 h 204"/>
                      <a:gd name="T24" fmla="*/ 34 w 172"/>
                      <a:gd name="T25" fmla="*/ 0 h 204"/>
                      <a:gd name="T26" fmla="*/ 24 w 172"/>
                      <a:gd name="T27" fmla="*/ 4 h 204"/>
                      <a:gd name="T28" fmla="*/ 32 w 172"/>
                      <a:gd name="T29" fmla="*/ 31 h 204"/>
                      <a:gd name="T30" fmla="*/ 20 w 172"/>
                      <a:gd name="T31" fmla="*/ 30 h 204"/>
                      <a:gd name="T32" fmla="*/ 19 w 172"/>
                      <a:gd name="T33" fmla="*/ 25 h 204"/>
                      <a:gd name="T34" fmla="*/ 3 w 172"/>
                      <a:gd name="T35" fmla="*/ 40 h 204"/>
                      <a:gd name="T36" fmla="*/ 0 w 172"/>
                      <a:gd name="T37" fmla="*/ 49 h 204"/>
                      <a:gd name="T38" fmla="*/ 9 w 172"/>
                      <a:gd name="T39" fmla="*/ 56 h 204"/>
                      <a:gd name="T40" fmla="*/ 13 w 172"/>
                      <a:gd name="T41" fmla="*/ 70 h 204"/>
                      <a:gd name="T42" fmla="*/ 27 w 172"/>
                      <a:gd name="T43" fmla="*/ 71 h 204"/>
                      <a:gd name="T44" fmla="*/ 26 w 172"/>
                      <a:gd name="T45" fmla="*/ 96 h 204"/>
                      <a:gd name="T46" fmla="*/ 30 w 172"/>
                      <a:gd name="T47" fmla="*/ 118 h 204"/>
                      <a:gd name="T48" fmla="*/ 49 w 172"/>
                      <a:gd name="T49" fmla="*/ 104 h 204"/>
                      <a:gd name="T50" fmla="*/ 56 w 172"/>
                      <a:gd name="T51" fmla="*/ 108 h 204"/>
                      <a:gd name="T52" fmla="*/ 68 w 172"/>
                      <a:gd name="T53" fmla="*/ 108 h 204"/>
                      <a:gd name="T54" fmla="*/ 71 w 172"/>
                      <a:gd name="T55" fmla="*/ 99 h 204"/>
                      <a:gd name="T56" fmla="*/ 87 w 172"/>
                      <a:gd name="T57" fmla="*/ 100 h 204"/>
                      <a:gd name="T58" fmla="*/ 105 w 172"/>
                      <a:gd name="T59" fmla="*/ 120 h 204"/>
                      <a:gd name="T60" fmla="*/ 110 w 172"/>
                      <a:gd name="T61" fmla="*/ 143 h 204"/>
                      <a:gd name="T62" fmla="*/ 130 w 172"/>
                      <a:gd name="T63" fmla="*/ 164 h 204"/>
                      <a:gd name="T64" fmla="*/ 132 w 172"/>
                      <a:gd name="T65" fmla="*/ 184 h 204"/>
                      <a:gd name="T66" fmla="*/ 126 w 172"/>
                      <a:gd name="T67" fmla="*/ 195 h 204"/>
                      <a:gd name="T68" fmla="*/ 144 w 172"/>
                      <a:gd name="T69" fmla="*/ 204 h 204"/>
                      <a:gd name="T70" fmla="*/ 151 w 172"/>
                      <a:gd name="T71" fmla="*/ 188 h 204"/>
                      <a:gd name="T72" fmla="*/ 171 w 172"/>
                      <a:gd name="T73" fmla="*/ 196 h 204"/>
                      <a:gd name="T74" fmla="*/ 171 w 172"/>
                      <a:gd name="T75" fmla="*/ 196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72" h="204">
                        <a:moveTo>
                          <a:pt x="171" y="196"/>
                        </a:moveTo>
                        <a:lnTo>
                          <a:pt x="172" y="173"/>
                        </a:lnTo>
                        <a:lnTo>
                          <a:pt x="164" y="156"/>
                        </a:lnTo>
                        <a:lnTo>
                          <a:pt x="146" y="139"/>
                        </a:lnTo>
                        <a:lnTo>
                          <a:pt x="131" y="119"/>
                        </a:lnTo>
                        <a:lnTo>
                          <a:pt x="109" y="91"/>
                        </a:lnTo>
                        <a:lnTo>
                          <a:pt x="82" y="76"/>
                        </a:lnTo>
                        <a:lnTo>
                          <a:pt x="87" y="67"/>
                        </a:lnTo>
                        <a:lnTo>
                          <a:pt x="99" y="61"/>
                        </a:lnTo>
                        <a:lnTo>
                          <a:pt x="88" y="40"/>
                        </a:lnTo>
                        <a:lnTo>
                          <a:pt x="62" y="40"/>
                        </a:lnTo>
                        <a:lnTo>
                          <a:pt x="49" y="19"/>
                        </a:lnTo>
                        <a:lnTo>
                          <a:pt x="34" y="0"/>
                        </a:lnTo>
                        <a:lnTo>
                          <a:pt x="24" y="4"/>
                        </a:lnTo>
                        <a:lnTo>
                          <a:pt x="32" y="31"/>
                        </a:lnTo>
                        <a:lnTo>
                          <a:pt x="20" y="30"/>
                        </a:lnTo>
                        <a:lnTo>
                          <a:pt x="19" y="25"/>
                        </a:lnTo>
                        <a:lnTo>
                          <a:pt x="3" y="40"/>
                        </a:lnTo>
                        <a:lnTo>
                          <a:pt x="0" y="49"/>
                        </a:lnTo>
                        <a:lnTo>
                          <a:pt x="9" y="56"/>
                        </a:lnTo>
                        <a:lnTo>
                          <a:pt x="13" y="70"/>
                        </a:lnTo>
                        <a:lnTo>
                          <a:pt x="27" y="71"/>
                        </a:lnTo>
                        <a:lnTo>
                          <a:pt x="26" y="96"/>
                        </a:lnTo>
                        <a:lnTo>
                          <a:pt x="30" y="118"/>
                        </a:lnTo>
                        <a:lnTo>
                          <a:pt x="49" y="104"/>
                        </a:lnTo>
                        <a:lnTo>
                          <a:pt x="56" y="108"/>
                        </a:lnTo>
                        <a:lnTo>
                          <a:pt x="68" y="108"/>
                        </a:lnTo>
                        <a:lnTo>
                          <a:pt x="71" y="99"/>
                        </a:lnTo>
                        <a:lnTo>
                          <a:pt x="87" y="100"/>
                        </a:lnTo>
                        <a:lnTo>
                          <a:pt x="105" y="120"/>
                        </a:lnTo>
                        <a:lnTo>
                          <a:pt x="110" y="143"/>
                        </a:lnTo>
                        <a:lnTo>
                          <a:pt x="130" y="164"/>
                        </a:lnTo>
                        <a:lnTo>
                          <a:pt x="132" y="184"/>
                        </a:lnTo>
                        <a:lnTo>
                          <a:pt x="126" y="195"/>
                        </a:lnTo>
                        <a:lnTo>
                          <a:pt x="144" y="204"/>
                        </a:lnTo>
                        <a:lnTo>
                          <a:pt x="151" y="188"/>
                        </a:lnTo>
                        <a:lnTo>
                          <a:pt x="171" y="196"/>
                        </a:lnTo>
                        <a:lnTo>
                          <a:pt x="171" y="19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6976C08-A0A9-630B-540F-604C64C09D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48700" y="4113213"/>
                    <a:ext cx="69850" cy="144463"/>
                  </a:xfrm>
                  <a:custGeom>
                    <a:avLst/>
                    <a:gdLst>
                      <a:gd name="T0" fmla="*/ 34 w 44"/>
                      <a:gd name="T1" fmla="*/ 86 h 91"/>
                      <a:gd name="T2" fmla="*/ 42 w 44"/>
                      <a:gd name="T3" fmla="*/ 79 h 91"/>
                      <a:gd name="T4" fmla="*/ 44 w 44"/>
                      <a:gd name="T5" fmla="*/ 54 h 91"/>
                      <a:gd name="T6" fmla="*/ 33 w 44"/>
                      <a:gd name="T7" fmla="*/ 30 h 91"/>
                      <a:gd name="T8" fmla="*/ 22 w 44"/>
                      <a:gd name="T9" fmla="*/ 13 h 91"/>
                      <a:gd name="T10" fmla="*/ 6 w 44"/>
                      <a:gd name="T11" fmla="*/ 0 h 91"/>
                      <a:gd name="T12" fmla="*/ 0 w 44"/>
                      <a:gd name="T13" fmla="*/ 38 h 91"/>
                      <a:gd name="T14" fmla="*/ 5 w 44"/>
                      <a:gd name="T15" fmla="*/ 72 h 91"/>
                      <a:gd name="T16" fmla="*/ 16 w 44"/>
                      <a:gd name="T17" fmla="*/ 91 h 91"/>
                      <a:gd name="T18" fmla="*/ 34 w 44"/>
                      <a:gd name="T19" fmla="*/ 86 h 91"/>
                      <a:gd name="T20" fmla="*/ 34 w 44"/>
                      <a:gd name="T21" fmla="*/ 86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4" h="91">
                        <a:moveTo>
                          <a:pt x="34" y="86"/>
                        </a:moveTo>
                        <a:lnTo>
                          <a:pt x="42" y="79"/>
                        </a:lnTo>
                        <a:lnTo>
                          <a:pt x="44" y="54"/>
                        </a:lnTo>
                        <a:lnTo>
                          <a:pt x="33" y="30"/>
                        </a:lnTo>
                        <a:lnTo>
                          <a:pt x="22" y="13"/>
                        </a:lnTo>
                        <a:lnTo>
                          <a:pt x="6" y="0"/>
                        </a:lnTo>
                        <a:lnTo>
                          <a:pt x="0" y="38"/>
                        </a:lnTo>
                        <a:lnTo>
                          <a:pt x="5" y="72"/>
                        </a:lnTo>
                        <a:lnTo>
                          <a:pt x="16" y="91"/>
                        </a:lnTo>
                        <a:lnTo>
                          <a:pt x="34" y="86"/>
                        </a:lnTo>
                        <a:lnTo>
                          <a:pt x="34" y="8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6125A6C-79F6-5546-1DFF-9B74D37BC5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15412" y="3414713"/>
                    <a:ext cx="290512" cy="693738"/>
                  </a:xfrm>
                  <a:custGeom>
                    <a:avLst/>
                    <a:gdLst>
                      <a:gd name="T0" fmla="*/ 180 w 183"/>
                      <a:gd name="T1" fmla="*/ 154 h 437"/>
                      <a:gd name="T2" fmla="*/ 156 w 183"/>
                      <a:gd name="T3" fmla="*/ 156 h 437"/>
                      <a:gd name="T4" fmla="*/ 142 w 183"/>
                      <a:gd name="T5" fmla="*/ 128 h 437"/>
                      <a:gd name="T6" fmla="*/ 120 w 183"/>
                      <a:gd name="T7" fmla="*/ 101 h 437"/>
                      <a:gd name="T8" fmla="*/ 97 w 183"/>
                      <a:gd name="T9" fmla="*/ 77 h 437"/>
                      <a:gd name="T10" fmla="*/ 109 w 183"/>
                      <a:gd name="T11" fmla="*/ 37 h 437"/>
                      <a:gd name="T12" fmla="*/ 94 w 183"/>
                      <a:gd name="T13" fmla="*/ 13 h 437"/>
                      <a:gd name="T14" fmla="*/ 72 w 183"/>
                      <a:gd name="T15" fmla="*/ 1 h 437"/>
                      <a:gd name="T16" fmla="*/ 71 w 183"/>
                      <a:gd name="T17" fmla="*/ 15 h 437"/>
                      <a:gd name="T18" fmla="*/ 59 w 183"/>
                      <a:gd name="T19" fmla="*/ 25 h 437"/>
                      <a:gd name="T20" fmla="*/ 41 w 183"/>
                      <a:gd name="T21" fmla="*/ 55 h 437"/>
                      <a:gd name="T22" fmla="*/ 33 w 183"/>
                      <a:gd name="T23" fmla="*/ 87 h 437"/>
                      <a:gd name="T24" fmla="*/ 11 w 183"/>
                      <a:gd name="T25" fmla="*/ 101 h 437"/>
                      <a:gd name="T26" fmla="*/ 11 w 183"/>
                      <a:gd name="T27" fmla="*/ 134 h 437"/>
                      <a:gd name="T28" fmla="*/ 5 w 183"/>
                      <a:gd name="T29" fmla="*/ 150 h 437"/>
                      <a:gd name="T30" fmla="*/ 0 w 183"/>
                      <a:gd name="T31" fmla="*/ 163 h 437"/>
                      <a:gd name="T32" fmla="*/ 20 w 183"/>
                      <a:gd name="T33" fmla="*/ 201 h 437"/>
                      <a:gd name="T34" fmla="*/ 31 w 183"/>
                      <a:gd name="T35" fmla="*/ 213 h 437"/>
                      <a:gd name="T36" fmla="*/ 59 w 183"/>
                      <a:gd name="T37" fmla="*/ 262 h 437"/>
                      <a:gd name="T38" fmla="*/ 69 w 183"/>
                      <a:gd name="T39" fmla="*/ 297 h 437"/>
                      <a:gd name="T40" fmla="*/ 102 w 183"/>
                      <a:gd name="T41" fmla="*/ 282 h 437"/>
                      <a:gd name="T42" fmla="*/ 127 w 183"/>
                      <a:gd name="T43" fmla="*/ 290 h 437"/>
                      <a:gd name="T44" fmla="*/ 143 w 183"/>
                      <a:gd name="T45" fmla="*/ 349 h 437"/>
                      <a:gd name="T46" fmla="*/ 154 w 183"/>
                      <a:gd name="T47" fmla="*/ 387 h 437"/>
                      <a:gd name="T48" fmla="*/ 157 w 183"/>
                      <a:gd name="T49" fmla="*/ 419 h 437"/>
                      <a:gd name="T50" fmla="*/ 169 w 183"/>
                      <a:gd name="T51" fmla="*/ 413 h 437"/>
                      <a:gd name="T52" fmla="*/ 168 w 183"/>
                      <a:gd name="T53" fmla="*/ 369 h 437"/>
                      <a:gd name="T54" fmla="*/ 164 w 183"/>
                      <a:gd name="T55" fmla="*/ 345 h 437"/>
                      <a:gd name="T56" fmla="*/ 141 w 183"/>
                      <a:gd name="T57" fmla="*/ 314 h 437"/>
                      <a:gd name="T58" fmla="*/ 153 w 183"/>
                      <a:gd name="T59" fmla="*/ 289 h 437"/>
                      <a:gd name="T60" fmla="*/ 127 w 183"/>
                      <a:gd name="T61" fmla="*/ 256 h 437"/>
                      <a:gd name="T62" fmla="*/ 122 w 183"/>
                      <a:gd name="T63" fmla="*/ 231 h 437"/>
                      <a:gd name="T64" fmla="*/ 142 w 183"/>
                      <a:gd name="T65" fmla="*/ 204 h 437"/>
                      <a:gd name="T66" fmla="*/ 164 w 183"/>
                      <a:gd name="T67" fmla="*/ 188 h 437"/>
                      <a:gd name="T68" fmla="*/ 183 w 183"/>
                      <a:gd name="T69" fmla="*/ 164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83" h="437">
                        <a:moveTo>
                          <a:pt x="183" y="164"/>
                        </a:moveTo>
                        <a:lnTo>
                          <a:pt x="180" y="154"/>
                        </a:lnTo>
                        <a:lnTo>
                          <a:pt x="166" y="161"/>
                        </a:lnTo>
                        <a:lnTo>
                          <a:pt x="156" y="156"/>
                        </a:lnTo>
                        <a:lnTo>
                          <a:pt x="140" y="148"/>
                        </a:lnTo>
                        <a:lnTo>
                          <a:pt x="142" y="128"/>
                        </a:lnTo>
                        <a:lnTo>
                          <a:pt x="128" y="123"/>
                        </a:lnTo>
                        <a:lnTo>
                          <a:pt x="120" y="101"/>
                        </a:lnTo>
                        <a:lnTo>
                          <a:pt x="99" y="105"/>
                        </a:lnTo>
                        <a:lnTo>
                          <a:pt x="97" y="77"/>
                        </a:lnTo>
                        <a:lnTo>
                          <a:pt x="112" y="57"/>
                        </a:lnTo>
                        <a:lnTo>
                          <a:pt x="109" y="37"/>
                        </a:lnTo>
                        <a:lnTo>
                          <a:pt x="104" y="19"/>
                        </a:lnTo>
                        <a:lnTo>
                          <a:pt x="94" y="13"/>
                        </a:lnTo>
                        <a:lnTo>
                          <a:pt x="84" y="0"/>
                        </a:lnTo>
                        <a:lnTo>
                          <a:pt x="72" y="1"/>
                        </a:lnTo>
                        <a:lnTo>
                          <a:pt x="76" y="10"/>
                        </a:lnTo>
                        <a:lnTo>
                          <a:pt x="71" y="15"/>
                        </a:lnTo>
                        <a:lnTo>
                          <a:pt x="75" y="29"/>
                        </a:lnTo>
                        <a:lnTo>
                          <a:pt x="59" y="25"/>
                        </a:lnTo>
                        <a:lnTo>
                          <a:pt x="37" y="41"/>
                        </a:lnTo>
                        <a:lnTo>
                          <a:pt x="41" y="55"/>
                        </a:lnTo>
                        <a:lnTo>
                          <a:pt x="32" y="75"/>
                        </a:lnTo>
                        <a:lnTo>
                          <a:pt x="33" y="87"/>
                        </a:lnTo>
                        <a:lnTo>
                          <a:pt x="28" y="107"/>
                        </a:lnTo>
                        <a:lnTo>
                          <a:pt x="11" y="101"/>
                        </a:lnTo>
                        <a:lnTo>
                          <a:pt x="15" y="125"/>
                        </a:lnTo>
                        <a:lnTo>
                          <a:pt x="11" y="134"/>
                        </a:lnTo>
                        <a:lnTo>
                          <a:pt x="15" y="144"/>
                        </a:lnTo>
                        <a:lnTo>
                          <a:pt x="5" y="150"/>
                        </a:lnTo>
                        <a:lnTo>
                          <a:pt x="7" y="166"/>
                        </a:lnTo>
                        <a:lnTo>
                          <a:pt x="0" y="163"/>
                        </a:lnTo>
                        <a:lnTo>
                          <a:pt x="3" y="181"/>
                        </a:lnTo>
                        <a:lnTo>
                          <a:pt x="20" y="201"/>
                        </a:lnTo>
                        <a:lnTo>
                          <a:pt x="33" y="205"/>
                        </a:lnTo>
                        <a:lnTo>
                          <a:pt x="31" y="213"/>
                        </a:lnTo>
                        <a:lnTo>
                          <a:pt x="52" y="240"/>
                        </a:lnTo>
                        <a:lnTo>
                          <a:pt x="59" y="262"/>
                        </a:lnTo>
                        <a:lnTo>
                          <a:pt x="56" y="291"/>
                        </a:lnTo>
                        <a:lnTo>
                          <a:pt x="69" y="297"/>
                        </a:lnTo>
                        <a:lnTo>
                          <a:pt x="81" y="300"/>
                        </a:lnTo>
                        <a:lnTo>
                          <a:pt x="102" y="282"/>
                        </a:lnTo>
                        <a:lnTo>
                          <a:pt x="114" y="271"/>
                        </a:lnTo>
                        <a:lnTo>
                          <a:pt x="127" y="290"/>
                        </a:lnTo>
                        <a:lnTo>
                          <a:pt x="134" y="320"/>
                        </a:lnTo>
                        <a:lnTo>
                          <a:pt x="143" y="349"/>
                        </a:lnTo>
                        <a:lnTo>
                          <a:pt x="153" y="361"/>
                        </a:lnTo>
                        <a:lnTo>
                          <a:pt x="154" y="387"/>
                        </a:lnTo>
                        <a:lnTo>
                          <a:pt x="162" y="402"/>
                        </a:lnTo>
                        <a:lnTo>
                          <a:pt x="157" y="419"/>
                        </a:lnTo>
                        <a:lnTo>
                          <a:pt x="160" y="437"/>
                        </a:lnTo>
                        <a:lnTo>
                          <a:pt x="169" y="413"/>
                        </a:lnTo>
                        <a:lnTo>
                          <a:pt x="179" y="390"/>
                        </a:lnTo>
                        <a:lnTo>
                          <a:pt x="168" y="369"/>
                        </a:lnTo>
                        <a:lnTo>
                          <a:pt x="168" y="358"/>
                        </a:lnTo>
                        <a:lnTo>
                          <a:pt x="164" y="345"/>
                        </a:lnTo>
                        <a:lnTo>
                          <a:pt x="148" y="325"/>
                        </a:lnTo>
                        <a:lnTo>
                          <a:pt x="141" y="314"/>
                        </a:lnTo>
                        <a:lnTo>
                          <a:pt x="148" y="309"/>
                        </a:lnTo>
                        <a:lnTo>
                          <a:pt x="153" y="289"/>
                        </a:lnTo>
                        <a:lnTo>
                          <a:pt x="142" y="273"/>
                        </a:lnTo>
                        <a:lnTo>
                          <a:pt x="127" y="256"/>
                        </a:lnTo>
                        <a:lnTo>
                          <a:pt x="113" y="234"/>
                        </a:lnTo>
                        <a:lnTo>
                          <a:pt x="122" y="231"/>
                        </a:lnTo>
                        <a:lnTo>
                          <a:pt x="127" y="205"/>
                        </a:lnTo>
                        <a:lnTo>
                          <a:pt x="142" y="204"/>
                        </a:lnTo>
                        <a:lnTo>
                          <a:pt x="153" y="193"/>
                        </a:lnTo>
                        <a:lnTo>
                          <a:pt x="164" y="188"/>
                        </a:lnTo>
                        <a:lnTo>
                          <a:pt x="167" y="179"/>
                        </a:lnTo>
                        <a:lnTo>
                          <a:pt x="183" y="164"/>
                        </a:lnTo>
                        <a:lnTo>
                          <a:pt x="183" y="16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80969B1-421C-F3F9-BF34-4D341A2370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0275" y="2530476"/>
                    <a:ext cx="987425" cy="382588"/>
                  </a:xfrm>
                  <a:custGeom>
                    <a:avLst/>
                    <a:gdLst>
                      <a:gd name="T0" fmla="*/ 237 w 622"/>
                      <a:gd name="T1" fmla="*/ 17 h 241"/>
                      <a:gd name="T2" fmla="*/ 194 w 622"/>
                      <a:gd name="T3" fmla="*/ 9 h 241"/>
                      <a:gd name="T4" fmla="*/ 164 w 622"/>
                      <a:gd name="T5" fmla="*/ 23 h 241"/>
                      <a:gd name="T6" fmla="*/ 169 w 622"/>
                      <a:gd name="T7" fmla="*/ 53 h 241"/>
                      <a:gd name="T8" fmla="*/ 121 w 622"/>
                      <a:gd name="T9" fmla="*/ 46 h 241"/>
                      <a:gd name="T10" fmla="*/ 84 w 622"/>
                      <a:gd name="T11" fmla="*/ 35 h 241"/>
                      <a:gd name="T12" fmla="*/ 42 w 622"/>
                      <a:gd name="T13" fmla="*/ 39 h 241"/>
                      <a:gd name="T14" fmla="*/ 0 w 622"/>
                      <a:gd name="T15" fmla="*/ 62 h 241"/>
                      <a:gd name="T16" fmla="*/ 34 w 622"/>
                      <a:gd name="T17" fmla="*/ 91 h 241"/>
                      <a:gd name="T18" fmla="*/ 86 w 622"/>
                      <a:gd name="T19" fmla="*/ 118 h 241"/>
                      <a:gd name="T20" fmla="*/ 102 w 622"/>
                      <a:gd name="T21" fmla="*/ 156 h 241"/>
                      <a:gd name="T22" fmla="*/ 153 w 622"/>
                      <a:gd name="T23" fmla="*/ 163 h 241"/>
                      <a:gd name="T24" fmla="*/ 195 w 622"/>
                      <a:gd name="T25" fmla="*/ 180 h 241"/>
                      <a:gd name="T26" fmla="*/ 231 w 622"/>
                      <a:gd name="T27" fmla="*/ 214 h 241"/>
                      <a:gd name="T28" fmla="*/ 294 w 622"/>
                      <a:gd name="T29" fmla="*/ 219 h 241"/>
                      <a:gd name="T30" fmla="*/ 337 w 622"/>
                      <a:gd name="T31" fmla="*/ 219 h 241"/>
                      <a:gd name="T32" fmla="*/ 395 w 622"/>
                      <a:gd name="T33" fmla="*/ 233 h 241"/>
                      <a:gd name="T34" fmla="*/ 424 w 622"/>
                      <a:gd name="T35" fmla="*/ 228 h 241"/>
                      <a:gd name="T36" fmla="*/ 479 w 622"/>
                      <a:gd name="T37" fmla="*/ 219 h 241"/>
                      <a:gd name="T38" fmla="*/ 505 w 622"/>
                      <a:gd name="T39" fmla="*/ 199 h 241"/>
                      <a:gd name="T40" fmla="*/ 506 w 622"/>
                      <a:gd name="T41" fmla="*/ 184 h 241"/>
                      <a:gd name="T42" fmla="*/ 497 w 622"/>
                      <a:gd name="T43" fmla="*/ 160 h 241"/>
                      <a:gd name="T44" fmla="*/ 532 w 622"/>
                      <a:gd name="T45" fmla="*/ 167 h 241"/>
                      <a:gd name="T46" fmla="*/ 566 w 622"/>
                      <a:gd name="T47" fmla="*/ 145 h 241"/>
                      <a:gd name="T48" fmla="*/ 580 w 622"/>
                      <a:gd name="T49" fmla="*/ 124 h 241"/>
                      <a:gd name="T50" fmla="*/ 622 w 622"/>
                      <a:gd name="T51" fmla="*/ 123 h 241"/>
                      <a:gd name="T52" fmla="*/ 592 w 622"/>
                      <a:gd name="T53" fmla="*/ 99 h 241"/>
                      <a:gd name="T54" fmla="*/ 564 w 622"/>
                      <a:gd name="T55" fmla="*/ 100 h 241"/>
                      <a:gd name="T56" fmla="*/ 535 w 622"/>
                      <a:gd name="T57" fmla="*/ 100 h 241"/>
                      <a:gd name="T58" fmla="*/ 524 w 622"/>
                      <a:gd name="T59" fmla="*/ 66 h 241"/>
                      <a:gd name="T60" fmla="*/ 501 w 622"/>
                      <a:gd name="T61" fmla="*/ 51 h 241"/>
                      <a:gd name="T62" fmla="*/ 474 w 622"/>
                      <a:gd name="T63" fmla="*/ 41 h 241"/>
                      <a:gd name="T64" fmla="*/ 435 w 622"/>
                      <a:gd name="T65" fmla="*/ 60 h 241"/>
                      <a:gd name="T66" fmla="*/ 397 w 622"/>
                      <a:gd name="T67" fmla="*/ 63 h 241"/>
                      <a:gd name="T68" fmla="*/ 362 w 622"/>
                      <a:gd name="T69" fmla="*/ 51 h 241"/>
                      <a:gd name="T70" fmla="*/ 318 w 622"/>
                      <a:gd name="T71" fmla="*/ 37 h 241"/>
                      <a:gd name="T72" fmla="*/ 281 w 622"/>
                      <a:gd name="T73" fmla="*/ 45 h 241"/>
                      <a:gd name="T74" fmla="*/ 251 w 622"/>
                      <a:gd name="T75" fmla="*/ 34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622" h="241">
                        <a:moveTo>
                          <a:pt x="251" y="34"/>
                        </a:moveTo>
                        <a:lnTo>
                          <a:pt x="237" y="17"/>
                        </a:lnTo>
                        <a:lnTo>
                          <a:pt x="212" y="12"/>
                        </a:lnTo>
                        <a:lnTo>
                          <a:pt x="194" y="9"/>
                        </a:lnTo>
                        <a:lnTo>
                          <a:pt x="168" y="0"/>
                        </a:lnTo>
                        <a:lnTo>
                          <a:pt x="164" y="23"/>
                        </a:lnTo>
                        <a:lnTo>
                          <a:pt x="179" y="37"/>
                        </a:lnTo>
                        <a:lnTo>
                          <a:pt x="169" y="53"/>
                        </a:lnTo>
                        <a:lnTo>
                          <a:pt x="139" y="47"/>
                        </a:lnTo>
                        <a:lnTo>
                          <a:pt x="121" y="46"/>
                        </a:lnTo>
                        <a:lnTo>
                          <a:pt x="104" y="35"/>
                        </a:lnTo>
                        <a:lnTo>
                          <a:pt x="84" y="35"/>
                        </a:lnTo>
                        <a:lnTo>
                          <a:pt x="65" y="28"/>
                        </a:lnTo>
                        <a:lnTo>
                          <a:pt x="42" y="39"/>
                        </a:lnTo>
                        <a:lnTo>
                          <a:pt x="18" y="59"/>
                        </a:lnTo>
                        <a:lnTo>
                          <a:pt x="0" y="62"/>
                        </a:lnTo>
                        <a:lnTo>
                          <a:pt x="12" y="79"/>
                        </a:lnTo>
                        <a:lnTo>
                          <a:pt x="34" y="91"/>
                        </a:lnTo>
                        <a:lnTo>
                          <a:pt x="65" y="100"/>
                        </a:lnTo>
                        <a:lnTo>
                          <a:pt x="86" y="118"/>
                        </a:lnTo>
                        <a:lnTo>
                          <a:pt x="91" y="146"/>
                        </a:lnTo>
                        <a:lnTo>
                          <a:pt x="102" y="156"/>
                        </a:lnTo>
                        <a:lnTo>
                          <a:pt x="126" y="159"/>
                        </a:lnTo>
                        <a:lnTo>
                          <a:pt x="153" y="163"/>
                        </a:lnTo>
                        <a:lnTo>
                          <a:pt x="182" y="177"/>
                        </a:lnTo>
                        <a:lnTo>
                          <a:pt x="195" y="180"/>
                        </a:lnTo>
                        <a:lnTo>
                          <a:pt x="213" y="201"/>
                        </a:lnTo>
                        <a:lnTo>
                          <a:pt x="231" y="214"/>
                        </a:lnTo>
                        <a:lnTo>
                          <a:pt x="251" y="214"/>
                        </a:lnTo>
                        <a:lnTo>
                          <a:pt x="294" y="219"/>
                        </a:lnTo>
                        <a:lnTo>
                          <a:pt x="317" y="216"/>
                        </a:lnTo>
                        <a:lnTo>
                          <a:pt x="337" y="219"/>
                        </a:lnTo>
                        <a:lnTo>
                          <a:pt x="373" y="234"/>
                        </a:lnTo>
                        <a:lnTo>
                          <a:pt x="395" y="233"/>
                        </a:lnTo>
                        <a:lnTo>
                          <a:pt x="407" y="241"/>
                        </a:lnTo>
                        <a:lnTo>
                          <a:pt x="424" y="228"/>
                        </a:lnTo>
                        <a:lnTo>
                          <a:pt x="451" y="220"/>
                        </a:lnTo>
                        <a:lnTo>
                          <a:pt x="479" y="219"/>
                        </a:lnTo>
                        <a:lnTo>
                          <a:pt x="497" y="212"/>
                        </a:lnTo>
                        <a:lnTo>
                          <a:pt x="505" y="199"/>
                        </a:lnTo>
                        <a:lnTo>
                          <a:pt x="514" y="191"/>
                        </a:lnTo>
                        <a:lnTo>
                          <a:pt x="506" y="184"/>
                        </a:lnTo>
                        <a:lnTo>
                          <a:pt x="496" y="175"/>
                        </a:lnTo>
                        <a:lnTo>
                          <a:pt x="497" y="160"/>
                        </a:lnTo>
                        <a:lnTo>
                          <a:pt x="509" y="162"/>
                        </a:lnTo>
                        <a:lnTo>
                          <a:pt x="532" y="167"/>
                        </a:lnTo>
                        <a:lnTo>
                          <a:pt x="543" y="155"/>
                        </a:lnTo>
                        <a:lnTo>
                          <a:pt x="566" y="145"/>
                        </a:lnTo>
                        <a:lnTo>
                          <a:pt x="572" y="130"/>
                        </a:lnTo>
                        <a:lnTo>
                          <a:pt x="580" y="124"/>
                        </a:lnTo>
                        <a:lnTo>
                          <a:pt x="606" y="120"/>
                        </a:lnTo>
                        <a:lnTo>
                          <a:pt x="622" y="123"/>
                        </a:lnTo>
                        <a:lnTo>
                          <a:pt x="619" y="115"/>
                        </a:lnTo>
                        <a:lnTo>
                          <a:pt x="592" y="99"/>
                        </a:lnTo>
                        <a:lnTo>
                          <a:pt x="574" y="91"/>
                        </a:lnTo>
                        <a:lnTo>
                          <a:pt x="564" y="100"/>
                        </a:lnTo>
                        <a:lnTo>
                          <a:pt x="544" y="96"/>
                        </a:lnTo>
                        <a:lnTo>
                          <a:pt x="535" y="100"/>
                        </a:lnTo>
                        <a:lnTo>
                          <a:pt x="525" y="89"/>
                        </a:lnTo>
                        <a:lnTo>
                          <a:pt x="524" y="66"/>
                        </a:lnTo>
                        <a:lnTo>
                          <a:pt x="521" y="49"/>
                        </a:lnTo>
                        <a:lnTo>
                          <a:pt x="501" y="51"/>
                        </a:lnTo>
                        <a:lnTo>
                          <a:pt x="487" y="44"/>
                        </a:lnTo>
                        <a:lnTo>
                          <a:pt x="474" y="41"/>
                        </a:lnTo>
                        <a:lnTo>
                          <a:pt x="457" y="57"/>
                        </a:lnTo>
                        <a:lnTo>
                          <a:pt x="435" y="60"/>
                        </a:lnTo>
                        <a:lnTo>
                          <a:pt x="422" y="67"/>
                        </a:lnTo>
                        <a:lnTo>
                          <a:pt x="397" y="63"/>
                        </a:lnTo>
                        <a:lnTo>
                          <a:pt x="380" y="63"/>
                        </a:lnTo>
                        <a:lnTo>
                          <a:pt x="362" y="51"/>
                        </a:lnTo>
                        <a:lnTo>
                          <a:pt x="337" y="40"/>
                        </a:lnTo>
                        <a:lnTo>
                          <a:pt x="318" y="37"/>
                        </a:lnTo>
                        <a:lnTo>
                          <a:pt x="296" y="40"/>
                        </a:lnTo>
                        <a:lnTo>
                          <a:pt x="281" y="45"/>
                        </a:lnTo>
                        <a:lnTo>
                          <a:pt x="251" y="34"/>
                        </a:lnTo>
                        <a:lnTo>
                          <a:pt x="251" y="3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D6B7664-5619-BBF1-E04C-03711311C46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329737" y="4221163"/>
                    <a:ext cx="636587" cy="233363"/>
                  </a:xfrm>
                  <a:custGeom>
                    <a:avLst/>
                    <a:gdLst>
                      <a:gd name="T0" fmla="*/ 20 w 401"/>
                      <a:gd name="T1" fmla="*/ 18 h 147"/>
                      <a:gd name="T2" fmla="*/ 3 w 401"/>
                      <a:gd name="T3" fmla="*/ 8 h 147"/>
                      <a:gd name="T4" fmla="*/ 0 w 401"/>
                      <a:gd name="T5" fmla="*/ 11 h 147"/>
                      <a:gd name="T6" fmla="*/ 5 w 401"/>
                      <a:gd name="T7" fmla="*/ 22 h 147"/>
                      <a:gd name="T8" fmla="*/ 3 w 401"/>
                      <a:gd name="T9" fmla="*/ 39 h 147"/>
                      <a:gd name="T10" fmla="*/ 11 w 401"/>
                      <a:gd name="T11" fmla="*/ 51 h 147"/>
                      <a:gd name="T12" fmla="*/ 14 w 401"/>
                      <a:gd name="T13" fmla="*/ 71 h 147"/>
                      <a:gd name="T14" fmla="*/ 28 w 401"/>
                      <a:gd name="T15" fmla="*/ 88 h 147"/>
                      <a:gd name="T16" fmla="*/ 30 w 401"/>
                      <a:gd name="T17" fmla="*/ 99 h 147"/>
                      <a:gd name="T18" fmla="*/ 56 w 401"/>
                      <a:gd name="T19" fmla="*/ 118 h 147"/>
                      <a:gd name="T20" fmla="*/ 76 w 401"/>
                      <a:gd name="T21" fmla="*/ 136 h 147"/>
                      <a:gd name="T22" fmla="*/ 91 w 401"/>
                      <a:gd name="T23" fmla="*/ 134 h 147"/>
                      <a:gd name="T24" fmla="*/ 91 w 401"/>
                      <a:gd name="T25" fmla="*/ 126 h 147"/>
                      <a:gd name="T26" fmla="*/ 83 w 401"/>
                      <a:gd name="T27" fmla="*/ 106 h 147"/>
                      <a:gd name="T28" fmla="*/ 74 w 401"/>
                      <a:gd name="T29" fmla="*/ 99 h 147"/>
                      <a:gd name="T30" fmla="*/ 72 w 401"/>
                      <a:gd name="T31" fmla="*/ 84 h 147"/>
                      <a:gd name="T32" fmla="*/ 70 w 401"/>
                      <a:gd name="T33" fmla="*/ 77 h 147"/>
                      <a:gd name="T34" fmla="*/ 72 w 401"/>
                      <a:gd name="T35" fmla="*/ 65 h 147"/>
                      <a:gd name="T36" fmla="*/ 70 w 401"/>
                      <a:gd name="T37" fmla="*/ 50 h 147"/>
                      <a:gd name="T38" fmla="*/ 61 w 401"/>
                      <a:gd name="T39" fmla="*/ 34 h 147"/>
                      <a:gd name="T40" fmla="*/ 48 w 401"/>
                      <a:gd name="T41" fmla="*/ 20 h 147"/>
                      <a:gd name="T42" fmla="*/ 42 w 401"/>
                      <a:gd name="T43" fmla="*/ 17 h 147"/>
                      <a:gd name="T44" fmla="*/ 37 w 401"/>
                      <a:gd name="T45" fmla="*/ 27 h 147"/>
                      <a:gd name="T46" fmla="*/ 23 w 401"/>
                      <a:gd name="T47" fmla="*/ 30 h 147"/>
                      <a:gd name="T48" fmla="*/ 20 w 401"/>
                      <a:gd name="T49" fmla="*/ 18 h 147"/>
                      <a:gd name="T50" fmla="*/ 20 w 401"/>
                      <a:gd name="T51" fmla="*/ 18 h 147"/>
                      <a:gd name="T52" fmla="*/ 390 w 401"/>
                      <a:gd name="T53" fmla="*/ 59 h 147"/>
                      <a:gd name="T54" fmla="*/ 386 w 401"/>
                      <a:gd name="T55" fmla="*/ 47 h 147"/>
                      <a:gd name="T56" fmla="*/ 400 w 401"/>
                      <a:gd name="T57" fmla="*/ 46 h 147"/>
                      <a:gd name="T58" fmla="*/ 401 w 401"/>
                      <a:gd name="T59" fmla="*/ 36 h 147"/>
                      <a:gd name="T60" fmla="*/ 383 w 401"/>
                      <a:gd name="T61" fmla="*/ 29 h 147"/>
                      <a:gd name="T62" fmla="*/ 369 w 401"/>
                      <a:gd name="T63" fmla="*/ 22 h 147"/>
                      <a:gd name="T64" fmla="*/ 367 w 401"/>
                      <a:gd name="T65" fmla="*/ 12 h 147"/>
                      <a:gd name="T66" fmla="*/ 356 w 401"/>
                      <a:gd name="T67" fmla="*/ 0 h 147"/>
                      <a:gd name="T68" fmla="*/ 347 w 401"/>
                      <a:gd name="T69" fmla="*/ 0 h 147"/>
                      <a:gd name="T70" fmla="*/ 337 w 401"/>
                      <a:gd name="T71" fmla="*/ 19 h 147"/>
                      <a:gd name="T72" fmla="*/ 323 w 401"/>
                      <a:gd name="T73" fmla="*/ 36 h 147"/>
                      <a:gd name="T74" fmla="*/ 323 w 401"/>
                      <a:gd name="T75" fmla="*/ 47 h 147"/>
                      <a:gd name="T76" fmla="*/ 322 w 401"/>
                      <a:gd name="T77" fmla="*/ 63 h 147"/>
                      <a:gd name="T78" fmla="*/ 311 w 401"/>
                      <a:gd name="T79" fmla="*/ 62 h 147"/>
                      <a:gd name="T80" fmla="*/ 308 w 401"/>
                      <a:gd name="T81" fmla="*/ 70 h 147"/>
                      <a:gd name="T82" fmla="*/ 297 w 401"/>
                      <a:gd name="T83" fmla="*/ 58 h 147"/>
                      <a:gd name="T84" fmla="*/ 288 w 401"/>
                      <a:gd name="T85" fmla="*/ 73 h 147"/>
                      <a:gd name="T86" fmla="*/ 274 w 401"/>
                      <a:gd name="T87" fmla="*/ 92 h 147"/>
                      <a:gd name="T88" fmla="*/ 249 w 401"/>
                      <a:gd name="T89" fmla="*/ 96 h 147"/>
                      <a:gd name="T90" fmla="*/ 239 w 401"/>
                      <a:gd name="T91" fmla="*/ 101 h 147"/>
                      <a:gd name="T92" fmla="*/ 237 w 401"/>
                      <a:gd name="T93" fmla="*/ 121 h 147"/>
                      <a:gd name="T94" fmla="*/ 220 w 401"/>
                      <a:gd name="T95" fmla="*/ 125 h 147"/>
                      <a:gd name="T96" fmla="*/ 205 w 401"/>
                      <a:gd name="T97" fmla="*/ 118 h 147"/>
                      <a:gd name="T98" fmla="*/ 209 w 401"/>
                      <a:gd name="T99" fmla="*/ 134 h 147"/>
                      <a:gd name="T100" fmla="*/ 223 w 401"/>
                      <a:gd name="T101" fmla="*/ 147 h 147"/>
                      <a:gd name="T102" fmla="*/ 237 w 401"/>
                      <a:gd name="T103" fmla="*/ 142 h 147"/>
                      <a:gd name="T104" fmla="*/ 250 w 401"/>
                      <a:gd name="T105" fmla="*/ 144 h 147"/>
                      <a:gd name="T106" fmla="*/ 262 w 401"/>
                      <a:gd name="T107" fmla="*/ 132 h 147"/>
                      <a:gd name="T108" fmla="*/ 272 w 401"/>
                      <a:gd name="T109" fmla="*/ 129 h 147"/>
                      <a:gd name="T110" fmla="*/ 292 w 401"/>
                      <a:gd name="T111" fmla="*/ 136 h 147"/>
                      <a:gd name="T112" fmla="*/ 309 w 401"/>
                      <a:gd name="T113" fmla="*/ 131 h 147"/>
                      <a:gd name="T114" fmla="*/ 319 w 401"/>
                      <a:gd name="T115" fmla="*/ 98 h 147"/>
                      <a:gd name="T116" fmla="*/ 326 w 401"/>
                      <a:gd name="T117" fmla="*/ 90 h 147"/>
                      <a:gd name="T118" fmla="*/ 333 w 401"/>
                      <a:gd name="T119" fmla="*/ 63 h 147"/>
                      <a:gd name="T120" fmla="*/ 356 w 401"/>
                      <a:gd name="T121" fmla="*/ 63 h 147"/>
                      <a:gd name="T122" fmla="*/ 375 w 401"/>
                      <a:gd name="T123" fmla="*/ 66 h 147"/>
                      <a:gd name="T124" fmla="*/ 390 w 401"/>
                      <a:gd name="T125" fmla="*/ 59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01" h="147">
                        <a:moveTo>
                          <a:pt x="20" y="18"/>
                        </a:moveTo>
                        <a:lnTo>
                          <a:pt x="3" y="8"/>
                        </a:lnTo>
                        <a:lnTo>
                          <a:pt x="0" y="11"/>
                        </a:lnTo>
                        <a:lnTo>
                          <a:pt x="5" y="22"/>
                        </a:lnTo>
                        <a:lnTo>
                          <a:pt x="3" y="39"/>
                        </a:lnTo>
                        <a:lnTo>
                          <a:pt x="11" y="51"/>
                        </a:lnTo>
                        <a:lnTo>
                          <a:pt x="14" y="71"/>
                        </a:lnTo>
                        <a:lnTo>
                          <a:pt x="28" y="88"/>
                        </a:lnTo>
                        <a:lnTo>
                          <a:pt x="30" y="99"/>
                        </a:lnTo>
                        <a:lnTo>
                          <a:pt x="56" y="118"/>
                        </a:lnTo>
                        <a:lnTo>
                          <a:pt x="76" y="136"/>
                        </a:lnTo>
                        <a:lnTo>
                          <a:pt x="91" y="134"/>
                        </a:lnTo>
                        <a:lnTo>
                          <a:pt x="91" y="126"/>
                        </a:lnTo>
                        <a:lnTo>
                          <a:pt x="83" y="106"/>
                        </a:lnTo>
                        <a:lnTo>
                          <a:pt x="74" y="99"/>
                        </a:lnTo>
                        <a:lnTo>
                          <a:pt x="72" y="84"/>
                        </a:lnTo>
                        <a:lnTo>
                          <a:pt x="70" y="77"/>
                        </a:lnTo>
                        <a:lnTo>
                          <a:pt x="72" y="65"/>
                        </a:lnTo>
                        <a:lnTo>
                          <a:pt x="70" y="50"/>
                        </a:lnTo>
                        <a:lnTo>
                          <a:pt x="61" y="34"/>
                        </a:lnTo>
                        <a:lnTo>
                          <a:pt x="48" y="20"/>
                        </a:lnTo>
                        <a:lnTo>
                          <a:pt x="42" y="17"/>
                        </a:lnTo>
                        <a:lnTo>
                          <a:pt x="37" y="27"/>
                        </a:lnTo>
                        <a:lnTo>
                          <a:pt x="23" y="30"/>
                        </a:lnTo>
                        <a:lnTo>
                          <a:pt x="20" y="18"/>
                        </a:lnTo>
                        <a:lnTo>
                          <a:pt x="20" y="18"/>
                        </a:lnTo>
                        <a:close/>
                        <a:moveTo>
                          <a:pt x="390" y="59"/>
                        </a:moveTo>
                        <a:lnTo>
                          <a:pt x="386" y="47"/>
                        </a:lnTo>
                        <a:lnTo>
                          <a:pt x="400" y="46"/>
                        </a:lnTo>
                        <a:lnTo>
                          <a:pt x="401" y="36"/>
                        </a:lnTo>
                        <a:lnTo>
                          <a:pt x="383" y="29"/>
                        </a:lnTo>
                        <a:lnTo>
                          <a:pt x="369" y="22"/>
                        </a:lnTo>
                        <a:lnTo>
                          <a:pt x="367" y="12"/>
                        </a:lnTo>
                        <a:lnTo>
                          <a:pt x="356" y="0"/>
                        </a:lnTo>
                        <a:lnTo>
                          <a:pt x="347" y="0"/>
                        </a:lnTo>
                        <a:lnTo>
                          <a:pt x="337" y="19"/>
                        </a:lnTo>
                        <a:lnTo>
                          <a:pt x="323" y="36"/>
                        </a:lnTo>
                        <a:lnTo>
                          <a:pt x="323" y="47"/>
                        </a:lnTo>
                        <a:lnTo>
                          <a:pt x="322" y="63"/>
                        </a:lnTo>
                        <a:lnTo>
                          <a:pt x="311" y="62"/>
                        </a:lnTo>
                        <a:lnTo>
                          <a:pt x="308" y="70"/>
                        </a:lnTo>
                        <a:lnTo>
                          <a:pt x="297" y="58"/>
                        </a:lnTo>
                        <a:lnTo>
                          <a:pt x="288" y="73"/>
                        </a:lnTo>
                        <a:lnTo>
                          <a:pt x="274" y="92"/>
                        </a:lnTo>
                        <a:lnTo>
                          <a:pt x="249" y="96"/>
                        </a:lnTo>
                        <a:lnTo>
                          <a:pt x="239" y="101"/>
                        </a:lnTo>
                        <a:lnTo>
                          <a:pt x="237" y="121"/>
                        </a:lnTo>
                        <a:lnTo>
                          <a:pt x="220" y="125"/>
                        </a:lnTo>
                        <a:lnTo>
                          <a:pt x="205" y="118"/>
                        </a:lnTo>
                        <a:lnTo>
                          <a:pt x="209" y="134"/>
                        </a:lnTo>
                        <a:lnTo>
                          <a:pt x="223" y="147"/>
                        </a:lnTo>
                        <a:lnTo>
                          <a:pt x="237" y="142"/>
                        </a:lnTo>
                        <a:lnTo>
                          <a:pt x="250" y="144"/>
                        </a:lnTo>
                        <a:lnTo>
                          <a:pt x="262" y="132"/>
                        </a:lnTo>
                        <a:lnTo>
                          <a:pt x="272" y="129"/>
                        </a:lnTo>
                        <a:lnTo>
                          <a:pt x="292" y="136"/>
                        </a:lnTo>
                        <a:lnTo>
                          <a:pt x="309" y="131"/>
                        </a:lnTo>
                        <a:lnTo>
                          <a:pt x="319" y="98"/>
                        </a:lnTo>
                        <a:lnTo>
                          <a:pt x="326" y="90"/>
                        </a:lnTo>
                        <a:lnTo>
                          <a:pt x="333" y="63"/>
                        </a:lnTo>
                        <a:lnTo>
                          <a:pt x="356" y="63"/>
                        </a:lnTo>
                        <a:lnTo>
                          <a:pt x="375" y="66"/>
                        </a:lnTo>
                        <a:lnTo>
                          <a:pt x="390" y="5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8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7B70255-26A9-2808-1DF6-7B1FC9F36D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500" y="3335338"/>
                    <a:ext cx="274637" cy="152400"/>
                  </a:xfrm>
                  <a:custGeom>
                    <a:avLst/>
                    <a:gdLst>
                      <a:gd name="T0" fmla="*/ 167 w 173"/>
                      <a:gd name="T1" fmla="*/ 60 h 96"/>
                      <a:gd name="T2" fmla="*/ 143 w 173"/>
                      <a:gd name="T3" fmla="*/ 59 h 96"/>
                      <a:gd name="T4" fmla="*/ 119 w 173"/>
                      <a:gd name="T5" fmla="*/ 53 h 96"/>
                      <a:gd name="T6" fmla="*/ 100 w 173"/>
                      <a:gd name="T7" fmla="*/ 43 h 96"/>
                      <a:gd name="T8" fmla="*/ 83 w 173"/>
                      <a:gd name="T9" fmla="*/ 38 h 96"/>
                      <a:gd name="T10" fmla="*/ 74 w 173"/>
                      <a:gd name="T11" fmla="*/ 26 h 96"/>
                      <a:gd name="T12" fmla="*/ 62 w 173"/>
                      <a:gd name="T13" fmla="*/ 23 h 96"/>
                      <a:gd name="T14" fmla="*/ 39 w 173"/>
                      <a:gd name="T15" fmla="*/ 7 h 96"/>
                      <a:gd name="T16" fmla="*/ 21 w 173"/>
                      <a:gd name="T17" fmla="*/ 0 h 96"/>
                      <a:gd name="T18" fmla="*/ 13 w 173"/>
                      <a:gd name="T19" fmla="*/ 5 h 96"/>
                      <a:gd name="T20" fmla="*/ 3 w 173"/>
                      <a:gd name="T21" fmla="*/ 17 h 96"/>
                      <a:gd name="T22" fmla="*/ 0 w 173"/>
                      <a:gd name="T23" fmla="*/ 39 h 96"/>
                      <a:gd name="T24" fmla="*/ 21 w 173"/>
                      <a:gd name="T25" fmla="*/ 48 h 96"/>
                      <a:gd name="T26" fmla="*/ 43 w 173"/>
                      <a:gd name="T27" fmla="*/ 59 h 96"/>
                      <a:gd name="T28" fmla="*/ 71 w 173"/>
                      <a:gd name="T29" fmla="*/ 73 h 96"/>
                      <a:gd name="T30" fmla="*/ 100 w 173"/>
                      <a:gd name="T31" fmla="*/ 76 h 96"/>
                      <a:gd name="T32" fmla="*/ 114 w 173"/>
                      <a:gd name="T33" fmla="*/ 87 h 96"/>
                      <a:gd name="T34" fmla="*/ 130 w 173"/>
                      <a:gd name="T35" fmla="*/ 90 h 96"/>
                      <a:gd name="T36" fmla="*/ 155 w 173"/>
                      <a:gd name="T37" fmla="*/ 96 h 96"/>
                      <a:gd name="T38" fmla="*/ 173 w 173"/>
                      <a:gd name="T39" fmla="*/ 95 h 96"/>
                      <a:gd name="T40" fmla="*/ 173 w 173"/>
                      <a:gd name="T41" fmla="*/ 86 h 96"/>
                      <a:gd name="T42" fmla="*/ 167 w 173"/>
                      <a:gd name="T43" fmla="*/ 71 h 96"/>
                      <a:gd name="T44" fmla="*/ 167 w 173"/>
                      <a:gd name="T45" fmla="*/ 60 h 96"/>
                      <a:gd name="T46" fmla="*/ 167 w 173"/>
                      <a:gd name="T47" fmla="*/ 6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73" h="96">
                        <a:moveTo>
                          <a:pt x="167" y="60"/>
                        </a:moveTo>
                        <a:lnTo>
                          <a:pt x="143" y="59"/>
                        </a:lnTo>
                        <a:lnTo>
                          <a:pt x="119" y="53"/>
                        </a:lnTo>
                        <a:lnTo>
                          <a:pt x="100" y="43"/>
                        </a:lnTo>
                        <a:lnTo>
                          <a:pt x="83" y="38"/>
                        </a:lnTo>
                        <a:lnTo>
                          <a:pt x="74" y="26"/>
                        </a:lnTo>
                        <a:lnTo>
                          <a:pt x="62" y="23"/>
                        </a:lnTo>
                        <a:lnTo>
                          <a:pt x="39" y="7"/>
                        </a:lnTo>
                        <a:lnTo>
                          <a:pt x="21" y="0"/>
                        </a:lnTo>
                        <a:lnTo>
                          <a:pt x="13" y="5"/>
                        </a:lnTo>
                        <a:lnTo>
                          <a:pt x="3" y="17"/>
                        </a:lnTo>
                        <a:lnTo>
                          <a:pt x="0" y="39"/>
                        </a:lnTo>
                        <a:lnTo>
                          <a:pt x="21" y="48"/>
                        </a:lnTo>
                        <a:lnTo>
                          <a:pt x="43" y="59"/>
                        </a:lnTo>
                        <a:lnTo>
                          <a:pt x="71" y="73"/>
                        </a:lnTo>
                        <a:lnTo>
                          <a:pt x="100" y="76"/>
                        </a:lnTo>
                        <a:lnTo>
                          <a:pt x="114" y="87"/>
                        </a:lnTo>
                        <a:lnTo>
                          <a:pt x="130" y="90"/>
                        </a:lnTo>
                        <a:lnTo>
                          <a:pt x="155" y="96"/>
                        </a:lnTo>
                        <a:lnTo>
                          <a:pt x="173" y="95"/>
                        </a:lnTo>
                        <a:lnTo>
                          <a:pt x="173" y="86"/>
                        </a:lnTo>
                        <a:lnTo>
                          <a:pt x="167" y="71"/>
                        </a:lnTo>
                        <a:lnTo>
                          <a:pt x="167" y="60"/>
                        </a:lnTo>
                        <a:lnTo>
                          <a:pt x="167" y="6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912FDFB-AB56-6F98-0E71-1EA4F2B4DAD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705725" y="3487738"/>
                    <a:ext cx="244475" cy="366713"/>
                  </a:xfrm>
                  <a:custGeom>
                    <a:avLst/>
                    <a:gdLst>
                      <a:gd name="T0" fmla="*/ 137 w 154"/>
                      <a:gd name="T1" fmla="*/ 125 h 231"/>
                      <a:gd name="T2" fmla="*/ 145 w 154"/>
                      <a:gd name="T3" fmla="*/ 118 h 231"/>
                      <a:gd name="T4" fmla="*/ 149 w 154"/>
                      <a:gd name="T5" fmla="*/ 111 h 231"/>
                      <a:gd name="T6" fmla="*/ 154 w 154"/>
                      <a:gd name="T7" fmla="*/ 97 h 231"/>
                      <a:gd name="T8" fmla="*/ 154 w 154"/>
                      <a:gd name="T9" fmla="*/ 91 h 231"/>
                      <a:gd name="T10" fmla="*/ 146 w 154"/>
                      <a:gd name="T11" fmla="*/ 89 h 231"/>
                      <a:gd name="T12" fmla="*/ 140 w 154"/>
                      <a:gd name="T13" fmla="*/ 81 h 231"/>
                      <a:gd name="T14" fmla="*/ 129 w 154"/>
                      <a:gd name="T15" fmla="*/ 67 h 231"/>
                      <a:gd name="T16" fmla="*/ 117 w 154"/>
                      <a:gd name="T17" fmla="*/ 62 h 231"/>
                      <a:gd name="T18" fmla="*/ 102 w 154"/>
                      <a:gd name="T19" fmla="*/ 60 h 231"/>
                      <a:gd name="T20" fmla="*/ 89 w 154"/>
                      <a:gd name="T21" fmla="*/ 51 h 231"/>
                      <a:gd name="T22" fmla="*/ 79 w 154"/>
                      <a:gd name="T23" fmla="*/ 34 h 231"/>
                      <a:gd name="T24" fmla="*/ 68 w 154"/>
                      <a:gd name="T25" fmla="*/ 34 h 231"/>
                      <a:gd name="T26" fmla="*/ 67 w 154"/>
                      <a:gd name="T27" fmla="*/ 50 h 231"/>
                      <a:gd name="T28" fmla="*/ 72 w 154"/>
                      <a:gd name="T29" fmla="*/ 53 h 231"/>
                      <a:gd name="T30" fmla="*/ 63 w 154"/>
                      <a:gd name="T31" fmla="*/ 59 h 231"/>
                      <a:gd name="T32" fmla="*/ 64 w 154"/>
                      <a:gd name="T33" fmla="*/ 68 h 231"/>
                      <a:gd name="T34" fmla="*/ 59 w 154"/>
                      <a:gd name="T35" fmla="*/ 77 h 231"/>
                      <a:gd name="T36" fmla="*/ 59 w 154"/>
                      <a:gd name="T37" fmla="*/ 88 h 231"/>
                      <a:gd name="T38" fmla="*/ 70 w 154"/>
                      <a:gd name="T39" fmla="*/ 104 h 231"/>
                      <a:gd name="T40" fmla="*/ 60 w 154"/>
                      <a:gd name="T41" fmla="*/ 152 h 231"/>
                      <a:gd name="T42" fmla="*/ 0 w 154"/>
                      <a:gd name="T43" fmla="*/ 175 h 231"/>
                      <a:gd name="T44" fmla="*/ 20 w 154"/>
                      <a:gd name="T45" fmla="*/ 215 h 231"/>
                      <a:gd name="T46" fmla="*/ 27 w 154"/>
                      <a:gd name="T47" fmla="*/ 231 h 231"/>
                      <a:gd name="T48" fmla="*/ 37 w 154"/>
                      <a:gd name="T49" fmla="*/ 230 h 231"/>
                      <a:gd name="T50" fmla="*/ 50 w 154"/>
                      <a:gd name="T51" fmla="*/ 222 h 231"/>
                      <a:gd name="T52" fmla="*/ 62 w 154"/>
                      <a:gd name="T53" fmla="*/ 224 h 231"/>
                      <a:gd name="T54" fmla="*/ 71 w 154"/>
                      <a:gd name="T55" fmla="*/ 217 h 231"/>
                      <a:gd name="T56" fmla="*/ 70 w 154"/>
                      <a:gd name="T57" fmla="*/ 208 h 231"/>
                      <a:gd name="T58" fmla="*/ 78 w 154"/>
                      <a:gd name="T59" fmla="*/ 202 h 231"/>
                      <a:gd name="T60" fmla="*/ 91 w 154"/>
                      <a:gd name="T61" fmla="*/ 202 h 231"/>
                      <a:gd name="T62" fmla="*/ 95 w 154"/>
                      <a:gd name="T63" fmla="*/ 197 h 231"/>
                      <a:gd name="T64" fmla="*/ 96 w 154"/>
                      <a:gd name="T65" fmla="*/ 186 h 231"/>
                      <a:gd name="T66" fmla="*/ 108 w 154"/>
                      <a:gd name="T67" fmla="*/ 176 h 231"/>
                      <a:gd name="T68" fmla="*/ 118 w 154"/>
                      <a:gd name="T69" fmla="*/ 176 h 231"/>
                      <a:gd name="T70" fmla="*/ 120 w 154"/>
                      <a:gd name="T71" fmla="*/ 174 h 231"/>
                      <a:gd name="T72" fmla="*/ 116 w 154"/>
                      <a:gd name="T73" fmla="*/ 158 h 231"/>
                      <a:gd name="T74" fmla="*/ 118 w 154"/>
                      <a:gd name="T75" fmla="*/ 146 h 231"/>
                      <a:gd name="T76" fmla="*/ 122 w 154"/>
                      <a:gd name="T77" fmla="*/ 141 h 231"/>
                      <a:gd name="T78" fmla="*/ 131 w 154"/>
                      <a:gd name="T79" fmla="*/ 142 h 231"/>
                      <a:gd name="T80" fmla="*/ 137 w 154"/>
                      <a:gd name="T81" fmla="*/ 125 h 231"/>
                      <a:gd name="T82" fmla="*/ 137 w 154"/>
                      <a:gd name="T83" fmla="*/ 125 h 231"/>
                      <a:gd name="T84" fmla="*/ 76 w 154"/>
                      <a:gd name="T85" fmla="*/ 12 h 231"/>
                      <a:gd name="T86" fmla="*/ 76 w 154"/>
                      <a:gd name="T87" fmla="*/ 2 h 231"/>
                      <a:gd name="T88" fmla="*/ 74 w 154"/>
                      <a:gd name="T89" fmla="*/ 0 h 231"/>
                      <a:gd name="T90" fmla="*/ 68 w 154"/>
                      <a:gd name="T91" fmla="*/ 8 h 231"/>
                      <a:gd name="T92" fmla="*/ 74 w 154"/>
                      <a:gd name="T93" fmla="*/ 16 h 231"/>
                      <a:gd name="T94" fmla="*/ 76 w 154"/>
                      <a:gd name="T95" fmla="*/ 12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54" h="231">
                        <a:moveTo>
                          <a:pt x="137" y="125"/>
                        </a:moveTo>
                        <a:lnTo>
                          <a:pt x="145" y="118"/>
                        </a:lnTo>
                        <a:lnTo>
                          <a:pt x="149" y="111"/>
                        </a:lnTo>
                        <a:lnTo>
                          <a:pt x="154" y="97"/>
                        </a:lnTo>
                        <a:lnTo>
                          <a:pt x="154" y="91"/>
                        </a:lnTo>
                        <a:lnTo>
                          <a:pt x="146" y="89"/>
                        </a:lnTo>
                        <a:lnTo>
                          <a:pt x="140" y="81"/>
                        </a:lnTo>
                        <a:lnTo>
                          <a:pt x="129" y="67"/>
                        </a:lnTo>
                        <a:lnTo>
                          <a:pt x="117" y="62"/>
                        </a:lnTo>
                        <a:lnTo>
                          <a:pt x="102" y="60"/>
                        </a:lnTo>
                        <a:lnTo>
                          <a:pt x="89" y="51"/>
                        </a:lnTo>
                        <a:lnTo>
                          <a:pt x="79" y="34"/>
                        </a:lnTo>
                        <a:lnTo>
                          <a:pt x="68" y="34"/>
                        </a:lnTo>
                        <a:lnTo>
                          <a:pt x="67" y="50"/>
                        </a:lnTo>
                        <a:lnTo>
                          <a:pt x="72" y="53"/>
                        </a:lnTo>
                        <a:lnTo>
                          <a:pt x="63" y="59"/>
                        </a:lnTo>
                        <a:lnTo>
                          <a:pt x="64" y="68"/>
                        </a:lnTo>
                        <a:lnTo>
                          <a:pt x="59" y="77"/>
                        </a:lnTo>
                        <a:lnTo>
                          <a:pt x="59" y="88"/>
                        </a:lnTo>
                        <a:lnTo>
                          <a:pt x="70" y="104"/>
                        </a:lnTo>
                        <a:lnTo>
                          <a:pt x="60" y="152"/>
                        </a:lnTo>
                        <a:lnTo>
                          <a:pt x="0" y="175"/>
                        </a:lnTo>
                        <a:lnTo>
                          <a:pt x="20" y="215"/>
                        </a:lnTo>
                        <a:lnTo>
                          <a:pt x="27" y="231"/>
                        </a:lnTo>
                        <a:lnTo>
                          <a:pt x="37" y="230"/>
                        </a:lnTo>
                        <a:lnTo>
                          <a:pt x="50" y="222"/>
                        </a:lnTo>
                        <a:lnTo>
                          <a:pt x="62" y="224"/>
                        </a:lnTo>
                        <a:lnTo>
                          <a:pt x="71" y="217"/>
                        </a:lnTo>
                        <a:lnTo>
                          <a:pt x="70" y="208"/>
                        </a:lnTo>
                        <a:lnTo>
                          <a:pt x="78" y="202"/>
                        </a:lnTo>
                        <a:lnTo>
                          <a:pt x="91" y="202"/>
                        </a:lnTo>
                        <a:lnTo>
                          <a:pt x="95" y="197"/>
                        </a:lnTo>
                        <a:lnTo>
                          <a:pt x="96" y="186"/>
                        </a:lnTo>
                        <a:lnTo>
                          <a:pt x="108" y="176"/>
                        </a:lnTo>
                        <a:lnTo>
                          <a:pt x="118" y="176"/>
                        </a:lnTo>
                        <a:lnTo>
                          <a:pt x="120" y="174"/>
                        </a:lnTo>
                        <a:lnTo>
                          <a:pt x="116" y="158"/>
                        </a:lnTo>
                        <a:lnTo>
                          <a:pt x="118" y="146"/>
                        </a:lnTo>
                        <a:lnTo>
                          <a:pt x="122" y="141"/>
                        </a:lnTo>
                        <a:lnTo>
                          <a:pt x="131" y="142"/>
                        </a:lnTo>
                        <a:lnTo>
                          <a:pt x="137" y="125"/>
                        </a:lnTo>
                        <a:lnTo>
                          <a:pt x="137" y="125"/>
                        </a:lnTo>
                        <a:close/>
                        <a:moveTo>
                          <a:pt x="76" y="12"/>
                        </a:moveTo>
                        <a:lnTo>
                          <a:pt x="76" y="2"/>
                        </a:lnTo>
                        <a:lnTo>
                          <a:pt x="74" y="0"/>
                        </a:lnTo>
                        <a:lnTo>
                          <a:pt x="68" y="8"/>
                        </a:lnTo>
                        <a:lnTo>
                          <a:pt x="74" y="16"/>
                        </a:lnTo>
                        <a:lnTo>
                          <a:pt x="76" y="1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E547F8E-5916-CD72-9192-92E0A72B9C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8612" y="3081338"/>
                    <a:ext cx="492125" cy="508000"/>
                  </a:xfrm>
                  <a:custGeom>
                    <a:avLst/>
                    <a:gdLst>
                      <a:gd name="T0" fmla="*/ 276 w 310"/>
                      <a:gd name="T1" fmla="*/ 30 h 320"/>
                      <a:gd name="T2" fmla="*/ 247 w 310"/>
                      <a:gd name="T3" fmla="*/ 0 h 320"/>
                      <a:gd name="T4" fmla="*/ 227 w 310"/>
                      <a:gd name="T5" fmla="*/ 7 h 320"/>
                      <a:gd name="T6" fmla="*/ 186 w 310"/>
                      <a:gd name="T7" fmla="*/ 15 h 320"/>
                      <a:gd name="T8" fmla="*/ 184 w 310"/>
                      <a:gd name="T9" fmla="*/ 36 h 320"/>
                      <a:gd name="T10" fmla="*/ 182 w 310"/>
                      <a:gd name="T11" fmla="*/ 58 h 320"/>
                      <a:gd name="T12" fmla="*/ 181 w 310"/>
                      <a:gd name="T13" fmla="*/ 76 h 320"/>
                      <a:gd name="T14" fmla="*/ 174 w 310"/>
                      <a:gd name="T15" fmla="*/ 91 h 320"/>
                      <a:gd name="T16" fmla="*/ 157 w 310"/>
                      <a:gd name="T17" fmla="*/ 111 h 320"/>
                      <a:gd name="T18" fmla="*/ 154 w 310"/>
                      <a:gd name="T19" fmla="*/ 132 h 320"/>
                      <a:gd name="T20" fmla="*/ 132 w 310"/>
                      <a:gd name="T21" fmla="*/ 133 h 320"/>
                      <a:gd name="T22" fmla="*/ 116 w 310"/>
                      <a:gd name="T23" fmla="*/ 139 h 320"/>
                      <a:gd name="T24" fmla="*/ 110 w 310"/>
                      <a:gd name="T25" fmla="*/ 173 h 320"/>
                      <a:gd name="T26" fmla="*/ 72 w 310"/>
                      <a:gd name="T27" fmla="*/ 180 h 320"/>
                      <a:gd name="T28" fmla="*/ 56 w 310"/>
                      <a:gd name="T29" fmla="*/ 183 h 320"/>
                      <a:gd name="T30" fmla="*/ 0 w 310"/>
                      <a:gd name="T31" fmla="*/ 175 h 320"/>
                      <a:gd name="T32" fmla="*/ 23 w 310"/>
                      <a:gd name="T33" fmla="*/ 201 h 320"/>
                      <a:gd name="T34" fmla="*/ 48 w 310"/>
                      <a:gd name="T35" fmla="*/ 233 h 320"/>
                      <a:gd name="T36" fmla="*/ 61 w 310"/>
                      <a:gd name="T37" fmla="*/ 247 h 320"/>
                      <a:gd name="T38" fmla="*/ 29 w 310"/>
                      <a:gd name="T39" fmla="*/ 287 h 320"/>
                      <a:gd name="T40" fmla="*/ 91 w 310"/>
                      <a:gd name="T41" fmla="*/ 283 h 320"/>
                      <a:gd name="T42" fmla="*/ 146 w 310"/>
                      <a:gd name="T43" fmla="*/ 297 h 320"/>
                      <a:gd name="T44" fmla="*/ 169 w 310"/>
                      <a:gd name="T45" fmla="*/ 320 h 320"/>
                      <a:gd name="T46" fmla="*/ 226 w 310"/>
                      <a:gd name="T47" fmla="*/ 304 h 320"/>
                      <a:gd name="T48" fmla="*/ 207 w 310"/>
                      <a:gd name="T49" fmla="*/ 272 h 320"/>
                      <a:gd name="T50" fmla="*/ 186 w 310"/>
                      <a:gd name="T51" fmla="*/ 243 h 320"/>
                      <a:gd name="T52" fmla="*/ 229 w 310"/>
                      <a:gd name="T53" fmla="*/ 219 h 320"/>
                      <a:gd name="T54" fmla="*/ 253 w 310"/>
                      <a:gd name="T55" fmla="*/ 171 h 320"/>
                      <a:gd name="T56" fmla="*/ 264 w 310"/>
                      <a:gd name="T57" fmla="*/ 130 h 320"/>
                      <a:gd name="T58" fmla="*/ 259 w 310"/>
                      <a:gd name="T59" fmla="*/ 105 h 320"/>
                      <a:gd name="T60" fmla="*/ 236 w 310"/>
                      <a:gd name="T61" fmla="*/ 68 h 320"/>
                      <a:gd name="T62" fmla="*/ 276 w 310"/>
                      <a:gd name="T63" fmla="*/ 64 h 320"/>
                      <a:gd name="T64" fmla="*/ 310 w 310"/>
                      <a:gd name="T65" fmla="*/ 39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10" h="320">
                        <a:moveTo>
                          <a:pt x="310" y="39"/>
                        </a:moveTo>
                        <a:lnTo>
                          <a:pt x="276" y="30"/>
                        </a:lnTo>
                        <a:lnTo>
                          <a:pt x="264" y="11"/>
                        </a:lnTo>
                        <a:lnTo>
                          <a:pt x="247" y="0"/>
                        </a:lnTo>
                        <a:lnTo>
                          <a:pt x="236" y="3"/>
                        </a:lnTo>
                        <a:lnTo>
                          <a:pt x="227" y="7"/>
                        </a:lnTo>
                        <a:lnTo>
                          <a:pt x="206" y="10"/>
                        </a:lnTo>
                        <a:lnTo>
                          <a:pt x="186" y="15"/>
                        </a:lnTo>
                        <a:lnTo>
                          <a:pt x="177" y="25"/>
                        </a:lnTo>
                        <a:lnTo>
                          <a:pt x="184" y="36"/>
                        </a:lnTo>
                        <a:lnTo>
                          <a:pt x="190" y="48"/>
                        </a:lnTo>
                        <a:lnTo>
                          <a:pt x="182" y="58"/>
                        </a:lnTo>
                        <a:lnTo>
                          <a:pt x="185" y="67"/>
                        </a:lnTo>
                        <a:lnTo>
                          <a:pt x="181" y="76"/>
                        </a:lnTo>
                        <a:lnTo>
                          <a:pt x="163" y="75"/>
                        </a:lnTo>
                        <a:lnTo>
                          <a:pt x="174" y="91"/>
                        </a:lnTo>
                        <a:lnTo>
                          <a:pt x="163" y="96"/>
                        </a:lnTo>
                        <a:lnTo>
                          <a:pt x="157" y="111"/>
                        </a:lnTo>
                        <a:lnTo>
                          <a:pt x="161" y="125"/>
                        </a:lnTo>
                        <a:lnTo>
                          <a:pt x="154" y="132"/>
                        </a:lnTo>
                        <a:lnTo>
                          <a:pt x="147" y="130"/>
                        </a:lnTo>
                        <a:lnTo>
                          <a:pt x="132" y="133"/>
                        </a:lnTo>
                        <a:lnTo>
                          <a:pt x="131" y="139"/>
                        </a:lnTo>
                        <a:lnTo>
                          <a:pt x="116" y="139"/>
                        </a:lnTo>
                        <a:lnTo>
                          <a:pt x="108" y="152"/>
                        </a:lnTo>
                        <a:lnTo>
                          <a:pt x="110" y="173"/>
                        </a:lnTo>
                        <a:lnTo>
                          <a:pt x="86" y="182"/>
                        </a:lnTo>
                        <a:lnTo>
                          <a:pt x="72" y="180"/>
                        </a:lnTo>
                        <a:lnTo>
                          <a:pt x="68" y="186"/>
                        </a:lnTo>
                        <a:lnTo>
                          <a:pt x="56" y="183"/>
                        </a:lnTo>
                        <a:lnTo>
                          <a:pt x="37" y="186"/>
                        </a:lnTo>
                        <a:lnTo>
                          <a:pt x="0" y="175"/>
                        </a:lnTo>
                        <a:lnTo>
                          <a:pt x="12" y="187"/>
                        </a:lnTo>
                        <a:lnTo>
                          <a:pt x="23" y="201"/>
                        </a:lnTo>
                        <a:lnTo>
                          <a:pt x="44" y="211"/>
                        </a:lnTo>
                        <a:lnTo>
                          <a:pt x="48" y="233"/>
                        </a:lnTo>
                        <a:lnTo>
                          <a:pt x="57" y="236"/>
                        </a:lnTo>
                        <a:lnTo>
                          <a:pt x="61" y="247"/>
                        </a:lnTo>
                        <a:lnTo>
                          <a:pt x="33" y="260"/>
                        </a:lnTo>
                        <a:lnTo>
                          <a:pt x="29" y="287"/>
                        </a:lnTo>
                        <a:lnTo>
                          <a:pt x="57" y="284"/>
                        </a:lnTo>
                        <a:lnTo>
                          <a:pt x="91" y="283"/>
                        </a:lnTo>
                        <a:lnTo>
                          <a:pt x="127" y="279"/>
                        </a:lnTo>
                        <a:lnTo>
                          <a:pt x="146" y="297"/>
                        </a:lnTo>
                        <a:lnTo>
                          <a:pt x="153" y="314"/>
                        </a:lnTo>
                        <a:lnTo>
                          <a:pt x="169" y="320"/>
                        </a:lnTo>
                        <a:lnTo>
                          <a:pt x="181" y="304"/>
                        </a:lnTo>
                        <a:lnTo>
                          <a:pt x="226" y="304"/>
                        </a:lnTo>
                        <a:lnTo>
                          <a:pt x="220" y="284"/>
                        </a:lnTo>
                        <a:lnTo>
                          <a:pt x="207" y="272"/>
                        </a:lnTo>
                        <a:lnTo>
                          <a:pt x="201" y="253"/>
                        </a:lnTo>
                        <a:lnTo>
                          <a:pt x="186" y="243"/>
                        </a:lnTo>
                        <a:lnTo>
                          <a:pt x="205" y="218"/>
                        </a:lnTo>
                        <a:lnTo>
                          <a:pt x="229" y="219"/>
                        </a:lnTo>
                        <a:lnTo>
                          <a:pt x="246" y="195"/>
                        </a:lnTo>
                        <a:lnTo>
                          <a:pt x="253" y="171"/>
                        </a:lnTo>
                        <a:lnTo>
                          <a:pt x="268" y="147"/>
                        </a:lnTo>
                        <a:lnTo>
                          <a:pt x="264" y="130"/>
                        </a:lnTo>
                        <a:lnTo>
                          <a:pt x="278" y="117"/>
                        </a:lnTo>
                        <a:lnTo>
                          <a:pt x="259" y="105"/>
                        </a:lnTo>
                        <a:lnTo>
                          <a:pt x="249" y="89"/>
                        </a:lnTo>
                        <a:lnTo>
                          <a:pt x="236" y="68"/>
                        </a:lnTo>
                        <a:lnTo>
                          <a:pt x="244" y="57"/>
                        </a:lnTo>
                        <a:lnTo>
                          <a:pt x="276" y="64"/>
                        </a:lnTo>
                        <a:lnTo>
                          <a:pt x="296" y="60"/>
                        </a:lnTo>
                        <a:lnTo>
                          <a:pt x="310" y="39"/>
                        </a:lnTo>
                        <a:lnTo>
                          <a:pt x="310" y="3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C848F61-07D5-C3AD-CD10-F6165B92D54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891712" y="3786188"/>
                    <a:ext cx="314325" cy="487363"/>
                  </a:xfrm>
                  <a:custGeom>
                    <a:avLst/>
                    <a:gdLst>
                      <a:gd name="T0" fmla="*/ 191 w 198"/>
                      <a:gd name="T1" fmla="*/ 230 h 307"/>
                      <a:gd name="T2" fmla="*/ 170 w 198"/>
                      <a:gd name="T3" fmla="*/ 207 h 307"/>
                      <a:gd name="T4" fmla="*/ 158 w 198"/>
                      <a:gd name="T5" fmla="*/ 226 h 307"/>
                      <a:gd name="T6" fmla="*/ 140 w 198"/>
                      <a:gd name="T7" fmla="*/ 243 h 307"/>
                      <a:gd name="T8" fmla="*/ 122 w 198"/>
                      <a:gd name="T9" fmla="*/ 241 h 307"/>
                      <a:gd name="T10" fmla="*/ 101 w 198"/>
                      <a:gd name="T11" fmla="*/ 268 h 307"/>
                      <a:gd name="T12" fmla="*/ 120 w 198"/>
                      <a:gd name="T13" fmla="*/ 262 h 307"/>
                      <a:gd name="T14" fmla="*/ 136 w 198"/>
                      <a:gd name="T15" fmla="*/ 253 h 307"/>
                      <a:gd name="T16" fmla="*/ 144 w 198"/>
                      <a:gd name="T17" fmla="*/ 276 h 307"/>
                      <a:gd name="T18" fmla="*/ 177 w 198"/>
                      <a:gd name="T19" fmla="*/ 307 h 307"/>
                      <a:gd name="T20" fmla="*/ 174 w 198"/>
                      <a:gd name="T21" fmla="*/ 278 h 307"/>
                      <a:gd name="T22" fmla="*/ 193 w 198"/>
                      <a:gd name="T23" fmla="*/ 290 h 307"/>
                      <a:gd name="T24" fmla="*/ 196 w 198"/>
                      <a:gd name="T25" fmla="*/ 255 h 307"/>
                      <a:gd name="T26" fmla="*/ 193 w 198"/>
                      <a:gd name="T27" fmla="*/ 239 h 307"/>
                      <a:gd name="T28" fmla="*/ 138 w 198"/>
                      <a:gd name="T29" fmla="*/ 172 h 307"/>
                      <a:gd name="T30" fmla="*/ 127 w 198"/>
                      <a:gd name="T31" fmla="*/ 179 h 307"/>
                      <a:gd name="T32" fmla="*/ 115 w 198"/>
                      <a:gd name="T33" fmla="*/ 196 h 307"/>
                      <a:gd name="T34" fmla="*/ 107 w 198"/>
                      <a:gd name="T35" fmla="*/ 209 h 307"/>
                      <a:gd name="T36" fmla="*/ 127 w 198"/>
                      <a:gd name="T37" fmla="*/ 218 h 307"/>
                      <a:gd name="T38" fmla="*/ 138 w 198"/>
                      <a:gd name="T39" fmla="*/ 195 h 307"/>
                      <a:gd name="T40" fmla="*/ 26 w 198"/>
                      <a:gd name="T41" fmla="*/ 218 h 307"/>
                      <a:gd name="T42" fmla="*/ 49 w 198"/>
                      <a:gd name="T43" fmla="*/ 188 h 307"/>
                      <a:gd name="T44" fmla="*/ 34 w 198"/>
                      <a:gd name="T45" fmla="*/ 192 h 307"/>
                      <a:gd name="T46" fmla="*/ 10 w 198"/>
                      <a:gd name="T47" fmla="*/ 224 h 307"/>
                      <a:gd name="T48" fmla="*/ 26 w 198"/>
                      <a:gd name="T49" fmla="*/ 218 h 307"/>
                      <a:gd name="T50" fmla="*/ 92 w 198"/>
                      <a:gd name="T51" fmla="*/ 156 h 307"/>
                      <a:gd name="T52" fmla="*/ 96 w 198"/>
                      <a:gd name="T53" fmla="*/ 180 h 307"/>
                      <a:gd name="T54" fmla="*/ 110 w 198"/>
                      <a:gd name="T55" fmla="*/ 183 h 307"/>
                      <a:gd name="T56" fmla="*/ 118 w 198"/>
                      <a:gd name="T57" fmla="*/ 164 h 307"/>
                      <a:gd name="T58" fmla="*/ 92 w 198"/>
                      <a:gd name="T59" fmla="*/ 156 h 307"/>
                      <a:gd name="T60" fmla="*/ 166 w 198"/>
                      <a:gd name="T61" fmla="*/ 150 h 307"/>
                      <a:gd name="T62" fmla="*/ 139 w 198"/>
                      <a:gd name="T63" fmla="*/ 141 h 307"/>
                      <a:gd name="T64" fmla="*/ 155 w 198"/>
                      <a:gd name="T65" fmla="*/ 168 h 307"/>
                      <a:gd name="T66" fmla="*/ 148 w 198"/>
                      <a:gd name="T67" fmla="*/ 181 h 307"/>
                      <a:gd name="T68" fmla="*/ 156 w 198"/>
                      <a:gd name="T69" fmla="*/ 198 h 307"/>
                      <a:gd name="T70" fmla="*/ 159 w 198"/>
                      <a:gd name="T71" fmla="*/ 178 h 307"/>
                      <a:gd name="T72" fmla="*/ 175 w 198"/>
                      <a:gd name="T73" fmla="*/ 177 h 307"/>
                      <a:gd name="T74" fmla="*/ 166 w 198"/>
                      <a:gd name="T75" fmla="*/ 150 h 307"/>
                      <a:gd name="T76" fmla="*/ 72 w 198"/>
                      <a:gd name="T77" fmla="*/ 120 h 307"/>
                      <a:gd name="T78" fmla="*/ 68 w 198"/>
                      <a:gd name="T79" fmla="*/ 137 h 307"/>
                      <a:gd name="T80" fmla="*/ 81 w 198"/>
                      <a:gd name="T81" fmla="*/ 128 h 307"/>
                      <a:gd name="T82" fmla="*/ 56 w 198"/>
                      <a:gd name="T83" fmla="*/ 0 h 307"/>
                      <a:gd name="T84" fmla="*/ 41 w 198"/>
                      <a:gd name="T85" fmla="*/ 21 h 307"/>
                      <a:gd name="T86" fmla="*/ 36 w 198"/>
                      <a:gd name="T87" fmla="*/ 50 h 307"/>
                      <a:gd name="T88" fmla="*/ 44 w 198"/>
                      <a:gd name="T89" fmla="*/ 84 h 307"/>
                      <a:gd name="T90" fmla="*/ 58 w 198"/>
                      <a:gd name="T91" fmla="*/ 88 h 307"/>
                      <a:gd name="T92" fmla="*/ 59 w 198"/>
                      <a:gd name="T93" fmla="*/ 100 h 307"/>
                      <a:gd name="T94" fmla="*/ 70 w 198"/>
                      <a:gd name="T95" fmla="*/ 115 h 307"/>
                      <a:gd name="T96" fmla="*/ 104 w 198"/>
                      <a:gd name="T97" fmla="*/ 126 h 307"/>
                      <a:gd name="T98" fmla="*/ 118 w 198"/>
                      <a:gd name="T99" fmla="*/ 129 h 307"/>
                      <a:gd name="T100" fmla="*/ 137 w 198"/>
                      <a:gd name="T101" fmla="*/ 130 h 307"/>
                      <a:gd name="T102" fmla="*/ 129 w 198"/>
                      <a:gd name="T103" fmla="*/ 112 h 307"/>
                      <a:gd name="T104" fmla="*/ 93 w 198"/>
                      <a:gd name="T105" fmla="*/ 101 h 307"/>
                      <a:gd name="T106" fmla="*/ 73 w 198"/>
                      <a:gd name="T107" fmla="*/ 80 h 307"/>
                      <a:gd name="T108" fmla="*/ 85 w 198"/>
                      <a:gd name="T109" fmla="*/ 53 h 307"/>
                      <a:gd name="T110" fmla="*/ 77 w 198"/>
                      <a:gd name="T111" fmla="*/ 15 h 307"/>
                      <a:gd name="T112" fmla="*/ 76 w 198"/>
                      <a:gd name="T113" fmla="*/ 0 h 307"/>
                      <a:gd name="T114" fmla="*/ 56 w 198"/>
                      <a:gd name="T115" fmla="*/ 0 h 3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98" h="307">
                        <a:moveTo>
                          <a:pt x="193" y="239"/>
                        </a:moveTo>
                        <a:lnTo>
                          <a:pt x="191" y="230"/>
                        </a:lnTo>
                        <a:lnTo>
                          <a:pt x="188" y="218"/>
                        </a:lnTo>
                        <a:lnTo>
                          <a:pt x="170" y="207"/>
                        </a:lnTo>
                        <a:lnTo>
                          <a:pt x="173" y="225"/>
                        </a:lnTo>
                        <a:lnTo>
                          <a:pt x="158" y="226"/>
                        </a:lnTo>
                        <a:lnTo>
                          <a:pt x="155" y="237"/>
                        </a:lnTo>
                        <a:lnTo>
                          <a:pt x="140" y="243"/>
                        </a:lnTo>
                        <a:lnTo>
                          <a:pt x="132" y="233"/>
                        </a:lnTo>
                        <a:lnTo>
                          <a:pt x="122" y="241"/>
                        </a:lnTo>
                        <a:lnTo>
                          <a:pt x="109" y="248"/>
                        </a:lnTo>
                        <a:lnTo>
                          <a:pt x="101" y="268"/>
                        </a:lnTo>
                        <a:lnTo>
                          <a:pt x="106" y="275"/>
                        </a:lnTo>
                        <a:lnTo>
                          <a:pt x="120" y="262"/>
                        </a:lnTo>
                        <a:lnTo>
                          <a:pt x="130" y="263"/>
                        </a:lnTo>
                        <a:lnTo>
                          <a:pt x="136" y="253"/>
                        </a:lnTo>
                        <a:lnTo>
                          <a:pt x="150" y="264"/>
                        </a:lnTo>
                        <a:lnTo>
                          <a:pt x="144" y="276"/>
                        </a:lnTo>
                        <a:lnTo>
                          <a:pt x="152" y="293"/>
                        </a:lnTo>
                        <a:lnTo>
                          <a:pt x="177" y="307"/>
                        </a:lnTo>
                        <a:lnTo>
                          <a:pt x="182" y="296"/>
                        </a:lnTo>
                        <a:lnTo>
                          <a:pt x="174" y="278"/>
                        </a:lnTo>
                        <a:lnTo>
                          <a:pt x="183" y="266"/>
                        </a:lnTo>
                        <a:lnTo>
                          <a:pt x="193" y="290"/>
                        </a:lnTo>
                        <a:lnTo>
                          <a:pt x="198" y="268"/>
                        </a:lnTo>
                        <a:lnTo>
                          <a:pt x="196" y="255"/>
                        </a:lnTo>
                        <a:lnTo>
                          <a:pt x="193" y="239"/>
                        </a:lnTo>
                        <a:lnTo>
                          <a:pt x="193" y="239"/>
                        </a:lnTo>
                        <a:close/>
                        <a:moveTo>
                          <a:pt x="138" y="195"/>
                        </a:moveTo>
                        <a:lnTo>
                          <a:pt x="138" y="172"/>
                        </a:lnTo>
                        <a:lnTo>
                          <a:pt x="125" y="195"/>
                        </a:lnTo>
                        <a:lnTo>
                          <a:pt x="127" y="179"/>
                        </a:lnTo>
                        <a:lnTo>
                          <a:pt x="116" y="181"/>
                        </a:lnTo>
                        <a:lnTo>
                          <a:pt x="115" y="196"/>
                        </a:lnTo>
                        <a:lnTo>
                          <a:pt x="110" y="202"/>
                        </a:lnTo>
                        <a:lnTo>
                          <a:pt x="107" y="209"/>
                        </a:lnTo>
                        <a:lnTo>
                          <a:pt x="121" y="225"/>
                        </a:lnTo>
                        <a:lnTo>
                          <a:pt x="127" y="218"/>
                        </a:lnTo>
                        <a:lnTo>
                          <a:pt x="132" y="203"/>
                        </a:lnTo>
                        <a:lnTo>
                          <a:pt x="138" y="195"/>
                        </a:lnTo>
                        <a:lnTo>
                          <a:pt x="138" y="195"/>
                        </a:lnTo>
                        <a:close/>
                        <a:moveTo>
                          <a:pt x="26" y="218"/>
                        </a:moveTo>
                        <a:lnTo>
                          <a:pt x="36" y="201"/>
                        </a:lnTo>
                        <a:lnTo>
                          <a:pt x="49" y="188"/>
                        </a:lnTo>
                        <a:lnTo>
                          <a:pt x="43" y="169"/>
                        </a:lnTo>
                        <a:lnTo>
                          <a:pt x="34" y="192"/>
                        </a:lnTo>
                        <a:lnTo>
                          <a:pt x="24" y="209"/>
                        </a:lnTo>
                        <a:lnTo>
                          <a:pt x="10" y="224"/>
                        </a:lnTo>
                        <a:lnTo>
                          <a:pt x="0" y="240"/>
                        </a:lnTo>
                        <a:lnTo>
                          <a:pt x="26" y="218"/>
                        </a:lnTo>
                        <a:lnTo>
                          <a:pt x="26" y="218"/>
                        </a:lnTo>
                        <a:close/>
                        <a:moveTo>
                          <a:pt x="92" y="156"/>
                        </a:moveTo>
                        <a:lnTo>
                          <a:pt x="96" y="168"/>
                        </a:lnTo>
                        <a:lnTo>
                          <a:pt x="96" y="180"/>
                        </a:lnTo>
                        <a:lnTo>
                          <a:pt x="97" y="191"/>
                        </a:lnTo>
                        <a:lnTo>
                          <a:pt x="110" y="183"/>
                        </a:lnTo>
                        <a:lnTo>
                          <a:pt x="119" y="173"/>
                        </a:lnTo>
                        <a:lnTo>
                          <a:pt x="118" y="164"/>
                        </a:lnTo>
                        <a:lnTo>
                          <a:pt x="105" y="164"/>
                        </a:lnTo>
                        <a:lnTo>
                          <a:pt x="92" y="156"/>
                        </a:lnTo>
                        <a:lnTo>
                          <a:pt x="92" y="156"/>
                        </a:lnTo>
                        <a:close/>
                        <a:moveTo>
                          <a:pt x="166" y="150"/>
                        </a:moveTo>
                        <a:lnTo>
                          <a:pt x="159" y="141"/>
                        </a:lnTo>
                        <a:lnTo>
                          <a:pt x="139" y="141"/>
                        </a:lnTo>
                        <a:lnTo>
                          <a:pt x="154" y="158"/>
                        </a:lnTo>
                        <a:lnTo>
                          <a:pt x="155" y="168"/>
                        </a:lnTo>
                        <a:lnTo>
                          <a:pt x="143" y="166"/>
                        </a:lnTo>
                        <a:lnTo>
                          <a:pt x="148" y="181"/>
                        </a:lnTo>
                        <a:lnTo>
                          <a:pt x="153" y="182"/>
                        </a:lnTo>
                        <a:lnTo>
                          <a:pt x="156" y="198"/>
                        </a:lnTo>
                        <a:lnTo>
                          <a:pt x="166" y="193"/>
                        </a:lnTo>
                        <a:lnTo>
                          <a:pt x="159" y="178"/>
                        </a:lnTo>
                        <a:lnTo>
                          <a:pt x="158" y="170"/>
                        </a:lnTo>
                        <a:lnTo>
                          <a:pt x="175" y="177"/>
                        </a:lnTo>
                        <a:lnTo>
                          <a:pt x="166" y="150"/>
                        </a:lnTo>
                        <a:lnTo>
                          <a:pt x="166" y="150"/>
                        </a:lnTo>
                        <a:close/>
                        <a:moveTo>
                          <a:pt x="81" y="128"/>
                        </a:moveTo>
                        <a:lnTo>
                          <a:pt x="72" y="120"/>
                        </a:lnTo>
                        <a:lnTo>
                          <a:pt x="54" y="119"/>
                        </a:lnTo>
                        <a:lnTo>
                          <a:pt x="68" y="137"/>
                        </a:lnTo>
                        <a:lnTo>
                          <a:pt x="78" y="149"/>
                        </a:lnTo>
                        <a:lnTo>
                          <a:pt x="81" y="128"/>
                        </a:lnTo>
                        <a:lnTo>
                          <a:pt x="81" y="128"/>
                        </a:lnTo>
                        <a:close/>
                        <a:moveTo>
                          <a:pt x="56" y="0"/>
                        </a:moveTo>
                        <a:lnTo>
                          <a:pt x="44" y="0"/>
                        </a:lnTo>
                        <a:lnTo>
                          <a:pt x="41" y="21"/>
                        </a:lnTo>
                        <a:lnTo>
                          <a:pt x="45" y="57"/>
                        </a:lnTo>
                        <a:lnTo>
                          <a:pt x="36" y="50"/>
                        </a:lnTo>
                        <a:lnTo>
                          <a:pt x="40" y="72"/>
                        </a:lnTo>
                        <a:lnTo>
                          <a:pt x="44" y="84"/>
                        </a:lnTo>
                        <a:lnTo>
                          <a:pt x="56" y="97"/>
                        </a:lnTo>
                        <a:lnTo>
                          <a:pt x="58" y="88"/>
                        </a:lnTo>
                        <a:lnTo>
                          <a:pt x="65" y="94"/>
                        </a:lnTo>
                        <a:lnTo>
                          <a:pt x="59" y="100"/>
                        </a:lnTo>
                        <a:lnTo>
                          <a:pt x="60" y="110"/>
                        </a:lnTo>
                        <a:lnTo>
                          <a:pt x="70" y="115"/>
                        </a:lnTo>
                        <a:lnTo>
                          <a:pt x="89" y="112"/>
                        </a:lnTo>
                        <a:lnTo>
                          <a:pt x="104" y="126"/>
                        </a:lnTo>
                        <a:lnTo>
                          <a:pt x="109" y="117"/>
                        </a:lnTo>
                        <a:lnTo>
                          <a:pt x="118" y="129"/>
                        </a:lnTo>
                        <a:lnTo>
                          <a:pt x="136" y="141"/>
                        </a:lnTo>
                        <a:lnTo>
                          <a:pt x="137" y="130"/>
                        </a:lnTo>
                        <a:lnTo>
                          <a:pt x="129" y="125"/>
                        </a:lnTo>
                        <a:lnTo>
                          <a:pt x="129" y="112"/>
                        </a:lnTo>
                        <a:lnTo>
                          <a:pt x="101" y="99"/>
                        </a:lnTo>
                        <a:lnTo>
                          <a:pt x="93" y="101"/>
                        </a:lnTo>
                        <a:lnTo>
                          <a:pt x="81" y="99"/>
                        </a:lnTo>
                        <a:lnTo>
                          <a:pt x="73" y="80"/>
                        </a:lnTo>
                        <a:lnTo>
                          <a:pt x="74" y="60"/>
                        </a:lnTo>
                        <a:lnTo>
                          <a:pt x="85" y="53"/>
                        </a:lnTo>
                        <a:lnTo>
                          <a:pt x="87" y="33"/>
                        </a:lnTo>
                        <a:lnTo>
                          <a:pt x="77" y="15"/>
                        </a:lnTo>
                        <a:lnTo>
                          <a:pt x="79" y="6"/>
                        </a:lnTo>
                        <a:lnTo>
                          <a:pt x="76" y="0"/>
                        </a:lnTo>
                        <a:lnTo>
                          <a:pt x="70" y="6"/>
                        </a:lnTo>
                        <a:lnTo>
                          <a:pt x="56" y="0"/>
                        </a:lnTo>
                        <a:lnTo>
                          <a:pt x="56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E5DB2C3-F3A6-CF7E-4BA2-A2BE2BADBD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18687" y="2862263"/>
                    <a:ext cx="150812" cy="198438"/>
                  </a:xfrm>
                  <a:custGeom>
                    <a:avLst/>
                    <a:gdLst>
                      <a:gd name="T0" fmla="*/ 90 w 95"/>
                      <a:gd name="T1" fmla="*/ 13 h 125"/>
                      <a:gd name="T2" fmla="*/ 90 w 95"/>
                      <a:gd name="T3" fmla="*/ 13 h 125"/>
                      <a:gd name="T4" fmla="*/ 70 w 95"/>
                      <a:gd name="T5" fmla="*/ 0 h 125"/>
                      <a:gd name="T6" fmla="*/ 70 w 95"/>
                      <a:gd name="T7" fmla="*/ 13 h 125"/>
                      <a:gd name="T8" fmla="*/ 46 w 95"/>
                      <a:gd name="T9" fmla="*/ 22 h 125"/>
                      <a:gd name="T10" fmla="*/ 57 w 95"/>
                      <a:gd name="T11" fmla="*/ 34 h 125"/>
                      <a:gd name="T12" fmla="*/ 39 w 95"/>
                      <a:gd name="T13" fmla="*/ 34 h 125"/>
                      <a:gd name="T14" fmla="*/ 26 w 95"/>
                      <a:gd name="T15" fmla="*/ 27 h 125"/>
                      <a:gd name="T16" fmla="*/ 22 w 95"/>
                      <a:gd name="T17" fmla="*/ 43 h 125"/>
                      <a:gd name="T18" fmla="*/ 8 w 95"/>
                      <a:gd name="T19" fmla="*/ 56 h 125"/>
                      <a:gd name="T20" fmla="*/ 0 w 95"/>
                      <a:gd name="T21" fmla="*/ 71 h 125"/>
                      <a:gd name="T22" fmla="*/ 13 w 95"/>
                      <a:gd name="T23" fmla="*/ 77 h 125"/>
                      <a:gd name="T24" fmla="*/ 25 w 95"/>
                      <a:gd name="T25" fmla="*/ 79 h 125"/>
                      <a:gd name="T26" fmla="*/ 28 w 95"/>
                      <a:gd name="T27" fmla="*/ 83 h 125"/>
                      <a:gd name="T28" fmla="*/ 29 w 95"/>
                      <a:gd name="T29" fmla="*/ 96 h 125"/>
                      <a:gd name="T30" fmla="*/ 33 w 95"/>
                      <a:gd name="T31" fmla="*/ 101 h 125"/>
                      <a:gd name="T32" fmla="*/ 30 w 95"/>
                      <a:gd name="T33" fmla="*/ 103 h 125"/>
                      <a:gd name="T34" fmla="*/ 29 w 95"/>
                      <a:gd name="T35" fmla="*/ 115 h 125"/>
                      <a:gd name="T36" fmla="*/ 37 w 95"/>
                      <a:gd name="T37" fmla="*/ 118 h 125"/>
                      <a:gd name="T38" fmla="*/ 43 w 95"/>
                      <a:gd name="T39" fmla="*/ 120 h 125"/>
                      <a:gd name="T40" fmla="*/ 46 w 95"/>
                      <a:gd name="T41" fmla="*/ 125 h 125"/>
                      <a:gd name="T42" fmla="*/ 51 w 95"/>
                      <a:gd name="T43" fmla="*/ 123 h 125"/>
                      <a:gd name="T44" fmla="*/ 51 w 95"/>
                      <a:gd name="T45" fmla="*/ 118 h 125"/>
                      <a:gd name="T46" fmla="*/ 62 w 95"/>
                      <a:gd name="T47" fmla="*/ 123 h 125"/>
                      <a:gd name="T48" fmla="*/ 63 w 95"/>
                      <a:gd name="T49" fmla="*/ 120 h 125"/>
                      <a:gd name="T50" fmla="*/ 72 w 95"/>
                      <a:gd name="T51" fmla="*/ 121 h 125"/>
                      <a:gd name="T52" fmla="*/ 74 w 95"/>
                      <a:gd name="T53" fmla="*/ 111 h 125"/>
                      <a:gd name="T54" fmla="*/ 87 w 95"/>
                      <a:gd name="T55" fmla="*/ 109 h 125"/>
                      <a:gd name="T56" fmla="*/ 95 w 95"/>
                      <a:gd name="T57" fmla="*/ 108 h 125"/>
                      <a:gd name="T58" fmla="*/ 95 w 95"/>
                      <a:gd name="T59" fmla="*/ 102 h 125"/>
                      <a:gd name="T60" fmla="*/ 79 w 95"/>
                      <a:gd name="T61" fmla="*/ 91 h 125"/>
                      <a:gd name="T62" fmla="*/ 69 w 95"/>
                      <a:gd name="T63" fmla="*/ 88 h 125"/>
                      <a:gd name="T64" fmla="*/ 70 w 95"/>
                      <a:gd name="T65" fmla="*/ 85 h 125"/>
                      <a:gd name="T66" fmla="*/ 65 w 95"/>
                      <a:gd name="T67" fmla="*/ 75 h 125"/>
                      <a:gd name="T68" fmla="*/ 71 w 95"/>
                      <a:gd name="T69" fmla="*/ 68 h 125"/>
                      <a:gd name="T70" fmla="*/ 81 w 95"/>
                      <a:gd name="T71" fmla="*/ 64 h 125"/>
                      <a:gd name="T72" fmla="*/ 85 w 95"/>
                      <a:gd name="T73" fmla="*/ 58 h 125"/>
                      <a:gd name="T74" fmla="*/ 86 w 95"/>
                      <a:gd name="T75" fmla="*/ 53 h 125"/>
                      <a:gd name="T76" fmla="*/ 93 w 95"/>
                      <a:gd name="T77" fmla="*/ 48 h 125"/>
                      <a:gd name="T78" fmla="*/ 83 w 95"/>
                      <a:gd name="T79" fmla="*/ 32 h 125"/>
                      <a:gd name="T80" fmla="*/ 84 w 95"/>
                      <a:gd name="T81" fmla="*/ 23 h 125"/>
                      <a:gd name="T82" fmla="*/ 87 w 95"/>
                      <a:gd name="T83" fmla="*/ 16 h 125"/>
                      <a:gd name="T84" fmla="*/ 95 w 95"/>
                      <a:gd name="T85" fmla="*/ 18 h 125"/>
                      <a:gd name="T86" fmla="*/ 95 w 95"/>
                      <a:gd name="T87" fmla="*/ 18 h 125"/>
                      <a:gd name="T88" fmla="*/ 95 w 95"/>
                      <a:gd name="T89" fmla="*/ 18 h 125"/>
                      <a:gd name="T90" fmla="*/ 95 w 95"/>
                      <a:gd name="T91" fmla="*/ 18 h 125"/>
                      <a:gd name="T92" fmla="*/ 90 w 95"/>
                      <a:gd name="T93" fmla="*/ 13 h 125"/>
                      <a:gd name="T94" fmla="*/ 90 w 95"/>
                      <a:gd name="T95" fmla="*/ 13 h 1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95" h="125">
                        <a:moveTo>
                          <a:pt x="90" y="13"/>
                        </a:moveTo>
                        <a:lnTo>
                          <a:pt x="90" y="13"/>
                        </a:lnTo>
                        <a:lnTo>
                          <a:pt x="70" y="0"/>
                        </a:lnTo>
                        <a:lnTo>
                          <a:pt x="70" y="13"/>
                        </a:lnTo>
                        <a:lnTo>
                          <a:pt x="46" y="22"/>
                        </a:lnTo>
                        <a:lnTo>
                          <a:pt x="57" y="34"/>
                        </a:lnTo>
                        <a:lnTo>
                          <a:pt x="39" y="34"/>
                        </a:lnTo>
                        <a:lnTo>
                          <a:pt x="26" y="27"/>
                        </a:lnTo>
                        <a:lnTo>
                          <a:pt x="22" y="43"/>
                        </a:lnTo>
                        <a:lnTo>
                          <a:pt x="8" y="56"/>
                        </a:lnTo>
                        <a:lnTo>
                          <a:pt x="0" y="71"/>
                        </a:lnTo>
                        <a:lnTo>
                          <a:pt x="13" y="77"/>
                        </a:lnTo>
                        <a:lnTo>
                          <a:pt x="25" y="79"/>
                        </a:lnTo>
                        <a:lnTo>
                          <a:pt x="28" y="83"/>
                        </a:lnTo>
                        <a:lnTo>
                          <a:pt x="29" y="96"/>
                        </a:lnTo>
                        <a:lnTo>
                          <a:pt x="33" y="101"/>
                        </a:lnTo>
                        <a:lnTo>
                          <a:pt x="30" y="103"/>
                        </a:lnTo>
                        <a:lnTo>
                          <a:pt x="29" y="115"/>
                        </a:lnTo>
                        <a:lnTo>
                          <a:pt x="37" y="118"/>
                        </a:lnTo>
                        <a:lnTo>
                          <a:pt x="43" y="120"/>
                        </a:lnTo>
                        <a:lnTo>
                          <a:pt x="46" y="125"/>
                        </a:lnTo>
                        <a:lnTo>
                          <a:pt x="51" y="123"/>
                        </a:lnTo>
                        <a:lnTo>
                          <a:pt x="51" y="118"/>
                        </a:lnTo>
                        <a:lnTo>
                          <a:pt x="62" y="123"/>
                        </a:lnTo>
                        <a:lnTo>
                          <a:pt x="63" y="120"/>
                        </a:lnTo>
                        <a:lnTo>
                          <a:pt x="72" y="121"/>
                        </a:lnTo>
                        <a:lnTo>
                          <a:pt x="74" y="111"/>
                        </a:lnTo>
                        <a:lnTo>
                          <a:pt x="87" y="109"/>
                        </a:lnTo>
                        <a:lnTo>
                          <a:pt x="95" y="108"/>
                        </a:lnTo>
                        <a:lnTo>
                          <a:pt x="95" y="102"/>
                        </a:lnTo>
                        <a:lnTo>
                          <a:pt x="79" y="91"/>
                        </a:lnTo>
                        <a:lnTo>
                          <a:pt x="69" y="88"/>
                        </a:lnTo>
                        <a:lnTo>
                          <a:pt x="70" y="85"/>
                        </a:lnTo>
                        <a:lnTo>
                          <a:pt x="65" y="75"/>
                        </a:lnTo>
                        <a:lnTo>
                          <a:pt x="71" y="68"/>
                        </a:lnTo>
                        <a:lnTo>
                          <a:pt x="81" y="64"/>
                        </a:lnTo>
                        <a:lnTo>
                          <a:pt x="85" y="58"/>
                        </a:lnTo>
                        <a:lnTo>
                          <a:pt x="86" y="53"/>
                        </a:lnTo>
                        <a:lnTo>
                          <a:pt x="93" y="48"/>
                        </a:lnTo>
                        <a:lnTo>
                          <a:pt x="83" y="32"/>
                        </a:lnTo>
                        <a:lnTo>
                          <a:pt x="84" y="23"/>
                        </a:lnTo>
                        <a:lnTo>
                          <a:pt x="87" y="16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5" y="18"/>
                        </a:lnTo>
                        <a:lnTo>
                          <a:pt x="90" y="13"/>
                        </a:lnTo>
                        <a:lnTo>
                          <a:pt x="90" y="1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2F5D146-FCDD-95B2-0992-312D0A2A56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45400" y="3497263"/>
                    <a:ext cx="28575" cy="60325"/>
                  </a:xfrm>
                  <a:custGeom>
                    <a:avLst/>
                    <a:gdLst>
                      <a:gd name="T0" fmla="*/ 15 w 18"/>
                      <a:gd name="T1" fmla="*/ 36 h 38"/>
                      <a:gd name="T2" fmla="*/ 18 w 18"/>
                      <a:gd name="T3" fmla="*/ 22 h 38"/>
                      <a:gd name="T4" fmla="*/ 16 w 18"/>
                      <a:gd name="T5" fmla="*/ 8 h 38"/>
                      <a:gd name="T6" fmla="*/ 9 w 18"/>
                      <a:gd name="T7" fmla="*/ 0 h 38"/>
                      <a:gd name="T8" fmla="*/ 4 w 18"/>
                      <a:gd name="T9" fmla="*/ 3 h 38"/>
                      <a:gd name="T10" fmla="*/ 0 w 18"/>
                      <a:gd name="T11" fmla="*/ 15 h 38"/>
                      <a:gd name="T12" fmla="*/ 3 w 18"/>
                      <a:gd name="T13" fmla="*/ 33 h 38"/>
                      <a:gd name="T14" fmla="*/ 9 w 18"/>
                      <a:gd name="T15" fmla="*/ 38 h 38"/>
                      <a:gd name="T16" fmla="*/ 15 w 18"/>
                      <a:gd name="T17" fmla="*/ 36 h 38"/>
                      <a:gd name="T18" fmla="*/ 15 w 18"/>
                      <a:gd name="T19" fmla="*/ 36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" h="38">
                        <a:moveTo>
                          <a:pt x="15" y="36"/>
                        </a:moveTo>
                        <a:lnTo>
                          <a:pt x="18" y="22"/>
                        </a:lnTo>
                        <a:lnTo>
                          <a:pt x="16" y="8"/>
                        </a:lnTo>
                        <a:lnTo>
                          <a:pt x="9" y="0"/>
                        </a:lnTo>
                        <a:lnTo>
                          <a:pt x="4" y="3"/>
                        </a:lnTo>
                        <a:lnTo>
                          <a:pt x="0" y="15"/>
                        </a:lnTo>
                        <a:lnTo>
                          <a:pt x="3" y="33"/>
                        </a:lnTo>
                        <a:lnTo>
                          <a:pt x="9" y="38"/>
                        </a:lnTo>
                        <a:lnTo>
                          <a:pt x="15" y="36"/>
                        </a:lnTo>
                        <a:lnTo>
                          <a:pt x="15" y="3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CBA06E9-D652-6ABB-A819-06F6A86DC77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51612" y="1595438"/>
                    <a:ext cx="4113212" cy="1333500"/>
                  </a:xfrm>
                  <a:custGeom>
                    <a:avLst/>
                    <a:gdLst>
                      <a:gd name="T0" fmla="*/ 955 w 2591"/>
                      <a:gd name="T1" fmla="*/ 40 h 840"/>
                      <a:gd name="T2" fmla="*/ 261 w 2591"/>
                      <a:gd name="T3" fmla="*/ 10 h 840"/>
                      <a:gd name="T4" fmla="*/ 999 w 2591"/>
                      <a:gd name="T5" fmla="*/ 29 h 840"/>
                      <a:gd name="T6" fmla="*/ 1046 w 2591"/>
                      <a:gd name="T7" fmla="*/ 80 h 840"/>
                      <a:gd name="T8" fmla="*/ 899 w 2591"/>
                      <a:gd name="T9" fmla="*/ 127 h 840"/>
                      <a:gd name="T10" fmla="*/ 771 w 2591"/>
                      <a:gd name="T11" fmla="*/ 176 h 840"/>
                      <a:gd name="T12" fmla="*/ 798 w 2591"/>
                      <a:gd name="T13" fmla="*/ 236 h 840"/>
                      <a:gd name="T14" fmla="*/ 746 w 2591"/>
                      <a:gd name="T15" fmla="*/ 195 h 840"/>
                      <a:gd name="T16" fmla="*/ 668 w 2591"/>
                      <a:gd name="T17" fmla="*/ 204 h 840"/>
                      <a:gd name="T18" fmla="*/ 586 w 2591"/>
                      <a:gd name="T19" fmla="*/ 224 h 840"/>
                      <a:gd name="T20" fmla="*/ 400 w 2591"/>
                      <a:gd name="T21" fmla="*/ 253 h 840"/>
                      <a:gd name="T22" fmla="*/ 350 w 2591"/>
                      <a:gd name="T23" fmla="*/ 268 h 840"/>
                      <a:gd name="T24" fmla="*/ 250 w 2591"/>
                      <a:gd name="T25" fmla="*/ 328 h 840"/>
                      <a:gd name="T26" fmla="*/ 291 w 2591"/>
                      <a:gd name="T27" fmla="*/ 254 h 840"/>
                      <a:gd name="T28" fmla="*/ 117 w 2591"/>
                      <a:gd name="T29" fmla="*/ 249 h 840"/>
                      <a:gd name="T30" fmla="*/ 121 w 2591"/>
                      <a:gd name="T31" fmla="*/ 400 h 840"/>
                      <a:gd name="T32" fmla="*/ 142 w 2591"/>
                      <a:gd name="T33" fmla="*/ 496 h 840"/>
                      <a:gd name="T34" fmla="*/ 228 w 2591"/>
                      <a:gd name="T35" fmla="*/ 553 h 840"/>
                      <a:gd name="T36" fmla="*/ 240 w 2591"/>
                      <a:gd name="T37" fmla="*/ 584 h 840"/>
                      <a:gd name="T38" fmla="*/ 346 w 2591"/>
                      <a:gd name="T39" fmla="*/ 637 h 840"/>
                      <a:gd name="T40" fmla="*/ 379 w 2591"/>
                      <a:gd name="T41" fmla="*/ 699 h 840"/>
                      <a:gd name="T42" fmla="*/ 430 w 2591"/>
                      <a:gd name="T43" fmla="*/ 789 h 840"/>
                      <a:gd name="T44" fmla="*/ 573 w 2591"/>
                      <a:gd name="T45" fmla="*/ 840 h 840"/>
                      <a:gd name="T46" fmla="*/ 558 w 2591"/>
                      <a:gd name="T47" fmla="*/ 715 h 840"/>
                      <a:gd name="T48" fmla="*/ 567 w 2591"/>
                      <a:gd name="T49" fmla="*/ 597 h 840"/>
                      <a:gd name="T50" fmla="*/ 730 w 2591"/>
                      <a:gd name="T51" fmla="*/ 591 h 840"/>
                      <a:gd name="T52" fmla="*/ 893 w 2591"/>
                      <a:gd name="T53" fmla="*/ 518 h 840"/>
                      <a:gd name="T54" fmla="*/ 1106 w 2591"/>
                      <a:gd name="T55" fmla="*/ 604 h 840"/>
                      <a:gd name="T56" fmla="*/ 1277 w 2591"/>
                      <a:gd name="T57" fmla="*/ 648 h 840"/>
                      <a:gd name="T58" fmla="*/ 1427 w 2591"/>
                      <a:gd name="T59" fmla="*/ 589 h 840"/>
                      <a:gd name="T60" fmla="*/ 1639 w 2591"/>
                      <a:gd name="T61" fmla="*/ 652 h 840"/>
                      <a:gd name="T62" fmla="*/ 1824 w 2591"/>
                      <a:gd name="T63" fmla="*/ 633 h 840"/>
                      <a:gd name="T64" fmla="*/ 1901 w 2591"/>
                      <a:gd name="T65" fmla="*/ 572 h 840"/>
                      <a:gd name="T66" fmla="*/ 2139 w 2591"/>
                      <a:gd name="T67" fmla="*/ 671 h 840"/>
                      <a:gd name="T68" fmla="*/ 2148 w 2591"/>
                      <a:gd name="T69" fmla="*/ 811 h 840"/>
                      <a:gd name="T70" fmla="*/ 2214 w 2591"/>
                      <a:gd name="T71" fmla="*/ 789 h 840"/>
                      <a:gd name="T72" fmla="*/ 2122 w 2591"/>
                      <a:gd name="T73" fmla="*/ 540 h 840"/>
                      <a:gd name="T74" fmla="*/ 2172 w 2591"/>
                      <a:gd name="T75" fmla="*/ 419 h 840"/>
                      <a:gd name="T76" fmla="*/ 2325 w 2591"/>
                      <a:gd name="T77" fmla="*/ 358 h 840"/>
                      <a:gd name="T78" fmla="*/ 2428 w 2591"/>
                      <a:gd name="T79" fmla="*/ 564 h 840"/>
                      <a:gd name="T80" fmla="*/ 2483 w 2591"/>
                      <a:gd name="T81" fmla="*/ 496 h 840"/>
                      <a:gd name="T82" fmla="*/ 2511 w 2591"/>
                      <a:gd name="T83" fmla="*/ 414 h 840"/>
                      <a:gd name="T84" fmla="*/ 2524 w 2591"/>
                      <a:gd name="T85" fmla="*/ 324 h 840"/>
                      <a:gd name="T86" fmla="*/ 2228 w 2591"/>
                      <a:gd name="T87" fmla="*/ 210 h 840"/>
                      <a:gd name="T88" fmla="*/ 2027 w 2591"/>
                      <a:gd name="T89" fmla="*/ 185 h 840"/>
                      <a:gd name="T90" fmla="*/ 1657 w 2591"/>
                      <a:gd name="T91" fmla="*/ 170 h 840"/>
                      <a:gd name="T92" fmla="*/ 1426 w 2591"/>
                      <a:gd name="T93" fmla="*/ 130 h 840"/>
                      <a:gd name="T94" fmla="*/ 1217 w 2591"/>
                      <a:gd name="T95" fmla="*/ 122 h 840"/>
                      <a:gd name="T96" fmla="*/ 1119 w 2591"/>
                      <a:gd name="T97" fmla="*/ 71 h 840"/>
                      <a:gd name="T98" fmla="*/ 588 w 2591"/>
                      <a:gd name="T99" fmla="*/ 71 h 840"/>
                      <a:gd name="T100" fmla="*/ 424 w 2591"/>
                      <a:gd name="T101" fmla="*/ 159 h 840"/>
                      <a:gd name="T102" fmla="*/ 1581 w 2591"/>
                      <a:gd name="T103" fmla="*/ 85 h 840"/>
                      <a:gd name="T104" fmla="*/ 1712 w 2591"/>
                      <a:gd name="T105" fmla="*/ 103 h 840"/>
                      <a:gd name="T106" fmla="*/ 1679 w 2591"/>
                      <a:gd name="T107" fmla="*/ 138 h 840"/>
                      <a:gd name="T108" fmla="*/ 52 w 2591"/>
                      <a:gd name="T109" fmla="*/ 525 h 840"/>
                      <a:gd name="T110" fmla="*/ 2185 w 2591"/>
                      <a:gd name="T111" fmla="*/ 551 h 840"/>
                      <a:gd name="T112" fmla="*/ 2293 w 2591"/>
                      <a:gd name="T113" fmla="*/ 709 h 8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591" h="840">
                        <a:moveTo>
                          <a:pt x="981" y="37"/>
                        </a:moveTo>
                        <a:lnTo>
                          <a:pt x="964" y="22"/>
                        </a:lnTo>
                        <a:lnTo>
                          <a:pt x="914" y="7"/>
                        </a:lnTo>
                        <a:lnTo>
                          <a:pt x="878" y="0"/>
                        </a:lnTo>
                        <a:lnTo>
                          <a:pt x="855" y="2"/>
                        </a:lnTo>
                        <a:lnTo>
                          <a:pt x="835" y="14"/>
                        </a:lnTo>
                        <a:lnTo>
                          <a:pt x="857" y="16"/>
                        </a:lnTo>
                        <a:lnTo>
                          <a:pt x="882" y="29"/>
                        </a:lnTo>
                        <a:lnTo>
                          <a:pt x="912" y="35"/>
                        </a:lnTo>
                        <a:lnTo>
                          <a:pt x="955" y="40"/>
                        </a:lnTo>
                        <a:lnTo>
                          <a:pt x="981" y="37"/>
                        </a:lnTo>
                        <a:close/>
                        <a:moveTo>
                          <a:pt x="314" y="10"/>
                        </a:moveTo>
                        <a:lnTo>
                          <a:pt x="317" y="8"/>
                        </a:lnTo>
                        <a:lnTo>
                          <a:pt x="296" y="4"/>
                        </a:lnTo>
                        <a:lnTo>
                          <a:pt x="286" y="7"/>
                        </a:lnTo>
                        <a:lnTo>
                          <a:pt x="281" y="11"/>
                        </a:lnTo>
                        <a:lnTo>
                          <a:pt x="275" y="6"/>
                        </a:lnTo>
                        <a:lnTo>
                          <a:pt x="256" y="7"/>
                        </a:lnTo>
                        <a:lnTo>
                          <a:pt x="232" y="10"/>
                        </a:lnTo>
                        <a:lnTo>
                          <a:pt x="261" y="10"/>
                        </a:lnTo>
                        <a:lnTo>
                          <a:pt x="258" y="14"/>
                        </a:lnTo>
                        <a:lnTo>
                          <a:pt x="273" y="18"/>
                        </a:lnTo>
                        <a:lnTo>
                          <a:pt x="287" y="16"/>
                        </a:lnTo>
                        <a:lnTo>
                          <a:pt x="287" y="14"/>
                        </a:lnTo>
                        <a:lnTo>
                          <a:pt x="299" y="13"/>
                        </a:lnTo>
                        <a:lnTo>
                          <a:pt x="314" y="10"/>
                        </a:lnTo>
                        <a:close/>
                        <a:moveTo>
                          <a:pt x="1062" y="47"/>
                        </a:moveTo>
                        <a:lnTo>
                          <a:pt x="1057" y="41"/>
                        </a:lnTo>
                        <a:lnTo>
                          <a:pt x="1010" y="30"/>
                        </a:lnTo>
                        <a:lnTo>
                          <a:pt x="999" y="29"/>
                        </a:lnTo>
                        <a:lnTo>
                          <a:pt x="991" y="31"/>
                        </a:lnTo>
                        <a:lnTo>
                          <a:pt x="995" y="54"/>
                        </a:lnTo>
                        <a:lnTo>
                          <a:pt x="1062" y="47"/>
                        </a:lnTo>
                        <a:close/>
                        <a:moveTo>
                          <a:pt x="1119" y="71"/>
                        </a:moveTo>
                        <a:lnTo>
                          <a:pt x="1085" y="68"/>
                        </a:lnTo>
                        <a:lnTo>
                          <a:pt x="1098" y="63"/>
                        </a:lnTo>
                        <a:lnTo>
                          <a:pt x="1067" y="57"/>
                        </a:lnTo>
                        <a:lnTo>
                          <a:pt x="1045" y="65"/>
                        </a:lnTo>
                        <a:lnTo>
                          <a:pt x="1041" y="72"/>
                        </a:lnTo>
                        <a:lnTo>
                          <a:pt x="1046" y="80"/>
                        </a:lnTo>
                        <a:lnTo>
                          <a:pt x="1020" y="80"/>
                        </a:lnTo>
                        <a:lnTo>
                          <a:pt x="1001" y="89"/>
                        </a:lnTo>
                        <a:lnTo>
                          <a:pt x="985" y="85"/>
                        </a:lnTo>
                        <a:lnTo>
                          <a:pt x="950" y="87"/>
                        </a:lnTo>
                        <a:lnTo>
                          <a:pt x="951" y="92"/>
                        </a:lnTo>
                        <a:lnTo>
                          <a:pt x="917" y="95"/>
                        </a:lnTo>
                        <a:lnTo>
                          <a:pt x="898" y="104"/>
                        </a:lnTo>
                        <a:lnTo>
                          <a:pt x="883" y="104"/>
                        </a:lnTo>
                        <a:lnTo>
                          <a:pt x="878" y="117"/>
                        </a:lnTo>
                        <a:lnTo>
                          <a:pt x="899" y="127"/>
                        </a:lnTo>
                        <a:lnTo>
                          <a:pt x="870" y="129"/>
                        </a:lnTo>
                        <a:lnTo>
                          <a:pt x="835" y="128"/>
                        </a:lnTo>
                        <a:lnTo>
                          <a:pt x="813" y="132"/>
                        </a:lnTo>
                        <a:lnTo>
                          <a:pt x="831" y="153"/>
                        </a:lnTo>
                        <a:lnTo>
                          <a:pt x="857" y="169"/>
                        </a:lnTo>
                        <a:lnTo>
                          <a:pt x="821" y="157"/>
                        </a:lnTo>
                        <a:lnTo>
                          <a:pt x="792" y="158"/>
                        </a:lnTo>
                        <a:lnTo>
                          <a:pt x="772" y="166"/>
                        </a:lnTo>
                        <a:lnTo>
                          <a:pt x="789" y="180"/>
                        </a:lnTo>
                        <a:lnTo>
                          <a:pt x="771" y="176"/>
                        </a:lnTo>
                        <a:lnTo>
                          <a:pt x="763" y="157"/>
                        </a:lnTo>
                        <a:lnTo>
                          <a:pt x="747" y="147"/>
                        </a:lnTo>
                        <a:lnTo>
                          <a:pt x="740" y="147"/>
                        </a:lnTo>
                        <a:lnTo>
                          <a:pt x="754" y="161"/>
                        </a:lnTo>
                        <a:lnTo>
                          <a:pt x="736" y="174"/>
                        </a:lnTo>
                        <a:lnTo>
                          <a:pt x="767" y="190"/>
                        </a:lnTo>
                        <a:lnTo>
                          <a:pt x="768" y="211"/>
                        </a:lnTo>
                        <a:lnTo>
                          <a:pt x="779" y="221"/>
                        </a:lnTo>
                        <a:lnTo>
                          <a:pt x="797" y="223"/>
                        </a:lnTo>
                        <a:lnTo>
                          <a:pt x="798" y="236"/>
                        </a:lnTo>
                        <a:lnTo>
                          <a:pt x="815" y="248"/>
                        </a:lnTo>
                        <a:lnTo>
                          <a:pt x="807" y="257"/>
                        </a:lnTo>
                        <a:lnTo>
                          <a:pt x="809" y="268"/>
                        </a:lnTo>
                        <a:lnTo>
                          <a:pt x="795" y="272"/>
                        </a:lnTo>
                        <a:lnTo>
                          <a:pt x="793" y="280"/>
                        </a:lnTo>
                        <a:lnTo>
                          <a:pt x="774" y="277"/>
                        </a:lnTo>
                        <a:lnTo>
                          <a:pt x="787" y="248"/>
                        </a:lnTo>
                        <a:lnTo>
                          <a:pt x="785" y="235"/>
                        </a:lnTo>
                        <a:lnTo>
                          <a:pt x="760" y="222"/>
                        </a:lnTo>
                        <a:lnTo>
                          <a:pt x="746" y="195"/>
                        </a:lnTo>
                        <a:lnTo>
                          <a:pt x="732" y="181"/>
                        </a:lnTo>
                        <a:lnTo>
                          <a:pt x="719" y="175"/>
                        </a:lnTo>
                        <a:lnTo>
                          <a:pt x="722" y="159"/>
                        </a:lnTo>
                        <a:lnTo>
                          <a:pt x="711" y="149"/>
                        </a:lnTo>
                        <a:lnTo>
                          <a:pt x="668" y="143"/>
                        </a:lnTo>
                        <a:lnTo>
                          <a:pt x="661" y="147"/>
                        </a:lnTo>
                        <a:lnTo>
                          <a:pt x="663" y="165"/>
                        </a:lnTo>
                        <a:lnTo>
                          <a:pt x="647" y="183"/>
                        </a:lnTo>
                        <a:lnTo>
                          <a:pt x="652" y="188"/>
                        </a:lnTo>
                        <a:lnTo>
                          <a:pt x="668" y="204"/>
                        </a:lnTo>
                        <a:lnTo>
                          <a:pt x="669" y="213"/>
                        </a:lnTo>
                        <a:lnTo>
                          <a:pt x="689" y="215"/>
                        </a:lnTo>
                        <a:lnTo>
                          <a:pt x="692" y="220"/>
                        </a:lnTo>
                        <a:lnTo>
                          <a:pt x="713" y="230"/>
                        </a:lnTo>
                        <a:lnTo>
                          <a:pt x="709" y="240"/>
                        </a:lnTo>
                        <a:lnTo>
                          <a:pt x="640" y="218"/>
                        </a:lnTo>
                        <a:lnTo>
                          <a:pt x="616" y="212"/>
                        </a:lnTo>
                        <a:lnTo>
                          <a:pt x="568" y="206"/>
                        </a:lnTo>
                        <a:lnTo>
                          <a:pt x="564" y="212"/>
                        </a:lnTo>
                        <a:lnTo>
                          <a:pt x="586" y="224"/>
                        </a:lnTo>
                        <a:lnTo>
                          <a:pt x="576" y="237"/>
                        </a:lnTo>
                        <a:lnTo>
                          <a:pt x="552" y="226"/>
                        </a:lnTo>
                        <a:lnTo>
                          <a:pt x="533" y="233"/>
                        </a:lnTo>
                        <a:lnTo>
                          <a:pt x="505" y="234"/>
                        </a:lnTo>
                        <a:lnTo>
                          <a:pt x="497" y="240"/>
                        </a:lnTo>
                        <a:lnTo>
                          <a:pt x="477" y="239"/>
                        </a:lnTo>
                        <a:lnTo>
                          <a:pt x="486" y="226"/>
                        </a:lnTo>
                        <a:lnTo>
                          <a:pt x="474" y="226"/>
                        </a:lnTo>
                        <a:lnTo>
                          <a:pt x="428" y="242"/>
                        </a:lnTo>
                        <a:lnTo>
                          <a:pt x="400" y="253"/>
                        </a:lnTo>
                        <a:lnTo>
                          <a:pt x="401" y="266"/>
                        </a:lnTo>
                        <a:lnTo>
                          <a:pt x="379" y="270"/>
                        </a:lnTo>
                        <a:lnTo>
                          <a:pt x="364" y="263"/>
                        </a:lnTo>
                        <a:lnTo>
                          <a:pt x="360" y="252"/>
                        </a:lnTo>
                        <a:lnTo>
                          <a:pt x="379" y="249"/>
                        </a:lnTo>
                        <a:lnTo>
                          <a:pt x="365" y="238"/>
                        </a:lnTo>
                        <a:lnTo>
                          <a:pt x="319" y="231"/>
                        </a:lnTo>
                        <a:lnTo>
                          <a:pt x="336" y="244"/>
                        </a:lnTo>
                        <a:lnTo>
                          <a:pt x="332" y="255"/>
                        </a:lnTo>
                        <a:lnTo>
                          <a:pt x="350" y="268"/>
                        </a:lnTo>
                        <a:lnTo>
                          <a:pt x="346" y="282"/>
                        </a:lnTo>
                        <a:lnTo>
                          <a:pt x="328" y="275"/>
                        </a:lnTo>
                        <a:lnTo>
                          <a:pt x="314" y="274"/>
                        </a:lnTo>
                        <a:lnTo>
                          <a:pt x="284" y="295"/>
                        </a:lnTo>
                        <a:lnTo>
                          <a:pt x="300" y="310"/>
                        </a:lnTo>
                        <a:lnTo>
                          <a:pt x="287" y="315"/>
                        </a:lnTo>
                        <a:lnTo>
                          <a:pt x="245" y="302"/>
                        </a:lnTo>
                        <a:lnTo>
                          <a:pt x="237" y="310"/>
                        </a:lnTo>
                        <a:lnTo>
                          <a:pt x="250" y="319"/>
                        </a:lnTo>
                        <a:lnTo>
                          <a:pt x="250" y="328"/>
                        </a:lnTo>
                        <a:lnTo>
                          <a:pt x="236" y="324"/>
                        </a:lnTo>
                        <a:lnTo>
                          <a:pt x="214" y="317"/>
                        </a:lnTo>
                        <a:lnTo>
                          <a:pt x="207" y="296"/>
                        </a:lnTo>
                        <a:lnTo>
                          <a:pt x="203" y="285"/>
                        </a:lnTo>
                        <a:lnTo>
                          <a:pt x="173" y="270"/>
                        </a:lnTo>
                        <a:lnTo>
                          <a:pt x="184" y="268"/>
                        </a:lnTo>
                        <a:lnTo>
                          <a:pt x="259" y="283"/>
                        </a:lnTo>
                        <a:lnTo>
                          <a:pt x="283" y="278"/>
                        </a:lnTo>
                        <a:lnTo>
                          <a:pt x="297" y="268"/>
                        </a:lnTo>
                        <a:lnTo>
                          <a:pt x="291" y="254"/>
                        </a:lnTo>
                        <a:lnTo>
                          <a:pt x="276" y="244"/>
                        </a:lnTo>
                        <a:lnTo>
                          <a:pt x="210" y="222"/>
                        </a:lnTo>
                        <a:lnTo>
                          <a:pt x="167" y="216"/>
                        </a:lnTo>
                        <a:lnTo>
                          <a:pt x="138" y="205"/>
                        </a:lnTo>
                        <a:lnTo>
                          <a:pt x="125" y="212"/>
                        </a:lnTo>
                        <a:lnTo>
                          <a:pt x="125" y="212"/>
                        </a:lnTo>
                        <a:lnTo>
                          <a:pt x="101" y="220"/>
                        </a:lnTo>
                        <a:lnTo>
                          <a:pt x="89" y="222"/>
                        </a:lnTo>
                        <a:lnTo>
                          <a:pt x="90" y="235"/>
                        </a:lnTo>
                        <a:lnTo>
                          <a:pt x="117" y="249"/>
                        </a:lnTo>
                        <a:lnTo>
                          <a:pt x="107" y="265"/>
                        </a:lnTo>
                        <a:lnTo>
                          <a:pt x="131" y="288"/>
                        </a:lnTo>
                        <a:lnTo>
                          <a:pt x="125" y="306"/>
                        </a:lnTo>
                        <a:lnTo>
                          <a:pt x="143" y="321"/>
                        </a:lnTo>
                        <a:lnTo>
                          <a:pt x="140" y="335"/>
                        </a:lnTo>
                        <a:lnTo>
                          <a:pt x="167" y="350"/>
                        </a:lnTo>
                        <a:lnTo>
                          <a:pt x="163" y="360"/>
                        </a:lnTo>
                        <a:lnTo>
                          <a:pt x="151" y="373"/>
                        </a:lnTo>
                        <a:lnTo>
                          <a:pt x="121" y="400"/>
                        </a:lnTo>
                        <a:lnTo>
                          <a:pt x="121" y="400"/>
                        </a:lnTo>
                        <a:lnTo>
                          <a:pt x="142" y="410"/>
                        </a:lnTo>
                        <a:lnTo>
                          <a:pt x="125" y="423"/>
                        </a:lnTo>
                        <a:lnTo>
                          <a:pt x="125" y="423"/>
                        </a:lnTo>
                        <a:lnTo>
                          <a:pt x="128" y="426"/>
                        </a:lnTo>
                        <a:lnTo>
                          <a:pt x="118" y="439"/>
                        </a:lnTo>
                        <a:lnTo>
                          <a:pt x="128" y="460"/>
                        </a:lnTo>
                        <a:lnTo>
                          <a:pt x="121" y="466"/>
                        </a:lnTo>
                        <a:lnTo>
                          <a:pt x="131" y="472"/>
                        </a:lnTo>
                        <a:lnTo>
                          <a:pt x="134" y="482"/>
                        </a:lnTo>
                        <a:lnTo>
                          <a:pt x="142" y="496"/>
                        </a:lnTo>
                        <a:lnTo>
                          <a:pt x="161" y="502"/>
                        </a:lnTo>
                        <a:lnTo>
                          <a:pt x="165" y="507"/>
                        </a:lnTo>
                        <a:lnTo>
                          <a:pt x="173" y="504"/>
                        </a:lnTo>
                        <a:lnTo>
                          <a:pt x="192" y="509"/>
                        </a:lnTo>
                        <a:lnTo>
                          <a:pt x="196" y="521"/>
                        </a:lnTo>
                        <a:lnTo>
                          <a:pt x="193" y="526"/>
                        </a:lnTo>
                        <a:lnTo>
                          <a:pt x="207" y="541"/>
                        </a:lnTo>
                        <a:lnTo>
                          <a:pt x="216" y="545"/>
                        </a:lnTo>
                        <a:lnTo>
                          <a:pt x="215" y="549"/>
                        </a:lnTo>
                        <a:lnTo>
                          <a:pt x="228" y="553"/>
                        </a:lnTo>
                        <a:lnTo>
                          <a:pt x="234" y="559"/>
                        </a:lnTo>
                        <a:lnTo>
                          <a:pt x="228" y="564"/>
                        </a:lnTo>
                        <a:lnTo>
                          <a:pt x="214" y="564"/>
                        </a:lnTo>
                        <a:lnTo>
                          <a:pt x="211" y="565"/>
                        </a:lnTo>
                        <a:lnTo>
                          <a:pt x="216" y="573"/>
                        </a:lnTo>
                        <a:lnTo>
                          <a:pt x="224" y="588"/>
                        </a:lnTo>
                        <a:lnTo>
                          <a:pt x="224" y="588"/>
                        </a:lnTo>
                        <a:lnTo>
                          <a:pt x="230" y="588"/>
                        </a:lnTo>
                        <a:lnTo>
                          <a:pt x="234" y="583"/>
                        </a:lnTo>
                        <a:lnTo>
                          <a:pt x="240" y="584"/>
                        </a:lnTo>
                        <a:lnTo>
                          <a:pt x="258" y="582"/>
                        </a:lnTo>
                        <a:lnTo>
                          <a:pt x="272" y="595"/>
                        </a:lnTo>
                        <a:lnTo>
                          <a:pt x="269" y="600"/>
                        </a:lnTo>
                        <a:lnTo>
                          <a:pt x="271" y="606"/>
                        </a:lnTo>
                        <a:lnTo>
                          <a:pt x="286" y="607"/>
                        </a:lnTo>
                        <a:lnTo>
                          <a:pt x="294" y="618"/>
                        </a:lnTo>
                        <a:lnTo>
                          <a:pt x="295" y="622"/>
                        </a:lnTo>
                        <a:lnTo>
                          <a:pt x="319" y="631"/>
                        </a:lnTo>
                        <a:lnTo>
                          <a:pt x="332" y="627"/>
                        </a:lnTo>
                        <a:lnTo>
                          <a:pt x="346" y="637"/>
                        </a:lnTo>
                        <a:lnTo>
                          <a:pt x="356" y="637"/>
                        </a:lnTo>
                        <a:lnTo>
                          <a:pt x="385" y="645"/>
                        </a:lnTo>
                        <a:lnTo>
                          <a:pt x="386" y="651"/>
                        </a:lnTo>
                        <a:lnTo>
                          <a:pt x="382" y="663"/>
                        </a:lnTo>
                        <a:lnTo>
                          <a:pt x="388" y="676"/>
                        </a:lnTo>
                        <a:lnTo>
                          <a:pt x="387" y="684"/>
                        </a:lnTo>
                        <a:lnTo>
                          <a:pt x="370" y="686"/>
                        </a:lnTo>
                        <a:lnTo>
                          <a:pt x="362" y="692"/>
                        </a:lnTo>
                        <a:lnTo>
                          <a:pt x="363" y="703"/>
                        </a:lnTo>
                        <a:lnTo>
                          <a:pt x="379" y="699"/>
                        </a:lnTo>
                        <a:lnTo>
                          <a:pt x="381" y="704"/>
                        </a:lnTo>
                        <a:lnTo>
                          <a:pt x="355" y="714"/>
                        </a:lnTo>
                        <a:lnTo>
                          <a:pt x="367" y="722"/>
                        </a:lnTo>
                        <a:lnTo>
                          <a:pt x="355" y="742"/>
                        </a:lnTo>
                        <a:lnTo>
                          <a:pt x="342" y="746"/>
                        </a:lnTo>
                        <a:lnTo>
                          <a:pt x="361" y="760"/>
                        </a:lnTo>
                        <a:lnTo>
                          <a:pt x="384" y="768"/>
                        </a:lnTo>
                        <a:lnTo>
                          <a:pt x="412" y="788"/>
                        </a:lnTo>
                        <a:lnTo>
                          <a:pt x="413" y="785"/>
                        </a:lnTo>
                        <a:lnTo>
                          <a:pt x="430" y="789"/>
                        </a:lnTo>
                        <a:lnTo>
                          <a:pt x="459" y="792"/>
                        </a:lnTo>
                        <a:lnTo>
                          <a:pt x="487" y="803"/>
                        </a:lnTo>
                        <a:lnTo>
                          <a:pt x="491" y="808"/>
                        </a:lnTo>
                        <a:lnTo>
                          <a:pt x="502" y="804"/>
                        </a:lnTo>
                        <a:lnTo>
                          <a:pt x="521" y="809"/>
                        </a:lnTo>
                        <a:lnTo>
                          <a:pt x="529" y="818"/>
                        </a:lnTo>
                        <a:lnTo>
                          <a:pt x="542" y="823"/>
                        </a:lnTo>
                        <a:lnTo>
                          <a:pt x="548" y="824"/>
                        </a:lnTo>
                        <a:lnTo>
                          <a:pt x="564" y="838"/>
                        </a:lnTo>
                        <a:lnTo>
                          <a:pt x="573" y="840"/>
                        </a:lnTo>
                        <a:lnTo>
                          <a:pt x="575" y="834"/>
                        </a:lnTo>
                        <a:lnTo>
                          <a:pt x="584" y="825"/>
                        </a:lnTo>
                        <a:lnTo>
                          <a:pt x="584" y="825"/>
                        </a:lnTo>
                        <a:lnTo>
                          <a:pt x="557" y="798"/>
                        </a:lnTo>
                        <a:lnTo>
                          <a:pt x="555" y="782"/>
                        </a:lnTo>
                        <a:lnTo>
                          <a:pt x="534" y="761"/>
                        </a:lnTo>
                        <a:lnTo>
                          <a:pt x="547" y="737"/>
                        </a:lnTo>
                        <a:lnTo>
                          <a:pt x="564" y="732"/>
                        </a:lnTo>
                        <a:lnTo>
                          <a:pt x="569" y="718"/>
                        </a:lnTo>
                        <a:lnTo>
                          <a:pt x="558" y="715"/>
                        </a:lnTo>
                        <a:lnTo>
                          <a:pt x="558" y="704"/>
                        </a:lnTo>
                        <a:lnTo>
                          <a:pt x="542" y="688"/>
                        </a:lnTo>
                        <a:lnTo>
                          <a:pt x="528" y="689"/>
                        </a:lnTo>
                        <a:lnTo>
                          <a:pt x="509" y="673"/>
                        </a:lnTo>
                        <a:lnTo>
                          <a:pt x="515" y="655"/>
                        </a:lnTo>
                        <a:lnTo>
                          <a:pt x="509" y="650"/>
                        </a:lnTo>
                        <a:lnTo>
                          <a:pt x="517" y="625"/>
                        </a:lnTo>
                        <a:lnTo>
                          <a:pt x="539" y="638"/>
                        </a:lnTo>
                        <a:lnTo>
                          <a:pt x="537" y="621"/>
                        </a:lnTo>
                        <a:lnTo>
                          <a:pt x="567" y="597"/>
                        </a:lnTo>
                        <a:lnTo>
                          <a:pt x="595" y="596"/>
                        </a:lnTo>
                        <a:lnTo>
                          <a:pt x="639" y="612"/>
                        </a:lnTo>
                        <a:lnTo>
                          <a:pt x="664" y="621"/>
                        </a:lnTo>
                        <a:lnTo>
                          <a:pt x="680" y="612"/>
                        </a:lnTo>
                        <a:lnTo>
                          <a:pt x="708" y="611"/>
                        </a:lnTo>
                        <a:lnTo>
                          <a:pt x="736" y="623"/>
                        </a:lnTo>
                        <a:lnTo>
                          <a:pt x="738" y="616"/>
                        </a:lnTo>
                        <a:lnTo>
                          <a:pt x="764" y="618"/>
                        </a:lnTo>
                        <a:lnTo>
                          <a:pt x="765" y="606"/>
                        </a:lnTo>
                        <a:lnTo>
                          <a:pt x="730" y="591"/>
                        </a:lnTo>
                        <a:lnTo>
                          <a:pt x="743" y="579"/>
                        </a:lnTo>
                        <a:lnTo>
                          <a:pt x="737" y="573"/>
                        </a:lnTo>
                        <a:lnTo>
                          <a:pt x="752" y="567"/>
                        </a:lnTo>
                        <a:lnTo>
                          <a:pt x="734" y="552"/>
                        </a:lnTo>
                        <a:lnTo>
                          <a:pt x="739" y="544"/>
                        </a:lnTo>
                        <a:lnTo>
                          <a:pt x="802" y="536"/>
                        </a:lnTo>
                        <a:lnTo>
                          <a:pt x="808" y="531"/>
                        </a:lnTo>
                        <a:lnTo>
                          <a:pt x="849" y="522"/>
                        </a:lnTo>
                        <a:lnTo>
                          <a:pt x="860" y="513"/>
                        </a:lnTo>
                        <a:lnTo>
                          <a:pt x="893" y="518"/>
                        </a:lnTo>
                        <a:lnTo>
                          <a:pt x="909" y="541"/>
                        </a:lnTo>
                        <a:lnTo>
                          <a:pt x="926" y="535"/>
                        </a:lnTo>
                        <a:lnTo>
                          <a:pt x="952" y="544"/>
                        </a:lnTo>
                        <a:lnTo>
                          <a:pt x="956" y="556"/>
                        </a:lnTo>
                        <a:lnTo>
                          <a:pt x="973" y="554"/>
                        </a:lnTo>
                        <a:lnTo>
                          <a:pt x="1006" y="534"/>
                        </a:lnTo>
                        <a:lnTo>
                          <a:pt x="1004" y="540"/>
                        </a:lnTo>
                        <a:lnTo>
                          <a:pt x="1034" y="558"/>
                        </a:lnTo>
                        <a:lnTo>
                          <a:pt x="1102" y="616"/>
                        </a:lnTo>
                        <a:lnTo>
                          <a:pt x="1106" y="604"/>
                        </a:lnTo>
                        <a:lnTo>
                          <a:pt x="1137" y="617"/>
                        </a:lnTo>
                        <a:lnTo>
                          <a:pt x="1160" y="611"/>
                        </a:lnTo>
                        <a:lnTo>
                          <a:pt x="1173" y="615"/>
                        </a:lnTo>
                        <a:lnTo>
                          <a:pt x="1187" y="629"/>
                        </a:lnTo>
                        <a:lnTo>
                          <a:pt x="1202" y="633"/>
                        </a:lnTo>
                        <a:lnTo>
                          <a:pt x="1215" y="643"/>
                        </a:lnTo>
                        <a:lnTo>
                          <a:pt x="1237" y="639"/>
                        </a:lnTo>
                        <a:lnTo>
                          <a:pt x="1253" y="653"/>
                        </a:lnTo>
                        <a:lnTo>
                          <a:pt x="1259" y="651"/>
                        </a:lnTo>
                        <a:lnTo>
                          <a:pt x="1277" y="648"/>
                        </a:lnTo>
                        <a:lnTo>
                          <a:pt x="1301" y="628"/>
                        </a:lnTo>
                        <a:lnTo>
                          <a:pt x="1324" y="617"/>
                        </a:lnTo>
                        <a:lnTo>
                          <a:pt x="1343" y="624"/>
                        </a:lnTo>
                        <a:lnTo>
                          <a:pt x="1363" y="624"/>
                        </a:lnTo>
                        <a:lnTo>
                          <a:pt x="1380" y="635"/>
                        </a:lnTo>
                        <a:lnTo>
                          <a:pt x="1398" y="636"/>
                        </a:lnTo>
                        <a:lnTo>
                          <a:pt x="1428" y="642"/>
                        </a:lnTo>
                        <a:lnTo>
                          <a:pt x="1438" y="626"/>
                        </a:lnTo>
                        <a:lnTo>
                          <a:pt x="1423" y="612"/>
                        </a:lnTo>
                        <a:lnTo>
                          <a:pt x="1427" y="589"/>
                        </a:lnTo>
                        <a:lnTo>
                          <a:pt x="1453" y="598"/>
                        </a:lnTo>
                        <a:lnTo>
                          <a:pt x="1471" y="601"/>
                        </a:lnTo>
                        <a:lnTo>
                          <a:pt x="1496" y="606"/>
                        </a:lnTo>
                        <a:lnTo>
                          <a:pt x="1510" y="623"/>
                        </a:lnTo>
                        <a:lnTo>
                          <a:pt x="1540" y="634"/>
                        </a:lnTo>
                        <a:lnTo>
                          <a:pt x="1555" y="629"/>
                        </a:lnTo>
                        <a:lnTo>
                          <a:pt x="1577" y="626"/>
                        </a:lnTo>
                        <a:lnTo>
                          <a:pt x="1596" y="629"/>
                        </a:lnTo>
                        <a:lnTo>
                          <a:pt x="1621" y="640"/>
                        </a:lnTo>
                        <a:lnTo>
                          <a:pt x="1639" y="652"/>
                        </a:lnTo>
                        <a:lnTo>
                          <a:pt x="1656" y="652"/>
                        </a:lnTo>
                        <a:lnTo>
                          <a:pt x="1681" y="656"/>
                        </a:lnTo>
                        <a:lnTo>
                          <a:pt x="1694" y="649"/>
                        </a:lnTo>
                        <a:lnTo>
                          <a:pt x="1716" y="646"/>
                        </a:lnTo>
                        <a:lnTo>
                          <a:pt x="1733" y="630"/>
                        </a:lnTo>
                        <a:lnTo>
                          <a:pt x="1746" y="633"/>
                        </a:lnTo>
                        <a:lnTo>
                          <a:pt x="1760" y="640"/>
                        </a:lnTo>
                        <a:lnTo>
                          <a:pt x="1780" y="638"/>
                        </a:lnTo>
                        <a:lnTo>
                          <a:pt x="1807" y="647"/>
                        </a:lnTo>
                        <a:lnTo>
                          <a:pt x="1824" y="633"/>
                        </a:lnTo>
                        <a:lnTo>
                          <a:pt x="1817" y="622"/>
                        </a:lnTo>
                        <a:lnTo>
                          <a:pt x="1817" y="598"/>
                        </a:lnTo>
                        <a:lnTo>
                          <a:pt x="1821" y="591"/>
                        </a:lnTo>
                        <a:lnTo>
                          <a:pt x="1812" y="578"/>
                        </a:lnTo>
                        <a:lnTo>
                          <a:pt x="1798" y="573"/>
                        </a:lnTo>
                        <a:lnTo>
                          <a:pt x="1805" y="562"/>
                        </a:lnTo>
                        <a:lnTo>
                          <a:pt x="1823" y="557"/>
                        </a:lnTo>
                        <a:lnTo>
                          <a:pt x="1847" y="556"/>
                        </a:lnTo>
                        <a:lnTo>
                          <a:pt x="1878" y="564"/>
                        </a:lnTo>
                        <a:lnTo>
                          <a:pt x="1901" y="572"/>
                        </a:lnTo>
                        <a:lnTo>
                          <a:pt x="1929" y="594"/>
                        </a:lnTo>
                        <a:lnTo>
                          <a:pt x="1944" y="605"/>
                        </a:lnTo>
                        <a:lnTo>
                          <a:pt x="1960" y="619"/>
                        </a:lnTo>
                        <a:lnTo>
                          <a:pt x="1983" y="641"/>
                        </a:lnTo>
                        <a:lnTo>
                          <a:pt x="2019" y="648"/>
                        </a:lnTo>
                        <a:lnTo>
                          <a:pt x="2053" y="665"/>
                        </a:lnTo>
                        <a:lnTo>
                          <a:pt x="2075" y="687"/>
                        </a:lnTo>
                        <a:lnTo>
                          <a:pt x="2103" y="687"/>
                        </a:lnTo>
                        <a:lnTo>
                          <a:pt x="2113" y="677"/>
                        </a:lnTo>
                        <a:lnTo>
                          <a:pt x="2139" y="671"/>
                        </a:lnTo>
                        <a:lnTo>
                          <a:pt x="2144" y="691"/>
                        </a:lnTo>
                        <a:lnTo>
                          <a:pt x="2142" y="700"/>
                        </a:lnTo>
                        <a:lnTo>
                          <a:pt x="2153" y="726"/>
                        </a:lnTo>
                        <a:lnTo>
                          <a:pt x="2155" y="748"/>
                        </a:lnTo>
                        <a:lnTo>
                          <a:pt x="2130" y="744"/>
                        </a:lnTo>
                        <a:lnTo>
                          <a:pt x="2118" y="752"/>
                        </a:lnTo>
                        <a:lnTo>
                          <a:pt x="2136" y="772"/>
                        </a:lnTo>
                        <a:lnTo>
                          <a:pt x="2150" y="799"/>
                        </a:lnTo>
                        <a:lnTo>
                          <a:pt x="2141" y="800"/>
                        </a:lnTo>
                        <a:lnTo>
                          <a:pt x="2148" y="811"/>
                        </a:lnTo>
                        <a:lnTo>
                          <a:pt x="2148" y="811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3" y="816"/>
                        </a:lnTo>
                        <a:lnTo>
                          <a:pt x="2152" y="808"/>
                        </a:lnTo>
                        <a:lnTo>
                          <a:pt x="2167" y="791"/>
                        </a:lnTo>
                        <a:lnTo>
                          <a:pt x="2186" y="803"/>
                        </a:lnTo>
                        <a:lnTo>
                          <a:pt x="2198" y="802"/>
                        </a:lnTo>
                        <a:lnTo>
                          <a:pt x="2214" y="789"/>
                        </a:lnTo>
                        <a:lnTo>
                          <a:pt x="2218" y="775"/>
                        </a:lnTo>
                        <a:lnTo>
                          <a:pt x="2226" y="748"/>
                        </a:lnTo>
                        <a:lnTo>
                          <a:pt x="2233" y="721"/>
                        </a:lnTo>
                        <a:lnTo>
                          <a:pt x="2228" y="705"/>
                        </a:lnTo>
                        <a:lnTo>
                          <a:pt x="2231" y="672"/>
                        </a:lnTo>
                        <a:lnTo>
                          <a:pt x="2213" y="634"/>
                        </a:lnTo>
                        <a:lnTo>
                          <a:pt x="2192" y="607"/>
                        </a:lnTo>
                        <a:lnTo>
                          <a:pt x="2186" y="584"/>
                        </a:lnTo>
                        <a:lnTo>
                          <a:pt x="2170" y="565"/>
                        </a:lnTo>
                        <a:lnTo>
                          <a:pt x="2122" y="540"/>
                        </a:lnTo>
                        <a:lnTo>
                          <a:pt x="2101" y="538"/>
                        </a:lnTo>
                        <a:lnTo>
                          <a:pt x="2100" y="549"/>
                        </a:lnTo>
                        <a:lnTo>
                          <a:pt x="2078" y="545"/>
                        </a:lnTo>
                        <a:lnTo>
                          <a:pt x="2057" y="531"/>
                        </a:lnTo>
                        <a:lnTo>
                          <a:pt x="2027" y="528"/>
                        </a:lnTo>
                        <a:lnTo>
                          <a:pt x="2045" y="476"/>
                        </a:lnTo>
                        <a:lnTo>
                          <a:pt x="2059" y="433"/>
                        </a:lnTo>
                        <a:lnTo>
                          <a:pt x="2107" y="425"/>
                        </a:lnTo>
                        <a:lnTo>
                          <a:pt x="2163" y="429"/>
                        </a:lnTo>
                        <a:lnTo>
                          <a:pt x="2172" y="419"/>
                        </a:lnTo>
                        <a:lnTo>
                          <a:pt x="2201" y="422"/>
                        </a:lnTo>
                        <a:lnTo>
                          <a:pt x="2218" y="438"/>
                        </a:lnTo>
                        <a:lnTo>
                          <a:pt x="2242" y="436"/>
                        </a:lnTo>
                        <a:lnTo>
                          <a:pt x="2273" y="430"/>
                        </a:lnTo>
                        <a:lnTo>
                          <a:pt x="2244" y="417"/>
                        </a:lnTo>
                        <a:lnTo>
                          <a:pt x="2244" y="380"/>
                        </a:lnTo>
                        <a:lnTo>
                          <a:pt x="2278" y="373"/>
                        </a:lnTo>
                        <a:lnTo>
                          <a:pt x="2324" y="399"/>
                        </a:lnTo>
                        <a:lnTo>
                          <a:pt x="2337" y="376"/>
                        </a:lnTo>
                        <a:lnTo>
                          <a:pt x="2325" y="358"/>
                        </a:lnTo>
                        <a:lnTo>
                          <a:pt x="2342" y="356"/>
                        </a:lnTo>
                        <a:lnTo>
                          <a:pt x="2367" y="386"/>
                        </a:lnTo>
                        <a:lnTo>
                          <a:pt x="2358" y="404"/>
                        </a:lnTo>
                        <a:lnTo>
                          <a:pt x="2355" y="426"/>
                        </a:lnTo>
                        <a:lnTo>
                          <a:pt x="2356" y="454"/>
                        </a:lnTo>
                        <a:lnTo>
                          <a:pt x="2335" y="459"/>
                        </a:lnTo>
                        <a:lnTo>
                          <a:pt x="2345" y="469"/>
                        </a:lnTo>
                        <a:lnTo>
                          <a:pt x="2345" y="482"/>
                        </a:lnTo>
                        <a:lnTo>
                          <a:pt x="2369" y="513"/>
                        </a:lnTo>
                        <a:lnTo>
                          <a:pt x="2428" y="564"/>
                        </a:lnTo>
                        <a:lnTo>
                          <a:pt x="2467" y="596"/>
                        </a:lnTo>
                        <a:lnTo>
                          <a:pt x="2489" y="612"/>
                        </a:lnTo>
                        <a:lnTo>
                          <a:pt x="2495" y="592"/>
                        </a:lnTo>
                        <a:lnTo>
                          <a:pt x="2478" y="568"/>
                        </a:lnTo>
                        <a:lnTo>
                          <a:pt x="2499" y="563"/>
                        </a:lnTo>
                        <a:lnTo>
                          <a:pt x="2480" y="536"/>
                        </a:lnTo>
                        <a:lnTo>
                          <a:pt x="2498" y="525"/>
                        </a:lnTo>
                        <a:lnTo>
                          <a:pt x="2481" y="515"/>
                        </a:lnTo>
                        <a:lnTo>
                          <a:pt x="2467" y="496"/>
                        </a:lnTo>
                        <a:lnTo>
                          <a:pt x="2483" y="496"/>
                        </a:lnTo>
                        <a:lnTo>
                          <a:pt x="2450" y="464"/>
                        </a:lnTo>
                        <a:lnTo>
                          <a:pt x="2425" y="459"/>
                        </a:lnTo>
                        <a:lnTo>
                          <a:pt x="2413" y="450"/>
                        </a:lnTo>
                        <a:lnTo>
                          <a:pt x="2410" y="429"/>
                        </a:lnTo>
                        <a:lnTo>
                          <a:pt x="2397" y="414"/>
                        </a:lnTo>
                        <a:lnTo>
                          <a:pt x="2424" y="417"/>
                        </a:lnTo>
                        <a:lnTo>
                          <a:pt x="2429" y="408"/>
                        </a:lnTo>
                        <a:lnTo>
                          <a:pt x="2446" y="416"/>
                        </a:lnTo>
                        <a:lnTo>
                          <a:pt x="2469" y="399"/>
                        </a:lnTo>
                        <a:lnTo>
                          <a:pt x="2511" y="414"/>
                        </a:lnTo>
                        <a:lnTo>
                          <a:pt x="2506" y="404"/>
                        </a:lnTo>
                        <a:lnTo>
                          <a:pt x="2513" y="391"/>
                        </a:lnTo>
                        <a:lnTo>
                          <a:pt x="2519" y="376"/>
                        </a:lnTo>
                        <a:lnTo>
                          <a:pt x="2530" y="373"/>
                        </a:lnTo>
                        <a:lnTo>
                          <a:pt x="2554" y="357"/>
                        </a:lnTo>
                        <a:lnTo>
                          <a:pt x="2591" y="362"/>
                        </a:lnTo>
                        <a:lnTo>
                          <a:pt x="2588" y="356"/>
                        </a:lnTo>
                        <a:lnTo>
                          <a:pt x="2573" y="347"/>
                        </a:lnTo>
                        <a:lnTo>
                          <a:pt x="2558" y="341"/>
                        </a:lnTo>
                        <a:lnTo>
                          <a:pt x="2524" y="324"/>
                        </a:lnTo>
                        <a:lnTo>
                          <a:pt x="2494" y="313"/>
                        </a:lnTo>
                        <a:lnTo>
                          <a:pt x="2517" y="314"/>
                        </a:lnTo>
                        <a:lnTo>
                          <a:pt x="2524" y="305"/>
                        </a:lnTo>
                        <a:lnTo>
                          <a:pt x="2524" y="305"/>
                        </a:lnTo>
                        <a:lnTo>
                          <a:pt x="2401" y="224"/>
                        </a:lnTo>
                        <a:lnTo>
                          <a:pt x="2366" y="214"/>
                        </a:lnTo>
                        <a:lnTo>
                          <a:pt x="2308" y="205"/>
                        </a:lnTo>
                        <a:lnTo>
                          <a:pt x="2278" y="206"/>
                        </a:lnTo>
                        <a:lnTo>
                          <a:pt x="2221" y="201"/>
                        </a:lnTo>
                        <a:lnTo>
                          <a:pt x="2228" y="210"/>
                        </a:lnTo>
                        <a:lnTo>
                          <a:pt x="2259" y="222"/>
                        </a:lnTo>
                        <a:lnTo>
                          <a:pt x="2250" y="229"/>
                        </a:lnTo>
                        <a:lnTo>
                          <a:pt x="2198" y="211"/>
                        </a:lnTo>
                        <a:lnTo>
                          <a:pt x="2172" y="213"/>
                        </a:lnTo>
                        <a:lnTo>
                          <a:pt x="2138" y="209"/>
                        </a:lnTo>
                        <a:lnTo>
                          <a:pt x="2112" y="210"/>
                        </a:lnTo>
                        <a:lnTo>
                          <a:pt x="2097" y="214"/>
                        </a:lnTo>
                        <a:lnTo>
                          <a:pt x="2070" y="208"/>
                        </a:lnTo>
                        <a:lnTo>
                          <a:pt x="2051" y="194"/>
                        </a:lnTo>
                        <a:lnTo>
                          <a:pt x="2027" y="185"/>
                        </a:lnTo>
                        <a:lnTo>
                          <a:pt x="1992" y="183"/>
                        </a:lnTo>
                        <a:lnTo>
                          <a:pt x="1937" y="186"/>
                        </a:lnTo>
                        <a:lnTo>
                          <a:pt x="1877" y="171"/>
                        </a:lnTo>
                        <a:lnTo>
                          <a:pt x="1848" y="160"/>
                        </a:lnTo>
                        <a:lnTo>
                          <a:pt x="1698" y="147"/>
                        </a:lnTo>
                        <a:lnTo>
                          <a:pt x="1691" y="155"/>
                        </a:lnTo>
                        <a:lnTo>
                          <a:pt x="1725" y="173"/>
                        </a:lnTo>
                        <a:lnTo>
                          <a:pt x="1697" y="170"/>
                        </a:lnTo>
                        <a:lnTo>
                          <a:pt x="1693" y="176"/>
                        </a:lnTo>
                        <a:lnTo>
                          <a:pt x="1657" y="170"/>
                        </a:lnTo>
                        <a:lnTo>
                          <a:pt x="1638" y="175"/>
                        </a:lnTo>
                        <a:lnTo>
                          <a:pt x="1604" y="167"/>
                        </a:lnTo>
                        <a:lnTo>
                          <a:pt x="1615" y="187"/>
                        </a:lnTo>
                        <a:lnTo>
                          <a:pt x="1581" y="179"/>
                        </a:lnTo>
                        <a:lnTo>
                          <a:pt x="1544" y="164"/>
                        </a:lnTo>
                        <a:lnTo>
                          <a:pt x="1543" y="155"/>
                        </a:lnTo>
                        <a:lnTo>
                          <a:pt x="1521" y="143"/>
                        </a:lnTo>
                        <a:lnTo>
                          <a:pt x="1484" y="134"/>
                        </a:lnTo>
                        <a:lnTo>
                          <a:pt x="1461" y="134"/>
                        </a:lnTo>
                        <a:lnTo>
                          <a:pt x="1426" y="130"/>
                        </a:lnTo>
                        <a:lnTo>
                          <a:pt x="1444" y="145"/>
                        </a:lnTo>
                        <a:lnTo>
                          <a:pt x="1380" y="141"/>
                        </a:lnTo>
                        <a:lnTo>
                          <a:pt x="1365" y="133"/>
                        </a:lnTo>
                        <a:lnTo>
                          <a:pt x="1315" y="130"/>
                        </a:lnTo>
                        <a:lnTo>
                          <a:pt x="1296" y="133"/>
                        </a:lnTo>
                        <a:lnTo>
                          <a:pt x="1296" y="138"/>
                        </a:lnTo>
                        <a:lnTo>
                          <a:pt x="1273" y="126"/>
                        </a:lnTo>
                        <a:lnTo>
                          <a:pt x="1265" y="129"/>
                        </a:lnTo>
                        <a:lnTo>
                          <a:pt x="1238" y="125"/>
                        </a:lnTo>
                        <a:lnTo>
                          <a:pt x="1217" y="122"/>
                        </a:lnTo>
                        <a:lnTo>
                          <a:pt x="1221" y="116"/>
                        </a:lnTo>
                        <a:lnTo>
                          <a:pt x="1246" y="106"/>
                        </a:lnTo>
                        <a:lnTo>
                          <a:pt x="1255" y="100"/>
                        </a:lnTo>
                        <a:lnTo>
                          <a:pt x="1245" y="91"/>
                        </a:lnTo>
                        <a:lnTo>
                          <a:pt x="1225" y="84"/>
                        </a:lnTo>
                        <a:lnTo>
                          <a:pt x="1182" y="75"/>
                        </a:lnTo>
                        <a:lnTo>
                          <a:pt x="1142" y="75"/>
                        </a:lnTo>
                        <a:lnTo>
                          <a:pt x="1135" y="80"/>
                        </a:lnTo>
                        <a:lnTo>
                          <a:pt x="1119" y="71"/>
                        </a:lnTo>
                        <a:lnTo>
                          <a:pt x="1119" y="71"/>
                        </a:lnTo>
                        <a:close/>
                        <a:moveTo>
                          <a:pt x="513" y="188"/>
                        </a:moveTo>
                        <a:lnTo>
                          <a:pt x="477" y="172"/>
                        </a:lnTo>
                        <a:lnTo>
                          <a:pt x="465" y="156"/>
                        </a:lnTo>
                        <a:lnTo>
                          <a:pt x="478" y="138"/>
                        </a:lnTo>
                        <a:lnTo>
                          <a:pt x="488" y="119"/>
                        </a:lnTo>
                        <a:lnTo>
                          <a:pt x="520" y="102"/>
                        </a:lnTo>
                        <a:lnTo>
                          <a:pt x="556" y="93"/>
                        </a:lnTo>
                        <a:lnTo>
                          <a:pt x="599" y="84"/>
                        </a:lnTo>
                        <a:lnTo>
                          <a:pt x="604" y="78"/>
                        </a:lnTo>
                        <a:lnTo>
                          <a:pt x="588" y="71"/>
                        </a:lnTo>
                        <a:lnTo>
                          <a:pt x="564" y="73"/>
                        </a:lnTo>
                        <a:lnTo>
                          <a:pt x="545" y="80"/>
                        </a:lnTo>
                        <a:lnTo>
                          <a:pt x="501" y="84"/>
                        </a:lnTo>
                        <a:lnTo>
                          <a:pt x="464" y="95"/>
                        </a:lnTo>
                        <a:lnTo>
                          <a:pt x="439" y="105"/>
                        </a:lnTo>
                        <a:lnTo>
                          <a:pt x="448" y="113"/>
                        </a:lnTo>
                        <a:lnTo>
                          <a:pt x="423" y="130"/>
                        </a:lnTo>
                        <a:lnTo>
                          <a:pt x="438" y="132"/>
                        </a:lnTo>
                        <a:lnTo>
                          <a:pt x="417" y="149"/>
                        </a:lnTo>
                        <a:lnTo>
                          <a:pt x="424" y="159"/>
                        </a:lnTo>
                        <a:lnTo>
                          <a:pt x="411" y="163"/>
                        </a:lnTo>
                        <a:lnTo>
                          <a:pt x="418" y="173"/>
                        </a:lnTo>
                        <a:lnTo>
                          <a:pt x="447" y="179"/>
                        </a:lnTo>
                        <a:lnTo>
                          <a:pt x="455" y="187"/>
                        </a:lnTo>
                        <a:lnTo>
                          <a:pt x="506" y="190"/>
                        </a:lnTo>
                        <a:lnTo>
                          <a:pt x="513" y="188"/>
                        </a:lnTo>
                        <a:lnTo>
                          <a:pt x="513" y="188"/>
                        </a:lnTo>
                        <a:close/>
                        <a:moveTo>
                          <a:pt x="1686" y="97"/>
                        </a:moveTo>
                        <a:lnTo>
                          <a:pt x="1620" y="86"/>
                        </a:lnTo>
                        <a:lnTo>
                          <a:pt x="1581" y="85"/>
                        </a:lnTo>
                        <a:lnTo>
                          <a:pt x="1568" y="89"/>
                        </a:lnTo>
                        <a:lnTo>
                          <a:pt x="1581" y="102"/>
                        </a:lnTo>
                        <a:lnTo>
                          <a:pt x="1628" y="113"/>
                        </a:lnTo>
                        <a:lnTo>
                          <a:pt x="1645" y="110"/>
                        </a:lnTo>
                        <a:lnTo>
                          <a:pt x="1697" y="110"/>
                        </a:lnTo>
                        <a:lnTo>
                          <a:pt x="1686" y="97"/>
                        </a:lnTo>
                        <a:close/>
                        <a:moveTo>
                          <a:pt x="1780" y="105"/>
                        </a:moveTo>
                        <a:lnTo>
                          <a:pt x="1736" y="100"/>
                        </a:lnTo>
                        <a:lnTo>
                          <a:pt x="1707" y="98"/>
                        </a:lnTo>
                        <a:lnTo>
                          <a:pt x="1712" y="103"/>
                        </a:lnTo>
                        <a:lnTo>
                          <a:pt x="1751" y="111"/>
                        </a:lnTo>
                        <a:lnTo>
                          <a:pt x="1777" y="113"/>
                        </a:lnTo>
                        <a:lnTo>
                          <a:pt x="1780" y="105"/>
                        </a:lnTo>
                        <a:lnTo>
                          <a:pt x="1780" y="105"/>
                        </a:lnTo>
                        <a:close/>
                        <a:moveTo>
                          <a:pt x="1734" y="141"/>
                        </a:moveTo>
                        <a:lnTo>
                          <a:pt x="1724" y="135"/>
                        </a:lnTo>
                        <a:lnTo>
                          <a:pt x="1693" y="128"/>
                        </a:lnTo>
                        <a:lnTo>
                          <a:pt x="1679" y="130"/>
                        </a:lnTo>
                        <a:lnTo>
                          <a:pt x="1675" y="138"/>
                        </a:lnTo>
                        <a:lnTo>
                          <a:pt x="1679" y="138"/>
                        </a:lnTo>
                        <a:lnTo>
                          <a:pt x="1712" y="141"/>
                        </a:lnTo>
                        <a:lnTo>
                          <a:pt x="1734" y="141"/>
                        </a:lnTo>
                        <a:close/>
                        <a:moveTo>
                          <a:pt x="2341" y="186"/>
                        </a:moveTo>
                        <a:lnTo>
                          <a:pt x="2319" y="173"/>
                        </a:lnTo>
                        <a:lnTo>
                          <a:pt x="2313" y="181"/>
                        </a:lnTo>
                        <a:lnTo>
                          <a:pt x="2327" y="187"/>
                        </a:lnTo>
                        <a:lnTo>
                          <a:pt x="2341" y="186"/>
                        </a:lnTo>
                        <a:close/>
                        <a:moveTo>
                          <a:pt x="54" y="537"/>
                        </a:moveTo>
                        <a:lnTo>
                          <a:pt x="52" y="532"/>
                        </a:lnTo>
                        <a:lnTo>
                          <a:pt x="52" y="525"/>
                        </a:lnTo>
                        <a:lnTo>
                          <a:pt x="45" y="521"/>
                        </a:lnTo>
                        <a:lnTo>
                          <a:pt x="26" y="518"/>
                        </a:lnTo>
                        <a:lnTo>
                          <a:pt x="2" y="525"/>
                        </a:lnTo>
                        <a:lnTo>
                          <a:pt x="0" y="535"/>
                        </a:lnTo>
                        <a:lnTo>
                          <a:pt x="21" y="537"/>
                        </a:lnTo>
                        <a:lnTo>
                          <a:pt x="54" y="537"/>
                        </a:lnTo>
                        <a:close/>
                        <a:moveTo>
                          <a:pt x="2256" y="619"/>
                        </a:moveTo>
                        <a:lnTo>
                          <a:pt x="2229" y="595"/>
                        </a:lnTo>
                        <a:lnTo>
                          <a:pt x="2211" y="573"/>
                        </a:lnTo>
                        <a:lnTo>
                          <a:pt x="2185" y="551"/>
                        </a:lnTo>
                        <a:lnTo>
                          <a:pt x="2167" y="536"/>
                        </a:lnTo>
                        <a:lnTo>
                          <a:pt x="2162" y="539"/>
                        </a:lnTo>
                        <a:lnTo>
                          <a:pt x="2178" y="549"/>
                        </a:lnTo>
                        <a:lnTo>
                          <a:pt x="2172" y="560"/>
                        </a:lnTo>
                        <a:lnTo>
                          <a:pt x="2197" y="592"/>
                        </a:lnTo>
                        <a:lnTo>
                          <a:pt x="2226" y="614"/>
                        </a:lnTo>
                        <a:lnTo>
                          <a:pt x="2250" y="645"/>
                        </a:lnTo>
                        <a:lnTo>
                          <a:pt x="2258" y="662"/>
                        </a:lnTo>
                        <a:lnTo>
                          <a:pt x="2279" y="687"/>
                        </a:lnTo>
                        <a:lnTo>
                          <a:pt x="2293" y="709"/>
                        </a:lnTo>
                        <a:lnTo>
                          <a:pt x="2311" y="729"/>
                        </a:lnTo>
                        <a:lnTo>
                          <a:pt x="2310" y="711"/>
                        </a:lnTo>
                        <a:lnTo>
                          <a:pt x="2334" y="725"/>
                        </a:lnTo>
                        <a:lnTo>
                          <a:pt x="2323" y="709"/>
                        </a:lnTo>
                        <a:lnTo>
                          <a:pt x="2287" y="685"/>
                        </a:lnTo>
                        <a:lnTo>
                          <a:pt x="2274" y="651"/>
                        </a:lnTo>
                        <a:lnTo>
                          <a:pt x="2307" y="659"/>
                        </a:lnTo>
                        <a:lnTo>
                          <a:pt x="2256" y="619"/>
                        </a:lnTo>
                        <a:lnTo>
                          <a:pt x="2256" y="61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55D24AB-4482-335E-6429-3EDC091AF4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5175" y="3270251"/>
                    <a:ext cx="701675" cy="596900"/>
                  </a:xfrm>
                  <a:custGeom>
                    <a:avLst/>
                    <a:gdLst>
                      <a:gd name="T0" fmla="*/ 201 w 442"/>
                      <a:gd name="T1" fmla="*/ 71 h 376"/>
                      <a:gd name="T2" fmla="*/ 107 w 442"/>
                      <a:gd name="T3" fmla="*/ 6 h 376"/>
                      <a:gd name="T4" fmla="*/ 79 w 442"/>
                      <a:gd name="T5" fmla="*/ 3 h 376"/>
                      <a:gd name="T6" fmla="*/ 63 w 442"/>
                      <a:gd name="T7" fmla="*/ 39 h 376"/>
                      <a:gd name="T8" fmla="*/ 54 w 442"/>
                      <a:gd name="T9" fmla="*/ 51 h 376"/>
                      <a:gd name="T10" fmla="*/ 35 w 442"/>
                      <a:gd name="T11" fmla="*/ 63 h 376"/>
                      <a:gd name="T12" fmla="*/ 4 w 442"/>
                      <a:gd name="T13" fmla="*/ 67 h 376"/>
                      <a:gd name="T14" fmla="*/ 2 w 442"/>
                      <a:gd name="T15" fmla="*/ 84 h 376"/>
                      <a:gd name="T16" fmla="*/ 10 w 442"/>
                      <a:gd name="T17" fmla="*/ 97 h 376"/>
                      <a:gd name="T18" fmla="*/ 36 w 442"/>
                      <a:gd name="T19" fmla="*/ 132 h 376"/>
                      <a:gd name="T20" fmla="*/ 52 w 442"/>
                      <a:gd name="T21" fmla="*/ 156 h 376"/>
                      <a:gd name="T22" fmla="*/ 58 w 442"/>
                      <a:gd name="T23" fmla="*/ 173 h 376"/>
                      <a:gd name="T24" fmla="*/ 76 w 442"/>
                      <a:gd name="T25" fmla="*/ 192 h 376"/>
                      <a:gd name="T26" fmla="*/ 100 w 442"/>
                      <a:gd name="T27" fmla="*/ 227 h 376"/>
                      <a:gd name="T28" fmla="*/ 103 w 442"/>
                      <a:gd name="T29" fmla="*/ 258 h 376"/>
                      <a:gd name="T30" fmla="*/ 128 w 442"/>
                      <a:gd name="T31" fmla="*/ 284 h 376"/>
                      <a:gd name="T32" fmla="*/ 150 w 442"/>
                      <a:gd name="T33" fmla="*/ 321 h 376"/>
                      <a:gd name="T34" fmla="*/ 173 w 442"/>
                      <a:gd name="T35" fmla="*/ 349 h 376"/>
                      <a:gd name="T36" fmla="*/ 183 w 442"/>
                      <a:gd name="T37" fmla="*/ 366 h 376"/>
                      <a:gd name="T38" fmla="*/ 194 w 442"/>
                      <a:gd name="T39" fmla="*/ 367 h 376"/>
                      <a:gd name="T40" fmla="*/ 196 w 442"/>
                      <a:gd name="T41" fmla="*/ 346 h 376"/>
                      <a:gd name="T42" fmla="*/ 211 w 442"/>
                      <a:gd name="T43" fmla="*/ 351 h 376"/>
                      <a:gd name="T44" fmla="*/ 239 w 442"/>
                      <a:gd name="T45" fmla="*/ 353 h 376"/>
                      <a:gd name="T46" fmla="*/ 267 w 442"/>
                      <a:gd name="T47" fmla="*/ 353 h 376"/>
                      <a:gd name="T48" fmla="*/ 282 w 442"/>
                      <a:gd name="T49" fmla="*/ 357 h 376"/>
                      <a:gd name="T50" fmla="*/ 313 w 442"/>
                      <a:gd name="T51" fmla="*/ 322 h 376"/>
                      <a:gd name="T52" fmla="*/ 432 w 442"/>
                      <a:gd name="T53" fmla="*/ 289 h 376"/>
                      <a:gd name="T54" fmla="*/ 431 w 442"/>
                      <a:gd name="T55" fmla="*/ 225 h 376"/>
                      <a:gd name="T56" fmla="*/ 365 w 442"/>
                      <a:gd name="T57" fmla="*/ 217 h 376"/>
                      <a:gd name="T58" fmla="*/ 353 w 442"/>
                      <a:gd name="T59" fmla="*/ 188 h 376"/>
                      <a:gd name="T60" fmla="*/ 343 w 442"/>
                      <a:gd name="T61" fmla="*/ 181 h 376"/>
                      <a:gd name="T62" fmla="*/ 333 w 442"/>
                      <a:gd name="T63" fmla="*/ 170 h 376"/>
                      <a:gd name="T64" fmla="*/ 323 w 442"/>
                      <a:gd name="T65" fmla="*/ 156 h 376"/>
                      <a:gd name="T66" fmla="*/ 321 w 442"/>
                      <a:gd name="T67" fmla="*/ 140 h 376"/>
                      <a:gd name="T68" fmla="*/ 304 w 442"/>
                      <a:gd name="T69" fmla="*/ 120 h 376"/>
                      <a:gd name="T70" fmla="*/ 288 w 442"/>
                      <a:gd name="T71" fmla="*/ 106 h 376"/>
                      <a:gd name="T72" fmla="*/ 264 w 442"/>
                      <a:gd name="T73" fmla="*/ 86 h 376"/>
                      <a:gd name="T74" fmla="*/ 240 w 442"/>
                      <a:gd name="T75" fmla="*/ 72 h 3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42" h="376">
                        <a:moveTo>
                          <a:pt x="240" y="72"/>
                        </a:moveTo>
                        <a:lnTo>
                          <a:pt x="201" y="71"/>
                        </a:lnTo>
                        <a:lnTo>
                          <a:pt x="139" y="23"/>
                        </a:lnTo>
                        <a:lnTo>
                          <a:pt x="107" y="6"/>
                        </a:lnTo>
                        <a:lnTo>
                          <a:pt x="82" y="0"/>
                        </a:lnTo>
                        <a:lnTo>
                          <a:pt x="79" y="3"/>
                        </a:lnTo>
                        <a:lnTo>
                          <a:pt x="40" y="15"/>
                        </a:lnTo>
                        <a:lnTo>
                          <a:pt x="63" y="39"/>
                        </a:lnTo>
                        <a:lnTo>
                          <a:pt x="57" y="43"/>
                        </a:lnTo>
                        <a:lnTo>
                          <a:pt x="54" y="51"/>
                        </a:lnTo>
                        <a:lnTo>
                          <a:pt x="39" y="54"/>
                        </a:lnTo>
                        <a:lnTo>
                          <a:pt x="35" y="63"/>
                        </a:lnTo>
                        <a:lnTo>
                          <a:pt x="27" y="71"/>
                        </a:lnTo>
                        <a:lnTo>
                          <a:pt x="4" y="67"/>
                        </a:lnTo>
                        <a:lnTo>
                          <a:pt x="2" y="76"/>
                        </a:lnTo>
                        <a:lnTo>
                          <a:pt x="2" y="84"/>
                        </a:lnTo>
                        <a:lnTo>
                          <a:pt x="0" y="97"/>
                        </a:lnTo>
                        <a:lnTo>
                          <a:pt x="10" y="97"/>
                        </a:lnTo>
                        <a:lnTo>
                          <a:pt x="22" y="114"/>
                        </a:lnTo>
                        <a:lnTo>
                          <a:pt x="36" y="132"/>
                        </a:lnTo>
                        <a:lnTo>
                          <a:pt x="45" y="150"/>
                        </a:lnTo>
                        <a:lnTo>
                          <a:pt x="52" y="156"/>
                        </a:lnTo>
                        <a:lnTo>
                          <a:pt x="58" y="168"/>
                        </a:lnTo>
                        <a:lnTo>
                          <a:pt x="58" y="173"/>
                        </a:lnTo>
                        <a:lnTo>
                          <a:pt x="65" y="187"/>
                        </a:lnTo>
                        <a:lnTo>
                          <a:pt x="76" y="192"/>
                        </a:lnTo>
                        <a:lnTo>
                          <a:pt x="86" y="201"/>
                        </a:lnTo>
                        <a:lnTo>
                          <a:pt x="100" y="227"/>
                        </a:lnTo>
                        <a:lnTo>
                          <a:pt x="100" y="241"/>
                        </a:lnTo>
                        <a:lnTo>
                          <a:pt x="103" y="258"/>
                        </a:lnTo>
                        <a:lnTo>
                          <a:pt x="118" y="281"/>
                        </a:lnTo>
                        <a:lnTo>
                          <a:pt x="128" y="284"/>
                        </a:lnTo>
                        <a:lnTo>
                          <a:pt x="143" y="301"/>
                        </a:lnTo>
                        <a:lnTo>
                          <a:pt x="150" y="321"/>
                        </a:lnTo>
                        <a:lnTo>
                          <a:pt x="162" y="340"/>
                        </a:lnTo>
                        <a:lnTo>
                          <a:pt x="173" y="349"/>
                        </a:lnTo>
                        <a:lnTo>
                          <a:pt x="175" y="358"/>
                        </a:lnTo>
                        <a:lnTo>
                          <a:pt x="183" y="366"/>
                        </a:lnTo>
                        <a:lnTo>
                          <a:pt x="185" y="376"/>
                        </a:lnTo>
                        <a:lnTo>
                          <a:pt x="194" y="367"/>
                        </a:lnTo>
                        <a:lnTo>
                          <a:pt x="192" y="358"/>
                        </a:lnTo>
                        <a:lnTo>
                          <a:pt x="196" y="346"/>
                        </a:lnTo>
                        <a:lnTo>
                          <a:pt x="205" y="353"/>
                        </a:lnTo>
                        <a:lnTo>
                          <a:pt x="211" y="351"/>
                        </a:lnTo>
                        <a:lnTo>
                          <a:pt x="235" y="350"/>
                        </a:lnTo>
                        <a:lnTo>
                          <a:pt x="239" y="353"/>
                        </a:lnTo>
                        <a:lnTo>
                          <a:pt x="258" y="354"/>
                        </a:lnTo>
                        <a:lnTo>
                          <a:pt x="267" y="353"/>
                        </a:lnTo>
                        <a:lnTo>
                          <a:pt x="272" y="361"/>
                        </a:lnTo>
                        <a:lnTo>
                          <a:pt x="282" y="357"/>
                        </a:lnTo>
                        <a:lnTo>
                          <a:pt x="295" y="332"/>
                        </a:lnTo>
                        <a:lnTo>
                          <a:pt x="313" y="322"/>
                        </a:lnTo>
                        <a:lnTo>
                          <a:pt x="372" y="312"/>
                        </a:lnTo>
                        <a:lnTo>
                          <a:pt x="432" y="289"/>
                        </a:lnTo>
                        <a:lnTo>
                          <a:pt x="442" y="241"/>
                        </a:lnTo>
                        <a:lnTo>
                          <a:pt x="431" y="225"/>
                        </a:lnTo>
                        <a:lnTo>
                          <a:pt x="427" y="229"/>
                        </a:lnTo>
                        <a:lnTo>
                          <a:pt x="365" y="217"/>
                        </a:lnTo>
                        <a:lnTo>
                          <a:pt x="354" y="194"/>
                        </a:lnTo>
                        <a:lnTo>
                          <a:pt x="353" y="188"/>
                        </a:lnTo>
                        <a:lnTo>
                          <a:pt x="349" y="179"/>
                        </a:lnTo>
                        <a:lnTo>
                          <a:pt x="343" y="181"/>
                        </a:lnTo>
                        <a:lnTo>
                          <a:pt x="337" y="176"/>
                        </a:lnTo>
                        <a:lnTo>
                          <a:pt x="333" y="170"/>
                        </a:lnTo>
                        <a:lnTo>
                          <a:pt x="329" y="162"/>
                        </a:lnTo>
                        <a:lnTo>
                          <a:pt x="323" y="156"/>
                        </a:lnTo>
                        <a:lnTo>
                          <a:pt x="319" y="147"/>
                        </a:lnTo>
                        <a:lnTo>
                          <a:pt x="321" y="140"/>
                        </a:lnTo>
                        <a:lnTo>
                          <a:pt x="319" y="129"/>
                        </a:lnTo>
                        <a:lnTo>
                          <a:pt x="304" y="120"/>
                        </a:lnTo>
                        <a:lnTo>
                          <a:pt x="299" y="112"/>
                        </a:lnTo>
                        <a:lnTo>
                          <a:pt x="288" y="106"/>
                        </a:lnTo>
                        <a:lnTo>
                          <a:pt x="278" y="86"/>
                        </a:lnTo>
                        <a:lnTo>
                          <a:pt x="264" y="86"/>
                        </a:lnTo>
                        <a:lnTo>
                          <a:pt x="257" y="74"/>
                        </a:lnTo>
                        <a:lnTo>
                          <a:pt x="240" y="72"/>
                        </a:lnTo>
                        <a:lnTo>
                          <a:pt x="240" y="7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F321B76-6C96-D2A1-5F9B-9A2CDED4E8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26287" y="3076576"/>
                    <a:ext cx="192087" cy="187325"/>
                  </a:xfrm>
                  <a:custGeom>
                    <a:avLst/>
                    <a:gdLst>
                      <a:gd name="T0" fmla="*/ 64 w 121"/>
                      <a:gd name="T1" fmla="*/ 94 h 118"/>
                      <a:gd name="T2" fmla="*/ 105 w 121"/>
                      <a:gd name="T3" fmla="*/ 68 h 118"/>
                      <a:gd name="T4" fmla="*/ 108 w 121"/>
                      <a:gd name="T5" fmla="*/ 39 h 118"/>
                      <a:gd name="T6" fmla="*/ 104 w 121"/>
                      <a:gd name="T7" fmla="*/ 22 h 118"/>
                      <a:gd name="T8" fmla="*/ 114 w 121"/>
                      <a:gd name="T9" fmla="*/ 15 h 118"/>
                      <a:gd name="T10" fmla="*/ 121 w 121"/>
                      <a:gd name="T11" fmla="*/ 0 h 118"/>
                      <a:gd name="T12" fmla="*/ 99 w 121"/>
                      <a:gd name="T13" fmla="*/ 4 h 118"/>
                      <a:gd name="T14" fmla="*/ 89 w 121"/>
                      <a:gd name="T15" fmla="*/ 4 h 118"/>
                      <a:gd name="T16" fmla="*/ 67 w 121"/>
                      <a:gd name="T17" fmla="*/ 13 h 118"/>
                      <a:gd name="T18" fmla="*/ 51 w 121"/>
                      <a:gd name="T19" fmla="*/ 13 h 118"/>
                      <a:gd name="T20" fmla="*/ 40 w 121"/>
                      <a:gd name="T21" fmla="*/ 9 h 118"/>
                      <a:gd name="T22" fmla="*/ 20 w 121"/>
                      <a:gd name="T23" fmla="*/ 15 h 118"/>
                      <a:gd name="T24" fmla="*/ 13 w 121"/>
                      <a:gd name="T25" fmla="*/ 11 h 118"/>
                      <a:gd name="T26" fmla="*/ 13 w 121"/>
                      <a:gd name="T27" fmla="*/ 24 h 118"/>
                      <a:gd name="T28" fmla="*/ 8 w 121"/>
                      <a:gd name="T29" fmla="*/ 29 h 118"/>
                      <a:gd name="T30" fmla="*/ 4 w 121"/>
                      <a:gd name="T31" fmla="*/ 35 h 118"/>
                      <a:gd name="T32" fmla="*/ 0 w 121"/>
                      <a:gd name="T33" fmla="*/ 44 h 118"/>
                      <a:gd name="T34" fmla="*/ 5 w 121"/>
                      <a:gd name="T35" fmla="*/ 63 h 118"/>
                      <a:gd name="T36" fmla="*/ 13 w 121"/>
                      <a:gd name="T37" fmla="*/ 64 h 118"/>
                      <a:gd name="T38" fmla="*/ 18 w 121"/>
                      <a:gd name="T39" fmla="*/ 73 h 118"/>
                      <a:gd name="T40" fmla="*/ 8 w 121"/>
                      <a:gd name="T41" fmla="*/ 82 h 118"/>
                      <a:gd name="T42" fmla="*/ 5 w 121"/>
                      <a:gd name="T43" fmla="*/ 95 h 118"/>
                      <a:gd name="T44" fmla="*/ 6 w 121"/>
                      <a:gd name="T45" fmla="*/ 105 h 118"/>
                      <a:gd name="T46" fmla="*/ 4 w 121"/>
                      <a:gd name="T47" fmla="*/ 109 h 118"/>
                      <a:gd name="T48" fmla="*/ 4 w 121"/>
                      <a:gd name="T49" fmla="*/ 109 h 118"/>
                      <a:gd name="T50" fmla="*/ 28 w 121"/>
                      <a:gd name="T51" fmla="*/ 118 h 118"/>
                      <a:gd name="T52" fmla="*/ 64 w 121"/>
                      <a:gd name="T53" fmla="*/ 94 h 118"/>
                      <a:gd name="T54" fmla="*/ 64 w 121"/>
                      <a:gd name="T55" fmla="*/ 94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21" h="118">
                        <a:moveTo>
                          <a:pt x="64" y="94"/>
                        </a:moveTo>
                        <a:lnTo>
                          <a:pt x="105" y="68"/>
                        </a:lnTo>
                        <a:lnTo>
                          <a:pt x="108" y="39"/>
                        </a:lnTo>
                        <a:lnTo>
                          <a:pt x="104" y="22"/>
                        </a:lnTo>
                        <a:lnTo>
                          <a:pt x="114" y="15"/>
                        </a:lnTo>
                        <a:lnTo>
                          <a:pt x="121" y="0"/>
                        </a:lnTo>
                        <a:lnTo>
                          <a:pt x="99" y="4"/>
                        </a:lnTo>
                        <a:lnTo>
                          <a:pt x="89" y="4"/>
                        </a:lnTo>
                        <a:lnTo>
                          <a:pt x="67" y="13"/>
                        </a:lnTo>
                        <a:lnTo>
                          <a:pt x="51" y="13"/>
                        </a:lnTo>
                        <a:lnTo>
                          <a:pt x="40" y="9"/>
                        </a:lnTo>
                        <a:lnTo>
                          <a:pt x="20" y="15"/>
                        </a:lnTo>
                        <a:lnTo>
                          <a:pt x="13" y="11"/>
                        </a:lnTo>
                        <a:lnTo>
                          <a:pt x="13" y="24"/>
                        </a:lnTo>
                        <a:lnTo>
                          <a:pt x="8" y="29"/>
                        </a:lnTo>
                        <a:lnTo>
                          <a:pt x="4" y="35"/>
                        </a:lnTo>
                        <a:lnTo>
                          <a:pt x="0" y="44"/>
                        </a:lnTo>
                        <a:lnTo>
                          <a:pt x="5" y="63"/>
                        </a:lnTo>
                        <a:lnTo>
                          <a:pt x="13" y="64"/>
                        </a:lnTo>
                        <a:lnTo>
                          <a:pt x="18" y="73"/>
                        </a:lnTo>
                        <a:lnTo>
                          <a:pt x="8" y="82"/>
                        </a:lnTo>
                        <a:lnTo>
                          <a:pt x="5" y="95"/>
                        </a:lnTo>
                        <a:lnTo>
                          <a:pt x="6" y="105"/>
                        </a:lnTo>
                        <a:lnTo>
                          <a:pt x="4" y="109"/>
                        </a:lnTo>
                        <a:lnTo>
                          <a:pt x="4" y="109"/>
                        </a:lnTo>
                        <a:lnTo>
                          <a:pt x="28" y="118"/>
                        </a:lnTo>
                        <a:lnTo>
                          <a:pt x="64" y="94"/>
                        </a:lnTo>
                        <a:lnTo>
                          <a:pt x="64" y="9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D236656-0DCE-ADE1-DDFC-6F2AA1A629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94800" y="3713163"/>
                    <a:ext cx="290512" cy="555625"/>
                  </a:xfrm>
                  <a:custGeom>
                    <a:avLst/>
                    <a:gdLst>
                      <a:gd name="T0" fmla="*/ 183 w 183"/>
                      <a:gd name="T1" fmla="*/ 135 h 350"/>
                      <a:gd name="T2" fmla="*/ 161 w 183"/>
                      <a:gd name="T3" fmla="*/ 94 h 350"/>
                      <a:gd name="T4" fmla="*/ 138 w 183"/>
                      <a:gd name="T5" fmla="*/ 51 h 350"/>
                      <a:gd name="T6" fmla="*/ 119 w 183"/>
                      <a:gd name="T7" fmla="*/ 59 h 350"/>
                      <a:gd name="T8" fmla="*/ 100 w 183"/>
                      <a:gd name="T9" fmla="*/ 55 h 350"/>
                      <a:gd name="T10" fmla="*/ 77 w 183"/>
                      <a:gd name="T11" fmla="*/ 47 h 350"/>
                      <a:gd name="T12" fmla="*/ 64 w 183"/>
                      <a:gd name="T13" fmla="*/ 21 h 350"/>
                      <a:gd name="T14" fmla="*/ 51 w 183"/>
                      <a:gd name="T15" fmla="*/ 0 h 350"/>
                      <a:gd name="T16" fmla="*/ 29 w 183"/>
                      <a:gd name="T17" fmla="*/ 16 h 350"/>
                      <a:gd name="T18" fmla="*/ 9 w 183"/>
                      <a:gd name="T19" fmla="*/ 43 h 350"/>
                      <a:gd name="T20" fmla="*/ 14 w 183"/>
                      <a:gd name="T21" fmla="*/ 68 h 350"/>
                      <a:gd name="T22" fmla="*/ 40 w 183"/>
                      <a:gd name="T23" fmla="*/ 101 h 350"/>
                      <a:gd name="T24" fmla="*/ 28 w 183"/>
                      <a:gd name="T25" fmla="*/ 126 h 350"/>
                      <a:gd name="T26" fmla="*/ 51 w 183"/>
                      <a:gd name="T27" fmla="*/ 157 h 350"/>
                      <a:gd name="T28" fmla="*/ 55 w 183"/>
                      <a:gd name="T29" fmla="*/ 181 h 350"/>
                      <a:gd name="T30" fmla="*/ 56 w 183"/>
                      <a:gd name="T31" fmla="*/ 225 h 350"/>
                      <a:gd name="T32" fmla="*/ 42 w 183"/>
                      <a:gd name="T33" fmla="*/ 271 h 350"/>
                      <a:gd name="T34" fmla="*/ 46 w 183"/>
                      <a:gd name="T35" fmla="*/ 299 h 350"/>
                      <a:gd name="T36" fmla="*/ 59 w 183"/>
                      <a:gd name="T37" fmla="*/ 298 h 350"/>
                      <a:gd name="T38" fmla="*/ 75 w 183"/>
                      <a:gd name="T39" fmla="*/ 322 h 350"/>
                      <a:gd name="T40" fmla="*/ 88 w 183"/>
                      <a:gd name="T41" fmla="*/ 328 h 350"/>
                      <a:gd name="T42" fmla="*/ 108 w 183"/>
                      <a:gd name="T43" fmla="*/ 350 h 350"/>
                      <a:gd name="T44" fmla="*/ 127 w 183"/>
                      <a:gd name="T45" fmla="*/ 337 h 350"/>
                      <a:gd name="T46" fmla="*/ 103 w 183"/>
                      <a:gd name="T47" fmla="*/ 322 h 350"/>
                      <a:gd name="T48" fmla="*/ 86 w 183"/>
                      <a:gd name="T49" fmla="*/ 288 h 350"/>
                      <a:gd name="T50" fmla="*/ 62 w 183"/>
                      <a:gd name="T51" fmla="*/ 266 h 350"/>
                      <a:gd name="T52" fmla="*/ 65 w 183"/>
                      <a:gd name="T53" fmla="*/ 228 h 350"/>
                      <a:gd name="T54" fmla="*/ 72 w 183"/>
                      <a:gd name="T55" fmla="*/ 167 h 350"/>
                      <a:gd name="T56" fmla="*/ 90 w 183"/>
                      <a:gd name="T57" fmla="*/ 185 h 350"/>
                      <a:gd name="T58" fmla="*/ 127 w 183"/>
                      <a:gd name="T59" fmla="*/ 195 h 350"/>
                      <a:gd name="T60" fmla="*/ 130 w 183"/>
                      <a:gd name="T61" fmla="*/ 147 h 350"/>
                      <a:gd name="T62" fmla="*/ 177 w 183"/>
                      <a:gd name="T63" fmla="*/ 146 h 3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83" h="350">
                        <a:moveTo>
                          <a:pt x="177" y="146"/>
                        </a:moveTo>
                        <a:lnTo>
                          <a:pt x="183" y="135"/>
                        </a:lnTo>
                        <a:lnTo>
                          <a:pt x="181" y="115"/>
                        </a:lnTo>
                        <a:lnTo>
                          <a:pt x="161" y="94"/>
                        </a:lnTo>
                        <a:lnTo>
                          <a:pt x="156" y="71"/>
                        </a:lnTo>
                        <a:lnTo>
                          <a:pt x="138" y="51"/>
                        </a:lnTo>
                        <a:lnTo>
                          <a:pt x="122" y="50"/>
                        </a:lnTo>
                        <a:lnTo>
                          <a:pt x="119" y="59"/>
                        </a:lnTo>
                        <a:lnTo>
                          <a:pt x="107" y="59"/>
                        </a:lnTo>
                        <a:lnTo>
                          <a:pt x="100" y="55"/>
                        </a:lnTo>
                        <a:lnTo>
                          <a:pt x="81" y="69"/>
                        </a:lnTo>
                        <a:lnTo>
                          <a:pt x="77" y="47"/>
                        </a:lnTo>
                        <a:lnTo>
                          <a:pt x="78" y="22"/>
                        </a:lnTo>
                        <a:lnTo>
                          <a:pt x="64" y="21"/>
                        </a:lnTo>
                        <a:lnTo>
                          <a:pt x="60" y="7"/>
                        </a:lnTo>
                        <a:lnTo>
                          <a:pt x="51" y="0"/>
                        </a:lnTo>
                        <a:lnTo>
                          <a:pt x="40" y="5"/>
                        </a:lnTo>
                        <a:lnTo>
                          <a:pt x="29" y="16"/>
                        </a:lnTo>
                        <a:lnTo>
                          <a:pt x="14" y="17"/>
                        </a:lnTo>
                        <a:lnTo>
                          <a:pt x="9" y="43"/>
                        </a:lnTo>
                        <a:lnTo>
                          <a:pt x="0" y="46"/>
                        </a:lnTo>
                        <a:lnTo>
                          <a:pt x="14" y="68"/>
                        </a:lnTo>
                        <a:lnTo>
                          <a:pt x="29" y="85"/>
                        </a:lnTo>
                        <a:lnTo>
                          <a:pt x="40" y="101"/>
                        </a:lnTo>
                        <a:lnTo>
                          <a:pt x="35" y="121"/>
                        </a:lnTo>
                        <a:lnTo>
                          <a:pt x="28" y="126"/>
                        </a:lnTo>
                        <a:lnTo>
                          <a:pt x="35" y="137"/>
                        </a:lnTo>
                        <a:lnTo>
                          <a:pt x="51" y="157"/>
                        </a:lnTo>
                        <a:lnTo>
                          <a:pt x="55" y="170"/>
                        </a:lnTo>
                        <a:lnTo>
                          <a:pt x="55" y="181"/>
                        </a:lnTo>
                        <a:lnTo>
                          <a:pt x="66" y="202"/>
                        </a:lnTo>
                        <a:lnTo>
                          <a:pt x="56" y="225"/>
                        </a:lnTo>
                        <a:lnTo>
                          <a:pt x="47" y="249"/>
                        </a:lnTo>
                        <a:lnTo>
                          <a:pt x="42" y="271"/>
                        </a:lnTo>
                        <a:lnTo>
                          <a:pt x="42" y="286"/>
                        </a:lnTo>
                        <a:lnTo>
                          <a:pt x="46" y="299"/>
                        </a:lnTo>
                        <a:lnTo>
                          <a:pt x="49" y="285"/>
                        </a:lnTo>
                        <a:lnTo>
                          <a:pt x="59" y="298"/>
                        </a:lnTo>
                        <a:lnTo>
                          <a:pt x="71" y="311"/>
                        </a:lnTo>
                        <a:lnTo>
                          <a:pt x="75" y="322"/>
                        </a:lnTo>
                        <a:lnTo>
                          <a:pt x="85" y="331"/>
                        </a:lnTo>
                        <a:lnTo>
                          <a:pt x="88" y="328"/>
                        </a:lnTo>
                        <a:lnTo>
                          <a:pt x="105" y="338"/>
                        </a:lnTo>
                        <a:lnTo>
                          <a:pt x="108" y="350"/>
                        </a:lnTo>
                        <a:lnTo>
                          <a:pt x="122" y="347"/>
                        </a:lnTo>
                        <a:lnTo>
                          <a:pt x="127" y="337"/>
                        </a:lnTo>
                        <a:lnTo>
                          <a:pt x="116" y="325"/>
                        </a:lnTo>
                        <a:lnTo>
                          <a:pt x="103" y="322"/>
                        </a:lnTo>
                        <a:lnTo>
                          <a:pt x="91" y="309"/>
                        </a:lnTo>
                        <a:lnTo>
                          <a:pt x="86" y="288"/>
                        </a:lnTo>
                        <a:lnTo>
                          <a:pt x="76" y="266"/>
                        </a:lnTo>
                        <a:lnTo>
                          <a:pt x="62" y="266"/>
                        </a:lnTo>
                        <a:lnTo>
                          <a:pt x="60" y="248"/>
                        </a:lnTo>
                        <a:lnTo>
                          <a:pt x="65" y="228"/>
                        </a:lnTo>
                        <a:lnTo>
                          <a:pt x="73" y="193"/>
                        </a:lnTo>
                        <a:lnTo>
                          <a:pt x="72" y="167"/>
                        </a:lnTo>
                        <a:lnTo>
                          <a:pt x="91" y="166"/>
                        </a:lnTo>
                        <a:lnTo>
                          <a:pt x="90" y="185"/>
                        </a:lnTo>
                        <a:lnTo>
                          <a:pt x="107" y="185"/>
                        </a:lnTo>
                        <a:lnTo>
                          <a:pt x="127" y="195"/>
                        </a:lnTo>
                        <a:lnTo>
                          <a:pt x="119" y="167"/>
                        </a:lnTo>
                        <a:lnTo>
                          <a:pt x="130" y="147"/>
                        </a:lnTo>
                        <a:lnTo>
                          <a:pt x="157" y="143"/>
                        </a:lnTo>
                        <a:lnTo>
                          <a:pt x="177" y="146"/>
                        </a:lnTo>
                        <a:lnTo>
                          <a:pt x="177" y="14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9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7D7877C-65A9-6F39-7F16-441D68687A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80375" y="2936876"/>
                    <a:ext cx="252412" cy="158750"/>
                  </a:xfrm>
                  <a:custGeom>
                    <a:avLst/>
                    <a:gdLst>
                      <a:gd name="T0" fmla="*/ 62 w 159"/>
                      <a:gd name="T1" fmla="*/ 16 h 100"/>
                      <a:gd name="T2" fmla="*/ 55 w 159"/>
                      <a:gd name="T3" fmla="*/ 17 h 100"/>
                      <a:gd name="T4" fmla="*/ 50 w 159"/>
                      <a:gd name="T5" fmla="*/ 10 h 100"/>
                      <a:gd name="T6" fmla="*/ 51 w 159"/>
                      <a:gd name="T7" fmla="*/ 0 h 100"/>
                      <a:gd name="T8" fmla="*/ 27 w 159"/>
                      <a:gd name="T9" fmla="*/ 5 h 100"/>
                      <a:gd name="T10" fmla="*/ 25 w 159"/>
                      <a:gd name="T11" fmla="*/ 20 h 100"/>
                      <a:gd name="T12" fmla="*/ 19 w 159"/>
                      <a:gd name="T13" fmla="*/ 33 h 100"/>
                      <a:gd name="T14" fmla="*/ 2 w 159"/>
                      <a:gd name="T15" fmla="*/ 32 h 100"/>
                      <a:gd name="T16" fmla="*/ 0 w 159"/>
                      <a:gd name="T17" fmla="*/ 42 h 100"/>
                      <a:gd name="T18" fmla="*/ 16 w 159"/>
                      <a:gd name="T19" fmla="*/ 48 h 100"/>
                      <a:gd name="T20" fmla="*/ 25 w 159"/>
                      <a:gd name="T21" fmla="*/ 66 h 100"/>
                      <a:gd name="T22" fmla="*/ 20 w 159"/>
                      <a:gd name="T23" fmla="*/ 90 h 100"/>
                      <a:gd name="T24" fmla="*/ 27 w 159"/>
                      <a:gd name="T25" fmla="*/ 94 h 100"/>
                      <a:gd name="T26" fmla="*/ 40 w 159"/>
                      <a:gd name="T27" fmla="*/ 85 h 100"/>
                      <a:gd name="T28" fmla="*/ 47 w 159"/>
                      <a:gd name="T29" fmla="*/ 90 h 100"/>
                      <a:gd name="T30" fmla="*/ 51 w 159"/>
                      <a:gd name="T31" fmla="*/ 79 h 100"/>
                      <a:gd name="T32" fmla="*/ 62 w 159"/>
                      <a:gd name="T33" fmla="*/ 80 h 100"/>
                      <a:gd name="T34" fmla="*/ 65 w 159"/>
                      <a:gd name="T35" fmla="*/ 76 h 100"/>
                      <a:gd name="T36" fmla="*/ 64 w 159"/>
                      <a:gd name="T37" fmla="*/ 67 h 100"/>
                      <a:gd name="T38" fmla="*/ 70 w 159"/>
                      <a:gd name="T39" fmla="*/ 58 h 100"/>
                      <a:gd name="T40" fmla="*/ 83 w 159"/>
                      <a:gd name="T41" fmla="*/ 64 h 100"/>
                      <a:gd name="T42" fmla="*/ 83 w 159"/>
                      <a:gd name="T43" fmla="*/ 71 h 100"/>
                      <a:gd name="T44" fmla="*/ 88 w 159"/>
                      <a:gd name="T45" fmla="*/ 72 h 100"/>
                      <a:gd name="T46" fmla="*/ 92 w 159"/>
                      <a:gd name="T47" fmla="*/ 92 h 100"/>
                      <a:gd name="T48" fmla="*/ 101 w 159"/>
                      <a:gd name="T49" fmla="*/ 100 h 100"/>
                      <a:gd name="T50" fmla="*/ 107 w 159"/>
                      <a:gd name="T51" fmla="*/ 96 h 100"/>
                      <a:gd name="T52" fmla="*/ 115 w 159"/>
                      <a:gd name="T53" fmla="*/ 93 h 100"/>
                      <a:gd name="T54" fmla="*/ 125 w 159"/>
                      <a:gd name="T55" fmla="*/ 82 h 100"/>
                      <a:gd name="T56" fmla="*/ 139 w 159"/>
                      <a:gd name="T57" fmla="*/ 84 h 100"/>
                      <a:gd name="T58" fmla="*/ 159 w 159"/>
                      <a:gd name="T59" fmla="*/ 84 h 100"/>
                      <a:gd name="T60" fmla="*/ 152 w 159"/>
                      <a:gd name="T61" fmla="*/ 70 h 100"/>
                      <a:gd name="T62" fmla="*/ 150 w 159"/>
                      <a:gd name="T63" fmla="*/ 60 h 100"/>
                      <a:gd name="T64" fmla="*/ 137 w 159"/>
                      <a:gd name="T65" fmla="*/ 56 h 100"/>
                      <a:gd name="T66" fmla="*/ 131 w 159"/>
                      <a:gd name="T67" fmla="*/ 57 h 100"/>
                      <a:gd name="T68" fmla="*/ 120 w 159"/>
                      <a:gd name="T69" fmla="*/ 36 h 100"/>
                      <a:gd name="T70" fmla="*/ 84 w 159"/>
                      <a:gd name="T71" fmla="*/ 39 h 100"/>
                      <a:gd name="T72" fmla="*/ 57 w 159"/>
                      <a:gd name="T73" fmla="*/ 31 h 100"/>
                      <a:gd name="T74" fmla="*/ 38 w 159"/>
                      <a:gd name="T75" fmla="*/ 33 h 100"/>
                      <a:gd name="T76" fmla="*/ 35 w 159"/>
                      <a:gd name="T77" fmla="*/ 19 h 100"/>
                      <a:gd name="T78" fmla="*/ 57 w 159"/>
                      <a:gd name="T79" fmla="*/ 24 h 100"/>
                      <a:gd name="T80" fmla="*/ 62 w 159"/>
                      <a:gd name="T81" fmla="*/ 16 h 100"/>
                      <a:gd name="T82" fmla="*/ 62 w 159"/>
                      <a:gd name="T83" fmla="*/ 16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59" h="100">
                        <a:moveTo>
                          <a:pt x="62" y="16"/>
                        </a:moveTo>
                        <a:lnTo>
                          <a:pt x="55" y="17"/>
                        </a:lnTo>
                        <a:lnTo>
                          <a:pt x="50" y="10"/>
                        </a:lnTo>
                        <a:lnTo>
                          <a:pt x="51" y="0"/>
                        </a:lnTo>
                        <a:lnTo>
                          <a:pt x="27" y="5"/>
                        </a:lnTo>
                        <a:lnTo>
                          <a:pt x="25" y="20"/>
                        </a:lnTo>
                        <a:lnTo>
                          <a:pt x="19" y="33"/>
                        </a:lnTo>
                        <a:lnTo>
                          <a:pt x="2" y="32"/>
                        </a:lnTo>
                        <a:lnTo>
                          <a:pt x="0" y="42"/>
                        </a:lnTo>
                        <a:lnTo>
                          <a:pt x="16" y="48"/>
                        </a:lnTo>
                        <a:lnTo>
                          <a:pt x="25" y="66"/>
                        </a:lnTo>
                        <a:lnTo>
                          <a:pt x="20" y="90"/>
                        </a:lnTo>
                        <a:lnTo>
                          <a:pt x="27" y="94"/>
                        </a:lnTo>
                        <a:lnTo>
                          <a:pt x="40" y="85"/>
                        </a:lnTo>
                        <a:lnTo>
                          <a:pt x="47" y="90"/>
                        </a:lnTo>
                        <a:lnTo>
                          <a:pt x="51" y="79"/>
                        </a:lnTo>
                        <a:lnTo>
                          <a:pt x="62" y="80"/>
                        </a:lnTo>
                        <a:lnTo>
                          <a:pt x="65" y="76"/>
                        </a:lnTo>
                        <a:lnTo>
                          <a:pt x="64" y="67"/>
                        </a:lnTo>
                        <a:lnTo>
                          <a:pt x="70" y="58"/>
                        </a:lnTo>
                        <a:lnTo>
                          <a:pt x="83" y="64"/>
                        </a:lnTo>
                        <a:lnTo>
                          <a:pt x="83" y="71"/>
                        </a:lnTo>
                        <a:lnTo>
                          <a:pt x="88" y="72"/>
                        </a:lnTo>
                        <a:lnTo>
                          <a:pt x="92" y="92"/>
                        </a:lnTo>
                        <a:lnTo>
                          <a:pt x="101" y="100"/>
                        </a:lnTo>
                        <a:lnTo>
                          <a:pt x="107" y="96"/>
                        </a:lnTo>
                        <a:lnTo>
                          <a:pt x="115" y="93"/>
                        </a:lnTo>
                        <a:lnTo>
                          <a:pt x="125" y="82"/>
                        </a:lnTo>
                        <a:lnTo>
                          <a:pt x="139" y="84"/>
                        </a:lnTo>
                        <a:lnTo>
                          <a:pt x="159" y="84"/>
                        </a:lnTo>
                        <a:lnTo>
                          <a:pt x="152" y="70"/>
                        </a:lnTo>
                        <a:lnTo>
                          <a:pt x="150" y="60"/>
                        </a:lnTo>
                        <a:lnTo>
                          <a:pt x="137" y="56"/>
                        </a:lnTo>
                        <a:lnTo>
                          <a:pt x="131" y="57"/>
                        </a:lnTo>
                        <a:lnTo>
                          <a:pt x="120" y="36"/>
                        </a:lnTo>
                        <a:lnTo>
                          <a:pt x="84" y="39"/>
                        </a:lnTo>
                        <a:lnTo>
                          <a:pt x="57" y="31"/>
                        </a:lnTo>
                        <a:lnTo>
                          <a:pt x="38" y="33"/>
                        </a:lnTo>
                        <a:lnTo>
                          <a:pt x="35" y="19"/>
                        </a:lnTo>
                        <a:lnTo>
                          <a:pt x="57" y="24"/>
                        </a:lnTo>
                        <a:lnTo>
                          <a:pt x="62" y="16"/>
                        </a:lnTo>
                        <a:lnTo>
                          <a:pt x="62" y="1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B59AD6B-6D07-56F9-EA5B-AC2341A557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97775" y="2870201"/>
                    <a:ext cx="471487" cy="282575"/>
                  </a:xfrm>
                  <a:custGeom>
                    <a:avLst/>
                    <a:gdLst>
                      <a:gd name="T0" fmla="*/ 297 w 297"/>
                      <a:gd name="T1" fmla="*/ 127 h 178"/>
                      <a:gd name="T2" fmla="*/ 294 w 297"/>
                      <a:gd name="T3" fmla="*/ 112 h 178"/>
                      <a:gd name="T4" fmla="*/ 265 w 297"/>
                      <a:gd name="T5" fmla="*/ 102 h 178"/>
                      <a:gd name="T6" fmla="*/ 243 w 297"/>
                      <a:gd name="T7" fmla="*/ 90 h 178"/>
                      <a:gd name="T8" fmla="*/ 227 w 297"/>
                      <a:gd name="T9" fmla="*/ 79 h 178"/>
                      <a:gd name="T10" fmla="*/ 201 w 297"/>
                      <a:gd name="T11" fmla="*/ 63 h 178"/>
                      <a:gd name="T12" fmla="*/ 185 w 297"/>
                      <a:gd name="T13" fmla="*/ 39 h 178"/>
                      <a:gd name="T14" fmla="*/ 177 w 297"/>
                      <a:gd name="T15" fmla="*/ 34 h 178"/>
                      <a:gd name="T16" fmla="*/ 157 w 297"/>
                      <a:gd name="T17" fmla="*/ 35 h 178"/>
                      <a:gd name="T18" fmla="*/ 148 w 297"/>
                      <a:gd name="T19" fmla="*/ 30 h 178"/>
                      <a:gd name="T20" fmla="*/ 141 w 297"/>
                      <a:gd name="T21" fmla="*/ 13 h 178"/>
                      <a:gd name="T22" fmla="*/ 112 w 297"/>
                      <a:gd name="T23" fmla="*/ 0 h 178"/>
                      <a:gd name="T24" fmla="*/ 99 w 297"/>
                      <a:gd name="T25" fmla="*/ 14 h 178"/>
                      <a:gd name="T26" fmla="*/ 85 w 297"/>
                      <a:gd name="T27" fmla="*/ 22 h 178"/>
                      <a:gd name="T28" fmla="*/ 91 w 297"/>
                      <a:gd name="T29" fmla="*/ 33 h 178"/>
                      <a:gd name="T30" fmla="*/ 69 w 297"/>
                      <a:gd name="T31" fmla="*/ 33 h 178"/>
                      <a:gd name="T32" fmla="*/ 60 w 297"/>
                      <a:gd name="T33" fmla="*/ 35 h 178"/>
                      <a:gd name="T34" fmla="*/ 42 w 297"/>
                      <a:gd name="T35" fmla="*/ 16 h 178"/>
                      <a:gd name="T36" fmla="*/ 28 w 297"/>
                      <a:gd name="T37" fmla="*/ 10 h 178"/>
                      <a:gd name="T38" fmla="*/ 7 w 297"/>
                      <a:gd name="T39" fmla="*/ 14 h 178"/>
                      <a:gd name="T40" fmla="*/ 0 w 297"/>
                      <a:gd name="T41" fmla="*/ 22 h 178"/>
                      <a:gd name="T42" fmla="*/ 9 w 297"/>
                      <a:gd name="T43" fmla="*/ 37 h 178"/>
                      <a:gd name="T44" fmla="*/ 7 w 297"/>
                      <a:gd name="T45" fmla="*/ 20 h 178"/>
                      <a:gd name="T46" fmla="*/ 21 w 297"/>
                      <a:gd name="T47" fmla="*/ 14 h 178"/>
                      <a:gd name="T48" fmla="*/ 31 w 297"/>
                      <a:gd name="T49" fmla="*/ 28 h 178"/>
                      <a:gd name="T50" fmla="*/ 48 w 297"/>
                      <a:gd name="T51" fmla="*/ 42 h 178"/>
                      <a:gd name="T52" fmla="*/ 33 w 297"/>
                      <a:gd name="T53" fmla="*/ 49 h 178"/>
                      <a:gd name="T54" fmla="*/ 13 w 297"/>
                      <a:gd name="T55" fmla="*/ 43 h 178"/>
                      <a:gd name="T56" fmla="*/ 13 w 297"/>
                      <a:gd name="T57" fmla="*/ 63 h 178"/>
                      <a:gd name="T58" fmla="*/ 26 w 297"/>
                      <a:gd name="T59" fmla="*/ 65 h 178"/>
                      <a:gd name="T60" fmla="*/ 25 w 297"/>
                      <a:gd name="T61" fmla="*/ 81 h 178"/>
                      <a:gd name="T62" fmla="*/ 42 w 297"/>
                      <a:gd name="T63" fmla="*/ 89 h 178"/>
                      <a:gd name="T64" fmla="*/ 45 w 297"/>
                      <a:gd name="T65" fmla="*/ 114 h 178"/>
                      <a:gd name="T66" fmla="*/ 51 w 297"/>
                      <a:gd name="T67" fmla="*/ 131 h 178"/>
                      <a:gd name="T68" fmla="*/ 67 w 297"/>
                      <a:gd name="T69" fmla="*/ 127 h 178"/>
                      <a:gd name="T70" fmla="*/ 78 w 297"/>
                      <a:gd name="T71" fmla="*/ 112 h 178"/>
                      <a:gd name="T72" fmla="*/ 91 w 297"/>
                      <a:gd name="T73" fmla="*/ 113 h 178"/>
                      <a:gd name="T74" fmla="*/ 100 w 297"/>
                      <a:gd name="T75" fmla="*/ 109 h 178"/>
                      <a:gd name="T76" fmla="*/ 114 w 297"/>
                      <a:gd name="T77" fmla="*/ 112 h 178"/>
                      <a:gd name="T78" fmla="*/ 138 w 297"/>
                      <a:gd name="T79" fmla="*/ 124 h 178"/>
                      <a:gd name="T80" fmla="*/ 154 w 297"/>
                      <a:gd name="T81" fmla="*/ 127 h 178"/>
                      <a:gd name="T82" fmla="*/ 181 w 297"/>
                      <a:gd name="T83" fmla="*/ 147 h 178"/>
                      <a:gd name="T84" fmla="*/ 196 w 297"/>
                      <a:gd name="T85" fmla="*/ 148 h 178"/>
                      <a:gd name="T86" fmla="*/ 202 w 297"/>
                      <a:gd name="T87" fmla="*/ 169 h 178"/>
                      <a:gd name="T88" fmla="*/ 224 w 297"/>
                      <a:gd name="T89" fmla="*/ 178 h 178"/>
                      <a:gd name="T90" fmla="*/ 239 w 297"/>
                      <a:gd name="T91" fmla="*/ 175 h 178"/>
                      <a:gd name="T92" fmla="*/ 240 w 297"/>
                      <a:gd name="T93" fmla="*/ 164 h 178"/>
                      <a:gd name="T94" fmla="*/ 255 w 297"/>
                      <a:gd name="T95" fmla="*/ 160 h 178"/>
                      <a:gd name="T96" fmla="*/ 264 w 297"/>
                      <a:gd name="T97" fmla="*/ 153 h 178"/>
                      <a:gd name="T98" fmla="*/ 264 w 297"/>
                      <a:gd name="T99" fmla="*/ 133 h 178"/>
                      <a:gd name="T100" fmla="*/ 279 w 297"/>
                      <a:gd name="T101" fmla="*/ 128 h 178"/>
                      <a:gd name="T102" fmla="*/ 280 w 297"/>
                      <a:gd name="T103" fmla="*/ 120 h 178"/>
                      <a:gd name="T104" fmla="*/ 291 w 297"/>
                      <a:gd name="T105" fmla="*/ 127 h 178"/>
                      <a:gd name="T106" fmla="*/ 297 w 297"/>
                      <a:gd name="T107" fmla="*/ 127 h 178"/>
                      <a:gd name="T108" fmla="*/ 297 w 297"/>
                      <a:gd name="T109" fmla="*/ 127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297" h="178">
                        <a:moveTo>
                          <a:pt x="297" y="127"/>
                        </a:moveTo>
                        <a:lnTo>
                          <a:pt x="294" y="112"/>
                        </a:lnTo>
                        <a:lnTo>
                          <a:pt x="265" y="102"/>
                        </a:lnTo>
                        <a:lnTo>
                          <a:pt x="243" y="90"/>
                        </a:lnTo>
                        <a:lnTo>
                          <a:pt x="227" y="79"/>
                        </a:lnTo>
                        <a:lnTo>
                          <a:pt x="201" y="63"/>
                        </a:lnTo>
                        <a:lnTo>
                          <a:pt x="185" y="39"/>
                        </a:lnTo>
                        <a:lnTo>
                          <a:pt x="177" y="34"/>
                        </a:lnTo>
                        <a:lnTo>
                          <a:pt x="157" y="35"/>
                        </a:lnTo>
                        <a:lnTo>
                          <a:pt x="148" y="30"/>
                        </a:lnTo>
                        <a:lnTo>
                          <a:pt x="141" y="13"/>
                        </a:lnTo>
                        <a:lnTo>
                          <a:pt x="112" y="0"/>
                        </a:lnTo>
                        <a:lnTo>
                          <a:pt x="99" y="14"/>
                        </a:lnTo>
                        <a:lnTo>
                          <a:pt x="85" y="22"/>
                        </a:lnTo>
                        <a:lnTo>
                          <a:pt x="91" y="33"/>
                        </a:lnTo>
                        <a:lnTo>
                          <a:pt x="69" y="33"/>
                        </a:lnTo>
                        <a:lnTo>
                          <a:pt x="60" y="35"/>
                        </a:lnTo>
                        <a:lnTo>
                          <a:pt x="42" y="16"/>
                        </a:lnTo>
                        <a:lnTo>
                          <a:pt x="28" y="10"/>
                        </a:lnTo>
                        <a:lnTo>
                          <a:pt x="7" y="14"/>
                        </a:lnTo>
                        <a:lnTo>
                          <a:pt x="0" y="22"/>
                        </a:lnTo>
                        <a:lnTo>
                          <a:pt x="9" y="37"/>
                        </a:lnTo>
                        <a:lnTo>
                          <a:pt x="7" y="20"/>
                        </a:lnTo>
                        <a:lnTo>
                          <a:pt x="21" y="14"/>
                        </a:lnTo>
                        <a:lnTo>
                          <a:pt x="31" y="28"/>
                        </a:lnTo>
                        <a:lnTo>
                          <a:pt x="48" y="42"/>
                        </a:lnTo>
                        <a:lnTo>
                          <a:pt x="33" y="49"/>
                        </a:lnTo>
                        <a:lnTo>
                          <a:pt x="13" y="43"/>
                        </a:lnTo>
                        <a:lnTo>
                          <a:pt x="13" y="63"/>
                        </a:lnTo>
                        <a:lnTo>
                          <a:pt x="26" y="65"/>
                        </a:lnTo>
                        <a:lnTo>
                          <a:pt x="25" y="81"/>
                        </a:lnTo>
                        <a:lnTo>
                          <a:pt x="42" y="89"/>
                        </a:lnTo>
                        <a:lnTo>
                          <a:pt x="45" y="114"/>
                        </a:lnTo>
                        <a:lnTo>
                          <a:pt x="51" y="131"/>
                        </a:lnTo>
                        <a:lnTo>
                          <a:pt x="67" y="127"/>
                        </a:lnTo>
                        <a:lnTo>
                          <a:pt x="78" y="112"/>
                        </a:lnTo>
                        <a:lnTo>
                          <a:pt x="91" y="113"/>
                        </a:lnTo>
                        <a:lnTo>
                          <a:pt x="100" y="109"/>
                        </a:lnTo>
                        <a:lnTo>
                          <a:pt x="114" y="112"/>
                        </a:lnTo>
                        <a:lnTo>
                          <a:pt x="138" y="124"/>
                        </a:lnTo>
                        <a:lnTo>
                          <a:pt x="154" y="127"/>
                        </a:lnTo>
                        <a:lnTo>
                          <a:pt x="181" y="147"/>
                        </a:lnTo>
                        <a:lnTo>
                          <a:pt x="196" y="148"/>
                        </a:lnTo>
                        <a:lnTo>
                          <a:pt x="202" y="169"/>
                        </a:lnTo>
                        <a:lnTo>
                          <a:pt x="224" y="178"/>
                        </a:lnTo>
                        <a:lnTo>
                          <a:pt x="239" y="175"/>
                        </a:lnTo>
                        <a:lnTo>
                          <a:pt x="240" y="164"/>
                        </a:lnTo>
                        <a:lnTo>
                          <a:pt x="255" y="160"/>
                        </a:lnTo>
                        <a:lnTo>
                          <a:pt x="264" y="153"/>
                        </a:lnTo>
                        <a:lnTo>
                          <a:pt x="264" y="133"/>
                        </a:lnTo>
                        <a:lnTo>
                          <a:pt x="279" y="128"/>
                        </a:lnTo>
                        <a:lnTo>
                          <a:pt x="280" y="120"/>
                        </a:lnTo>
                        <a:lnTo>
                          <a:pt x="291" y="127"/>
                        </a:lnTo>
                        <a:lnTo>
                          <a:pt x="297" y="127"/>
                        </a:lnTo>
                        <a:lnTo>
                          <a:pt x="297" y="12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3C7E31F-77BC-2E91-59B6-025DE5F6E2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50475" y="4794251"/>
                    <a:ext cx="79375" cy="42863"/>
                  </a:xfrm>
                  <a:custGeom>
                    <a:avLst/>
                    <a:gdLst>
                      <a:gd name="T0" fmla="*/ 1 w 50"/>
                      <a:gd name="T1" fmla="*/ 27 h 27"/>
                      <a:gd name="T2" fmla="*/ 19 w 50"/>
                      <a:gd name="T3" fmla="*/ 20 h 27"/>
                      <a:gd name="T4" fmla="*/ 42 w 50"/>
                      <a:gd name="T5" fmla="*/ 10 h 27"/>
                      <a:gd name="T6" fmla="*/ 50 w 50"/>
                      <a:gd name="T7" fmla="*/ 3 h 27"/>
                      <a:gd name="T8" fmla="*/ 43 w 50"/>
                      <a:gd name="T9" fmla="*/ 0 h 27"/>
                      <a:gd name="T10" fmla="*/ 35 w 50"/>
                      <a:gd name="T11" fmla="*/ 3 h 27"/>
                      <a:gd name="T12" fmla="*/ 20 w 50"/>
                      <a:gd name="T13" fmla="*/ 4 h 27"/>
                      <a:gd name="T14" fmla="*/ 3 w 50"/>
                      <a:gd name="T15" fmla="*/ 10 h 27"/>
                      <a:gd name="T16" fmla="*/ 0 w 50"/>
                      <a:gd name="T17" fmla="*/ 15 h 27"/>
                      <a:gd name="T18" fmla="*/ 2 w 50"/>
                      <a:gd name="T19" fmla="*/ 20 h 27"/>
                      <a:gd name="T20" fmla="*/ 1 w 50"/>
                      <a:gd name="T21" fmla="*/ 27 h 27"/>
                      <a:gd name="T22" fmla="*/ 1 w 50"/>
                      <a:gd name="T23" fmla="*/ 2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0" h="27">
                        <a:moveTo>
                          <a:pt x="1" y="27"/>
                        </a:moveTo>
                        <a:lnTo>
                          <a:pt x="19" y="20"/>
                        </a:lnTo>
                        <a:lnTo>
                          <a:pt x="42" y="10"/>
                        </a:lnTo>
                        <a:lnTo>
                          <a:pt x="50" y="3"/>
                        </a:lnTo>
                        <a:lnTo>
                          <a:pt x="43" y="0"/>
                        </a:lnTo>
                        <a:lnTo>
                          <a:pt x="35" y="3"/>
                        </a:lnTo>
                        <a:lnTo>
                          <a:pt x="20" y="4"/>
                        </a:lnTo>
                        <a:lnTo>
                          <a:pt x="3" y="10"/>
                        </a:lnTo>
                        <a:lnTo>
                          <a:pt x="0" y="15"/>
                        </a:lnTo>
                        <a:lnTo>
                          <a:pt x="2" y="20"/>
                        </a:lnTo>
                        <a:lnTo>
                          <a:pt x="1" y="27"/>
                        </a:lnTo>
                        <a:lnTo>
                          <a:pt x="1" y="2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4BD389E-EDEE-4171-37F7-3E8FDF07CB5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796087" y="2892426"/>
                    <a:ext cx="598487" cy="239713"/>
                  </a:xfrm>
                  <a:custGeom>
                    <a:avLst/>
                    <a:gdLst>
                      <a:gd name="T0" fmla="*/ 173 w 377"/>
                      <a:gd name="T1" fmla="*/ 2 h 151"/>
                      <a:gd name="T2" fmla="*/ 119 w 377"/>
                      <a:gd name="T3" fmla="*/ 10 h 151"/>
                      <a:gd name="T4" fmla="*/ 62 w 377"/>
                      <a:gd name="T5" fmla="*/ 21 h 151"/>
                      <a:gd name="T6" fmla="*/ 26 w 377"/>
                      <a:gd name="T7" fmla="*/ 40 h 151"/>
                      <a:gd name="T8" fmla="*/ 20 w 377"/>
                      <a:gd name="T9" fmla="*/ 74 h 151"/>
                      <a:gd name="T10" fmla="*/ 29 w 377"/>
                      <a:gd name="T11" fmla="*/ 106 h 151"/>
                      <a:gd name="T12" fmla="*/ 64 w 377"/>
                      <a:gd name="T13" fmla="*/ 129 h 151"/>
                      <a:gd name="T14" fmla="*/ 98 w 377"/>
                      <a:gd name="T15" fmla="*/ 140 h 151"/>
                      <a:gd name="T16" fmla="*/ 122 w 377"/>
                      <a:gd name="T17" fmla="*/ 130 h 151"/>
                      <a:gd name="T18" fmla="*/ 169 w 377"/>
                      <a:gd name="T19" fmla="*/ 141 h 151"/>
                      <a:gd name="T20" fmla="*/ 198 w 377"/>
                      <a:gd name="T21" fmla="*/ 133 h 151"/>
                      <a:gd name="T22" fmla="*/ 203 w 377"/>
                      <a:gd name="T23" fmla="*/ 140 h 151"/>
                      <a:gd name="T24" fmla="*/ 216 w 377"/>
                      <a:gd name="T25" fmla="*/ 145 h 151"/>
                      <a:gd name="T26" fmla="*/ 221 w 377"/>
                      <a:gd name="T27" fmla="*/ 127 h 151"/>
                      <a:gd name="T28" fmla="*/ 248 w 377"/>
                      <a:gd name="T29" fmla="*/ 125 h 151"/>
                      <a:gd name="T30" fmla="*/ 275 w 377"/>
                      <a:gd name="T31" fmla="*/ 129 h 151"/>
                      <a:gd name="T32" fmla="*/ 307 w 377"/>
                      <a:gd name="T33" fmla="*/ 120 h 151"/>
                      <a:gd name="T34" fmla="*/ 337 w 377"/>
                      <a:gd name="T35" fmla="*/ 113 h 151"/>
                      <a:gd name="T36" fmla="*/ 369 w 377"/>
                      <a:gd name="T37" fmla="*/ 122 h 151"/>
                      <a:gd name="T38" fmla="*/ 377 w 377"/>
                      <a:gd name="T39" fmla="*/ 118 h 151"/>
                      <a:gd name="T40" fmla="*/ 366 w 377"/>
                      <a:gd name="T41" fmla="*/ 91 h 151"/>
                      <a:gd name="T42" fmla="*/ 367 w 377"/>
                      <a:gd name="T43" fmla="*/ 56 h 151"/>
                      <a:gd name="T44" fmla="*/ 343 w 377"/>
                      <a:gd name="T45" fmla="*/ 44 h 151"/>
                      <a:gd name="T46" fmla="*/ 338 w 377"/>
                      <a:gd name="T47" fmla="*/ 25 h 151"/>
                      <a:gd name="T48" fmla="*/ 297 w 377"/>
                      <a:gd name="T49" fmla="*/ 14 h 151"/>
                      <a:gd name="T50" fmla="*/ 259 w 377"/>
                      <a:gd name="T51" fmla="*/ 24 h 151"/>
                      <a:gd name="T52" fmla="*/ 208 w 377"/>
                      <a:gd name="T53" fmla="*/ 19 h 151"/>
                      <a:gd name="T54" fmla="*/ 23 w 377"/>
                      <a:gd name="T55" fmla="*/ 34 h 151"/>
                      <a:gd name="T56" fmla="*/ 53 w 377"/>
                      <a:gd name="T57" fmla="*/ 25 h 151"/>
                      <a:gd name="T58" fmla="*/ 38 w 377"/>
                      <a:gd name="T59" fmla="*/ 12 h 151"/>
                      <a:gd name="T60" fmla="*/ 19 w 377"/>
                      <a:gd name="T61" fmla="*/ 0 h 151"/>
                      <a:gd name="T62" fmla="*/ 10 w 377"/>
                      <a:gd name="T63" fmla="*/ 14 h 151"/>
                      <a:gd name="T64" fmla="*/ 1 w 377"/>
                      <a:gd name="T65" fmla="*/ 30 h 151"/>
                      <a:gd name="T66" fmla="*/ 8 w 377"/>
                      <a:gd name="T67" fmla="*/ 46 h 151"/>
                      <a:gd name="T68" fmla="*/ 23 w 377"/>
                      <a:gd name="T69" fmla="*/ 34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377" h="151">
                        <a:moveTo>
                          <a:pt x="208" y="19"/>
                        </a:moveTo>
                        <a:lnTo>
                          <a:pt x="173" y="2"/>
                        </a:lnTo>
                        <a:lnTo>
                          <a:pt x="141" y="3"/>
                        </a:lnTo>
                        <a:lnTo>
                          <a:pt x="119" y="10"/>
                        </a:lnTo>
                        <a:lnTo>
                          <a:pt x="98" y="25"/>
                        </a:lnTo>
                        <a:lnTo>
                          <a:pt x="62" y="21"/>
                        </a:lnTo>
                        <a:lnTo>
                          <a:pt x="55" y="40"/>
                        </a:lnTo>
                        <a:lnTo>
                          <a:pt x="26" y="40"/>
                        </a:lnTo>
                        <a:lnTo>
                          <a:pt x="6" y="63"/>
                        </a:lnTo>
                        <a:lnTo>
                          <a:pt x="20" y="74"/>
                        </a:lnTo>
                        <a:lnTo>
                          <a:pt x="13" y="93"/>
                        </a:lnTo>
                        <a:lnTo>
                          <a:pt x="29" y="106"/>
                        </a:lnTo>
                        <a:lnTo>
                          <a:pt x="42" y="130"/>
                        </a:lnTo>
                        <a:lnTo>
                          <a:pt x="64" y="129"/>
                        </a:lnTo>
                        <a:lnTo>
                          <a:pt x="84" y="142"/>
                        </a:lnTo>
                        <a:lnTo>
                          <a:pt x="98" y="140"/>
                        </a:lnTo>
                        <a:lnTo>
                          <a:pt x="101" y="129"/>
                        </a:lnTo>
                        <a:lnTo>
                          <a:pt x="122" y="130"/>
                        </a:lnTo>
                        <a:lnTo>
                          <a:pt x="139" y="143"/>
                        </a:lnTo>
                        <a:lnTo>
                          <a:pt x="169" y="141"/>
                        </a:lnTo>
                        <a:lnTo>
                          <a:pt x="181" y="127"/>
                        </a:lnTo>
                        <a:lnTo>
                          <a:pt x="198" y="133"/>
                        </a:lnTo>
                        <a:lnTo>
                          <a:pt x="210" y="130"/>
                        </a:lnTo>
                        <a:lnTo>
                          <a:pt x="203" y="140"/>
                        </a:lnTo>
                        <a:lnTo>
                          <a:pt x="212" y="151"/>
                        </a:lnTo>
                        <a:lnTo>
                          <a:pt x="216" y="145"/>
                        </a:lnTo>
                        <a:lnTo>
                          <a:pt x="221" y="140"/>
                        </a:lnTo>
                        <a:lnTo>
                          <a:pt x="221" y="127"/>
                        </a:lnTo>
                        <a:lnTo>
                          <a:pt x="228" y="131"/>
                        </a:lnTo>
                        <a:lnTo>
                          <a:pt x="248" y="125"/>
                        </a:lnTo>
                        <a:lnTo>
                          <a:pt x="259" y="129"/>
                        </a:lnTo>
                        <a:lnTo>
                          <a:pt x="275" y="129"/>
                        </a:lnTo>
                        <a:lnTo>
                          <a:pt x="297" y="120"/>
                        </a:lnTo>
                        <a:lnTo>
                          <a:pt x="307" y="120"/>
                        </a:lnTo>
                        <a:lnTo>
                          <a:pt x="329" y="116"/>
                        </a:lnTo>
                        <a:lnTo>
                          <a:pt x="337" y="113"/>
                        </a:lnTo>
                        <a:lnTo>
                          <a:pt x="360" y="116"/>
                        </a:lnTo>
                        <a:lnTo>
                          <a:pt x="369" y="122"/>
                        </a:lnTo>
                        <a:lnTo>
                          <a:pt x="377" y="118"/>
                        </a:lnTo>
                        <a:lnTo>
                          <a:pt x="377" y="118"/>
                        </a:lnTo>
                        <a:lnTo>
                          <a:pt x="363" y="98"/>
                        </a:lnTo>
                        <a:lnTo>
                          <a:pt x="366" y="91"/>
                        </a:lnTo>
                        <a:lnTo>
                          <a:pt x="355" y="64"/>
                        </a:lnTo>
                        <a:lnTo>
                          <a:pt x="367" y="56"/>
                        </a:lnTo>
                        <a:lnTo>
                          <a:pt x="358" y="50"/>
                        </a:lnTo>
                        <a:lnTo>
                          <a:pt x="343" y="44"/>
                        </a:lnTo>
                        <a:lnTo>
                          <a:pt x="343" y="32"/>
                        </a:lnTo>
                        <a:lnTo>
                          <a:pt x="338" y="25"/>
                        </a:lnTo>
                        <a:lnTo>
                          <a:pt x="316" y="14"/>
                        </a:lnTo>
                        <a:lnTo>
                          <a:pt x="297" y="14"/>
                        </a:lnTo>
                        <a:lnTo>
                          <a:pt x="276" y="27"/>
                        </a:lnTo>
                        <a:lnTo>
                          <a:pt x="259" y="24"/>
                        </a:lnTo>
                        <a:lnTo>
                          <a:pt x="238" y="28"/>
                        </a:lnTo>
                        <a:lnTo>
                          <a:pt x="208" y="19"/>
                        </a:lnTo>
                        <a:lnTo>
                          <a:pt x="208" y="19"/>
                        </a:lnTo>
                        <a:close/>
                        <a:moveTo>
                          <a:pt x="23" y="34"/>
                        </a:moveTo>
                        <a:lnTo>
                          <a:pt x="31" y="27"/>
                        </a:lnTo>
                        <a:lnTo>
                          <a:pt x="53" y="25"/>
                        </a:lnTo>
                        <a:lnTo>
                          <a:pt x="56" y="19"/>
                        </a:lnTo>
                        <a:lnTo>
                          <a:pt x="38" y="12"/>
                        </a:lnTo>
                        <a:lnTo>
                          <a:pt x="35" y="3"/>
                        </a:lnTo>
                        <a:lnTo>
                          <a:pt x="19" y="0"/>
                        </a:lnTo>
                        <a:lnTo>
                          <a:pt x="0" y="8"/>
                        </a:lnTo>
                        <a:lnTo>
                          <a:pt x="10" y="14"/>
                        </a:lnTo>
                        <a:lnTo>
                          <a:pt x="5" y="28"/>
                        </a:lnTo>
                        <a:lnTo>
                          <a:pt x="1" y="30"/>
                        </a:lnTo>
                        <a:lnTo>
                          <a:pt x="2" y="36"/>
                        </a:lnTo>
                        <a:lnTo>
                          <a:pt x="8" y="46"/>
                        </a:lnTo>
                        <a:lnTo>
                          <a:pt x="23" y="34"/>
                        </a:lnTo>
                        <a:lnTo>
                          <a:pt x="23" y="3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3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EA52A45-8E84-3077-91DC-5BF229891A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07587" y="3529013"/>
                    <a:ext cx="47625" cy="125413"/>
                  </a:xfrm>
                  <a:custGeom>
                    <a:avLst/>
                    <a:gdLst>
                      <a:gd name="T0" fmla="*/ 25 w 30"/>
                      <a:gd name="T1" fmla="*/ 60 h 79"/>
                      <a:gd name="T2" fmla="*/ 30 w 30"/>
                      <a:gd name="T3" fmla="*/ 21 h 79"/>
                      <a:gd name="T4" fmla="*/ 30 w 30"/>
                      <a:gd name="T5" fmla="*/ 7 h 79"/>
                      <a:gd name="T6" fmla="*/ 19 w 30"/>
                      <a:gd name="T7" fmla="*/ 0 h 79"/>
                      <a:gd name="T8" fmla="*/ 7 w 30"/>
                      <a:gd name="T9" fmla="*/ 18 h 79"/>
                      <a:gd name="T10" fmla="*/ 0 w 30"/>
                      <a:gd name="T11" fmla="*/ 41 h 79"/>
                      <a:gd name="T12" fmla="*/ 5 w 30"/>
                      <a:gd name="T13" fmla="*/ 59 h 79"/>
                      <a:gd name="T14" fmla="*/ 20 w 30"/>
                      <a:gd name="T15" fmla="*/ 79 h 79"/>
                      <a:gd name="T16" fmla="*/ 25 w 30"/>
                      <a:gd name="T17" fmla="*/ 60 h 79"/>
                      <a:gd name="T18" fmla="*/ 25 w 30"/>
                      <a:gd name="T19" fmla="*/ 60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0" h="79">
                        <a:moveTo>
                          <a:pt x="25" y="60"/>
                        </a:moveTo>
                        <a:lnTo>
                          <a:pt x="30" y="21"/>
                        </a:lnTo>
                        <a:lnTo>
                          <a:pt x="30" y="7"/>
                        </a:lnTo>
                        <a:lnTo>
                          <a:pt x="19" y="0"/>
                        </a:lnTo>
                        <a:lnTo>
                          <a:pt x="7" y="18"/>
                        </a:lnTo>
                        <a:lnTo>
                          <a:pt x="0" y="41"/>
                        </a:lnTo>
                        <a:lnTo>
                          <a:pt x="5" y="59"/>
                        </a:lnTo>
                        <a:lnTo>
                          <a:pt x="20" y="79"/>
                        </a:lnTo>
                        <a:lnTo>
                          <a:pt x="25" y="60"/>
                        </a:lnTo>
                        <a:lnTo>
                          <a:pt x="25" y="6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4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F41DECA-224E-F8EB-C852-63C58E5938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2387" y="2767013"/>
                    <a:ext cx="561975" cy="312738"/>
                  </a:xfrm>
                  <a:custGeom>
                    <a:avLst/>
                    <a:gdLst>
                      <a:gd name="T0" fmla="*/ 303 w 354"/>
                      <a:gd name="T1" fmla="*/ 76 h 197"/>
                      <a:gd name="T2" fmla="*/ 294 w 354"/>
                      <a:gd name="T3" fmla="*/ 80 h 197"/>
                      <a:gd name="T4" fmla="*/ 274 w 354"/>
                      <a:gd name="T5" fmla="*/ 96 h 197"/>
                      <a:gd name="T6" fmla="*/ 270 w 354"/>
                      <a:gd name="T7" fmla="*/ 113 h 197"/>
                      <a:gd name="T8" fmla="*/ 263 w 354"/>
                      <a:gd name="T9" fmla="*/ 113 h 197"/>
                      <a:gd name="T10" fmla="*/ 255 w 354"/>
                      <a:gd name="T11" fmla="*/ 102 h 197"/>
                      <a:gd name="T12" fmla="*/ 230 w 354"/>
                      <a:gd name="T13" fmla="*/ 102 h 197"/>
                      <a:gd name="T14" fmla="*/ 220 w 354"/>
                      <a:gd name="T15" fmla="*/ 83 h 197"/>
                      <a:gd name="T16" fmla="*/ 211 w 354"/>
                      <a:gd name="T17" fmla="*/ 82 h 197"/>
                      <a:gd name="T18" fmla="*/ 205 w 354"/>
                      <a:gd name="T19" fmla="*/ 59 h 197"/>
                      <a:gd name="T20" fmla="*/ 177 w 354"/>
                      <a:gd name="T21" fmla="*/ 42 h 197"/>
                      <a:gd name="T22" fmla="*/ 145 w 354"/>
                      <a:gd name="T23" fmla="*/ 44 h 197"/>
                      <a:gd name="T24" fmla="*/ 124 w 354"/>
                      <a:gd name="T25" fmla="*/ 48 h 197"/>
                      <a:gd name="T26" fmla="*/ 100 w 354"/>
                      <a:gd name="T27" fmla="*/ 27 h 197"/>
                      <a:gd name="T28" fmla="*/ 82 w 354"/>
                      <a:gd name="T29" fmla="*/ 19 h 197"/>
                      <a:gd name="T30" fmla="*/ 48 w 354"/>
                      <a:gd name="T31" fmla="*/ 2 h 197"/>
                      <a:gd name="T32" fmla="*/ 44 w 354"/>
                      <a:gd name="T33" fmla="*/ 0 h 197"/>
                      <a:gd name="T34" fmla="*/ 0 w 354"/>
                      <a:gd name="T35" fmla="*/ 13 h 197"/>
                      <a:gd name="T36" fmla="*/ 22 w 354"/>
                      <a:gd name="T37" fmla="*/ 98 h 197"/>
                      <a:gd name="T38" fmla="*/ 44 w 354"/>
                      <a:gd name="T39" fmla="*/ 98 h 197"/>
                      <a:gd name="T40" fmla="*/ 38 w 354"/>
                      <a:gd name="T41" fmla="*/ 87 h 197"/>
                      <a:gd name="T42" fmla="*/ 52 w 354"/>
                      <a:gd name="T43" fmla="*/ 79 h 197"/>
                      <a:gd name="T44" fmla="*/ 65 w 354"/>
                      <a:gd name="T45" fmla="*/ 65 h 197"/>
                      <a:gd name="T46" fmla="*/ 94 w 354"/>
                      <a:gd name="T47" fmla="*/ 78 h 197"/>
                      <a:gd name="T48" fmla="*/ 101 w 354"/>
                      <a:gd name="T49" fmla="*/ 95 h 197"/>
                      <a:gd name="T50" fmla="*/ 110 w 354"/>
                      <a:gd name="T51" fmla="*/ 100 h 197"/>
                      <a:gd name="T52" fmla="*/ 130 w 354"/>
                      <a:gd name="T53" fmla="*/ 99 h 197"/>
                      <a:gd name="T54" fmla="*/ 138 w 354"/>
                      <a:gd name="T55" fmla="*/ 104 h 197"/>
                      <a:gd name="T56" fmla="*/ 154 w 354"/>
                      <a:gd name="T57" fmla="*/ 128 h 197"/>
                      <a:gd name="T58" fmla="*/ 180 w 354"/>
                      <a:gd name="T59" fmla="*/ 144 h 197"/>
                      <a:gd name="T60" fmla="*/ 196 w 354"/>
                      <a:gd name="T61" fmla="*/ 155 h 197"/>
                      <a:gd name="T62" fmla="*/ 218 w 354"/>
                      <a:gd name="T63" fmla="*/ 167 h 197"/>
                      <a:gd name="T64" fmla="*/ 247 w 354"/>
                      <a:gd name="T65" fmla="*/ 177 h 197"/>
                      <a:gd name="T66" fmla="*/ 250 w 354"/>
                      <a:gd name="T67" fmla="*/ 192 h 197"/>
                      <a:gd name="T68" fmla="*/ 261 w 354"/>
                      <a:gd name="T69" fmla="*/ 192 h 197"/>
                      <a:gd name="T70" fmla="*/ 277 w 354"/>
                      <a:gd name="T71" fmla="*/ 197 h 197"/>
                      <a:gd name="T72" fmla="*/ 282 w 354"/>
                      <a:gd name="T73" fmla="*/ 173 h 197"/>
                      <a:gd name="T74" fmla="*/ 273 w 354"/>
                      <a:gd name="T75" fmla="*/ 155 h 197"/>
                      <a:gd name="T76" fmla="*/ 257 w 354"/>
                      <a:gd name="T77" fmla="*/ 149 h 197"/>
                      <a:gd name="T78" fmla="*/ 259 w 354"/>
                      <a:gd name="T79" fmla="*/ 139 h 197"/>
                      <a:gd name="T80" fmla="*/ 276 w 354"/>
                      <a:gd name="T81" fmla="*/ 140 h 197"/>
                      <a:gd name="T82" fmla="*/ 282 w 354"/>
                      <a:gd name="T83" fmla="*/ 127 h 197"/>
                      <a:gd name="T84" fmla="*/ 284 w 354"/>
                      <a:gd name="T85" fmla="*/ 112 h 197"/>
                      <a:gd name="T86" fmla="*/ 308 w 354"/>
                      <a:gd name="T87" fmla="*/ 107 h 197"/>
                      <a:gd name="T88" fmla="*/ 307 w 354"/>
                      <a:gd name="T89" fmla="*/ 117 h 197"/>
                      <a:gd name="T90" fmla="*/ 312 w 354"/>
                      <a:gd name="T91" fmla="*/ 124 h 197"/>
                      <a:gd name="T92" fmla="*/ 319 w 354"/>
                      <a:gd name="T93" fmla="*/ 123 h 197"/>
                      <a:gd name="T94" fmla="*/ 335 w 354"/>
                      <a:gd name="T95" fmla="*/ 125 h 197"/>
                      <a:gd name="T96" fmla="*/ 354 w 354"/>
                      <a:gd name="T97" fmla="*/ 108 h 197"/>
                      <a:gd name="T98" fmla="*/ 327 w 354"/>
                      <a:gd name="T99" fmla="*/ 96 h 197"/>
                      <a:gd name="T100" fmla="*/ 315 w 354"/>
                      <a:gd name="T101" fmla="*/ 102 h 197"/>
                      <a:gd name="T102" fmla="*/ 298 w 354"/>
                      <a:gd name="T103" fmla="*/ 93 h 197"/>
                      <a:gd name="T104" fmla="*/ 310 w 354"/>
                      <a:gd name="T105" fmla="*/ 79 h 197"/>
                      <a:gd name="T106" fmla="*/ 303 w 354"/>
                      <a:gd name="T107" fmla="*/ 76 h 197"/>
                      <a:gd name="T108" fmla="*/ 303 w 354"/>
                      <a:gd name="T109" fmla="*/ 76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354" h="197">
                        <a:moveTo>
                          <a:pt x="303" y="76"/>
                        </a:moveTo>
                        <a:lnTo>
                          <a:pt x="294" y="80"/>
                        </a:lnTo>
                        <a:lnTo>
                          <a:pt x="274" y="96"/>
                        </a:lnTo>
                        <a:lnTo>
                          <a:pt x="270" y="113"/>
                        </a:lnTo>
                        <a:lnTo>
                          <a:pt x="263" y="113"/>
                        </a:lnTo>
                        <a:lnTo>
                          <a:pt x="255" y="102"/>
                        </a:lnTo>
                        <a:lnTo>
                          <a:pt x="230" y="102"/>
                        </a:lnTo>
                        <a:lnTo>
                          <a:pt x="220" y="83"/>
                        </a:lnTo>
                        <a:lnTo>
                          <a:pt x="211" y="82"/>
                        </a:lnTo>
                        <a:lnTo>
                          <a:pt x="205" y="59"/>
                        </a:lnTo>
                        <a:lnTo>
                          <a:pt x="177" y="42"/>
                        </a:lnTo>
                        <a:lnTo>
                          <a:pt x="145" y="44"/>
                        </a:lnTo>
                        <a:lnTo>
                          <a:pt x="124" y="48"/>
                        </a:lnTo>
                        <a:lnTo>
                          <a:pt x="100" y="27"/>
                        </a:lnTo>
                        <a:lnTo>
                          <a:pt x="82" y="19"/>
                        </a:lnTo>
                        <a:lnTo>
                          <a:pt x="48" y="2"/>
                        </a:lnTo>
                        <a:lnTo>
                          <a:pt x="44" y="0"/>
                        </a:lnTo>
                        <a:lnTo>
                          <a:pt x="0" y="13"/>
                        </a:lnTo>
                        <a:lnTo>
                          <a:pt x="22" y="98"/>
                        </a:lnTo>
                        <a:lnTo>
                          <a:pt x="44" y="98"/>
                        </a:lnTo>
                        <a:lnTo>
                          <a:pt x="38" y="87"/>
                        </a:lnTo>
                        <a:lnTo>
                          <a:pt x="52" y="79"/>
                        </a:lnTo>
                        <a:lnTo>
                          <a:pt x="65" y="65"/>
                        </a:lnTo>
                        <a:lnTo>
                          <a:pt x="94" y="78"/>
                        </a:lnTo>
                        <a:lnTo>
                          <a:pt x="101" y="95"/>
                        </a:lnTo>
                        <a:lnTo>
                          <a:pt x="110" y="100"/>
                        </a:lnTo>
                        <a:lnTo>
                          <a:pt x="130" y="99"/>
                        </a:lnTo>
                        <a:lnTo>
                          <a:pt x="138" y="104"/>
                        </a:lnTo>
                        <a:lnTo>
                          <a:pt x="154" y="128"/>
                        </a:lnTo>
                        <a:lnTo>
                          <a:pt x="180" y="144"/>
                        </a:lnTo>
                        <a:lnTo>
                          <a:pt x="196" y="155"/>
                        </a:lnTo>
                        <a:lnTo>
                          <a:pt x="218" y="167"/>
                        </a:lnTo>
                        <a:lnTo>
                          <a:pt x="247" y="177"/>
                        </a:lnTo>
                        <a:lnTo>
                          <a:pt x="250" y="192"/>
                        </a:lnTo>
                        <a:lnTo>
                          <a:pt x="261" y="192"/>
                        </a:lnTo>
                        <a:lnTo>
                          <a:pt x="277" y="197"/>
                        </a:lnTo>
                        <a:lnTo>
                          <a:pt x="282" y="173"/>
                        </a:lnTo>
                        <a:lnTo>
                          <a:pt x="273" y="155"/>
                        </a:lnTo>
                        <a:lnTo>
                          <a:pt x="257" y="149"/>
                        </a:lnTo>
                        <a:lnTo>
                          <a:pt x="259" y="139"/>
                        </a:lnTo>
                        <a:lnTo>
                          <a:pt x="276" y="140"/>
                        </a:lnTo>
                        <a:lnTo>
                          <a:pt x="282" y="127"/>
                        </a:lnTo>
                        <a:lnTo>
                          <a:pt x="284" y="112"/>
                        </a:lnTo>
                        <a:lnTo>
                          <a:pt x="308" y="107"/>
                        </a:lnTo>
                        <a:lnTo>
                          <a:pt x="307" y="117"/>
                        </a:lnTo>
                        <a:lnTo>
                          <a:pt x="312" y="124"/>
                        </a:lnTo>
                        <a:lnTo>
                          <a:pt x="319" y="123"/>
                        </a:lnTo>
                        <a:lnTo>
                          <a:pt x="335" y="125"/>
                        </a:lnTo>
                        <a:lnTo>
                          <a:pt x="354" y="108"/>
                        </a:lnTo>
                        <a:lnTo>
                          <a:pt x="327" y="96"/>
                        </a:lnTo>
                        <a:lnTo>
                          <a:pt x="315" y="102"/>
                        </a:lnTo>
                        <a:lnTo>
                          <a:pt x="298" y="93"/>
                        </a:lnTo>
                        <a:lnTo>
                          <a:pt x="310" y="79"/>
                        </a:lnTo>
                        <a:lnTo>
                          <a:pt x="303" y="76"/>
                        </a:lnTo>
                        <a:lnTo>
                          <a:pt x="303" y="7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5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E55D81B-B8D8-C1A3-F5BF-85186FE6B5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29737" y="3602038"/>
                    <a:ext cx="288925" cy="557213"/>
                  </a:xfrm>
                  <a:custGeom>
                    <a:avLst/>
                    <a:gdLst>
                      <a:gd name="T0" fmla="*/ 125 w 182"/>
                      <a:gd name="T1" fmla="*/ 43 h 351"/>
                      <a:gd name="T2" fmla="*/ 103 w 182"/>
                      <a:gd name="T3" fmla="*/ 37 h 351"/>
                      <a:gd name="T4" fmla="*/ 92 w 182"/>
                      <a:gd name="T5" fmla="*/ 27 h 351"/>
                      <a:gd name="T6" fmla="*/ 93 w 182"/>
                      <a:gd name="T7" fmla="*/ 13 h 351"/>
                      <a:gd name="T8" fmla="*/ 73 w 182"/>
                      <a:gd name="T9" fmla="*/ 9 h 351"/>
                      <a:gd name="T10" fmla="*/ 62 w 182"/>
                      <a:gd name="T11" fmla="*/ 0 h 351"/>
                      <a:gd name="T12" fmla="*/ 46 w 182"/>
                      <a:gd name="T13" fmla="*/ 13 h 351"/>
                      <a:gd name="T14" fmla="*/ 27 w 182"/>
                      <a:gd name="T15" fmla="*/ 16 h 351"/>
                      <a:gd name="T16" fmla="*/ 11 w 182"/>
                      <a:gd name="T17" fmla="*/ 16 h 351"/>
                      <a:gd name="T18" fmla="*/ 0 w 182"/>
                      <a:gd name="T19" fmla="*/ 21 h 351"/>
                      <a:gd name="T20" fmla="*/ 15 w 182"/>
                      <a:gd name="T21" fmla="*/ 40 h 351"/>
                      <a:gd name="T22" fmla="*/ 28 w 182"/>
                      <a:gd name="T23" fmla="*/ 61 h 351"/>
                      <a:gd name="T24" fmla="*/ 54 w 182"/>
                      <a:gd name="T25" fmla="*/ 61 h 351"/>
                      <a:gd name="T26" fmla="*/ 65 w 182"/>
                      <a:gd name="T27" fmla="*/ 82 h 351"/>
                      <a:gd name="T28" fmla="*/ 53 w 182"/>
                      <a:gd name="T29" fmla="*/ 88 h 351"/>
                      <a:gd name="T30" fmla="*/ 48 w 182"/>
                      <a:gd name="T31" fmla="*/ 97 h 351"/>
                      <a:gd name="T32" fmla="*/ 75 w 182"/>
                      <a:gd name="T33" fmla="*/ 112 h 351"/>
                      <a:gd name="T34" fmla="*/ 97 w 182"/>
                      <a:gd name="T35" fmla="*/ 140 h 351"/>
                      <a:gd name="T36" fmla="*/ 112 w 182"/>
                      <a:gd name="T37" fmla="*/ 160 h 351"/>
                      <a:gd name="T38" fmla="*/ 130 w 182"/>
                      <a:gd name="T39" fmla="*/ 177 h 351"/>
                      <a:gd name="T40" fmla="*/ 138 w 182"/>
                      <a:gd name="T41" fmla="*/ 194 h 351"/>
                      <a:gd name="T42" fmla="*/ 137 w 182"/>
                      <a:gd name="T43" fmla="*/ 217 h 351"/>
                      <a:gd name="T44" fmla="*/ 143 w 182"/>
                      <a:gd name="T45" fmla="*/ 233 h 351"/>
                      <a:gd name="T46" fmla="*/ 144 w 182"/>
                      <a:gd name="T47" fmla="*/ 262 h 351"/>
                      <a:gd name="T48" fmla="*/ 111 w 182"/>
                      <a:gd name="T49" fmla="*/ 280 h 351"/>
                      <a:gd name="T50" fmla="*/ 121 w 182"/>
                      <a:gd name="T51" fmla="*/ 295 h 351"/>
                      <a:gd name="T52" fmla="*/ 99 w 182"/>
                      <a:gd name="T53" fmla="*/ 297 h 351"/>
                      <a:gd name="T54" fmla="*/ 82 w 182"/>
                      <a:gd name="T55" fmla="*/ 306 h 351"/>
                      <a:gd name="T56" fmla="*/ 98 w 182"/>
                      <a:gd name="T57" fmla="*/ 319 h 351"/>
                      <a:gd name="T58" fmla="*/ 94 w 182"/>
                      <a:gd name="T59" fmla="*/ 336 h 351"/>
                      <a:gd name="T60" fmla="*/ 102 w 182"/>
                      <a:gd name="T61" fmla="*/ 351 h 351"/>
                      <a:gd name="T62" fmla="*/ 127 w 182"/>
                      <a:gd name="T63" fmla="*/ 328 h 351"/>
                      <a:gd name="T64" fmla="*/ 142 w 182"/>
                      <a:gd name="T65" fmla="*/ 309 h 351"/>
                      <a:gd name="T66" fmla="*/ 166 w 182"/>
                      <a:gd name="T67" fmla="*/ 293 h 351"/>
                      <a:gd name="T68" fmla="*/ 182 w 182"/>
                      <a:gd name="T69" fmla="*/ 278 h 351"/>
                      <a:gd name="T70" fmla="*/ 180 w 182"/>
                      <a:gd name="T71" fmla="*/ 236 h 351"/>
                      <a:gd name="T72" fmla="*/ 165 w 182"/>
                      <a:gd name="T73" fmla="*/ 192 h 351"/>
                      <a:gd name="T74" fmla="*/ 150 w 182"/>
                      <a:gd name="T75" fmla="*/ 173 h 351"/>
                      <a:gd name="T76" fmla="*/ 128 w 182"/>
                      <a:gd name="T77" fmla="*/ 158 h 351"/>
                      <a:gd name="T78" fmla="*/ 105 w 182"/>
                      <a:gd name="T79" fmla="*/ 127 h 351"/>
                      <a:gd name="T80" fmla="*/ 85 w 182"/>
                      <a:gd name="T81" fmla="*/ 102 h 351"/>
                      <a:gd name="T82" fmla="*/ 87 w 182"/>
                      <a:gd name="T83" fmla="*/ 86 h 351"/>
                      <a:gd name="T84" fmla="*/ 100 w 182"/>
                      <a:gd name="T85" fmla="*/ 63 h 351"/>
                      <a:gd name="T86" fmla="*/ 125 w 182"/>
                      <a:gd name="T87" fmla="*/ 43 h 3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82" h="351">
                        <a:moveTo>
                          <a:pt x="125" y="43"/>
                        </a:moveTo>
                        <a:lnTo>
                          <a:pt x="103" y="37"/>
                        </a:lnTo>
                        <a:lnTo>
                          <a:pt x="92" y="27"/>
                        </a:lnTo>
                        <a:lnTo>
                          <a:pt x="93" y="13"/>
                        </a:lnTo>
                        <a:lnTo>
                          <a:pt x="73" y="9"/>
                        </a:lnTo>
                        <a:lnTo>
                          <a:pt x="62" y="0"/>
                        </a:lnTo>
                        <a:lnTo>
                          <a:pt x="46" y="13"/>
                        </a:lnTo>
                        <a:lnTo>
                          <a:pt x="27" y="16"/>
                        </a:lnTo>
                        <a:lnTo>
                          <a:pt x="11" y="16"/>
                        </a:lnTo>
                        <a:lnTo>
                          <a:pt x="0" y="21"/>
                        </a:lnTo>
                        <a:lnTo>
                          <a:pt x="15" y="40"/>
                        </a:lnTo>
                        <a:lnTo>
                          <a:pt x="28" y="61"/>
                        </a:lnTo>
                        <a:lnTo>
                          <a:pt x="54" y="61"/>
                        </a:lnTo>
                        <a:lnTo>
                          <a:pt x="65" y="82"/>
                        </a:lnTo>
                        <a:lnTo>
                          <a:pt x="53" y="88"/>
                        </a:lnTo>
                        <a:lnTo>
                          <a:pt x="48" y="97"/>
                        </a:lnTo>
                        <a:lnTo>
                          <a:pt x="75" y="112"/>
                        </a:lnTo>
                        <a:lnTo>
                          <a:pt x="97" y="140"/>
                        </a:lnTo>
                        <a:lnTo>
                          <a:pt x="112" y="160"/>
                        </a:lnTo>
                        <a:lnTo>
                          <a:pt x="130" y="177"/>
                        </a:lnTo>
                        <a:lnTo>
                          <a:pt x="138" y="194"/>
                        </a:lnTo>
                        <a:lnTo>
                          <a:pt x="137" y="217"/>
                        </a:lnTo>
                        <a:lnTo>
                          <a:pt x="143" y="233"/>
                        </a:lnTo>
                        <a:lnTo>
                          <a:pt x="144" y="262"/>
                        </a:lnTo>
                        <a:lnTo>
                          <a:pt x="111" y="280"/>
                        </a:lnTo>
                        <a:lnTo>
                          <a:pt x="121" y="295"/>
                        </a:lnTo>
                        <a:lnTo>
                          <a:pt x="99" y="297"/>
                        </a:lnTo>
                        <a:lnTo>
                          <a:pt x="82" y="306"/>
                        </a:lnTo>
                        <a:lnTo>
                          <a:pt x="98" y="319"/>
                        </a:lnTo>
                        <a:lnTo>
                          <a:pt x="94" y="336"/>
                        </a:lnTo>
                        <a:lnTo>
                          <a:pt x="102" y="351"/>
                        </a:lnTo>
                        <a:lnTo>
                          <a:pt x="127" y="328"/>
                        </a:lnTo>
                        <a:lnTo>
                          <a:pt x="142" y="309"/>
                        </a:lnTo>
                        <a:lnTo>
                          <a:pt x="166" y="293"/>
                        </a:lnTo>
                        <a:lnTo>
                          <a:pt x="182" y="278"/>
                        </a:lnTo>
                        <a:lnTo>
                          <a:pt x="180" y="236"/>
                        </a:lnTo>
                        <a:lnTo>
                          <a:pt x="165" y="192"/>
                        </a:lnTo>
                        <a:lnTo>
                          <a:pt x="150" y="173"/>
                        </a:lnTo>
                        <a:lnTo>
                          <a:pt x="128" y="158"/>
                        </a:lnTo>
                        <a:lnTo>
                          <a:pt x="105" y="127"/>
                        </a:lnTo>
                        <a:lnTo>
                          <a:pt x="85" y="102"/>
                        </a:lnTo>
                        <a:lnTo>
                          <a:pt x="87" y="86"/>
                        </a:lnTo>
                        <a:lnTo>
                          <a:pt x="100" y="63"/>
                        </a:lnTo>
                        <a:lnTo>
                          <a:pt x="125" y="4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6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0CE49A1-63E0-F8B9-7F31-6E9308F066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7275" y="3765551"/>
                    <a:ext cx="341312" cy="242888"/>
                  </a:xfrm>
                  <a:custGeom>
                    <a:avLst/>
                    <a:gdLst>
                      <a:gd name="T0" fmla="*/ 215 w 215"/>
                      <a:gd name="T1" fmla="*/ 56 h 153"/>
                      <a:gd name="T2" fmla="*/ 208 w 215"/>
                      <a:gd name="T3" fmla="*/ 40 h 153"/>
                      <a:gd name="T4" fmla="*/ 188 w 215"/>
                      <a:gd name="T5" fmla="*/ 0 h 153"/>
                      <a:gd name="T6" fmla="*/ 129 w 215"/>
                      <a:gd name="T7" fmla="*/ 10 h 153"/>
                      <a:gd name="T8" fmla="*/ 111 w 215"/>
                      <a:gd name="T9" fmla="*/ 20 h 153"/>
                      <a:gd name="T10" fmla="*/ 98 w 215"/>
                      <a:gd name="T11" fmla="*/ 45 h 153"/>
                      <a:gd name="T12" fmla="*/ 88 w 215"/>
                      <a:gd name="T13" fmla="*/ 49 h 153"/>
                      <a:gd name="T14" fmla="*/ 83 w 215"/>
                      <a:gd name="T15" fmla="*/ 41 h 153"/>
                      <a:gd name="T16" fmla="*/ 74 w 215"/>
                      <a:gd name="T17" fmla="*/ 42 h 153"/>
                      <a:gd name="T18" fmla="*/ 55 w 215"/>
                      <a:gd name="T19" fmla="*/ 41 h 153"/>
                      <a:gd name="T20" fmla="*/ 51 w 215"/>
                      <a:gd name="T21" fmla="*/ 38 h 153"/>
                      <a:gd name="T22" fmla="*/ 27 w 215"/>
                      <a:gd name="T23" fmla="*/ 39 h 153"/>
                      <a:gd name="T24" fmla="*/ 21 w 215"/>
                      <a:gd name="T25" fmla="*/ 41 h 153"/>
                      <a:gd name="T26" fmla="*/ 12 w 215"/>
                      <a:gd name="T27" fmla="*/ 34 h 153"/>
                      <a:gd name="T28" fmla="*/ 8 w 215"/>
                      <a:gd name="T29" fmla="*/ 46 h 153"/>
                      <a:gd name="T30" fmla="*/ 10 w 215"/>
                      <a:gd name="T31" fmla="*/ 55 h 153"/>
                      <a:gd name="T32" fmla="*/ 1 w 215"/>
                      <a:gd name="T33" fmla="*/ 64 h 153"/>
                      <a:gd name="T34" fmla="*/ 3 w 215"/>
                      <a:gd name="T35" fmla="*/ 74 h 153"/>
                      <a:gd name="T36" fmla="*/ 0 w 215"/>
                      <a:gd name="T37" fmla="*/ 79 h 153"/>
                      <a:gd name="T38" fmla="*/ 3 w 215"/>
                      <a:gd name="T39" fmla="*/ 89 h 153"/>
                      <a:gd name="T40" fmla="*/ 0 w 215"/>
                      <a:gd name="T41" fmla="*/ 91 h 153"/>
                      <a:gd name="T42" fmla="*/ 6 w 215"/>
                      <a:gd name="T43" fmla="*/ 100 h 153"/>
                      <a:gd name="T44" fmla="*/ 11 w 215"/>
                      <a:gd name="T45" fmla="*/ 118 h 153"/>
                      <a:gd name="T46" fmla="*/ 14 w 215"/>
                      <a:gd name="T47" fmla="*/ 125 h 153"/>
                      <a:gd name="T48" fmla="*/ 14 w 215"/>
                      <a:gd name="T49" fmla="*/ 138 h 153"/>
                      <a:gd name="T50" fmla="*/ 20 w 215"/>
                      <a:gd name="T51" fmla="*/ 152 h 153"/>
                      <a:gd name="T52" fmla="*/ 35 w 215"/>
                      <a:gd name="T53" fmla="*/ 153 h 153"/>
                      <a:gd name="T54" fmla="*/ 42 w 215"/>
                      <a:gd name="T55" fmla="*/ 150 h 153"/>
                      <a:gd name="T56" fmla="*/ 52 w 215"/>
                      <a:gd name="T57" fmla="*/ 151 h 153"/>
                      <a:gd name="T58" fmla="*/ 55 w 215"/>
                      <a:gd name="T59" fmla="*/ 144 h 153"/>
                      <a:gd name="T60" fmla="*/ 60 w 215"/>
                      <a:gd name="T61" fmla="*/ 142 h 153"/>
                      <a:gd name="T62" fmla="*/ 64 w 215"/>
                      <a:gd name="T63" fmla="*/ 136 h 153"/>
                      <a:gd name="T64" fmla="*/ 70 w 215"/>
                      <a:gd name="T65" fmla="*/ 135 h 153"/>
                      <a:gd name="T66" fmla="*/ 87 w 215"/>
                      <a:gd name="T67" fmla="*/ 134 h 153"/>
                      <a:gd name="T68" fmla="*/ 100 w 215"/>
                      <a:gd name="T69" fmla="*/ 129 h 153"/>
                      <a:gd name="T70" fmla="*/ 112 w 215"/>
                      <a:gd name="T71" fmla="*/ 119 h 153"/>
                      <a:gd name="T72" fmla="*/ 118 w 215"/>
                      <a:gd name="T73" fmla="*/ 121 h 153"/>
                      <a:gd name="T74" fmla="*/ 127 w 215"/>
                      <a:gd name="T75" fmla="*/ 119 h 153"/>
                      <a:gd name="T76" fmla="*/ 144 w 215"/>
                      <a:gd name="T77" fmla="*/ 102 h 153"/>
                      <a:gd name="T78" fmla="*/ 178 w 215"/>
                      <a:gd name="T79" fmla="*/ 91 h 153"/>
                      <a:gd name="T80" fmla="*/ 197 w 215"/>
                      <a:gd name="T81" fmla="*/ 82 h 153"/>
                      <a:gd name="T82" fmla="*/ 197 w 215"/>
                      <a:gd name="T83" fmla="*/ 73 h 153"/>
                      <a:gd name="T84" fmla="*/ 200 w 215"/>
                      <a:gd name="T85" fmla="*/ 63 h 153"/>
                      <a:gd name="T86" fmla="*/ 215 w 215"/>
                      <a:gd name="T87" fmla="*/ 56 h 153"/>
                      <a:gd name="T88" fmla="*/ 215 w 215"/>
                      <a:gd name="T89" fmla="*/ 56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15" h="153">
                        <a:moveTo>
                          <a:pt x="215" y="56"/>
                        </a:moveTo>
                        <a:lnTo>
                          <a:pt x="208" y="40"/>
                        </a:lnTo>
                        <a:lnTo>
                          <a:pt x="188" y="0"/>
                        </a:lnTo>
                        <a:lnTo>
                          <a:pt x="129" y="10"/>
                        </a:lnTo>
                        <a:lnTo>
                          <a:pt x="111" y="20"/>
                        </a:lnTo>
                        <a:lnTo>
                          <a:pt x="98" y="45"/>
                        </a:lnTo>
                        <a:lnTo>
                          <a:pt x="88" y="49"/>
                        </a:lnTo>
                        <a:lnTo>
                          <a:pt x="83" y="41"/>
                        </a:lnTo>
                        <a:lnTo>
                          <a:pt x="74" y="42"/>
                        </a:lnTo>
                        <a:lnTo>
                          <a:pt x="55" y="41"/>
                        </a:lnTo>
                        <a:lnTo>
                          <a:pt x="51" y="38"/>
                        </a:lnTo>
                        <a:lnTo>
                          <a:pt x="27" y="39"/>
                        </a:lnTo>
                        <a:lnTo>
                          <a:pt x="21" y="41"/>
                        </a:lnTo>
                        <a:lnTo>
                          <a:pt x="12" y="34"/>
                        </a:lnTo>
                        <a:lnTo>
                          <a:pt x="8" y="46"/>
                        </a:lnTo>
                        <a:lnTo>
                          <a:pt x="10" y="55"/>
                        </a:lnTo>
                        <a:lnTo>
                          <a:pt x="1" y="64"/>
                        </a:lnTo>
                        <a:lnTo>
                          <a:pt x="3" y="74"/>
                        </a:lnTo>
                        <a:lnTo>
                          <a:pt x="0" y="79"/>
                        </a:lnTo>
                        <a:lnTo>
                          <a:pt x="3" y="89"/>
                        </a:lnTo>
                        <a:lnTo>
                          <a:pt x="0" y="91"/>
                        </a:lnTo>
                        <a:lnTo>
                          <a:pt x="6" y="100"/>
                        </a:lnTo>
                        <a:lnTo>
                          <a:pt x="11" y="118"/>
                        </a:lnTo>
                        <a:lnTo>
                          <a:pt x="14" y="125"/>
                        </a:lnTo>
                        <a:lnTo>
                          <a:pt x="14" y="138"/>
                        </a:lnTo>
                        <a:lnTo>
                          <a:pt x="20" y="152"/>
                        </a:lnTo>
                        <a:lnTo>
                          <a:pt x="35" y="153"/>
                        </a:lnTo>
                        <a:lnTo>
                          <a:pt x="42" y="150"/>
                        </a:lnTo>
                        <a:lnTo>
                          <a:pt x="52" y="151"/>
                        </a:lnTo>
                        <a:lnTo>
                          <a:pt x="55" y="144"/>
                        </a:lnTo>
                        <a:lnTo>
                          <a:pt x="60" y="142"/>
                        </a:lnTo>
                        <a:lnTo>
                          <a:pt x="64" y="136"/>
                        </a:lnTo>
                        <a:lnTo>
                          <a:pt x="70" y="135"/>
                        </a:lnTo>
                        <a:lnTo>
                          <a:pt x="87" y="134"/>
                        </a:lnTo>
                        <a:lnTo>
                          <a:pt x="100" y="129"/>
                        </a:lnTo>
                        <a:lnTo>
                          <a:pt x="112" y="119"/>
                        </a:lnTo>
                        <a:lnTo>
                          <a:pt x="118" y="121"/>
                        </a:lnTo>
                        <a:lnTo>
                          <a:pt x="127" y="119"/>
                        </a:lnTo>
                        <a:lnTo>
                          <a:pt x="144" y="102"/>
                        </a:lnTo>
                        <a:lnTo>
                          <a:pt x="178" y="91"/>
                        </a:lnTo>
                        <a:lnTo>
                          <a:pt x="197" y="82"/>
                        </a:lnTo>
                        <a:lnTo>
                          <a:pt x="197" y="73"/>
                        </a:lnTo>
                        <a:lnTo>
                          <a:pt x="200" y="63"/>
                        </a:lnTo>
                        <a:lnTo>
                          <a:pt x="215" y="56"/>
                        </a:lnTo>
                        <a:lnTo>
                          <a:pt x="215" y="5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7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CE0EC56-810A-483C-2B29-61DD774DAFE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12325" y="3630613"/>
                    <a:ext cx="15875" cy="15875"/>
                  </a:xfrm>
                  <a:custGeom>
                    <a:avLst/>
                    <a:gdLst>
                      <a:gd name="T0" fmla="*/ 9 w 10"/>
                      <a:gd name="T1" fmla="*/ 10 h 10"/>
                      <a:gd name="T2" fmla="*/ 9 w 10"/>
                      <a:gd name="T3" fmla="*/ 9 h 10"/>
                      <a:gd name="T4" fmla="*/ 9 w 10"/>
                      <a:gd name="T5" fmla="*/ 8 h 10"/>
                      <a:gd name="T6" fmla="*/ 7 w 10"/>
                      <a:gd name="T7" fmla="*/ 7 h 10"/>
                      <a:gd name="T8" fmla="*/ 6 w 10"/>
                      <a:gd name="T9" fmla="*/ 7 h 10"/>
                      <a:gd name="T10" fmla="*/ 6 w 10"/>
                      <a:gd name="T11" fmla="*/ 8 h 10"/>
                      <a:gd name="T12" fmla="*/ 8 w 10"/>
                      <a:gd name="T13" fmla="*/ 10 h 10"/>
                      <a:gd name="T14" fmla="*/ 9 w 10"/>
                      <a:gd name="T15" fmla="*/ 10 h 10"/>
                      <a:gd name="T16" fmla="*/ 9 w 10"/>
                      <a:gd name="T17" fmla="*/ 10 h 10"/>
                      <a:gd name="T18" fmla="*/ 3 w 10"/>
                      <a:gd name="T19" fmla="*/ 10 h 10"/>
                      <a:gd name="T20" fmla="*/ 3 w 10"/>
                      <a:gd name="T21" fmla="*/ 8 h 10"/>
                      <a:gd name="T22" fmla="*/ 4 w 10"/>
                      <a:gd name="T23" fmla="*/ 6 h 10"/>
                      <a:gd name="T24" fmla="*/ 0 w 10"/>
                      <a:gd name="T25" fmla="*/ 8 h 10"/>
                      <a:gd name="T26" fmla="*/ 0 w 10"/>
                      <a:gd name="T27" fmla="*/ 9 h 10"/>
                      <a:gd name="T28" fmla="*/ 0 w 10"/>
                      <a:gd name="T29" fmla="*/ 9 h 10"/>
                      <a:gd name="T30" fmla="*/ 1 w 10"/>
                      <a:gd name="T31" fmla="*/ 10 h 10"/>
                      <a:gd name="T32" fmla="*/ 3 w 10"/>
                      <a:gd name="T33" fmla="*/ 10 h 10"/>
                      <a:gd name="T34" fmla="*/ 3 w 10"/>
                      <a:gd name="T35" fmla="*/ 10 h 10"/>
                      <a:gd name="T36" fmla="*/ 10 w 10"/>
                      <a:gd name="T37" fmla="*/ 5 h 10"/>
                      <a:gd name="T38" fmla="*/ 9 w 10"/>
                      <a:gd name="T39" fmla="*/ 4 h 10"/>
                      <a:gd name="T40" fmla="*/ 9 w 10"/>
                      <a:gd name="T41" fmla="*/ 3 h 10"/>
                      <a:gd name="T42" fmla="*/ 8 w 10"/>
                      <a:gd name="T43" fmla="*/ 2 h 10"/>
                      <a:gd name="T44" fmla="*/ 8 w 10"/>
                      <a:gd name="T45" fmla="*/ 1 h 10"/>
                      <a:gd name="T46" fmla="*/ 8 w 10"/>
                      <a:gd name="T47" fmla="*/ 1 h 10"/>
                      <a:gd name="T48" fmla="*/ 7 w 10"/>
                      <a:gd name="T49" fmla="*/ 1 h 10"/>
                      <a:gd name="T50" fmla="*/ 6 w 10"/>
                      <a:gd name="T51" fmla="*/ 0 h 10"/>
                      <a:gd name="T52" fmla="*/ 4 w 10"/>
                      <a:gd name="T53" fmla="*/ 0 h 10"/>
                      <a:gd name="T54" fmla="*/ 4 w 10"/>
                      <a:gd name="T55" fmla="*/ 1 h 10"/>
                      <a:gd name="T56" fmla="*/ 3 w 10"/>
                      <a:gd name="T57" fmla="*/ 1 h 10"/>
                      <a:gd name="T58" fmla="*/ 2 w 10"/>
                      <a:gd name="T59" fmla="*/ 2 h 10"/>
                      <a:gd name="T60" fmla="*/ 2 w 10"/>
                      <a:gd name="T61" fmla="*/ 2 h 10"/>
                      <a:gd name="T62" fmla="*/ 2 w 10"/>
                      <a:gd name="T63" fmla="*/ 2 h 10"/>
                      <a:gd name="T64" fmla="*/ 0 w 10"/>
                      <a:gd name="T65" fmla="*/ 4 h 10"/>
                      <a:gd name="T66" fmla="*/ 0 w 10"/>
                      <a:gd name="T67" fmla="*/ 5 h 10"/>
                      <a:gd name="T68" fmla="*/ 1 w 10"/>
                      <a:gd name="T69" fmla="*/ 6 h 10"/>
                      <a:gd name="T70" fmla="*/ 3 w 10"/>
                      <a:gd name="T71" fmla="*/ 5 h 10"/>
                      <a:gd name="T72" fmla="*/ 6 w 10"/>
                      <a:gd name="T73" fmla="*/ 6 h 10"/>
                      <a:gd name="T74" fmla="*/ 9 w 10"/>
                      <a:gd name="T75" fmla="*/ 7 h 10"/>
                      <a:gd name="T76" fmla="*/ 9 w 10"/>
                      <a:gd name="T77" fmla="*/ 6 h 10"/>
                      <a:gd name="T78" fmla="*/ 9 w 10"/>
                      <a:gd name="T79" fmla="*/ 5 h 10"/>
                      <a:gd name="T80" fmla="*/ 10 w 10"/>
                      <a:gd name="T81" fmla="*/ 5 h 10"/>
                      <a:gd name="T82" fmla="*/ 10 w 10"/>
                      <a:gd name="T83" fmla="*/ 5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0" h="10">
                        <a:moveTo>
                          <a:pt x="9" y="10"/>
                        </a:moveTo>
                        <a:lnTo>
                          <a:pt x="9" y="9"/>
                        </a:lnTo>
                        <a:lnTo>
                          <a:pt x="9" y="8"/>
                        </a:lnTo>
                        <a:lnTo>
                          <a:pt x="7" y="7"/>
                        </a:lnTo>
                        <a:lnTo>
                          <a:pt x="6" y="7"/>
                        </a:lnTo>
                        <a:lnTo>
                          <a:pt x="6" y="8"/>
                        </a:lnTo>
                        <a:lnTo>
                          <a:pt x="8" y="10"/>
                        </a:lnTo>
                        <a:lnTo>
                          <a:pt x="9" y="10"/>
                        </a:lnTo>
                        <a:lnTo>
                          <a:pt x="9" y="10"/>
                        </a:lnTo>
                        <a:close/>
                        <a:moveTo>
                          <a:pt x="3" y="10"/>
                        </a:moveTo>
                        <a:lnTo>
                          <a:pt x="3" y="8"/>
                        </a:lnTo>
                        <a:lnTo>
                          <a:pt x="4" y="6"/>
                        </a:lnTo>
                        <a:lnTo>
                          <a:pt x="0" y="8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10"/>
                        </a:lnTo>
                        <a:lnTo>
                          <a:pt x="3" y="10"/>
                        </a:lnTo>
                        <a:lnTo>
                          <a:pt x="3" y="10"/>
                        </a:lnTo>
                        <a:close/>
                        <a:moveTo>
                          <a:pt x="10" y="5"/>
                        </a:moveTo>
                        <a:lnTo>
                          <a:pt x="9" y="4"/>
                        </a:lnTo>
                        <a:lnTo>
                          <a:pt x="9" y="3"/>
                        </a:lnTo>
                        <a:lnTo>
                          <a:pt x="8" y="2"/>
                        </a:lnTo>
                        <a:lnTo>
                          <a:pt x="8" y="1"/>
                        </a:lnTo>
                        <a:lnTo>
                          <a:pt x="8" y="1"/>
                        </a:lnTo>
                        <a:lnTo>
                          <a:pt x="7" y="1"/>
                        </a:lnTo>
                        <a:lnTo>
                          <a:pt x="6" y="0"/>
                        </a:lnTo>
                        <a:lnTo>
                          <a:pt x="4" y="0"/>
                        </a:lnTo>
                        <a:lnTo>
                          <a:pt x="4" y="1"/>
                        </a:lnTo>
                        <a:lnTo>
                          <a:pt x="3" y="1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1" y="6"/>
                        </a:lnTo>
                        <a:lnTo>
                          <a:pt x="3" y="5"/>
                        </a:lnTo>
                        <a:lnTo>
                          <a:pt x="6" y="6"/>
                        </a:lnTo>
                        <a:lnTo>
                          <a:pt x="9" y="7"/>
                        </a:lnTo>
                        <a:lnTo>
                          <a:pt x="9" y="6"/>
                        </a:lnTo>
                        <a:lnTo>
                          <a:pt x="9" y="5"/>
                        </a:lnTo>
                        <a:lnTo>
                          <a:pt x="10" y="5"/>
                        </a:lnTo>
                        <a:lnTo>
                          <a:pt x="10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8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E6A5BFE-2605-8733-0788-854EFDBB3A1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445500" y="4322763"/>
                    <a:ext cx="3175" cy="38100"/>
                  </a:xfrm>
                  <a:custGeom>
                    <a:avLst/>
                    <a:gdLst>
                      <a:gd name="T0" fmla="*/ 0 w 2"/>
                      <a:gd name="T1" fmla="*/ 24 h 24"/>
                      <a:gd name="T2" fmla="*/ 1 w 2"/>
                      <a:gd name="T3" fmla="*/ 24 h 24"/>
                      <a:gd name="T4" fmla="*/ 1 w 2"/>
                      <a:gd name="T5" fmla="*/ 23 h 24"/>
                      <a:gd name="T6" fmla="*/ 0 w 2"/>
                      <a:gd name="T7" fmla="*/ 23 h 24"/>
                      <a:gd name="T8" fmla="*/ 0 w 2"/>
                      <a:gd name="T9" fmla="*/ 23 h 24"/>
                      <a:gd name="T10" fmla="*/ 0 w 2"/>
                      <a:gd name="T11" fmla="*/ 24 h 24"/>
                      <a:gd name="T12" fmla="*/ 0 w 2"/>
                      <a:gd name="T13" fmla="*/ 24 h 24"/>
                      <a:gd name="T14" fmla="*/ 0 w 2"/>
                      <a:gd name="T15" fmla="*/ 24 h 24"/>
                      <a:gd name="T16" fmla="*/ 0 w 2"/>
                      <a:gd name="T17" fmla="*/ 24 h 24"/>
                      <a:gd name="T18" fmla="*/ 2 w 2"/>
                      <a:gd name="T19" fmla="*/ 2 h 24"/>
                      <a:gd name="T20" fmla="*/ 2 w 2"/>
                      <a:gd name="T21" fmla="*/ 1 h 24"/>
                      <a:gd name="T22" fmla="*/ 2 w 2"/>
                      <a:gd name="T23" fmla="*/ 1 h 24"/>
                      <a:gd name="T24" fmla="*/ 2 w 2"/>
                      <a:gd name="T25" fmla="*/ 0 h 24"/>
                      <a:gd name="T26" fmla="*/ 2 w 2"/>
                      <a:gd name="T27" fmla="*/ 0 h 24"/>
                      <a:gd name="T28" fmla="*/ 2 w 2"/>
                      <a:gd name="T29" fmla="*/ 0 h 24"/>
                      <a:gd name="T30" fmla="*/ 2 w 2"/>
                      <a:gd name="T31" fmla="*/ 0 h 24"/>
                      <a:gd name="T32" fmla="*/ 1 w 2"/>
                      <a:gd name="T33" fmla="*/ 1 h 24"/>
                      <a:gd name="T34" fmla="*/ 1 w 2"/>
                      <a:gd name="T35" fmla="*/ 1 h 24"/>
                      <a:gd name="T36" fmla="*/ 1 w 2"/>
                      <a:gd name="T37" fmla="*/ 1 h 24"/>
                      <a:gd name="T38" fmla="*/ 1 w 2"/>
                      <a:gd name="T39" fmla="*/ 2 h 24"/>
                      <a:gd name="T40" fmla="*/ 1 w 2"/>
                      <a:gd name="T41" fmla="*/ 2 h 24"/>
                      <a:gd name="T42" fmla="*/ 2 w 2"/>
                      <a:gd name="T43" fmla="*/ 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" h="24">
                        <a:moveTo>
                          <a:pt x="0" y="24"/>
                        </a:moveTo>
                        <a:lnTo>
                          <a:pt x="1" y="24"/>
                        </a:lnTo>
                        <a:lnTo>
                          <a:pt x="1" y="23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lnTo>
                          <a:pt x="0" y="24"/>
                        </a:lnTo>
                        <a:close/>
                        <a:moveTo>
                          <a:pt x="2" y="2"/>
                        </a:moveTo>
                        <a:lnTo>
                          <a:pt x="2" y="1"/>
                        </a:lnTo>
                        <a:lnTo>
                          <a:pt x="2" y="1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1" y="1"/>
                        </a:lnTo>
                        <a:lnTo>
                          <a:pt x="1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1" y="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09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27EF498-609F-ADDB-AF62-54727E60B2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55150" y="4429126"/>
                    <a:ext cx="9525" cy="4763"/>
                  </a:xfrm>
                  <a:custGeom>
                    <a:avLst/>
                    <a:gdLst>
                      <a:gd name="T0" fmla="*/ 6 w 6"/>
                      <a:gd name="T1" fmla="*/ 3 h 3"/>
                      <a:gd name="T2" fmla="*/ 6 w 6"/>
                      <a:gd name="T3" fmla="*/ 2 h 3"/>
                      <a:gd name="T4" fmla="*/ 6 w 6"/>
                      <a:gd name="T5" fmla="*/ 1 h 3"/>
                      <a:gd name="T6" fmla="*/ 5 w 6"/>
                      <a:gd name="T7" fmla="*/ 1 h 3"/>
                      <a:gd name="T8" fmla="*/ 3 w 6"/>
                      <a:gd name="T9" fmla="*/ 0 h 3"/>
                      <a:gd name="T10" fmla="*/ 1 w 6"/>
                      <a:gd name="T11" fmla="*/ 0 h 3"/>
                      <a:gd name="T12" fmla="*/ 0 w 6"/>
                      <a:gd name="T13" fmla="*/ 3 h 3"/>
                      <a:gd name="T14" fmla="*/ 3 w 6"/>
                      <a:gd name="T15" fmla="*/ 3 h 3"/>
                      <a:gd name="T16" fmla="*/ 6 w 6"/>
                      <a:gd name="T17" fmla="*/ 3 h 3"/>
                      <a:gd name="T18" fmla="*/ 6 w 6"/>
                      <a:gd name="T1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6" h="3">
                        <a:moveTo>
                          <a:pt x="6" y="3"/>
                        </a:moveTo>
                        <a:lnTo>
                          <a:pt x="6" y="2"/>
                        </a:lnTo>
                        <a:lnTo>
                          <a:pt x="6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3"/>
                        </a:lnTo>
                        <a:lnTo>
                          <a:pt x="3" y="3"/>
                        </a:lnTo>
                        <a:lnTo>
                          <a:pt x="6" y="3"/>
                        </a:lnTo>
                        <a:lnTo>
                          <a:pt x="6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0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411BA92-128D-F45A-5998-F40C313A67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92950" y="3227388"/>
                    <a:ext cx="42862" cy="142875"/>
                  </a:xfrm>
                  <a:custGeom>
                    <a:avLst/>
                    <a:gdLst>
                      <a:gd name="T0" fmla="*/ 26 w 27"/>
                      <a:gd name="T1" fmla="*/ 0 h 90"/>
                      <a:gd name="T2" fmla="*/ 21 w 27"/>
                      <a:gd name="T3" fmla="*/ 0 h 90"/>
                      <a:gd name="T4" fmla="*/ 19 w 27"/>
                      <a:gd name="T5" fmla="*/ 5 h 90"/>
                      <a:gd name="T6" fmla="*/ 13 w 27"/>
                      <a:gd name="T7" fmla="*/ 5 h 90"/>
                      <a:gd name="T8" fmla="*/ 12 w 27"/>
                      <a:gd name="T9" fmla="*/ 5 h 90"/>
                      <a:gd name="T10" fmla="*/ 10 w 27"/>
                      <a:gd name="T11" fmla="*/ 12 h 90"/>
                      <a:gd name="T12" fmla="*/ 8 w 27"/>
                      <a:gd name="T13" fmla="*/ 29 h 90"/>
                      <a:gd name="T14" fmla="*/ 3 w 27"/>
                      <a:gd name="T15" fmla="*/ 40 h 90"/>
                      <a:gd name="T16" fmla="*/ 5 w 27"/>
                      <a:gd name="T17" fmla="*/ 42 h 90"/>
                      <a:gd name="T18" fmla="*/ 0 w 27"/>
                      <a:gd name="T19" fmla="*/ 49 h 90"/>
                      <a:gd name="T20" fmla="*/ 0 w 27"/>
                      <a:gd name="T21" fmla="*/ 49 h 90"/>
                      <a:gd name="T22" fmla="*/ 15 w 27"/>
                      <a:gd name="T23" fmla="*/ 84 h 90"/>
                      <a:gd name="T24" fmla="*/ 17 w 27"/>
                      <a:gd name="T25" fmla="*/ 90 h 90"/>
                      <a:gd name="T26" fmla="*/ 23 w 27"/>
                      <a:gd name="T27" fmla="*/ 52 h 90"/>
                      <a:gd name="T28" fmla="*/ 22 w 27"/>
                      <a:gd name="T29" fmla="*/ 43 h 90"/>
                      <a:gd name="T30" fmla="*/ 13 w 27"/>
                      <a:gd name="T31" fmla="*/ 46 h 90"/>
                      <a:gd name="T32" fmla="*/ 14 w 27"/>
                      <a:gd name="T33" fmla="*/ 40 h 90"/>
                      <a:gd name="T34" fmla="*/ 17 w 27"/>
                      <a:gd name="T35" fmla="*/ 37 h 90"/>
                      <a:gd name="T36" fmla="*/ 13 w 27"/>
                      <a:gd name="T37" fmla="*/ 34 h 90"/>
                      <a:gd name="T38" fmla="*/ 15 w 27"/>
                      <a:gd name="T39" fmla="*/ 18 h 90"/>
                      <a:gd name="T40" fmla="*/ 23 w 27"/>
                      <a:gd name="T41" fmla="*/ 21 h 90"/>
                      <a:gd name="T42" fmla="*/ 25 w 27"/>
                      <a:gd name="T43" fmla="*/ 14 h 90"/>
                      <a:gd name="T44" fmla="*/ 25 w 27"/>
                      <a:gd name="T45" fmla="*/ 14 h 90"/>
                      <a:gd name="T46" fmla="*/ 27 w 27"/>
                      <a:gd name="T47" fmla="*/ 10 h 90"/>
                      <a:gd name="T48" fmla="*/ 26 w 27"/>
                      <a:gd name="T49" fmla="*/ 0 h 90"/>
                      <a:gd name="T50" fmla="*/ 26 w 27"/>
                      <a:gd name="T51" fmla="*/ 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27" h="90">
                        <a:moveTo>
                          <a:pt x="26" y="0"/>
                        </a:moveTo>
                        <a:lnTo>
                          <a:pt x="21" y="0"/>
                        </a:lnTo>
                        <a:lnTo>
                          <a:pt x="19" y="5"/>
                        </a:lnTo>
                        <a:lnTo>
                          <a:pt x="13" y="5"/>
                        </a:lnTo>
                        <a:lnTo>
                          <a:pt x="12" y="5"/>
                        </a:lnTo>
                        <a:lnTo>
                          <a:pt x="10" y="12"/>
                        </a:lnTo>
                        <a:lnTo>
                          <a:pt x="8" y="29"/>
                        </a:lnTo>
                        <a:lnTo>
                          <a:pt x="3" y="40"/>
                        </a:lnTo>
                        <a:lnTo>
                          <a:pt x="5" y="42"/>
                        </a:lnTo>
                        <a:lnTo>
                          <a:pt x="0" y="49"/>
                        </a:lnTo>
                        <a:lnTo>
                          <a:pt x="0" y="49"/>
                        </a:lnTo>
                        <a:lnTo>
                          <a:pt x="15" y="84"/>
                        </a:lnTo>
                        <a:lnTo>
                          <a:pt x="17" y="90"/>
                        </a:lnTo>
                        <a:lnTo>
                          <a:pt x="23" y="52"/>
                        </a:lnTo>
                        <a:lnTo>
                          <a:pt x="22" y="43"/>
                        </a:lnTo>
                        <a:lnTo>
                          <a:pt x="13" y="46"/>
                        </a:lnTo>
                        <a:lnTo>
                          <a:pt x="14" y="40"/>
                        </a:lnTo>
                        <a:lnTo>
                          <a:pt x="17" y="37"/>
                        </a:lnTo>
                        <a:lnTo>
                          <a:pt x="13" y="34"/>
                        </a:lnTo>
                        <a:lnTo>
                          <a:pt x="15" y="18"/>
                        </a:lnTo>
                        <a:lnTo>
                          <a:pt x="23" y="21"/>
                        </a:lnTo>
                        <a:lnTo>
                          <a:pt x="25" y="14"/>
                        </a:lnTo>
                        <a:lnTo>
                          <a:pt x="25" y="14"/>
                        </a:lnTo>
                        <a:lnTo>
                          <a:pt x="27" y="1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1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626D4F0-CF4A-B1AE-3EE0-49D6AD6CCC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3587" y="3176588"/>
                    <a:ext cx="41275" cy="58738"/>
                  </a:xfrm>
                  <a:custGeom>
                    <a:avLst/>
                    <a:gdLst>
                      <a:gd name="T0" fmla="*/ 13 w 26"/>
                      <a:gd name="T1" fmla="*/ 32 h 37"/>
                      <a:gd name="T2" fmla="*/ 16 w 26"/>
                      <a:gd name="T3" fmla="*/ 19 h 37"/>
                      <a:gd name="T4" fmla="*/ 26 w 26"/>
                      <a:gd name="T5" fmla="*/ 10 h 37"/>
                      <a:gd name="T6" fmla="*/ 21 w 26"/>
                      <a:gd name="T7" fmla="*/ 1 h 37"/>
                      <a:gd name="T8" fmla="*/ 13 w 26"/>
                      <a:gd name="T9" fmla="*/ 0 h 37"/>
                      <a:gd name="T10" fmla="*/ 12 w 26"/>
                      <a:gd name="T11" fmla="*/ 1 h 37"/>
                      <a:gd name="T12" fmla="*/ 4 w 26"/>
                      <a:gd name="T13" fmla="*/ 18 h 37"/>
                      <a:gd name="T14" fmla="*/ 0 w 26"/>
                      <a:gd name="T15" fmla="*/ 37 h 37"/>
                      <a:gd name="T16" fmla="*/ 6 w 26"/>
                      <a:gd name="T17" fmla="*/ 37 h 37"/>
                      <a:gd name="T18" fmla="*/ 8 w 26"/>
                      <a:gd name="T19" fmla="*/ 32 h 37"/>
                      <a:gd name="T20" fmla="*/ 13 w 26"/>
                      <a:gd name="T21" fmla="*/ 32 h 37"/>
                      <a:gd name="T22" fmla="*/ 13 w 26"/>
                      <a:gd name="T23" fmla="*/ 32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6" h="37">
                        <a:moveTo>
                          <a:pt x="13" y="32"/>
                        </a:moveTo>
                        <a:lnTo>
                          <a:pt x="16" y="19"/>
                        </a:lnTo>
                        <a:lnTo>
                          <a:pt x="26" y="10"/>
                        </a:lnTo>
                        <a:lnTo>
                          <a:pt x="21" y="1"/>
                        </a:lnTo>
                        <a:lnTo>
                          <a:pt x="13" y="0"/>
                        </a:lnTo>
                        <a:lnTo>
                          <a:pt x="12" y="1"/>
                        </a:lnTo>
                        <a:lnTo>
                          <a:pt x="4" y="18"/>
                        </a:lnTo>
                        <a:lnTo>
                          <a:pt x="0" y="37"/>
                        </a:lnTo>
                        <a:lnTo>
                          <a:pt x="6" y="37"/>
                        </a:lnTo>
                        <a:lnTo>
                          <a:pt x="8" y="32"/>
                        </a:lnTo>
                        <a:lnTo>
                          <a:pt x="13" y="32"/>
                        </a:lnTo>
                        <a:lnTo>
                          <a:pt x="13" y="3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212" name="Asia" descr="{&quot;Key&quot;:&quot;asia&quot;,&quot;Name&quot;:&quot;Asi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5B0B27B-1F52-354D-CAA6-64BF79E853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13587" y="3255963"/>
                    <a:ext cx="17462" cy="44450"/>
                  </a:xfrm>
                  <a:custGeom>
                    <a:avLst/>
                    <a:gdLst>
                      <a:gd name="T0" fmla="*/ 10 w 11"/>
                      <a:gd name="T1" fmla="*/ 3 h 28"/>
                      <a:gd name="T2" fmla="*/ 2 w 11"/>
                      <a:gd name="T3" fmla="*/ 0 h 28"/>
                      <a:gd name="T4" fmla="*/ 0 w 11"/>
                      <a:gd name="T5" fmla="*/ 16 h 28"/>
                      <a:gd name="T6" fmla="*/ 4 w 11"/>
                      <a:gd name="T7" fmla="*/ 19 h 28"/>
                      <a:gd name="T8" fmla="*/ 1 w 11"/>
                      <a:gd name="T9" fmla="*/ 22 h 28"/>
                      <a:gd name="T10" fmla="*/ 0 w 11"/>
                      <a:gd name="T11" fmla="*/ 28 h 28"/>
                      <a:gd name="T12" fmla="*/ 9 w 11"/>
                      <a:gd name="T13" fmla="*/ 25 h 28"/>
                      <a:gd name="T14" fmla="*/ 11 w 11"/>
                      <a:gd name="T15" fmla="*/ 18 h 28"/>
                      <a:gd name="T16" fmla="*/ 10 w 11"/>
                      <a:gd name="T17" fmla="*/ 3 h 28"/>
                      <a:gd name="T18" fmla="*/ 10 w 11"/>
                      <a:gd name="T19" fmla="*/ 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" h="28">
                        <a:moveTo>
                          <a:pt x="10" y="3"/>
                        </a:moveTo>
                        <a:lnTo>
                          <a:pt x="2" y="0"/>
                        </a:lnTo>
                        <a:lnTo>
                          <a:pt x="0" y="16"/>
                        </a:lnTo>
                        <a:lnTo>
                          <a:pt x="4" y="19"/>
                        </a:lnTo>
                        <a:lnTo>
                          <a:pt x="1" y="22"/>
                        </a:lnTo>
                        <a:lnTo>
                          <a:pt x="0" y="28"/>
                        </a:lnTo>
                        <a:lnTo>
                          <a:pt x="9" y="25"/>
                        </a:lnTo>
                        <a:lnTo>
                          <a:pt x="11" y="18"/>
                        </a:lnTo>
                        <a:lnTo>
                          <a:pt x="10" y="3"/>
                        </a:lnTo>
                        <a:lnTo>
                          <a:pt x="10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  <p:grpSp>
              <p:nvGrpSpPr>
                <p:cNvPr id="59" name="Africa">
                  <a:extLst>
                    <a:ext uri="{FF2B5EF4-FFF2-40B4-BE49-F238E27FC236}">
                      <a16:creationId xmlns:a16="http://schemas.microsoft.com/office/drawing/2014/main" id="{970445D0-0D33-CE2B-03D2-7659A9DCED6D}"/>
                    </a:ext>
                  </a:extLst>
                </p:cNvPr>
                <p:cNvGrpSpPr/>
                <p:nvPr/>
              </p:nvGrpSpPr>
              <p:grpSpPr>
                <a:xfrm>
                  <a:off x="3435141" y="3102447"/>
                  <a:ext cx="1675830" cy="1728408"/>
                  <a:chOff x="5167312" y="3073134"/>
                  <a:chExt cx="2724150" cy="2809617"/>
                </a:xfrm>
                <a:grpFill/>
              </p:grpSpPr>
              <p:sp>
                <p:nvSpPr>
                  <p:cNvPr id="10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60770A0-951B-FE02-5A63-A56BBBF3505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167312" y="3833813"/>
                    <a:ext cx="87312" cy="90488"/>
                  </a:xfrm>
                  <a:custGeom>
                    <a:avLst/>
                    <a:gdLst>
                      <a:gd name="T0" fmla="*/ 20 w 55"/>
                      <a:gd name="T1" fmla="*/ 55 h 57"/>
                      <a:gd name="T2" fmla="*/ 18 w 55"/>
                      <a:gd name="T3" fmla="*/ 52 h 57"/>
                      <a:gd name="T4" fmla="*/ 16 w 55"/>
                      <a:gd name="T5" fmla="*/ 55 h 57"/>
                      <a:gd name="T6" fmla="*/ 18 w 55"/>
                      <a:gd name="T7" fmla="*/ 56 h 57"/>
                      <a:gd name="T8" fmla="*/ 20 w 55"/>
                      <a:gd name="T9" fmla="*/ 55 h 57"/>
                      <a:gd name="T10" fmla="*/ 44 w 55"/>
                      <a:gd name="T11" fmla="*/ 50 h 57"/>
                      <a:gd name="T12" fmla="*/ 45 w 55"/>
                      <a:gd name="T13" fmla="*/ 46 h 57"/>
                      <a:gd name="T14" fmla="*/ 43 w 55"/>
                      <a:gd name="T15" fmla="*/ 45 h 57"/>
                      <a:gd name="T16" fmla="*/ 43 w 55"/>
                      <a:gd name="T17" fmla="*/ 47 h 57"/>
                      <a:gd name="T18" fmla="*/ 43 w 55"/>
                      <a:gd name="T19" fmla="*/ 50 h 57"/>
                      <a:gd name="T20" fmla="*/ 44 w 55"/>
                      <a:gd name="T21" fmla="*/ 50 h 57"/>
                      <a:gd name="T22" fmla="*/ 36 w 55"/>
                      <a:gd name="T23" fmla="*/ 49 h 57"/>
                      <a:gd name="T24" fmla="*/ 33 w 55"/>
                      <a:gd name="T25" fmla="*/ 46 h 57"/>
                      <a:gd name="T26" fmla="*/ 32 w 55"/>
                      <a:gd name="T27" fmla="*/ 44 h 57"/>
                      <a:gd name="T28" fmla="*/ 32 w 55"/>
                      <a:gd name="T29" fmla="*/ 47 h 57"/>
                      <a:gd name="T30" fmla="*/ 32 w 55"/>
                      <a:gd name="T31" fmla="*/ 51 h 57"/>
                      <a:gd name="T32" fmla="*/ 34 w 55"/>
                      <a:gd name="T33" fmla="*/ 55 h 57"/>
                      <a:gd name="T34" fmla="*/ 38 w 55"/>
                      <a:gd name="T35" fmla="*/ 53 h 57"/>
                      <a:gd name="T36" fmla="*/ 50 w 55"/>
                      <a:gd name="T37" fmla="*/ 24 h 57"/>
                      <a:gd name="T38" fmla="*/ 48 w 55"/>
                      <a:gd name="T39" fmla="*/ 27 h 57"/>
                      <a:gd name="T40" fmla="*/ 52 w 55"/>
                      <a:gd name="T41" fmla="*/ 29 h 57"/>
                      <a:gd name="T42" fmla="*/ 55 w 55"/>
                      <a:gd name="T43" fmla="*/ 26 h 57"/>
                      <a:gd name="T44" fmla="*/ 53 w 55"/>
                      <a:gd name="T45" fmla="*/ 24 h 57"/>
                      <a:gd name="T46" fmla="*/ 52 w 55"/>
                      <a:gd name="T47" fmla="*/ 24 h 57"/>
                      <a:gd name="T48" fmla="*/ 50 w 55"/>
                      <a:gd name="T49" fmla="*/ 24 h 57"/>
                      <a:gd name="T50" fmla="*/ 22 w 55"/>
                      <a:gd name="T51" fmla="*/ 13 h 57"/>
                      <a:gd name="T52" fmla="*/ 19 w 55"/>
                      <a:gd name="T53" fmla="*/ 12 h 57"/>
                      <a:gd name="T54" fmla="*/ 21 w 55"/>
                      <a:gd name="T55" fmla="*/ 17 h 57"/>
                      <a:gd name="T56" fmla="*/ 22 w 55"/>
                      <a:gd name="T57" fmla="*/ 14 h 57"/>
                      <a:gd name="T58" fmla="*/ 27 w 55"/>
                      <a:gd name="T59" fmla="*/ 15 h 57"/>
                      <a:gd name="T60" fmla="*/ 26 w 55"/>
                      <a:gd name="T61" fmla="*/ 14 h 57"/>
                      <a:gd name="T62" fmla="*/ 51 w 55"/>
                      <a:gd name="T63" fmla="*/ 13 h 57"/>
                      <a:gd name="T64" fmla="*/ 50 w 55"/>
                      <a:gd name="T65" fmla="*/ 9 h 57"/>
                      <a:gd name="T66" fmla="*/ 48 w 55"/>
                      <a:gd name="T67" fmla="*/ 10 h 57"/>
                      <a:gd name="T68" fmla="*/ 49 w 55"/>
                      <a:gd name="T69" fmla="*/ 12 h 57"/>
                      <a:gd name="T70" fmla="*/ 51 w 55"/>
                      <a:gd name="T71" fmla="*/ 13 h 57"/>
                      <a:gd name="T72" fmla="*/ 9 w 55"/>
                      <a:gd name="T73" fmla="*/ 10 h 57"/>
                      <a:gd name="T74" fmla="*/ 8 w 55"/>
                      <a:gd name="T75" fmla="*/ 7 h 57"/>
                      <a:gd name="T76" fmla="*/ 5 w 55"/>
                      <a:gd name="T77" fmla="*/ 8 h 57"/>
                      <a:gd name="T78" fmla="*/ 7 w 55"/>
                      <a:gd name="T79" fmla="*/ 10 h 57"/>
                      <a:gd name="T80" fmla="*/ 9 w 55"/>
                      <a:gd name="T81" fmla="*/ 10 h 57"/>
                      <a:gd name="T82" fmla="*/ 4 w 55"/>
                      <a:gd name="T83" fmla="*/ 6 h 57"/>
                      <a:gd name="T84" fmla="*/ 7 w 55"/>
                      <a:gd name="T85" fmla="*/ 3 h 57"/>
                      <a:gd name="T86" fmla="*/ 5 w 55"/>
                      <a:gd name="T87" fmla="*/ 0 h 57"/>
                      <a:gd name="T88" fmla="*/ 0 w 55"/>
                      <a:gd name="T89" fmla="*/ 3 h 57"/>
                      <a:gd name="T90" fmla="*/ 1 w 55"/>
                      <a:gd name="T91" fmla="*/ 7 h 57"/>
                      <a:gd name="T92" fmla="*/ 4 w 55"/>
                      <a:gd name="T93" fmla="*/ 6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5" h="57">
                        <a:moveTo>
                          <a:pt x="20" y="55"/>
                        </a:moveTo>
                        <a:lnTo>
                          <a:pt x="20" y="55"/>
                        </a:lnTo>
                        <a:lnTo>
                          <a:pt x="19" y="52"/>
                        </a:lnTo>
                        <a:lnTo>
                          <a:pt x="18" y="52"/>
                        </a:lnTo>
                        <a:lnTo>
                          <a:pt x="17" y="54"/>
                        </a:lnTo>
                        <a:lnTo>
                          <a:pt x="16" y="55"/>
                        </a:lnTo>
                        <a:lnTo>
                          <a:pt x="17" y="55"/>
                        </a:lnTo>
                        <a:lnTo>
                          <a:pt x="18" y="56"/>
                        </a:lnTo>
                        <a:lnTo>
                          <a:pt x="18" y="57"/>
                        </a:lnTo>
                        <a:lnTo>
                          <a:pt x="20" y="55"/>
                        </a:lnTo>
                        <a:lnTo>
                          <a:pt x="20" y="55"/>
                        </a:lnTo>
                        <a:close/>
                        <a:moveTo>
                          <a:pt x="44" y="50"/>
                        </a:moveTo>
                        <a:lnTo>
                          <a:pt x="45" y="49"/>
                        </a:lnTo>
                        <a:lnTo>
                          <a:pt x="45" y="46"/>
                        </a:lnTo>
                        <a:lnTo>
                          <a:pt x="45" y="45"/>
                        </a:lnTo>
                        <a:lnTo>
                          <a:pt x="43" y="45"/>
                        </a:lnTo>
                        <a:lnTo>
                          <a:pt x="43" y="46"/>
                        </a:lnTo>
                        <a:lnTo>
                          <a:pt x="43" y="47"/>
                        </a:lnTo>
                        <a:lnTo>
                          <a:pt x="43" y="48"/>
                        </a:lnTo>
                        <a:lnTo>
                          <a:pt x="43" y="50"/>
                        </a:lnTo>
                        <a:lnTo>
                          <a:pt x="44" y="50"/>
                        </a:lnTo>
                        <a:lnTo>
                          <a:pt x="44" y="50"/>
                        </a:lnTo>
                        <a:close/>
                        <a:moveTo>
                          <a:pt x="38" y="53"/>
                        </a:moveTo>
                        <a:lnTo>
                          <a:pt x="36" y="49"/>
                        </a:lnTo>
                        <a:lnTo>
                          <a:pt x="35" y="49"/>
                        </a:lnTo>
                        <a:lnTo>
                          <a:pt x="33" y="46"/>
                        </a:lnTo>
                        <a:lnTo>
                          <a:pt x="33" y="45"/>
                        </a:lnTo>
                        <a:lnTo>
                          <a:pt x="32" y="44"/>
                        </a:lnTo>
                        <a:lnTo>
                          <a:pt x="32" y="45"/>
                        </a:lnTo>
                        <a:lnTo>
                          <a:pt x="32" y="47"/>
                        </a:lnTo>
                        <a:lnTo>
                          <a:pt x="32" y="49"/>
                        </a:lnTo>
                        <a:lnTo>
                          <a:pt x="32" y="51"/>
                        </a:lnTo>
                        <a:lnTo>
                          <a:pt x="32" y="54"/>
                        </a:lnTo>
                        <a:lnTo>
                          <a:pt x="34" y="55"/>
                        </a:lnTo>
                        <a:lnTo>
                          <a:pt x="37" y="55"/>
                        </a:lnTo>
                        <a:lnTo>
                          <a:pt x="38" y="53"/>
                        </a:lnTo>
                        <a:lnTo>
                          <a:pt x="38" y="53"/>
                        </a:lnTo>
                        <a:close/>
                        <a:moveTo>
                          <a:pt x="50" y="24"/>
                        </a:moveTo>
                        <a:lnTo>
                          <a:pt x="50" y="26"/>
                        </a:lnTo>
                        <a:lnTo>
                          <a:pt x="48" y="27"/>
                        </a:lnTo>
                        <a:lnTo>
                          <a:pt x="50" y="29"/>
                        </a:lnTo>
                        <a:lnTo>
                          <a:pt x="52" y="29"/>
                        </a:lnTo>
                        <a:lnTo>
                          <a:pt x="54" y="27"/>
                        </a:lnTo>
                        <a:lnTo>
                          <a:pt x="55" y="26"/>
                        </a:lnTo>
                        <a:lnTo>
                          <a:pt x="54" y="25"/>
                        </a:lnTo>
                        <a:lnTo>
                          <a:pt x="53" y="24"/>
                        </a:lnTo>
                        <a:lnTo>
                          <a:pt x="52" y="24"/>
                        </a:lnTo>
                        <a:lnTo>
                          <a:pt x="52" y="24"/>
                        </a:lnTo>
                        <a:lnTo>
                          <a:pt x="50" y="24"/>
                        </a:lnTo>
                        <a:lnTo>
                          <a:pt x="50" y="24"/>
                        </a:lnTo>
                        <a:close/>
                        <a:moveTo>
                          <a:pt x="26" y="14"/>
                        </a:moveTo>
                        <a:lnTo>
                          <a:pt x="22" y="13"/>
                        </a:lnTo>
                        <a:lnTo>
                          <a:pt x="20" y="12"/>
                        </a:lnTo>
                        <a:lnTo>
                          <a:pt x="19" y="12"/>
                        </a:lnTo>
                        <a:lnTo>
                          <a:pt x="19" y="14"/>
                        </a:lnTo>
                        <a:lnTo>
                          <a:pt x="21" y="17"/>
                        </a:lnTo>
                        <a:lnTo>
                          <a:pt x="22" y="15"/>
                        </a:lnTo>
                        <a:lnTo>
                          <a:pt x="22" y="14"/>
                        </a:lnTo>
                        <a:lnTo>
                          <a:pt x="26" y="15"/>
                        </a:lnTo>
                        <a:lnTo>
                          <a:pt x="27" y="15"/>
                        </a:lnTo>
                        <a:lnTo>
                          <a:pt x="27" y="14"/>
                        </a:lnTo>
                        <a:lnTo>
                          <a:pt x="26" y="14"/>
                        </a:lnTo>
                        <a:lnTo>
                          <a:pt x="26" y="14"/>
                        </a:lnTo>
                        <a:close/>
                        <a:moveTo>
                          <a:pt x="51" y="13"/>
                        </a:moveTo>
                        <a:lnTo>
                          <a:pt x="50" y="12"/>
                        </a:lnTo>
                        <a:lnTo>
                          <a:pt x="50" y="9"/>
                        </a:lnTo>
                        <a:lnTo>
                          <a:pt x="50" y="9"/>
                        </a:lnTo>
                        <a:lnTo>
                          <a:pt x="48" y="10"/>
                        </a:lnTo>
                        <a:lnTo>
                          <a:pt x="49" y="12"/>
                        </a:lnTo>
                        <a:lnTo>
                          <a:pt x="49" y="12"/>
                        </a:lnTo>
                        <a:lnTo>
                          <a:pt x="50" y="14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close/>
                        <a:moveTo>
                          <a:pt x="9" y="10"/>
                        </a:moveTo>
                        <a:lnTo>
                          <a:pt x="9" y="9"/>
                        </a:lnTo>
                        <a:lnTo>
                          <a:pt x="8" y="7"/>
                        </a:lnTo>
                        <a:lnTo>
                          <a:pt x="7" y="7"/>
                        </a:lnTo>
                        <a:lnTo>
                          <a:pt x="5" y="8"/>
                        </a:lnTo>
                        <a:lnTo>
                          <a:pt x="5" y="9"/>
                        </a:lnTo>
                        <a:lnTo>
                          <a:pt x="7" y="10"/>
                        </a:lnTo>
                        <a:lnTo>
                          <a:pt x="7" y="10"/>
                        </a:lnTo>
                        <a:lnTo>
                          <a:pt x="9" y="10"/>
                        </a:lnTo>
                        <a:lnTo>
                          <a:pt x="9" y="10"/>
                        </a:lnTo>
                        <a:close/>
                        <a:moveTo>
                          <a:pt x="4" y="6"/>
                        </a:moveTo>
                        <a:lnTo>
                          <a:pt x="7" y="4"/>
                        </a:lnTo>
                        <a:lnTo>
                          <a:pt x="7" y="3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1" y="3"/>
                        </a:lnTo>
                        <a:lnTo>
                          <a:pt x="0" y="3"/>
                        </a:lnTo>
                        <a:lnTo>
                          <a:pt x="1" y="5"/>
                        </a:lnTo>
                        <a:lnTo>
                          <a:pt x="1" y="7"/>
                        </a:lnTo>
                        <a:lnTo>
                          <a:pt x="2" y="7"/>
                        </a:lnTo>
                        <a:lnTo>
                          <a:pt x="4" y="6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9E86130-2DFD-188F-9028-3B6E131A3694}"/>
                      </a:ext>
                    </a:extLst>
                  </p:cNvPr>
                  <p:cNvSpPr/>
                  <p:nvPr/>
                </p:nvSpPr>
                <p:spPr>
                  <a:xfrm>
                    <a:off x="6982194" y="5882751"/>
                    <a:ext cx="0" cy="0"/>
                  </a:xfrm>
                  <a:prstGeom prst="rect">
                    <a:avLst/>
                  </a:prstGeom>
                  <a:grpFill/>
                  <a:ln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1200" dirty="0">
                      <a:latin typeface="+mj-lt"/>
                    </a:endParaRPr>
                  </a:p>
                </p:txBody>
              </p:sp>
              <p:sp>
                <p:nvSpPr>
                  <p:cNvPr id="10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F57355C-3987-C4A6-0853-4FDD2406E120}"/>
                      </a:ext>
                    </a:extLst>
                  </p:cNvPr>
                  <p:cNvSpPr/>
                  <p:nvPr/>
                </p:nvSpPr>
                <p:spPr>
                  <a:xfrm>
                    <a:off x="6982194" y="5882751"/>
                    <a:ext cx="0" cy="0"/>
                  </a:xfrm>
                  <a:prstGeom prst="rect">
                    <a:avLst/>
                  </a:prstGeom>
                  <a:grpFill/>
                  <a:ln>
                    <a:solidFill>
                      <a:schemeClr val="bg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1200" dirty="0">
                      <a:latin typeface="+mj-lt"/>
                    </a:endParaRPr>
                  </a:p>
                </p:txBody>
              </p:sp>
              <p:sp>
                <p:nvSpPr>
                  <p:cNvPr id="10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1DA461C-2656-E5A1-5AEC-304E2481421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83337" y="4651376"/>
                    <a:ext cx="414337" cy="508000"/>
                  </a:xfrm>
                  <a:custGeom>
                    <a:avLst/>
                    <a:gdLst>
                      <a:gd name="T0" fmla="*/ 40 w 261"/>
                      <a:gd name="T1" fmla="*/ 33 h 320"/>
                      <a:gd name="T2" fmla="*/ 26 w 261"/>
                      <a:gd name="T3" fmla="*/ 35 h 320"/>
                      <a:gd name="T4" fmla="*/ 15 w 261"/>
                      <a:gd name="T5" fmla="*/ 44 h 320"/>
                      <a:gd name="T6" fmla="*/ 30 w 261"/>
                      <a:gd name="T7" fmla="*/ 75 h 320"/>
                      <a:gd name="T8" fmla="*/ 29 w 261"/>
                      <a:gd name="T9" fmla="*/ 107 h 320"/>
                      <a:gd name="T10" fmla="*/ 33 w 261"/>
                      <a:gd name="T11" fmla="*/ 126 h 320"/>
                      <a:gd name="T12" fmla="*/ 45 w 261"/>
                      <a:gd name="T13" fmla="*/ 149 h 320"/>
                      <a:gd name="T14" fmla="*/ 43 w 261"/>
                      <a:gd name="T15" fmla="*/ 180 h 320"/>
                      <a:gd name="T16" fmla="*/ 25 w 261"/>
                      <a:gd name="T17" fmla="*/ 206 h 320"/>
                      <a:gd name="T18" fmla="*/ 12 w 261"/>
                      <a:gd name="T19" fmla="*/ 237 h 320"/>
                      <a:gd name="T20" fmla="*/ 4 w 261"/>
                      <a:gd name="T21" fmla="*/ 270 h 320"/>
                      <a:gd name="T22" fmla="*/ 2 w 261"/>
                      <a:gd name="T23" fmla="*/ 305 h 320"/>
                      <a:gd name="T24" fmla="*/ 25 w 261"/>
                      <a:gd name="T25" fmla="*/ 297 h 320"/>
                      <a:gd name="T26" fmla="*/ 50 w 261"/>
                      <a:gd name="T27" fmla="*/ 308 h 320"/>
                      <a:gd name="T28" fmla="*/ 138 w 261"/>
                      <a:gd name="T29" fmla="*/ 305 h 320"/>
                      <a:gd name="T30" fmla="*/ 201 w 261"/>
                      <a:gd name="T31" fmla="*/ 320 h 320"/>
                      <a:gd name="T32" fmla="*/ 227 w 261"/>
                      <a:gd name="T33" fmla="*/ 296 h 320"/>
                      <a:gd name="T34" fmla="*/ 216 w 261"/>
                      <a:gd name="T35" fmla="*/ 201 h 320"/>
                      <a:gd name="T36" fmla="*/ 258 w 261"/>
                      <a:gd name="T37" fmla="*/ 192 h 320"/>
                      <a:gd name="T38" fmla="*/ 258 w 261"/>
                      <a:gd name="T39" fmla="*/ 173 h 320"/>
                      <a:gd name="T40" fmla="*/ 259 w 261"/>
                      <a:gd name="T41" fmla="*/ 154 h 320"/>
                      <a:gd name="T42" fmla="*/ 236 w 261"/>
                      <a:gd name="T43" fmla="*/ 156 h 320"/>
                      <a:gd name="T44" fmla="*/ 222 w 261"/>
                      <a:gd name="T45" fmla="*/ 158 h 320"/>
                      <a:gd name="T46" fmla="*/ 216 w 261"/>
                      <a:gd name="T47" fmla="*/ 120 h 320"/>
                      <a:gd name="T48" fmla="*/ 219 w 261"/>
                      <a:gd name="T49" fmla="*/ 91 h 320"/>
                      <a:gd name="T50" fmla="*/ 214 w 261"/>
                      <a:gd name="T51" fmla="*/ 67 h 320"/>
                      <a:gd name="T52" fmla="*/ 191 w 261"/>
                      <a:gd name="T53" fmla="*/ 59 h 320"/>
                      <a:gd name="T54" fmla="*/ 179 w 261"/>
                      <a:gd name="T55" fmla="*/ 63 h 320"/>
                      <a:gd name="T56" fmla="*/ 160 w 261"/>
                      <a:gd name="T57" fmla="*/ 78 h 320"/>
                      <a:gd name="T58" fmla="*/ 146 w 261"/>
                      <a:gd name="T59" fmla="*/ 80 h 320"/>
                      <a:gd name="T60" fmla="*/ 124 w 261"/>
                      <a:gd name="T61" fmla="*/ 86 h 320"/>
                      <a:gd name="T62" fmla="*/ 112 w 261"/>
                      <a:gd name="T63" fmla="*/ 65 h 320"/>
                      <a:gd name="T64" fmla="*/ 101 w 261"/>
                      <a:gd name="T65" fmla="*/ 33 h 320"/>
                      <a:gd name="T66" fmla="*/ 20 w 261"/>
                      <a:gd name="T67" fmla="*/ 29 h 320"/>
                      <a:gd name="T68" fmla="*/ 24 w 261"/>
                      <a:gd name="T69" fmla="*/ 13 h 320"/>
                      <a:gd name="T70" fmla="*/ 24 w 261"/>
                      <a:gd name="T71" fmla="*/ 0 h 320"/>
                      <a:gd name="T72" fmla="*/ 9 w 261"/>
                      <a:gd name="T73" fmla="*/ 14 h 320"/>
                      <a:gd name="T74" fmla="*/ 20 w 261"/>
                      <a:gd name="T75" fmla="*/ 29 h 3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61" h="320">
                        <a:moveTo>
                          <a:pt x="101" y="33"/>
                        </a:moveTo>
                        <a:lnTo>
                          <a:pt x="40" y="33"/>
                        </a:lnTo>
                        <a:lnTo>
                          <a:pt x="32" y="36"/>
                        </a:lnTo>
                        <a:lnTo>
                          <a:pt x="26" y="35"/>
                        </a:lnTo>
                        <a:lnTo>
                          <a:pt x="17" y="39"/>
                        </a:lnTo>
                        <a:lnTo>
                          <a:pt x="15" y="44"/>
                        </a:lnTo>
                        <a:lnTo>
                          <a:pt x="26" y="59"/>
                        </a:lnTo>
                        <a:lnTo>
                          <a:pt x="30" y="75"/>
                        </a:lnTo>
                        <a:lnTo>
                          <a:pt x="36" y="97"/>
                        </a:lnTo>
                        <a:lnTo>
                          <a:pt x="29" y="107"/>
                        </a:lnTo>
                        <a:lnTo>
                          <a:pt x="28" y="112"/>
                        </a:lnTo>
                        <a:lnTo>
                          <a:pt x="33" y="126"/>
                        </a:lnTo>
                        <a:lnTo>
                          <a:pt x="39" y="141"/>
                        </a:lnTo>
                        <a:lnTo>
                          <a:pt x="45" y="149"/>
                        </a:lnTo>
                        <a:lnTo>
                          <a:pt x="46" y="162"/>
                        </a:lnTo>
                        <a:lnTo>
                          <a:pt x="43" y="180"/>
                        </a:lnTo>
                        <a:lnTo>
                          <a:pt x="37" y="190"/>
                        </a:lnTo>
                        <a:lnTo>
                          <a:pt x="25" y="206"/>
                        </a:lnTo>
                        <a:lnTo>
                          <a:pt x="20" y="216"/>
                        </a:lnTo>
                        <a:lnTo>
                          <a:pt x="12" y="237"/>
                        </a:lnTo>
                        <a:lnTo>
                          <a:pt x="12" y="247"/>
                        </a:lnTo>
                        <a:lnTo>
                          <a:pt x="4" y="270"/>
                        </a:lnTo>
                        <a:lnTo>
                          <a:pt x="0" y="290"/>
                        </a:lnTo>
                        <a:lnTo>
                          <a:pt x="2" y="305"/>
                        </a:lnTo>
                        <a:lnTo>
                          <a:pt x="12" y="300"/>
                        </a:lnTo>
                        <a:lnTo>
                          <a:pt x="25" y="297"/>
                        </a:lnTo>
                        <a:lnTo>
                          <a:pt x="39" y="297"/>
                        </a:lnTo>
                        <a:lnTo>
                          <a:pt x="50" y="308"/>
                        </a:lnTo>
                        <a:lnTo>
                          <a:pt x="54" y="306"/>
                        </a:lnTo>
                        <a:lnTo>
                          <a:pt x="138" y="305"/>
                        </a:lnTo>
                        <a:lnTo>
                          <a:pt x="152" y="316"/>
                        </a:lnTo>
                        <a:lnTo>
                          <a:pt x="201" y="320"/>
                        </a:lnTo>
                        <a:lnTo>
                          <a:pt x="240" y="311"/>
                        </a:lnTo>
                        <a:lnTo>
                          <a:pt x="227" y="296"/>
                        </a:lnTo>
                        <a:lnTo>
                          <a:pt x="213" y="276"/>
                        </a:lnTo>
                        <a:lnTo>
                          <a:pt x="216" y="201"/>
                        </a:lnTo>
                        <a:lnTo>
                          <a:pt x="260" y="201"/>
                        </a:lnTo>
                        <a:lnTo>
                          <a:pt x="258" y="192"/>
                        </a:lnTo>
                        <a:lnTo>
                          <a:pt x="261" y="184"/>
                        </a:lnTo>
                        <a:lnTo>
                          <a:pt x="258" y="173"/>
                        </a:lnTo>
                        <a:lnTo>
                          <a:pt x="261" y="161"/>
                        </a:lnTo>
                        <a:lnTo>
                          <a:pt x="259" y="154"/>
                        </a:lnTo>
                        <a:lnTo>
                          <a:pt x="249" y="152"/>
                        </a:lnTo>
                        <a:lnTo>
                          <a:pt x="236" y="156"/>
                        </a:lnTo>
                        <a:lnTo>
                          <a:pt x="227" y="155"/>
                        </a:lnTo>
                        <a:lnTo>
                          <a:pt x="222" y="158"/>
                        </a:lnTo>
                        <a:lnTo>
                          <a:pt x="223" y="129"/>
                        </a:lnTo>
                        <a:lnTo>
                          <a:pt x="216" y="120"/>
                        </a:lnTo>
                        <a:lnTo>
                          <a:pt x="215" y="105"/>
                        </a:lnTo>
                        <a:lnTo>
                          <a:pt x="219" y="91"/>
                        </a:lnTo>
                        <a:lnTo>
                          <a:pt x="214" y="82"/>
                        </a:lnTo>
                        <a:lnTo>
                          <a:pt x="214" y="67"/>
                        </a:lnTo>
                        <a:lnTo>
                          <a:pt x="189" y="67"/>
                        </a:lnTo>
                        <a:lnTo>
                          <a:pt x="191" y="59"/>
                        </a:lnTo>
                        <a:lnTo>
                          <a:pt x="180" y="59"/>
                        </a:lnTo>
                        <a:lnTo>
                          <a:pt x="179" y="63"/>
                        </a:lnTo>
                        <a:lnTo>
                          <a:pt x="166" y="64"/>
                        </a:lnTo>
                        <a:lnTo>
                          <a:pt x="160" y="78"/>
                        </a:lnTo>
                        <a:lnTo>
                          <a:pt x="157" y="84"/>
                        </a:lnTo>
                        <a:lnTo>
                          <a:pt x="146" y="80"/>
                        </a:lnTo>
                        <a:lnTo>
                          <a:pt x="139" y="84"/>
                        </a:lnTo>
                        <a:lnTo>
                          <a:pt x="124" y="86"/>
                        </a:lnTo>
                        <a:lnTo>
                          <a:pt x="117" y="74"/>
                        </a:lnTo>
                        <a:lnTo>
                          <a:pt x="112" y="65"/>
                        </a:lnTo>
                        <a:lnTo>
                          <a:pt x="106" y="51"/>
                        </a:lnTo>
                        <a:lnTo>
                          <a:pt x="101" y="33"/>
                        </a:lnTo>
                        <a:lnTo>
                          <a:pt x="101" y="33"/>
                        </a:lnTo>
                        <a:close/>
                        <a:moveTo>
                          <a:pt x="20" y="29"/>
                        </a:moveTo>
                        <a:lnTo>
                          <a:pt x="21" y="18"/>
                        </a:lnTo>
                        <a:lnTo>
                          <a:pt x="24" y="13"/>
                        </a:lnTo>
                        <a:lnTo>
                          <a:pt x="31" y="7"/>
                        </a:lnTo>
                        <a:lnTo>
                          <a:pt x="24" y="0"/>
                        </a:lnTo>
                        <a:lnTo>
                          <a:pt x="17" y="4"/>
                        </a:lnTo>
                        <a:lnTo>
                          <a:pt x="9" y="14"/>
                        </a:lnTo>
                        <a:lnTo>
                          <a:pt x="14" y="32"/>
                        </a:lnTo>
                        <a:lnTo>
                          <a:pt x="20" y="29"/>
                        </a:lnTo>
                        <a:lnTo>
                          <a:pt x="20" y="2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0C81B8C-FAE8-B008-78A4-0D5AAB3CD4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67537" y="4570413"/>
                    <a:ext cx="58737" cy="80963"/>
                  </a:xfrm>
                  <a:custGeom>
                    <a:avLst/>
                    <a:gdLst>
                      <a:gd name="T0" fmla="*/ 32 w 37"/>
                      <a:gd name="T1" fmla="*/ 12 h 51"/>
                      <a:gd name="T2" fmla="*/ 31 w 37"/>
                      <a:gd name="T3" fmla="*/ 2 h 51"/>
                      <a:gd name="T4" fmla="*/ 31 w 37"/>
                      <a:gd name="T5" fmla="*/ 2 h 51"/>
                      <a:gd name="T6" fmla="*/ 20 w 37"/>
                      <a:gd name="T7" fmla="*/ 0 h 51"/>
                      <a:gd name="T8" fmla="*/ 13 w 37"/>
                      <a:gd name="T9" fmla="*/ 14 h 51"/>
                      <a:gd name="T10" fmla="*/ 0 w 37"/>
                      <a:gd name="T11" fmla="*/ 13 h 51"/>
                      <a:gd name="T12" fmla="*/ 5 w 37"/>
                      <a:gd name="T13" fmla="*/ 23 h 51"/>
                      <a:gd name="T14" fmla="*/ 6 w 37"/>
                      <a:gd name="T15" fmla="*/ 27 h 51"/>
                      <a:gd name="T16" fmla="*/ 13 w 37"/>
                      <a:gd name="T17" fmla="*/ 50 h 51"/>
                      <a:gd name="T18" fmla="*/ 12 w 37"/>
                      <a:gd name="T19" fmla="*/ 51 h 51"/>
                      <a:gd name="T20" fmla="*/ 15 w 37"/>
                      <a:gd name="T21" fmla="*/ 51 h 51"/>
                      <a:gd name="T22" fmla="*/ 23 w 37"/>
                      <a:gd name="T23" fmla="*/ 42 h 51"/>
                      <a:gd name="T24" fmla="*/ 31 w 37"/>
                      <a:gd name="T25" fmla="*/ 30 h 51"/>
                      <a:gd name="T26" fmla="*/ 37 w 37"/>
                      <a:gd name="T27" fmla="*/ 25 h 51"/>
                      <a:gd name="T28" fmla="*/ 37 w 37"/>
                      <a:gd name="T29" fmla="*/ 17 h 51"/>
                      <a:gd name="T30" fmla="*/ 32 w 37"/>
                      <a:gd name="T31" fmla="*/ 12 h 51"/>
                      <a:gd name="T32" fmla="*/ 32 w 37"/>
                      <a:gd name="T33" fmla="*/ 1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7" h="51">
                        <a:moveTo>
                          <a:pt x="32" y="12"/>
                        </a:moveTo>
                        <a:lnTo>
                          <a:pt x="31" y="2"/>
                        </a:lnTo>
                        <a:lnTo>
                          <a:pt x="31" y="2"/>
                        </a:lnTo>
                        <a:lnTo>
                          <a:pt x="20" y="0"/>
                        </a:lnTo>
                        <a:lnTo>
                          <a:pt x="13" y="14"/>
                        </a:lnTo>
                        <a:lnTo>
                          <a:pt x="0" y="13"/>
                        </a:lnTo>
                        <a:lnTo>
                          <a:pt x="5" y="23"/>
                        </a:lnTo>
                        <a:lnTo>
                          <a:pt x="6" y="27"/>
                        </a:lnTo>
                        <a:lnTo>
                          <a:pt x="13" y="50"/>
                        </a:lnTo>
                        <a:lnTo>
                          <a:pt x="12" y="51"/>
                        </a:lnTo>
                        <a:lnTo>
                          <a:pt x="15" y="51"/>
                        </a:lnTo>
                        <a:lnTo>
                          <a:pt x="23" y="42"/>
                        </a:lnTo>
                        <a:lnTo>
                          <a:pt x="31" y="30"/>
                        </a:lnTo>
                        <a:lnTo>
                          <a:pt x="37" y="25"/>
                        </a:lnTo>
                        <a:lnTo>
                          <a:pt x="37" y="17"/>
                        </a:lnTo>
                        <a:lnTo>
                          <a:pt x="32" y="12"/>
                        </a:lnTo>
                        <a:lnTo>
                          <a:pt x="32" y="1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98E3242-5D58-271B-C131-C57619C4EB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6150" y="4021138"/>
                    <a:ext cx="101600" cy="230188"/>
                  </a:xfrm>
                  <a:custGeom>
                    <a:avLst/>
                    <a:gdLst>
                      <a:gd name="T0" fmla="*/ 60 w 64"/>
                      <a:gd name="T1" fmla="*/ 14 h 145"/>
                      <a:gd name="T2" fmla="*/ 43 w 64"/>
                      <a:gd name="T3" fmla="*/ 0 h 145"/>
                      <a:gd name="T4" fmla="*/ 36 w 64"/>
                      <a:gd name="T5" fmla="*/ 0 h 145"/>
                      <a:gd name="T6" fmla="*/ 29 w 64"/>
                      <a:gd name="T7" fmla="*/ 7 h 145"/>
                      <a:gd name="T8" fmla="*/ 25 w 64"/>
                      <a:gd name="T9" fmla="*/ 14 h 145"/>
                      <a:gd name="T10" fmla="*/ 14 w 64"/>
                      <a:gd name="T11" fmla="*/ 17 h 145"/>
                      <a:gd name="T12" fmla="*/ 10 w 64"/>
                      <a:gd name="T13" fmla="*/ 27 h 145"/>
                      <a:gd name="T14" fmla="*/ 3 w 64"/>
                      <a:gd name="T15" fmla="*/ 30 h 145"/>
                      <a:gd name="T16" fmla="*/ 0 w 64"/>
                      <a:gd name="T17" fmla="*/ 42 h 145"/>
                      <a:gd name="T18" fmla="*/ 7 w 64"/>
                      <a:gd name="T19" fmla="*/ 49 h 145"/>
                      <a:gd name="T20" fmla="*/ 14 w 64"/>
                      <a:gd name="T21" fmla="*/ 58 h 145"/>
                      <a:gd name="T22" fmla="*/ 15 w 64"/>
                      <a:gd name="T23" fmla="*/ 69 h 145"/>
                      <a:gd name="T24" fmla="*/ 19 w 64"/>
                      <a:gd name="T25" fmla="*/ 74 h 145"/>
                      <a:gd name="T26" fmla="*/ 18 w 64"/>
                      <a:gd name="T27" fmla="*/ 129 h 145"/>
                      <a:gd name="T28" fmla="*/ 24 w 64"/>
                      <a:gd name="T29" fmla="*/ 145 h 145"/>
                      <a:gd name="T30" fmla="*/ 40 w 64"/>
                      <a:gd name="T31" fmla="*/ 142 h 145"/>
                      <a:gd name="T32" fmla="*/ 41 w 64"/>
                      <a:gd name="T33" fmla="*/ 104 h 145"/>
                      <a:gd name="T34" fmla="*/ 41 w 64"/>
                      <a:gd name="T35" fmla="*/ 89 h 145"/>
                      <a:gd name="T36" fmla="*/ 45 w 64"/>
                      <a:gd name="T37" fmla="*/ 74 h 145"/>
                      <a:gd name="T38" fmla="*/ 52 w 64"/>
                      <a:gd name="T39" fmla="*/ 66 h 145"/>
                      <a:gd name="T40" fmla="*/ 62 w 64"/>
                      <a:gd name="T41" fmla="*/ 51 h 145"/>
                      <a:gd name="T42" fmla="*/ 59 w 64"/>
                      <a:gd name="T43" fmla="*/ 46 h 145"/>
                      <a:gd name="T44" fmla="*/ 64 w 64"/>
                      <a:gd name="T45" fmla="*/ 36 h 145"/>
                      <a:gd name="T46" fmla="*/ 59 w 64"/>
                      <a:gd name="T47" fmla="*/ 21 h 145"/>
                      <a:gd name="T48" fmla="*/ 60 w 64"/>
                      <a:gd name="T49" fmla="*/ 14 h 145"/>
                      <a:gd name="T50" fmla="*/ 60 w 64"/>
                      <a:gd name="T51" fmla="*/ 14 h 1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64" h="145">
                        <a:moveTo>
                          <a:pt x="60" y="14"/>
                        </a:moveTo>
                        <a:lnTo>
                          <a:pt x="43" y="0"/>
                        </a:lnTo>
                        <a:lnTo>
                          <a:pt x="36" y="0"/>
                        </a:lnTo>
                        <a:lnTo>
                          <a:pt x="29" y="7"/>
                        </a:lnTo>
                        <a:lnTo>
                          <a:pt x="25" y="14"/>
                        </a:lnTo>
                        <a:lnTo>
                          <a:pt x="14" y="17"/>
                        </a:lnTo>
                        <a:lnTo>
                          <a:pt x="10" y="27"/>
                        </a:lnTo>
                        <a:lnTo>
                          <a:pt x="3" y="30"/>
                        </a:lnTo>
                        <a:lnTo>
                          <a:pt x="0" y="42"/>
                        </a:lnTo>
                        <a:lnTo>
                          <a:pt x="7" y="49"/>
                        </a:lnTo>
                        <a:lnTo>
                          <a:pt x="14" y="58"/>
                        </a:lnTo>
                        <a:lnTo>
                          <a:pt x="15" y="69"/>
                        </a:lnTo>
                        <a:lnTo>
                          <a:pt x="19" y="74"/>
                        </a:lnTo>
                        <a:lnTo>
                          <a:pt x="18" y="129"/>
                        </a:lnTo>
                        <a:lnTo>
                          <a:pt x="24" y="145"/>
                        </a:lnTo>
                        <a:lnTo>
                          <a:pt x="40" y="142"/>
                        </a:lnTo>
                        <a:lnTo>
                          <a:pt x="41" y="104"/>
                        </a:lnTo>
                        <a:lnTo>
                          <a:pt x="41" y="89"/>
                        </a:lnTo>
                        <a:lnTo>
                          <a:pt x="45" y="74"/>
                        </a:lnTo>
                        <a:lnTo>
                          <a:pt x="52" y="66"/>
                        </a:lnTo>
                        <a:lnTo>
                          <a:pt x="62" y="51"/>
                        </a:lnTo>
                        <a:lnTo>
                          <a:pt x="59" y="46"/>
                        </a:lnTo>
                        <a:lnTo>
                          <a:pt x="64" y="36"/>
                        </a:lnTo>
                        <a:lnTo>
                          <a:pt x="59" y="21"/>
                        </a:lnTo>
                        <a:lnTo>
                          <a:pt x="60" y="14"/>
                        </a:lnTo>
                        <a:lnTo>
                          <a:pt x="60" y="1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95EE8EA-E7C9-2752-24D6-13567D9772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19775" y="3913188"/>
                    <a:ext cx="252412" cy="207963"/>
                  </a:xfrm>
                  <a:custGeom>
                    <a:avLst/>
                    <a:gdLst>
                      <a:gd name="T0" fmla="*/ 122 w 159"/>
                      <a:gd name="T1" fmla="*/ 5 h 131"/>
                      <a:gd name="T2" fmla="*/ 109 w 159"/>
                      <a:gd name="T3" fmla="*/ 5 h 131"/>
                      <a:gd name="T4" fmla="*/ 103 w 159"/>
                      <a:gd name="T5" fmla="*/ 0 h 131"/>
                      <a:gd name="T6" fmla="*/ 92 w 159"/>
                      <a:gd name="T7" fmla="*/ 4 h 131"/>
                      <a:gd name="T8" fmla="*/ 72 w 159"/>
                      <a:gd name="T9" fmla="*/ 13 h 131"/>
                      <a:gd name="T10" fmla="*/ 69 w 159"/>
                      <a:gd name="T11" fmla="*/ 20 h 131"/>
                      <a:gd name="T12" fmla="*/ 53 w 159"/>
                      <a:gd name="T13" fmla="*/ 32 h 131"/>
                      <a:gd name="T14" fmla="*/ 50 w 159"/>
                      <a:gd name="T15" fmla="*/ 37 h 131"/>
                      <a:gd name="T16" fmla="*/ 41 w 159"/>
                      <a:gd name="T17" fmla="*/ 42 h 131"/>
                      <a:gd name="T18" fmla="*/ 31 w 159"/>
                      <a:gd name="T19" fmla="*/ 39 h 131"/>
                      <a:gd name="T20" fmla="*/ 25 w 159"/>
                      <a:gd name="T21" fmla="*/ 45 h 131"/>
                      <a:gd name="T22" fmla="*/ 22 w 159"/>
                      <a:gd name="T23" fmla="*/ 61 h 131"/>
                      <a:gd name="T24" fmla="*/ 5 w 159"/>
                      <a:gd name="T25" fmla="*/ 80 h 131"/>
                      <a:gd name="T26" fmla="*/ 6 w 159"/>
                      <a:gd name="T27" fmla="*/ 89 h 131"/>
                      <a:gd name="T28" fmla="*/ 0 w 159"/>
                      <a:gd name="T29" fmla="*/ 99 h 131"/>
                      <a:gd name="T30" fmla="*/ 1 w 159"/>
                      <a:gd name="T31" fmla="*/ 113 h 131"/>
                      <a:gd name="T32" fmla="*/ 11 w 159"/>
                      <a:gd name="T33" fmla="*/ 117 h 131"/>
                      <a:gd name="T34" fmla="*/ 15 w 159"/>
                      <a:gd name="T35" fmla="*/ 126 h 131"/>
                      <a:gd name="T36" fmla="*/ 24 w 159"/>
                      <a:gd name="T37" fmla="*/ 131 h 131"/>
                      <a:gd name="T38" fmla="*/ 31 w 159"/>
                      <a:gd name="T39" fmla="*/ 125 h 131"/>
                      <a:gd name="T40" fmla="*/ 41 w 159"/>
                      <a:gd name="T41" fmla="*/ 124 h 131"/>
                      <a:gd name="T42" fmla="*/ 56 w 159"/>
                      <a:gd name="T43" fmla="*/ 130 h 131"/>
                      <a:gd name="T44" fmla="*/ 52 w 159"/>
                      <a:gd name="T45" fmla="*/ 112 h 131"/>
                      <a:gd name="T46" fmla="*/ 53 w 159"/>
                      <a:gd name="T47" fmla="*/ 99 h 131"/>
                      <a:gd name="T48" fmla="*/ 89 w 159"/>
                      <a:gd name="T49" fmla="*/ 97 h 131"/>
                      <a:gd name="T50" fmla="*/ 99 w 159"/>
                      <a:gd name="T51" fmla="*/ 99 h 131"/>
                      <a:gd name="T52" fmla="*/ 105 w 159"/>
                      <a:gd name="T53" fmla="*/ 95 h 131"/>
                      <a:gd name="T54" fmla="*/ 114 w 159"/>
                      <a:gd name="T55" fmla="*/ 97 h 131"/>
                      <a:gd name="T56" fmla="*/ 133 w 159"/>
                      <a:gd name="T57" fmla="*/ 98 h 131"/>
                      <a:gd name="T58" fmla="*/ 140 w 159"/>
                      <a:gd name="T59" fmla="*/ 95 h 131"/>
                      <a:gd name="T60" fmla="*/ 144 w 159"/>
                      <a:gd name="T61" fmla="*/ 85 h 131"/>
                      <a:gd name="T62" fmla="*/ 155 w 159"/>
                      <a:gd name="T63" fmla="*/ 82 h 131"/>
                      <a:gd name="T64" fmla="*/ 159 w 159"/>
                      <a:gd name="T65" fmla="*/ 75 h 131"/>
                      <a:gd name="T66" fmla="*/ 159 w 159"/>
                      <a:gd name="T67" fmla="*/ 59 h 131"/>
                      <a:gd name="T68" fmla="*/ 136 w 159"/>
                      <a:gd name="T69" fmla="*/ 54 h 131"/>
                      <a:gd name="T70" fmla="*/ 135 w 159"/>
                      <a:gd name="T71" fmla="*/ 42 h 131"/>
                      <a:gd name="T72" fmla="*/ 123 w 159"/>
                      <a:gd name="T73" fmla="*/ 27 h 131"/>
                      <a:gd name="T74" fmla="*/ 120 w 159"/>
                      <a:gd name="T75" fmla="*/ 16 h 131"/>
                      <a:gd name="T76" fmla="*/ 122 w 159"/>
                      <a:gd name="T77" fmla="*/ 5 h 131"/>
                      <a:gd name="T78" fmla="*/ 122 w 159"/>
                      <a:gd name="T79" fmla="*/ 5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9" h="131">
                        <a:moveTo>
                          <a:pt x="122" y="5"/>
                        </a:moveTo>
                        <a:lnTo>
                          <a:pt x="109" y="5"/>
                        </a:lnTo>
                        <a:lnTo>
                          <a:pt x="103" y="0"/>
                        </a:lnTo>
                        <a:lnTo>
                          <a:pt x="92" y="4"/>
                        </a:lnTo>
                        <a:lnTo>
                          <a:pt x="72" y="13"/>
                        </a:lnTo>
                        <a:lnTo>
                          <a:pt x="69" y="20"/>
                        </a:lnTo>
                        <a:lnTo>
                          <a:pt x="53" y="32"/>
                        </a:lnTo>
                        <a:lnTo>
                          <a:pt x="50" y="37"/>
                        </a:lnTo>
                        <a:lnTo>
                          <a:pt x="41" y="42"/>
                        </a:lnTo>
                        <a:lnTo>
                          <a:pt x="31" y="39"/>
                        </a:lnTo>
                        <a:lnTo>
                          <a:pt x="25" y="45"/>
                        </a:lnTo>
                        <a:lnTo>
                          <a:pt x="22" y="61"/>
                        </a:lnTo>
                        <a:lnTo>
                          <a:pt x="5" y="80"/>
                        </a:lnTo>
                        <a:lnTo>
                          <a:pt x="6" y="89"/>
                        </a:lnTo>
                        <a:lnTo>
                          <a:pt x="0" y="99"/>
                        </a:lnTo>
                        <a:lnTo>
                          <a:pt x="1" y="113"/>
                        </a:lnTo>
                        <a:lnTo>
                          <a:pt x="11" y="117"/>
                        </a:lnTo>
                        <a:lnTo>
                          <a:pt x="15" y="126"/>
                        </a:lnTo>
                        <a:lnTo>
                          <a:pt x="24" y="131"/>
                        </a:lnTo>
                        <a:lnTo>
                          <a:pt x="31" y="125"/>
                        </a:lnTo>
                        <a:lnTo>
                          <a:pt x="41" y="124"/>
                        </a:lnTo>
                        <a:lnTo>
                          <a:pt x="56" y="130"/>
                        </a:lnTo>
                        <a:lnTo>
                          <a:pt x="52" y="112"/>
                        </a:lnTo>
                        <a:lnTo>
                          <a:pt x="53" y="99"/>
                        </a:lnTo>
                        <a:lnTo>
                          <a:pt x="89" y="97"/>
                        </a:lnTo>
                        <a:lnTo>
                          <a:pt x="99" y="99"/>
                        </a:lnTo>
                        <a:lnTo>
                          <a:pt x="105" y="95"/>
                        </a:lnTo>
                        <a:lnTo>
                          <a:pt x="114" y="97"/>
                        </a:lnTo>
                        <a:lnTo>
                          <a:pt x="133" y="98"/>
                        </a:lnTo>
                        <a:lnTo>
                          <a:pt x="140" y="95"/>
                        </a:lnTo>
                        <a:lnTo>
                          <a:pt x="144" y="85"/>
                        </a:lnTo>
                        <a:lnTo>
                          <a:pt x="155" y="82"/>
                        </a:lnTo>
                        <a:lnTo>
                          <a:pt x="159" y="75"/>
                        </a:lnTo>
                        <a:lnTo>
                          <a:pt x="159" y="59"/>
                        </a:lnTo>
                        <a:lnTo>
                          <a:pt x="136" y="54"/>
                        </a:lnTo>
                        <a:lnTo>
                          <a:pt x="135" y="42"/>
                        </a:lnTo>
                        <a:lnTo>
                          <a:pt x="123" y="27"/>
                        </a:lnTo>
                        <a:lnTo>
                          <a:pt x="120" y="16"/>
                        </a:lnTo>
                        <a:lnTo>
                          <a:pt x="122" y="5"/>
                        </a:lnTo>
                        <a:lnTo>
                          <a:pt x="122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36E4DA8-C45C-3457-AB79-001A11A0F6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6862" y="5149851"/>
                    <a:ext cx="314325" cy="346075"/>
                  </a:xfrm>
                  <a:custGeom>
                    <a:avLst/>
                    <a:gdLst>
                      <a:gd name="T0" fmla="*/ 116 w 198"/>
                      <a:gd name="T1" fmla="*/ 1 h 218"/>
                      <a:gd name="T2" fmla="*/ 113 w 198"/>
                      <a:gd name="T3" fmla="*/ 0 h 218"/>
                      <a:gd name="T4" fmla="*/ 100 w 198"/>
                      <a:gd name="T5" fmla="*/ 5 h 218"/>
                      <a:gd name="T6" fmla="*/ 95 w 198"/>
                      <a:gd name="T7" fmla="*/ 5 h 218"/>
                      <a:gd name="T8" fmla="*/ 81 w 198"/>
                      <a:gd name="T9" fmla="*/ 14 h 218"/>
                      <a:gd name="T10" fmla="*/ 73 w 198"/>
                      <a:gd name="T11" fmla="*/ 5 h 218"/>
                      <a:gd name="T12" fmla="*/ 41 w 198"/>
                      <a:gd name="T13" fmla="*/ 13 h 218"/>
                      <a:gd name="T14" fmla="*/ 26 w 198"/>
                      <a:gd name="T15" fmla="*/ 14 h 218"/>
                      <a:gd name="T16" fmla="*/ 22 w 198"/>
                      <a:gd name="T17" fmla="*/ 98 h 218"/>
                      <a:gd name="T18" fmla="*/ 2 w 198"/>
                      <a:gd name="T19" fmla="*/ 99 h 218"/>
                      <a:gd name="T20" fmla="*/ 0 w 198"/>
                      <a:gd name="T21" fmla="*/ 169 h 218"/>
                      <a:gd name="T22" fmla="*/ 5 w 198"/>
                      <a:gd name="T23" fmla="*/ 172 h 218"/>
                      <a:gd name="T24" fmla="*/ 16 w 198"/>
                      <a:gd name="T25" fmla="*/ 195 h 218"/>
                      <a:gd name="T26" fmla="*/ 14 w 198"/>
                      <a:gd name="T27" fmla="*/ 209 h 218"/>
                      <a:gd name="T28" fmla="*/ 18 w 198"/>
                      <a:gd name="T29" fmla="*/ 218 h 218"/>
                      <a:gd name="T30" fmla="*/ 33 w 198"/>
                      <a:gd name="T31" fmla="*/ 215 h 218"/>
                      <a:gd name="T32" fmla="*/ 43 w 198"/>
                      <a:gd name="T33" fmla="*/ 205 h 218"/>
                      <a:gd name="T34" fmla="*/ 54 w 198"/>
                      <a:gd name="T35" fmla="*/ 197 h 218"/>
                      <a:gd name="T36" fmla="*/ 59 w 198"/>
                      <a:gd name="T37" fmla="*/ 186 h 218"/>
                      <a:gd name="T38" fmla="*/ 69 w 198"/>
                      <a:gd name="T39" fmla="*/ 181 h 218"/>
                      <a:gd name="T40" fmla="*/ 78 w 198"/>
                      <a:gd name="T41" fmla="*/ 183 h 218"/>
                      <a:gd name="T42" fmla="*/ 87 w 198"/>
                      <a:gd name="T43" fmla="*/ 190 h 218"/>
                      <a:gd name="T44" fmla="*/ 103 w 198"/>
                      <a:gd name="T45" fmla="*/ 191 h 218"/>
                      <a:gd name="T46" fmla="*/ 117 w 198"/>
                      <a:gd name="T47" fmla="*/ 185 h 218"/>
                      <a:gd name="T48" fmla="*/ 119 w 198"/>
                      <a:gd name="T49" fmla="*/ 178 h 218"/>
                      <a:gd name="T50" fmla="*/ 124 w 198"/>
                      <a:gd name="T51" fmla="*/ 167 h 218"/>
                      <a:gd name="T52" fmla="*/ 135 w 198"/>
                      <a:gd name="T53" fmla="*/ 165 h 218"/>
                      <a:gd name="T54" fmla="*/ 141 w 198"/>
                      <a:gd name="T55" fmla="*/ 156 h 218"/>
                      <a:gd name="T56" fmla="*/ 149 w 198"/>
                      <a:gd name="T57" fmla="*/ 140 h 218"/>
                      <a:gd name="T58" fmla="*/ 168 w 198"/>
                      <a:gd name="T59" fmla="*/ 123 h 218"/>
                      <a:gd name="T60" fmla="*/ 198 w 198"/>
                      <a:gd name="T61" fmla="*/ 105 h 218"/>
                      <a:gd name="T62" fmla="*/ 185 w 198"/>
                      <a:gd name="T63" fmla="*/ 94 h 218"/>
                      <a:gd name="T64" fmla="*/ 170 w 198"/>
                      <a:gd name="T65" fmla="*/ 91 h 218"/>
                      <a:gd name="T66" fmla="*/ 164 w 198"/>
                      <a:gd name="T67" fmla="*/ 75 h 218"/>
                      <a:gd name="T68" fmla="*/ 164 w 198"/>
                      <a:gd name="T69" fmla="*/ 67 h 218"/>
                      <a:gd name="T70" fmla="*/ 156 w 198"/>
                      <a:gd name="T71" fmla="*/ 65 h 218"/>
                      <a:gd name="T72" fmla="*/ 133 w 198"/>
                      <a:gd name="T73" fmla="*/ 39 h 218"/>
                      <a:gd name="T74" fmla="*/ 127 w 198"/>
                      <a:gd name="T75" fmla="*/ 25 h 218"/>
                      <a:gd name="T76" fmla="*/ 123 w 198"/>
                      <a:gd name="T77" fmla="*/ 20 h 218"/>
                      <a:gd name="T78" fmla="*/ 116 w 198"/>
                      <a:gd name="T79" fmla="*/ 1 h 218"/>
                      <a:gd name="T80" fmla="*/ 116 w 198"/>
                      <a:gd name="T81" fmla="*/ 1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98" h="218">
                        <a:moveTo>
                          <a:pt x="116" y="1"/>
                        </a:moveTo>
                        <a:lnTo>
                          <a:pt x="113" y="0"/>
                        </a:lnTo>
                        <a:lnTo>
                          <a:pt x="100" y="5"/>
                        </a:lnTo>
                        <a:lnTo>
                          <a:pt x="95" y="5"/>
                        </a:lnTo>
                        <a:lnTo>
                          <a:pt x="81" y="14"/>
                        </a:lnTo>
                        <a:lnTo>
                          <a:pt x="73" y="5"/>
                        </a:lnTo>
                        <a:lnTo>
                          <a:pt x="41" y="13"/>
                        </a:lnTo>
                        <a:lnTo>
                          <a:pt x="26" y="14"/>
                        </a:lnTo>
                        <a:lnTo>
                          <a:pt x="22" y="98"/>
                        </a:lnTo>
                        <a:lnTo>
                          <a:pt x="2" y="99"/>
                        </a:lnTo>
                        <a:lnTo>
                          <a:pt x="0" y="169"/>
                        </a:lnTo>
                        <a:lnTo>
                          <a:pt x="5" y="172"/>
                        </a:lnTo>
                        <a:lnTo>
                          <a:pt x="16" y="195"/>
                        </a:lnTo>
                        <a:lnTo>
                          <a:pt x="14" y="209"/>
                        </a:lnTo>
                        <a:lnTo>
                          <a:pt x="18" y="218"/>
                        </a:lnTo>
                        <a:lnTo>
                          <a:pt x="33" y="215"/>
                        </a:lnTo>
                        <a:lnTo>
                          <a:pt x="43" y="205"/>
                        </a:lnTo>
                        <a:lnTo>
                          <a:pt x="54" y="197"/>
                        </a:lnTo>
                        <a:lnTo>
                          <a:pt x="59" y="186"/>
                        </a:lnTo>
                        <a:lnTo>
                          <a:pt x="69" y="181"/>
                        </a:lnTo>
                        <a:lnTo>
                          <a:pt x="78" y="183"/>
                        </a:lnTo>
                        <a:lnTo>
                          <a:pt x="87" y="190"/>
                        </a:lnTo>
                        <a:lnTo>
                          <a:pt x="103" y="191"/>
                        </a:lnTo>
                        <a:lnTo>
                          <a:pt x="117" y="185"/>
                        </a:lnTo>
                        <a:lnTo>
                          <a:pt x="119" y="178"/>
                        </a:lnTo>
                        <a:lnTo>
                          <a:pt x="124" y="167"/>
                        </a:lnTo>
                        <a:lnTo>
                          <a:pt x="135" y="165"/>
                        </a:lnTo>
                        <a:lnTo>
                          <a:pt x="141" y="156"/>
                        </a:lnTo>
                        <a:lnTo>
                          <a:pt x="149" y="140"/>
                        </a:lnTo>
                        <a:lnTo>
                          <a:pt x="168" y="123"/>
                        </a:lnTo>
                        <a:lnTo>
                          <a:pt x="198" y="105"/>
                        </a:lnTo>
                        <a:lnTo>
                          <a:pt x="185" y="94"/>
                        </a:lnTo>
                        <a:lnTo>
                          <a:pt x="170" y="91"/>
                        </a:lnTo>
                        <a:lnTo>
                          <a:pt x="164" y="75"/>
                        </a:lnTo>
                        <a:lnTo>
                          <a:pt x="164" y="67"/>
                        </a:lnTo>
                        <a:lnTo>
                          <a:pt x="156" y="65"/>
                        </a:lnTo>
                        <a:lnTo>
                          <a:pt x="133" y="39"/>
                        </a:lnTo>
                        <a:lnTo>
                          <a:pt x="127" y="25"/>
                        </a:lnTo>
                        <a:lnTo>
                          <a:pt x="123" y="20"/>
                        </a:lnTo>
                        <a:lnTo>
                          <a:pt x="116" y="1"/>
                        </a:lnTo>
                        <a:lnTo>
                          <a:pt x="116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2ADA8B1-0749-6528-0025-33371AE8B4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1762" y="4062413"/>
                    <a:ext cx="430212" cy="334963"/>
                  </a:xfrm>
                  <a:custGeom>
                    <a:avLst/>
                    <a:gdLst>
                      <a:gd name="T0" fmla="*/ 195 w 271"/>
                      <a:gd name="T1" fmla="*/ 59 h 211"/>
                      <a:gd name="T2" fmla="*/ 187 w 271"/>
                      <a:gd name="T3" fmla="*/ 45 h 211"/>
                      <a:gd name="T4" fmla="*/ 189 w 271"/>
                      <a:gd name="T5" fmla="*/ 25 h 211"/>
                      <a:gd name="T6" fmla="*/ 175 w 271"/>
                      <a:gd name="T7" fmla="*/ 0 h 211"/>
                      <a:gd name="T8" fmla="*/ 151 w 271"/>
                      <a:gd name="T9" fmla="*/ 14 h 211"/>
                      <a:gd name="T10" fmla="*/ 117 w 271"/>
                      <a:gd name="T11" fmla="*/ 51 h 211"/>
                      <a:gd name="T12" fmla="*/ 91 w 271"/>
                      <a:gd name="T13" fmla="*/ 51 h 211"/>
                      <a:gd name="T14" fmla="*/ 82 w 271"/>
                      <a:gd name="T15" fmla="*/ 68 h 211"/>
                      <a:gd name="T16" fmla="*/ 47 w 271"/>
                      <a:gd name="T17" fmla="*/ 87 h 211"/>
                      <a:gd name="T18" fmla="*/ 38 w 271"/>
                      <a:gd name="T19" fmla="*/ 80 h 211"/>
                      <a:gd name="T20" fmla="*/ 17 w 271"/>
                      <a:gd name="T21" fmla="*/ 89 h 211"/>
                      <a:gd name="T22" fmla="*/ 2 w 271"/>
                      <a:gd name="T23" fmla="*/ 117 h 211"/>
                      <a:gd name="T24" fmla="*/ 3 w 271"/>
                      <a:gd name="T25" fmla="*/ 146 h 211"/>
                      <a:gd name="T26" fmla="*/ 10 w 271"/>
                      <a:gd name="T27" fmla="*/ 165 h 211"/>
                      <a:gd name="T28" fmla="*/ 20 w 271"/>
                      <a:gd name="T29" fmla="*/ 186 h 211"/>
                      <a:gd name="T30" fmla="*/ 31 w 271"/>
                      <a:gd name="T31" fmla="*/ 205 h 211"/>
                      <a:gd name="T32" fmla="*/ 44 w 271"/>
                      <a:gd name="T33" fmla="*/ 189 h 211"/>
                      <a:gd name="T34" fmla="*/ 71 w 271"/>
                      <a:gd name="T35" fmla="*/ 180 h 211"/>
                      <a:gd name="T36" fmla="*/ 86 w 271"/>
                      <a:gd name="T37" fmla="*/ 165 h 211"/>
                      <a:gd name="T38" fmla="*/ 105 w 271"/>
                      <a:gd name="T39" fmla="*/ 146 h 211"/>
                      <a:gd name="T40" fmla="*/ 136 w 271"/>
                      <a:gd name="T41" fmla="*/ 163 h 211"/>
                      <a:gd name="T42" fmla="*/ 167 w 271"/>
                      <a:gd name="T43" fmla="*/ 169 h 211"/>
                      <a:gd name="T44" fmla="*/ 176 w 271"/>
                      <a:gd name="T45" fmla="*/ 153 h 211"/>
                      <a:gd name="T46" fmla="*/ 209 w 271"/>
                      <a:gd name="T47" fmla="*/ 144 h 211"/>
                      <a:gd name="T48" fmla="*/ 224 w 271"/>
                      <a:gd name="T49" fmla="*/ 148 h 211"/>
                      <a:gd name="T50" fmla="*/ 234 w 271"/>
                      <a:gd name="T51" fmla="*/ 140 h 211"/>
                      <a:gd name="T52" fmla="*/ 264 w 271"/>
                      <a:gd name="T53" fmla="*/ 143 h 211"/>
                      <a:gd name="T54" fmla="*/ 268 w 271"/>
                      <a:gd name="T55" fmla="*/ 133 h 211"/>
                      <a:gd name="T56" fmla="*/ 246 w 271"/>
                      <a:gd name="T57" fmla="*/ 109 h 211"/>
                      <a:gd name="T58" fmla="*/ 223 w 271"/>
                      <a:gd name="T59" fmla="*/ 87 h 211"/>
                      <a:gd name="T60" fmla="*/ 211 w 271"/>
                      <a:gd name="T61" fmla="*/ 69 h 211"/>
                      <a:gd name="T62" fmla="*/ 197 w 271"/>
                      <a:gd name="T63" fmla="*/ 6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71" h="211">
                        <a:moveTo>
                          <a:pt x="197" y="60"/>
                        </a:moveTo>
                        <a:lnTo>
                          <a:pt x="195" y="59"/>
                        </a:lnTo>
                        <a:lnTo>
                          <a:pt x="188" y="52"/>
                        </a:lnTo>
                        <a:lnTo>
                          <a:pt x="187" y="45"/>
                        </a:lnTo>
                        <a:lnTo>
                          <a:pt x="189" y="35"/>
                        </a:lnTo>
                        <a:lnTo>
                          <a:pt x="189" y="25"/>
                        </a:lnTo>
                        <a:lnTo>
                          <a:pt x="177" y="10"/>
                        </a:lnTo>
                        <a:lnTo>
                          <a:pt x="175" y="0"/>
                        </a:lnTo>
                        <a:lnTo>
                          <a:pt x="161" y="5"/>
                        </a:lnTo>
                        <a:lnTo>
                          <a:pt x="151" y="14"/>
                        </a:lnTo>
                        <a:lnTo>
                          <a:pt x="136" y="40"/>
                        </a:lnTo>
                        <a:lnTo>
                          <a:pt x="117" y="51"/>
                        </a:lnTo>
                        <a:lnTo>
                          <a:pt x="96" y="50"/>
                        </a:lnTo>
                        <a:lnTo>
                          <a:pt x="91" y="51"/>
                        </a:lnTo>
                        <a:lnTo>
                          <a:pt x="92" y="60"/>
                        </a:lnTo>
                        <a:lnTo>
                          <a:pt x="82" y="68"/>
                        </a:lnTo>
                        <a:lnTo>
                          <a:pt x="74" y="78"/>
                        </a:lnTo>
                        <a:lnTo>
                          <a:pt x="47" y="87"/>
                        </a:lnTo>
                        <a:lnTo>
                          <a:pt x="42" y="81"/>
                        </a:lnTo>
                        <a:lnTo>
                          <a:pt x="38" y="80"/>
                        </a:lnTo>
                        <a:lnTo>
                          <a:pt x="34" y="87"/>
                        </a:lnTo>
                        <a:lnTo>
                          <a:pt x="17" y="89"/>
                        </a:lnTo>
                        <a:lnTo>
                          <a:pt x="6" y="113"/>
                        </a:lnTo>
                        <a:lnTo>
                          <a:pt x="2" y="117"/>
                        </a:lnTo>
                        <a:lnTo>
                          <a:pt x="0" y="136"/>
                        </a:lnTo>
                        <a:lnTo>
                          <a:pt x="3" y="146"/>
                        </a:lnTo>
                        <a:lnTo>
                          <a:pt x="1" y="152"/>
                        </a:lnTo>
                        <a:lnTo>
                          <a:pt x="10" y="165"/>
                        </a:lnTo>
                        <a:lnTo>
                          <a:pt x="12" y="174"/>
                        </a:lnTo>
                        <a:lnTo>
                          <a:pt x="20" y="186"/>
                        </a:lnTo>
                        <a:lnTo>
                          <a:pt x="30" y="193"/>
                        </a:lnTo>
                        <a:lnTo>
                          <a:pt x="31" y="205"/>
                        </a:lnTo>
                        <a:lnTo>
                          <a:pt x="34" y="211"/>
                        </a:lnTo>
                        <a:lnTo>
                          <a:pt x="44" y="189"/>
                        </a:lnTo>
                        <a:lnTo>
                          <a:pt x="57" y="177"/>
                        </a:lnTo>
                        <a:lnTo>
                          <a:pt x="71" y="180"/>
                        </a:lnTo>
                        <a:lnTo>
                          <a:pt x="84" y="182"/>
                        </a:lnTo>
                        <a:lnTo>
                          <a:pt x="86" y="165"/>
                        </a:lnTo>
                        <a:lnTo>
                          <a:pt x="94" y="153"/>
                        </a:lnTo>
                        <a:lnTo>
                          <a:pt x="105" y="146"/>
                        </a:lnTo>
                        <a:lnTo>
                          <a:pt x="122" y="153"/>
                        </a:lnTo>
                        <a:lnTo>
                          <a:pt x="136" y="163"/>
                        </a:lnTo>
                        <a:lnTo>
                          <a:pt x="151" y="164"/>
                        </a:lnTo>
                        <a:lnTo>
                          <a:pt x="167" y="169"/>
                        </a:lnTo>
                        <a:lnTo>
                          <a:pt x="173" y="155"/>
                        </a:lnTo>
                        <a:lnTo>
                          <a:pt x="176" y="153"/>
                        </a:lnTo>
                        <a:lnTo>
                          <a:pt x="186" y="155"/>
                        </a:lnTo>
                        <a:lnTo>
                          <a:pt x="209" y="144"/>
                        </a:lnTo>
                        <a:lnTo>
                          <a:pt x="217" y="149"/>
                        </a:lnTo>
                        <a:lnTo>
                          <a:pt x="224" y="148"/>
                        </a:lnTo>
                        <a:lnTo>
                          <a:pt x="227" y="142"/>
                        </a:lnTo>
                        <a:lnTo>
                          <a:pt x="234" y="140"/>
                        </a:lnTo>
                        <a:lnTo>
                          <a:pt x="251" y="143"/>
                        </a:lnTo>
                        <a:lnTo>
                          <a:pt x="264" y="143"/>
                        </a:lnTo>
                        <a:lnTo>
                          <a:pt x="271" y="141"/>
                        </a:lnTo>
                        <a:lnTo>
                          <a:pt x="268" y="133"/>
                        </a:lnTo>
                        <a:lnTo>
                          <a:pt x="252" y="123"/>
                        </a:lnTo>
                        <a:lnTo>
                          <a:pt x="246" y="109"/>
                        </a:lnTo>
                        <a:lnTo>
                          <a:pt x="237" y="99"/>
                        </a:lnTo>
                        <a:lnTo>
                          <a:pt x="223" y="87"/>
                        </a:lnTo>
                        <a:lnTo>
                          <a:pt x="223" y="79"/>
                        </a:lnTo>
                        <a:lnTo>
                          <a:pt x="211" y="69"/>
                        </a:lnTo>
                        <a:lnTo>
                          <a:pt x="197" y="60"/>
                        </a:lnTo>
                        <a:lnTo>
                          <a:pt x="197" y="6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20F1415-B7F9-04F7-B5FF-916105506D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5000" y="4086226"/>
                    <a:ext cx="200025" cy="233363"/>
                  </a:xfrm>
                  <a:custGeom>
                    <a:avLst/>
                    <a:gdLst>
                      <a:gd name="T0" fmla="*/ 67 w 126"/>
                      <a:gd name="T1" fmla="*/ 4 h 147"/>
                      <a:gd name="T2" fmla="*/ 59 w 126"/>
                      <a:gd name="T3" fmla="*/ 7 h 147"/>
                      <a:gd name="T4" fmla="*/ 54 w 126"/>
                      <a:gd name="T5" fmla="*/ 10 h 147"/>
                      <a:gd name="T6" fmla="*/ 51 w 126"/>
                      <a:gd name="T7" fmla="*/ 0 h 147"/>
                      <a:gd name="T8" fmla="*/ 45 w 126"/>
                      <a:gd name="T9" fmla="*/ 3 h 147"/>
                      <a:gd name="T10" fmla="*/ 41 w 126"/>
                      <a:gd name="T11" fmla="*/ 2 h 147"/>
                      <a:gd name="T12" fmla="*/ 38 w 126"/>
                      <a:gd name="T13" fmla="*/ 9 h 147"/>
                      <a:gd name="T14" fmla="*/ 21 w 126"/>
                      <a:gd name="T15" fmla="*/ 8 h 147"/>
                      <a:gd name="T16" fmla="*/ 15 w 126"/>
                      <a:gd name="T17" fmla="*/ 5 h 147"/>
                      <a:gd name="T18" fmla="*/ 12 w 126"/>
                      <a:gd name="T19" fmla="*/ 8 h 147"/>
                      <a:gd name="T20" fmla="*/ 9 w 126"/>
                      <a:gd name="T21" fmla="*/ 9 h 147"/>
                      <a:gd name="T22" fmla="*/ 7 w 126"/>
                      <a:gd name="T23" fmla="*/ 18 h 147"/>
                      <a:gd name="T24" fmla="*/ 11 w 126"/>
                      <a:gd name="T25" fmla="*/ 27 h 147"/>
                      <a:gd name="T26" fmla="*/ 16 w 126"/>
                      <a:gd name="T27" fmla="*/ 46 h 147"/>
                      <a:gd name="T28" fmla="*/ 9 w 126"/>
                      <a:gd name="T29" fmla="*/ 50 h 147"/>
                      <a:gd name="T30" fmla="*/ 7 w 126"/>
                      <a:gd name="T31" fmla="*/ 52 h 147"/>
                      <a:gd name="T32" fmla="*/ 8 w 126"/>
                      <a:gd name="T33" fmla="*/ 57 h 147"/>
                      <a:gd name="T34" fmla="*/ 7 w 126"/>
                      <a:gd name="T35" fmla="*/ 67 h 147"/>
                      <a:gd name="T36" fmla="*/ 4 w 126"/>
                      <a:gd name="T37" fmla="*/ 67 h 147"/>
                      <a:gd name="T38" fmla="*/ 2 w 126"/>
                      <a:gd name="T39" fmla="*/ 74 h 147"/>
                      <a:gd name="T40" fmla="*/ 5 w 126"/>
                      <a:gd name="T41" fmla="*/ 86 h 147"/>
                      <a:gd name="T42" fmla="*/ 0 w 126"/>
                      <a:gd name="T43" fmla="*/ 96 h 147"/>
                      <a:gd name="T44" fmla="*/ 6 w 126"/>
                      <a:gd name="T45" fmla="*/ 103 h 147"/>
                      <a:gd name="T46" fmla="*/ 13 w 126"/>
                      <a:gd name="T47" fmla="*/ 105 h 147"/>
                      <a:gd name="T48" fmla="*/ 22 w 126"/>
                      <a:gd name="T49" fmla="*/ 115 h 147"/>
                      <a:gd name="T50" fmla="*/ 23 w 126"/>
                      <a:gd name="T51" fmla="*/ 124 h 147"/>
                      <a:gd name="T52" fmla="*/ 21 w 126"/>
                      <a:gd name="T53" fmla="*/ 127 h 147"/>
                      <a:gd name="T54" fmla="*/ 19 w 126"/>
                      <a:gd name="T55" fmla="*/ 147 h 147"/>
                      <a:gd name="T56" fmla="*/ 23 w 126"/>
                      <a:gd name="T57" fmla="*/ 147 h 147"/>
                      <a:gd name="T58" fmla="*/ 43 w 126"/>
                      <a:gd name="T59" fmla="*/ 138 h 147"/>
                      <a:gd name="T60" fmla="*/ 58 w 126"/>
                      <a:gd name="T61" fmla="*/ 132 h 147"/>
                      <a:gd name="T62" fmla="*/ 82 w 126"/>
                      <a:gd name="T63" fmla="*/ 127 h 147"/>
                      <a:gd name="T64" fmla="*/ 96 w 126"/>
                      <a:gd name="T65" fmla="*/ 127 h 147"/>
                      <a:gd name="T66" fmla="*/ 110 w 126"/>
                      <a:gd name="T67" fmla="*/ 132 h 147"/>
                      <a:gd name="T68" fmla="*/ 121 w 126"/>
                      <a:gd name="T69" fmla="*/ 132 h 147"/>
                      <a:gd name="T70" fmla="*/ 122 w 126"/>
                      <a:gd name="T71" fmla="*/ 122 h 147"/>
                      <a:gd name="T72" fmla="*/ 112 w 126"/>
                      <a:gd name="T73" fmla="*/ 102 h 147"/>
                      <a:gd name="T74" fmla="*/ 118 w 126"/>
                      <a:gd name="T75" fmla="*/ 75 h 147"/>
                      <a:gd name="T76" fmla="*/ 126 w 126"/>
                      <a:gd name="T77" fmla="*/ 55 h 147"/>
                      <a:gd name="T78" fmla="*/ 122 w 126"/>
                      <a:gd name="T79" fmla="*/ 21 h 147"/>
                      <a:gd name="T80" fmla="*/ 107 w 126"/>
                      <a:gd name="T81" fmla="*/ 15 h 147"/>
                      <a:gd name="T82" fmla="*/ 97 w 126"/>
                      <a:gd name="T83" fmla="*/ 16 h 147"/>
                      <a:gd name="T84" fmla="*/ 90 w 126"/>
                      <a:gd name="T85" fmla="*/ 22 h 147"/>
                      <a:gd name="T86" fmla="*/ 81 w 126"/>
                      <a:gd name="T87" fmla="*/ 17 h 147"/>
                      <a:gd name="T88" fmla="*/ 77 w 126"/>
                      <a:gd name="T89" fmla="*/ 8 h 147"/>
                      <a:gd name="T90" fmla="*/ 67 w 126"/>
                      <a:gd name="T91" fmla="*/ 4 h 147"/>
                      <a:gd name="T92" fmla="*/ 67 w 126"/>
                      <a:gd name="T93" fmla="*/ 4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26" h="147">
                        <a:moveTo>
                          <a:pt x="67" y="4"/>
                        </a:moveTo>
                        <a:lnTo>
                          <a:pt x="59" y="7"/>
                        </a:lnTo>
                        <a:lnTo>
                          <a:pt x="54" y="10"/>
                        </a:lnTo>
                        <a:lnTo>
                          <a:pt x="51" y="0"/>
                        </a:lnTo>
                        <a:lnTo>
                          <a:pt x="45" y="3"/>
                        </a:lnTo>
                        <a:lnTo>
                          <a:pt x="41" y="2"/>
                        </a:lnTo>
                        <a:lnTo>
                          <a:pt x="38" y="9"/>
                        </a:lnTo>
                        <a:lnTo>
                          <a:pt x="21" y="8"/>
                        </a:lnTo>
                        <a:lnTo>
                          <a:pt x="15" y="5"/>
                        </a:lnTo>
                        <a:lnTo>
                          <a:pt x="12" y="8"/>
                        </a:lnTo>
                        <a:lnTo>
                          <a:pt x="9" y="9"/>
                        </a:lnTo>
                        <a:lnTo>
                          <a:pt x="7" y="18"/>
                        </a:lnTo>
                        <a:lnTo>
                          <a:pt x="11" y="27"/>
                        </a:lnTo>
                        <a:lnTo>
                          <a:pt x="16" y="46"/>
                        </a:lnTo>
                        <a:lnTo>
                          <a:pt x="9" y="50"/>
                        </a:lnTo>
                        <a:lnTo>
                          <a:pt x="7" y="52"/>
                        </a:lnTo>
                        <a:lnTo>
                          <a:pt x="8" y="57"/>
                        </a:lnTo>
                        <a:lnTo>
                          <a:pt x="7" y="67"/>
                        </a:lnTo>
                        <a:lnTo>
                          <a:pt x="4" y="67"/>
                        </a:lnTo>
                        <a:lnTo>
                          <a:pt x="2" y="74"/>
                        </a:lnTo>
                        <a:lnTo>
                          <a:pt x="5" y="86"/>
                        </a:lnTo>
                        <a:lnTo>
                          <a:pt x="0" y="96"/>
                        </a:lnTo>
                        <a:lnTo>
                          <a:pt x="6" y="103"/>
                        </a:lnTo>
                        <a:lnTo>
                          <a:pt x="13" y="105"/>
                        </a:lnTo>
                        <a:lnTo>
                          <a:pt x="22" y="115"/>
                        </a:lnTo>
                        <a:lnTo>
                          <a:pt x="23" y="124"/>
                        </a:lnTo>
                        <a:lnTo>
                          <a:pt x="21" y="127"/>
                        </a:lnTo>
                        <a:lnTo>
                          <a:pt x="19" y="147"/>
                        </a:lnTo>
                        <a:lnTo>
                          <a:pt x="23" y="147"/>
                        </a:lnTo>
                        <a:lnTo>
                          <a:pt x="43" y="138"/>
                        </a:lnTo>
                        <a:lnTo>
                          <a:pt x="58" y="132"/>
                        </a:lnTo>
                        <a:lnTo>
                          <a:pt x="82" y="127"/>
                        </a:lnTo>
                        <a:lnTo>
                          <a:pt x="96" y="127"/>
                        </a:lnTo>
                        <a:lnTo>
                          <a:pt x="110" y="132"/>
                        </a:lnTo>
                        <a:lnTo>
                          <a:pt x="121" y="132"/>
                        </a:lnTo>
                        <a:lnTo>
                          <a:pt x="122" y="122"/>
                        </a:lnTo>
                        <a:lnTo>
                          <a:pt x="112" y="102"/>
                        </a:lnTo>
                        <a:lnTo>
                          <a:pt x="118" y="75"/>
                        </a:lnTo>
                        <a:lnTo>
                          <a:pt x="126" y="55"/>
                        </a:lnTo>
                        <a:lnTo>
                          <a:pt x="122" y="21"/>
                        </a:lnTo>
                        <a:lnTo>
                          <a:pt x="107" y="15"/>
                        </a:lnTo>
                        <a:lnTo>
                          <a:pt x="97" y="16"/>
                        </a:lnTo>
                        <a:lnTo>
                          <a:pt x="90" y="22"/>
                        </a:lnTo>
                        <a:lnTo>
                          <a:pt x="81" y="17"/>
                        </a:lnTo>
                        <a:lnTo>
                          <a:pt x="77" y="8"/>
                        </a:lnTo>
                        <a:lnTo>
                          <a:pt x="67" y="4"/>
                        </a:lnTo>
                        <a:lnTo>
                          <a:pt x="67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4A1BB2A-82A0-7D1C-55E3-E882B04764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2" y="3997326"/>
                    <a:ext cx="250825" cy="420688"/>
                  </a:xfrm>
                  <a:custGeom>
                    <a:avLst/>
                    <a:gdLst>
                      <a:gd name="T0" fmla="*/ 132 w 158"/>
                      <a:gd name="T1" fmla="*/ 48 h 265"/>
                      <a:gd name="T2" fmla="*/ 133 w 158"/>
                      <a:gd name="T3" fmla="*/ 31 h 265"/>
                      <a:gd name="T4" fmla="*/ 131 w 158"/>
                      <a:gd name="T5" fmla="*/ 16 h 265"/>
                      <a:gd name="T6" fmla="*/ 123 w 158"/>
                      <a:gd name="T7" fmla="*/ 0 h 265"/>
                      <a:gd name="T8" fmla="*/ 117 w 158"/>
                      <a:gd name="T9" fmla="*/ 2 h 265"/>
                      <a:gd name="T10" fmla="*/ 116 w 158"/>
                      <a:gd name="T11" fmla="*/ 9 h 265"/>
                      <a:gd name="T12" fmla="*/ 125 w 158"/>
                      <a:gd name="T13" fmla="*/ 19 h 265"/>
                      <a:gd name="T14" fmla="*/ 123 w 158"/>
                      <a:gd name="T15" fmla="*/ 23 h 265"/>
                      <a:gd name="T16" fmla="*/ 122 w 158"/>
                      <a:gd name="T17" fmla="*/ 31 h 265"/>
                      <a:gd name="T18" fmla="*/ 104 w 158"/>
                      <a:gd name="T19" fmla="*/ 50 h 265"/>
                      <a:gd name="T20" fmla="*/ 99 w 158"/>
                      <a:gd name="T21" fmla="*/ 64 h 265"/>
                      <a:gd name="T22" fmla="*/ 97 w 158"/>
                      <a:gd name="T23" fmla="*/ 77 h 265"/>
                      <a:gd name="T24" fmla="*/ 92 w 158"/>
                      <a:gd name="T25" fmla="*/ 82 h 265"/>
                      <a:gd name="T26" fmla="*/ 88 w 158"/>
                      <a:gd name="T27" fmla="*/ 99 h 265"/>
                      <a:gd name="T28" fmla="*/ 76 w 158"/>
                      <a:gd name="T29" fmla="*/ 108 h 265"/>
                      <a:gd name="T30" fmla="*/ 74 w 158"/>
                      <a:gd name="T31" fmla="*/ 120 h 265"/>
                      <a:gd name="T32" fmla="*/ 69 w 158"/>
                      <a:gd name="T33" fmla="*/ 130 h 265"/>
                      <a:gd name="T34" fmla="*/ 67 w 158"/>
                      <a:gd name="T35" fmla="*/ 140 h 265"/>
                      <a:gd name="T36" fmla="*/ 53 w 158"/>
                      <a:gd name="T37" fmla="*/ 149 h 265"/>
                      <a:gd name="T38" fmla="*/ 41 w 158"/>
                      <a:gd name="T39" fmla="*/ 138 h 265"/>
                      <a:gd name="T40" fmla="*/ 33 w 158"/>
                      <a:gd name="T41" fmla="*/ 139 h 265"/>
                      <a:gd name="T42" fmla="*/ 20 w 158"/>
                      <a:gd name="T43" fmla="*/ 152 h 265"/>
                      <a:gd name="T44" fmla="*/ 15 w 158"/>
                      <a:gd name="T45" fmla="*/ 153 h 265"/>
                      <a:gd name="T46" fmla="*/ 4 w 158"/>
                      <a:gd name="T47" fmla="*/ 176 h 265"/>
                      <a:gd name="T48" fmla="*/ 0 w 158"/>
                      <a:gd name="T49" fmla="*/ 192 h 265"/>
                      <a:gd name="T50" fmla="*/ 0 w 158"/>
                      <a:gd name="T51" fmla="*/ 199 h 265"/>
                      <a:gd name="T52" fmla="*/ 4 w 158"/>
                      <a:gd name="T53" fmla="*/ 203 h 265"/>
                      <a:gd name="T54" fmla="*/ 9 w 158"/>
                      <a:gd name="T55" fmla="*/ 213 h 265"/>
                      <a:gd name="T56" fmla="*/ 18 w 158"/>
                      <a:gd name="T57" fmla="*/ 218 h 265"/>
                      <a:gd name="T58" fmla="*/ 27 w 158"/>
                      <a:gd name="T59" fmla="*/ 233 h 265"/>
                      <a:gd name="T60" fmla="*/ 24 w 158"/>
                      <a:gd name="T61" fmla="*/ 251 h 265"/>
                      <a:gd name="T62" fmla="*/ 58 w 158"/>
                      <a:gd name="T63" fmla="*/ 252 h 265"/>
                      <a:gd name="T64" fmla="*/ 68 w 158"/>
                      <a:gd name="T65" fmla="*/ 251 h 265"/>
                      <a:gd name="T66" fmla="*/ 80 w 158"/>
                      <a:gd name="T67" fmla="*/ 254 h 265"/>
                      <a:gd name="T68" fmla="*/ 93 w 158"/>
                      <a:gd name="T69" fmla="*/ 251 h 265"/>
                      <a:gd name="T70" fmla="*/ 96 w 158"/>
                      <a:gd name="T71" fmla="*/ 252 h 265"/>
                      <a:gd name="T72" fmla="*/ 122 w 158"/>
                      <a:gd name="T73" fmla="*/ 253 h 265"/>
                      <a:gd name="T74" fmla="*/ 139 w 158"/>
                      <a:gd name="T75" fmla="*/ 260 h 265"/>
                      <a:gd name="T76" fmla="*/ 156 w 158"/>
                      <a:gd name="T77" fmla="*/ 265 h 265"/>
                      <a:gd name="T78" fmla="*/ 158 w 158"/>
                      <a:gd name="T79" fmla="*/ 252 h 265"/>
                      <a:gd name="T80" fmla="*/ 155 w 158"/>
                      <a:gd name="T81" fmla="*/ 246 h 265"/>
                      <a:gd name="T82" fmla="*/ 154 w 158"/>
                      <a:gd name="T83" fmla="*/ 234 h 265"/>
                      <a:gd name="T84" fmla="*/ 144 w 158"/>
                      <a:gd name="T85" fmla="*/ 227 h 265"/>
                      <a:gd name="T86" fmla="*/ 136 w 158"/>
                      <a:gd name="T87" fmla="*/ 215 h 265"/>
                      <a:gd name="T88" fmla="*/ 134 w 158"/>
                      <a:gd name="T89" fmla="*/ 206 h 265"/>
                      <a:gd name="T90" fmla="*/ 125 w 158"/>
                      <a:gd name="T91" fmla="*/ 193 h 265"/>
                      <a:gd name="T92" fmla="*/ 127 w 158"/>
                      <a:gd name="T93" fmla="*/ 187 h 265"/>
                      <a:gd name="T94" fmla="*/ 124 w 158"/>
                      <a:gd name="T95" fmla="*/ 177 h 265"/>
                      <a:gd name="T96" fmla="*/ 126 w 158"/>
                      <a:gd name="T97" fmla="*/ 158 h 265"/>
                      <a:gd name="T98" fmla="*/ 130 w 158"/>
                      <a:gd name="T99" fmla="*/ 154 h 265"/>
                      <a:gd name="T100" fmla="*/ 141 w 158"/>
                      <a:gd name="T101" fmla="*/ 130 h 265"/>
                      <a:gd name="T102" fmla="*/ 144 w 158"/>
                      <a:gd name="T103" fmla="*/ 123 h 265"/>
                      <a:gd name="T104" fmla="*/ 138 w 158"/>
                      <a:gd name="T105" fmla="*/ 106 h 265"/>
                      <a:gd name="T106" fmla="*/ 134 w 158"/>
                      <a:gd name="T107" fmla="*/ 97 h 265"/>
                      <a:gd name="T108" fmla="*/ 125 w 158"/>
                      <a:gd name="T109" fmla="*/ 92 h 265"/>
                      <a:gd name="T110" fmla="*/ 113 w 158"/>
                      <a:gd name="T111" fmla="*/ 79 h 265"/>
                      <a:gd name="T112" fmla="*/ 117 w 158"/>
                      <a:gd name="T113" fmla="*/ 68 h 265"/>
                      <a:gd name="T114" fmla="*/ 127 w 158"/>
                      <a:gd name="T115" fmla="*/ 70 h 265"/>
                      <a:gd name="T116" fmla="*/ 132 w 158"/>
                      <a:gd name="T117" fmla="*/ 68 h 265"/>
                      <a:gd name="T118" fmla="*/ 144 w 158"/>
                      <a:gd name="T119" fmla="*/ 69 h 265"/>
                      <a:gd name="T120" fmla="*/ 132 w 158"/>
                      <a:gd name="T121" fmla="*/ 48 h 265"/>
                      <a:gd name="T122" fmla="*/ 132 w 158"/>
                      <a:gd name="T123" fmla="*/ 48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58" h="265">
                        <a:moveTo>
                          <a:pt x="132" y="48"/>
                        </a:moveTo>
                        <a:lnTo>
                          <a:pt x="133" y="31"/>
                        </a:lnTo>
                        <a:lnTo>
                          <a:pt x="131" y="16"/>
                        </a:lnTo>
                        <a:lnTo>
                          <a:pt x="123" y="0"/>
                        </a:lnTo>
                        <a:lnTo>
                          <a:pt x="117" y="2"/>
                        </a:lnTo>
                        <a:lnTo>
                          <a:pt x="116" y="9"/>
                        </a:lnTo>
                        <a:lnTo>
                          <a:pt x="125" y="19"/>
                        </a:lnTo>
                        <a:lnTo>
                          <a:pt x="123" y="23"/>
                        </a:lnTo>
                        <a:lnTo>
                          <a:pt x="122" y="31"/>
                        </a:lnTo>
                        <a:lnTo>
                          <a:pt x="104" y="50"/>
                        </a:lnTo>
                        <a:lnTo>
                          <a:pt x="99" y="64"/>
                        </a:lnTo>
                        <a:lnTo>
                          <a:pt x="97" y="77"/>
                        </a:lnTo>
                        <a:lnTo>
                          <a:pt x="92" y="82"/>
                        </a:lnTo>
                        <a:lnTo>
                          <a:pt x="88" y="99"/>
                        </a:lnTo>
                        <a:lnTo>
                          <a:pt x="76" y="108"/>
                        </a:lnTo>
                        <a:lnTo>
                          <a:pt x="74" y="120"/>
                        </a:lnTo>
                        <a:lnTo>
                          <a:pt x="69" y="130"/>
                        </a:lnTo>
                        <a:lnTo>
                          <a:pt x="67" y="140"/>
                        </a:lnTo>
                        <a:lnTo>
                          <a:pt x="53" y="149"/>
                        </a:lnTo>
                        <a:lnTo>
                          <a:pt x="41" y="138"/>
                        </a:lnTo>
                        <a:lnTo>
                          <a:pt x="33" y="139"/>
                        </a:lnTo>
                        <a:lnTo>
                          <a:pt x="20" y="152"/>
                        </a:lnTo>
                        <a:lnTo>
                          <a:pt x="15" y="153"/>
                        </a:lnTo>
                        <a:lnTo>
                          <a:pt x="4" y="176"/>
                        </a:lnTo>
                        <a:lnTo>
                          <a:pt x="0" y="192"/>
                        </a:lnTo>
                        <a:lnTo>
                          <a:pt x="0" y="199"/>
                        </a:lnTo>
                        <a:lnTo>
                          <a:pt x="4" y="203"/>
                        </a:lnTo>
                        <a:lnTo>
                          <a:pt x="9" y="213"/>
                        </a:lnTo>
                        <a:lnTo>
                          <a:pt x="18" y="218"/>
                        </a:lnTo>
                        <a:lnTo>
                          <a:pt x="27" y="233"/>
                        </a:lnTo>
                        <a:lnTo>
                          <a:pt x="24" y="251"/>
                        </a:lnTo>
                        <a:lnTo>
                          <a:pt x="58" y="252"/>
                        </a:lnTo>
                        <a:lnTo>
                          <a:pt x="68" y="251"/>
                        </a:lnTo>
                        <a:lnTo>
                          <a:pt x="80" y="254"/>
                        </a:lnTo>
                        <a:lnTo>
                          <a:pt x="93" y="251"/>
                        </a:lnTo>
                        <a:lnTo>
                          <a:pt x="96" y="252"/>
                        </a:lnTo>
                        <a:lnTo>
                          <a:pt x="122" y="253"/>
                        </a:lnTo>
                        <a:lnTo>
                          <a:pt x="139" y="260"/>
                        </a:lnTo>
                        <a:lnTo>
                          <a:pt x="156" y="265"/>
                        </a:lnTo>
                        <a:lnTo>
                          <a:pt x="158" y="252"/>
                        </a:lnTo>
                        <a:lnTo>
                          <a:pt x="155" y="246"/>
                        </a:lnTo>
                        <a:lnTo>
                          <a:pt x="154" y="234"/>
                        </a:lnTo>
                        <a:lnTo>
                          <a:pt x="144" y="227"/>
                        </a:lnTo>
                        <a:lnTo>
                          <a:pt x="136" y="215"/>
                        </a:lnTo>
                        <a:lnTo>
                          <a:pt x="134" y="206"/>
                        </a:lnTo>
                        <a:lnTo>
                          <a:pt x="125" y="193"/>
                        </a:lnTo>
                        <a:lnTo>
                          <a:pt x="127" y="187"/>
                        </a:lnTo>
                        <a:lnTo>
                          <a:pt x="124" y="177"/>
                        </a:lnTo>
                        <a:lnTo>
                          <a:pt x="126" y="158"/>
                        </a:lnTo>
                        <a:lnTo>
                          <a:pt x="130" y="154"/>
                        </a:lnTo>
                        <a:lnTo>
                          <a:pt x="141" y="130"/>
                        </a:lnTo>
                        <a:lnTo>
                          <a:pt x="144" y="123"/>
                        </a:lnTo>
                        <a:lnTo>
                          <a:pt x="138" y="106"/>
                        </a:lnTo>
                        <a:lnTo>
                          <a:pt x="134" y="97"/>
                        </a:lnTo>
                        <a:lnTo>
                          <a:pt x="125" y="92"/>
                        </a:lnTo>
                        <a:lnTo>
                          <a:pt x="113" y="79"/>
                        </a:lnTo>
                        <a:lnTo>
                          <a:pt x="117" y="68"/>
                        </a:lnTo>
                        <a:lnTo>
                          <a:pt x="127" y="70"/>
                        </a:lnTo>
                        <a:lnTo>
                          <a:pt x="132" y="68"/>
                        </a:lnTo>
                        <a:lnTo>
                          <a:pt x="144" y="69"/>
                        </a:lnTo>
                        <a:lnTo>
                          <a:pt x="132" y="48"/>
                        </a:lnTo>
                        <a:lnTo>
                          <a:pt x="132" y="4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7ED24B1-91E4-971A-70CB-A888C6F9D5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5562" y="4284663"/>
                    <a:ext cx="635000" cy="698500"/>
                  </a:xfrm>
                  <a:custGeom>
                    <a:avLst/>
                    <a:gdLst>
                      <a:gd name="T0" fmla="*/ 275 w 400"/>
                      <a:gd name="T1" fmla="*/ 2 h 440"/>
                      <a:gd name="T2" fmla="*/ 257 w 400"/>
                      <a:gd name="T3" fmla="*/ 4 h 440"/>
                      <a:gd name="T4" fmla="*/ 221 w 400"/>
                      <a:gd name="T5" fmla="*/ 15 h 440"/>
                      <a:gd name="T6" fmla="*/ 184 w 400"/>
                      <a:gd name="T7" fmla="*/ 23 h 440"/>
                      <a:gd name="T8" fmla="*/ 142 w 400"/>
                      <a:gd name="T9" fmla="*/ 13 h 440"/>
                      <a:gd name="T10" fmla="*/ 131 w 400"/>
                      <a:gd name="T11" fmla="*/ 56 h 440"/>
                      <a:gd name="T12" fmla="*/ 118 w 400"/>
                      <a:gd name="T13" fmla="*/ 105 h 440"/>
                      <a:gd name="T14" fmla="*/ 115 w 400"/>
                      <a:gd name="T15" fmla="*/ 136 h 440"/>
                      <a:gd name="T16" fmla="*/ 90 w 400"/>
                      <a:gd name="T17" fmla="*/ 166 h 440"/>
                      <a:gd name="T18" fmla="*/ 76 w 400"/>
                      <a:gd name="T19" fmla="*/ 217 h 440"/>
                      <a:gd name="T20" fmla="*/ 43 w 400"/>
                      <a:gd name="T21" fmla="*/ 239 h 440"/>
                      <a:gd name="T22" fmla="*/ 23 w 400"/>
                      <a:gd name="T23" fmla="*/ 241 h 440"/>
                      <a:gd name="T24" fmla="*/ 7 w 400"/>
                      <a:gd name="T25" fmla="*/ 249 h 440"/>
                      <a:gd name="T26" fmla="*/ 3 w 400"/>
                      <a:gd name="T27" fmla="*/ 270 h 440"/>
                      <a:gd name="T28" fmla="*/ 26 w 400"/>
                      <a:gd name="T29" fmla="*/ 264 h 440"/>
                      <a:gd name="T30" fmla="*/ 98 w 400"/>
                      <a:gd name="T31" fmla="*/ 296 h 440"/>
                      <a:gd name="T32" fmla="*/ 125 w 400"/>
                      <a:gd name="T33" fmla="*/ 315 h 440"/>
                      <a:gd name="T34" fmla="*/ 146 w 400"/>
                      <a:gd name="T35" fmla="*/ 309 h 440"/>
                      <a:gd name="T36" fmla="*/ 166 w 400"/>
                      <a:gd name="T37" fmla="*/ 290 h 440"/>
                      <a:gd name="T38" fmla="*/ 200 w 400"/>
                      <a:gd name="T39" fmla="*/ 298 h 440"/>
                      <a:gd name="T40" fmla="*/ 201 w 400"/>
                      <a:gd name="T41" fmla="*/ 336 h 440"/>
                      <a:gd name="T42" fmla="*/ 208 w 400"/>
                      <a:gd name="T43" fmla="*/ 389 h 440"/>
                      <a:gd name="T44" fmla="*/ 235 w 400"/>
                      <a:gd name="T45" fmla="*/ 383 h 440"/>
                      <a:gd name="T46" fmla="*/ 252 w 400"/>
                      <a:gd name="T47" fmla="*/ 392 h 440"/>
                      <a:gd name="T48" fmla="*/ 282 w 400"/>
                      <a:gd name="T49" fmla="*/ 404 h 440"/>
                      <a:gd name="T50" fmla="*/ 316 w 400"/>
                      <a:gd name="T51" fmla="*/ 414 h 440"/>
                      <a:gd name="T52" fmla="*/ 348 w 400"/>
                      <a:gd name="T53" fmla="*/ 440 h 440"/>
                      <a:gd name="T54" fmla="*/ 357 w 400"/>
                      <a:gd name="T55" fmla="*/ 418 h 440"/>
                      <a:gd name="T56" fmla="*/ 340 w 400"/>
                      <a:gd name="T57" fmla="*/ 381 h 440"/>
                      <a:gd name="T58" fmla="*/ 346 w 400"/>
                      <a:gd name="T59" fmla="*/ 328 h 440"/>
                      <a:gd name="T60" fmla="*/ 384 w 400"/>
                      <a:gd name="T61" fmla="*/ 322 h 440"/>
                      <a:gd name="T62" fmla="*/ 377 w 400"/>
                      <a:gd name="T63" fmla="*/ 298 h 440"/>
                      <a:gd name="T64" fmla="*/ 361 w 400"/>
                      <a:gd name="T65" fmla="*/ 259 h 440"/>
                      <a:gd name="T66" fmla="*/ 360 w 400"/>
                      <a:gd name="T67" fmla="*/ 207 h 440"/>
                      <a:gd name="T68" fmla="*/ 356 w 400"/>
                      <a:gd name="T69" fmla="*/ 179 h 440"/>
                      <a:gd name="T70" fmla="*/ 366 w 400"/>
                      <a:gd name="T71" fmla="*/ 157 h 440"/>
                      <a:gd name="T72" fmla="*/ 372 w 400"/>
                      <a:gd name="T73" fmla="*/ 111 h 440"/>
                      <a:gd name="T74" fmla="*/ 392 w 400"/>
                      <a:gd name="T75" fmla="*/ 81 h 440"/>
                      <a:gd name="T76" fmla="*/ 392 w 400"/>
                      <a:gd name="T77" fmla="*/ 41 h 440"/>
                      <a:gd name="T78" fmla="*/ 368 w 400"/>
                      <a:gd name="T79" fmla="*/ 16 h 440"/>
                      <a:gd name="T80" fmla="*/ 341 w 400"/>
                      <a:gd name="T81" fmla="*/ 24 h 440"/>
                      <a:gd name="T82" fmla="*/ 312 w 400"/>
                      <a:gd name="T83" fmla="*/ 3 h 4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400" h="440">
                        <a:moveTo>
                          <a:pt x="299" y="3"/>
                        </a:moveTo>
                        <a:lnTo>
                          <a:pt x="282" y="0"/>
                        </a:lnTo>
                        <a:lnTo>
                          <a:pt x="275" y="2"/>
                        </a:lnTo>
                        <a:lnTo>
                          <a:pt x="272" y="8"/>
                        </a:lnTo>
                        <a:lnTo>
                          <a:pt x="265" y="9"/>
                        </a:lnTo>
                        <a:lnTo>
                          <a:pt x="257" y="4"/>
                        </a:lnTo>
                        <a:lnTo>
                          <a:pt x="234" y="15"/>
                        </a:lnTo>
                        <a:lnTo>
                          <a:pt x="224" y="13"/>
                        </a:lnTo>
                        <a:lnTo>
                          <a:pt x="221" y="15"/>
                        </a:lnTo>
                        <a:lnTo>
                          <a:pt x="215" y="29"/>
                        </a:lnTo>
                        <a:lnTo>
                          <a:pt x="199" y="24"/>
                        </a:lnTo>
                        <a:lnTo>
                          <a:pt x="184" y="23"/>
                        </a:lnTo>
                        <a:lnTo>
                          <a:pt x="170" y="13"/>
                        </a:lnTo>
                        <a:lnTo>
                          <a:pt x="153" y="6"/>
                        </a:lnTo>
                        <a:lnTo>
                          <a:pt x="142" y="13"/>
                        </a:lnTo>
                        <a:lnTo>
                          <a:pt x="134" y="25"/>
                        </a:lnTo>
                        <a:lnTo>
                          <a:pt x="132" y="42"/>
                        </a:lnTo>
                        <a:lnTo>
                          <a:pt x="131" y="56"/>
                        </a:lnTo>
                        <a:lnTo>
                          <a:pt x="125" y="68"/>
                        </a:lnTo>
                        <a:lnTo>
                          <a:pt x="121" y="83"/>
                        </a:lnTo>
                        <a:lnTo>
                          <a:pt x="118" y="105"/>
                        </a:lnTo>
                        <a:lnTo>
                          <a:pt x="120" y="118"/>
                        </a:lnTo>
                        <a:lnTo>
                          <a:pt x="116" y="126"/>
                        </a:lnTo>
                        <a:lnTo>
                          <a:pt x="115" y="136"/>
                        </a:lnTo>
                        <a:lnTo>
                          <a:pt x="113" y="143"/>
                        </a:lnTo>
                        <a:lnTo>
                          <a:pt x="99" y="154"/>
                        </a:lnTo>
                        <a:lnTo>
                          <a:pt x="90" y="166"/>
                        </a:lnTo>
                        <a:lnTo>
                          <a:pt x="81" y="190"/>
                        </a:lnTo>
                        <a:lnTo>
                          <a:pt x="81" y="209"/>
                        </a:lnTo>
                        <a:lnTo>
                          <a:pt x="76" y="217"/>
                        </a:lnTo>
                        <a:lnTo>
                          <a:pt x="64" y="228"/>
                        </a:lnTo>
                        <a:lnTo>
                          <a:pt x="51" y="243"/>
                        </a:lnTo>
                        <a:lnTo>
                          <a:pt x="43" y="239"/>
                        </a:lnTo>
                        <a:lnTo>
                          <a:pt x="41" y="233"/>
                        </a:lnTo>
                        <a:lnTo>
                          <a:pt x="30" y="232"/>
                        </a:lnTo>
                        <a:lnTo>
                          <a:pt x="23" y="241"/>
                        </a:lnTo>
                        <a:lnTo>
                          <a:pt x="17" y="238"/>
                        </a:lnTo>
                        <a:lnTo>
                          <a:pt x="10" y="244"/>
                        </a:lnTo>
                        <a:lnTo>
                          <a:pt x="7" y="249"/>
                        </a:lnTo>
                        <a:lnTo>
                          <a:pt x="6" y="260"/>
                        </a:lnTo>
                        <a:lnTo>
                          <a:pt x="0" y="263"/>
                        </a:lnTo>
                        <a:lnTo>
                          <a:pt x="3" y="270"/>
                        </a:lnTo>
                        <a:lnTo>
                          <a:pt x="12" y="266"/>
                        </a:lnTo>
                        <a:lnTo>
                          <a:pt x="18" y="267"/>
                        </a:lnTo>
                        <a:lnTo>
                          <a:pt x="26" y="264"/>
                        </a:lnTo>
                        <a:lnTo>
                          <a:pt x="87" y="264"/>
                        </a:lnTo>
                        <a:lnTo>
                          <a:pt x="92" y="282"/>
                        </a:lnTo>
                        <a:lnTo>
                          <a:pt x="98" y="296"/>
                        </a:lnTo>
                        <a:lnTo>
                          <a:pt x="103" y="305"/>
                        </a:lnTo>
                        <a:lnTo>
                          <a:pt x="110" y="317"/>
                        </a:lnTo>
                        <a:lnTo>
                          <a:pt x="125" y="315"/>
                        </a:lnTo>
                        <a:lnTo>
                          <a:pt x="132" y="311"/>
                        </a:lnTo>
                        <a:lnTo>
                          <a:pt x="143" y="315"/>
                        </a:lnTo>
                        <a:lnTo>
                          <a:pt x="146" y="309"/>
                        </a:lnTo>
                        <a:lnTo>
                          <a:pt x="152" y="295"/>
                        </a:lnTo>
                        <a:lnTo>
                          <a:pt x="165" y="294"/>
                        </a:lnTo>
                        <a:lnTo>
                          <a:pt x="166" y="290"/>
                        </a:lnTo>
                        <a:lnTo>
                          <a:pt x="177" y="290"/>
                        </a:lnTo>
                        <a:lnTo>
                          <a:pt x="175" y="298"/>
                        </a:lnTo>
                        <a:lnTo>
                          <a:pt x="200" y="298"/>
                        </a:lnTo>
                        <a:lnTo>
                          <a:pt x="200" y="313"/>
                        </a:lnTo>
                        <a:lnTo>
                          <a:pt x="205" y="322"/>
                        </a:lnTo>
                        <a:lnTo>
                          <a:pt x="201" y="336"/>
                        </a:lnTo>
                        <a:lnTo>
                          <a:pt x="202" y="351"/>
                        </a:lnTo>
                        <a:lnTo>
                          <a:pt x="209" y="360"/>
                        </a:lnTo>
                        <a:lnTo>
                          <a:pt x="208" y="389"/>
                        </a:lnTo>
                        <a:lnTo>
                          <a:pt x="213" y="386"/>
                        </a:lnTo>
                        <a:lnTo>
                          <a:pt x="222" y="387"/>
                        </a:lnTo>
                        <a:lnTo>
                          <a:pt x="235" y="383"/>
                        </a:lnTo>
                        <a:lnTo>
                          <a:pt x="245" y="385"/>
                        </a:lnTo>
                        <a:lnTo>
                          <a:pt x="251" y="385"/>
                        </a:lnTo>
                        <a:lnTo>
                          <a:pt x="252" y="392"/>
                        </a:lnTo>
                        <a:lnTo>
                          <a:pt x="263" y="392"/>
                        </a:lnTo>
                        <a:lnTo>
                          <a:pt x="276" y="394"/>
                        </a:lnTo>
                        <a:lnTo>
                          <a:pt x="282" y="404"/>
                        </a:lnTo>
                        <a:lnTo>
                          <a:pt x="299" y="408"/>
                        </a:lnTo>
                        <a:lnTo>
                          <a:pt x="312" y="401"/>
                        </a:lnTo>
                        <a:lnTo>
                          <a:pt x="316" y="414"/>
                        </a:lnTo>
                        <a:lnTo>
                          <a:pt x="333" y="417"/>
                        </a:lnTo>
                        <a:lnTo>
                          <a:pt x="340" y="427"/>
                        </a:lnTo>
                        <a:lnTo>
                          <a:pt x="348" y="440"/>
                        </a:lnTo>
                        <a:lnTo>
                          <a:pt x="364" y="440"/>
                        </a:lnTo>
                        <a:lnTo>
                          <a:pt x="363" y="414"/>
                        </a:lnTo>
                        <a:lnTo>
                          <a:pt x="357" y="418"/>
                        </a:lnTo>
                        <a:lnTo>
                          <a:pt x="342" y="409"/>
                        </a:lnTo>
                        <a:lnTo>
                          <a:pt x="337" y="405"/>
                        </a:lnTo>
                        <a:lnTo>
                          <a:pt x="340" y="381"/>
                        </a:lnTo>
                        <a:lnTo>
                          <a:pt x="345" y="353"/>
                        </a:lnTo>
                        <a:lnTo>
                          <a:pt x="340" y="343"/>
                        </a:lnTo>
                        <a:lnTo>
                          <a:pt x="346" y="328"/>
                        </a:lnTo>
                        <a:lnTo>
                          <a:pt x="352" y="325"/>
                        </a:lnTo>
                        <a:lnTo>
                          <a:pt x="380" y="320"/>
                        </a:lnTo>
                        <a:lnTo>
                          <a:pt x="384" y="322"/>
                        </a:lnTo>
                        <a:lnTo>
                          <a:pt x="385" y="318"/>
                        </a:lnTo>
                        <a:lnTo>
                          <a:pt x="379" y="311"/>
                        </a:lnTo>
                        <a:lnTo>
                          <a:pt x="377" y="298"/>
                        </a:lnTo>
                        <a:lnTo>
                          <a:pt x="364" y="285"/>
                        </a:lnTo>
                        <a:lnTo>
                          <a:pt x="357" y="268"/>
                        </a:lnTo>
                        <a:lnTo>
                          <a:pt x="361" y="259"/>
                        </a:lnTo>
                        <a:lnTo>
                          <a:pt x="355" y="245"/>
                        </a:lnTo>
                        <a:lnTo>
                          <a:pt x="359" y="207"/>
                        </a:lnTo>
                        <a:lnTo>
                          <a:pt x="360" y="207"/>
                        </a:lnTo>
                        <a:lnTo>
                          <a:pt x="359" y="203"/>
                        </a:lnTo>
                        <a:lnTo>
                          <a:pt x="354" y="193"/>
                        </a:lnTo>
                        <a:lnTo>
                          <a:pt x="356" y="179"/>
                        </a:lnTo>
                        <a:lnTo>
                          <a:pt x="359" y="178"/>
                        </a:lnTo>
                        <a:lnTo>
                          <a:pt x="360" y="164"/>
                        </a:lnTo>
                        <a:lnTo>
                          <a:pt x="366" y="157"/>
                        </a:lnTo>
                        <a:lnTo>
                          <a:pt x="366" y="139"/>
                        </a:lnTo>
                        <a:lnTo>
                          <a:pt x="371" y="130"/>
                        </a:lnTo>
                        <a:lnTo>
                          <a:pt x="372" y="111"/>
                        </a:lnTo>
                        <a:lnTo>
                          <a:pt x="377" y="100"/>
                        </a:lnTo>
                        <a:lnTo>
                          <a:pt x="385" y="87"/>
                        </a:lnTo>
                        <a:lnTo>
                          <a:pt x="392" y="81"/>
                        </a:lnTo>
                        <a:lnTo>
                          <a:pt x="400" y="72"/>
                        </a:lnTo>
                        <a:lnTo>
                          <a:pt x="391" y="69"/>
                        </a:lnTo>
                        <a:lnTo>
                          <a:pt x="392" y="41"/>
                        </a:lnTo>
                        <a:lnTo>
                          <a:pt x="392" y="41"/>
                        </a:lnTo>
                        <a:lnTo>
                          <a:pt x="374" y="25"/>
                        </a:lnTo>
                        <a:lnTo>
                          <a:pt x="368" y="16"/>
                        </a:lnTo>
                        <a:lnTo>
                          <a:pt x="357" y="21"/>
                        </a:lnTo>
                        <a:lnTo>
                          <a:pt x="347" y="19"/>
                        </a:lnTo>
                        <a:lnTo>
                          <a:pt x="341" y="24"/>
                        </a:lnTo>
                        <a:lnTo>
                          <a:pt x="332" y="20"/>
                        </a:lnTo>
                        <a:lnTo>
                          <a:pt x="319" y="1"/>
                        </a:lnTo>
                        <a:lnTo>
                          <a:pt x="312" y="3"/>
                        </a:lnTo>
                        <a:lnTo>
                          <a:pt x="299" y="3"/>
                        </a:lnTo>
                        <a:lnTo>
                          <a:pt x="299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92529B9-2318-3A40-FE53-B8906FBCEB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0637" y="4343401"/>
                    <a:ext cx="244475" cy="330200"/>
                  </a:xfrm>
                  <a:custGeom>
                    <a:avLst/>
                    <a:gdLst>
                      <a:gd name="T0" fmla="*/ 154 w 154"/>
                      <a:gd name="T1" fmla="*/ 5 h 208"/>
                      <a:gd name="T2" fmla="*/ 141 w 154"/>
                      <a:gd name="T3" fmla="*/ 3 h 208"/>
                      <a:gd name="T4" fmla="*/ 127 w 154"/>
                      <a:gd name="T5" fmla="*/ 0 h 208"/>
                      <a:gd name="T6" fmla="*/ 114 w 154"/>
                      <a:gd name="T7" fmla="*/ 12 h 208"/>
                      <a:gd name="T8" fmla="*/ 104 w 154"/>
                      <a:gd name="T9" fmla="*/ 34 h 208"/>
                      <a:gd name="T10" fmla="*/ 102 w 154"/>
                      <a:gd name="T11" fmla="*/ 47 h 208"/>
                      <a:gd name="T12" fmla="*/ 85 w 154"/>
                      <a:gd name="T13" fmla="*/ 42 h 208"/>
                      <a:gd name="T14" fmla="*/ 68 w 154"/>
                      <a:gd name="T15" fmla="*/ 35 h 208"/>
                      <a:gd name="T16" fmla="*/ 42 w 154"/>
                      <a:gd name="T17" fmla="*/ 34 h 208"/>
                      <a:gd name="T18" fmla="*/ 40 w 154"/>
                      <a:gd name="T19" fmla="*/ 44 h 208"/>
                      <a:gd name="T20" fmla="*/ 46 w 154"/>
                      <a:gd name="T21" fmla="*/ 57 h 208"/>
                      <a:gd name="T22" fmla="*/ 62 w 154"/>
                      <a:gd name="T23" fmla="*/ 55 h 208"/>
                      <a:gd name="T24" fmla="*/ 67 w 154"/>
                      <a:gd name="T25" fmla="*/ 59 h 208"/>
                      <a:gd name="T26" fmla="*/ 58 w 154"/>
                      <a:gd name="T27" fmla="*/ 87 h 208"/>
                      <a:gd name="T28" fmla="*/ 68 w 154"/>
                      <a:gd name="T29" fmla="*/ 101 h 208"/>
                      <a:gd name="T30" fmla="*/ 70 w 154"/>
                      <a:gd name="T31" fmla="*/ 119 h 208"/>
                      <a:gd name="T32" fmla="*/ 67 w 154"/>
                      <a:gd name="T33" fmla="*/ 136 h 208"/>
                      <a:gd name="T34" fmla="*/ 61 w 154"/>
                      <a:gd name="T35" fmla="*/ 147 h 208"/>
                      <a:gd name="T36" fmla="*/ 43 w 154"/>
                      <a:gd name="T37" fmla="*/ 145 h 208"/>
                      <a:gd name="T38" fmla="*/ 32 w 154"/>
                      <a:gd name="T39" fmla="*/ 134 h 208"/>
                      <a:gd name="T40" fmla="*/ 30 w 154"/>
                      <a:gd name="T41" fmla="*/ 145 h 208"/>
                      <a:gd name="T42" fmla="*/ 15 w 154"/>
                      <a:gd name="T43" fmla="*/ 148 h 208"/>
                      <a:gd name="T44" fmla="*/ 8 w 154"/>
                      <a:gd name="T45" fmla="*/ 154 h 208"/>
                      <a:gd name="T46" fmla="*/ 16 w 154"/>
                      <a:gd name="T47" fmla="*/ 170 h 208"/>
                      <a:gd name="T48" fmla="*/ 0 w 154"/>
                      <a:gd name="T49" fmla="*/ 183 h 208"/>
                      <a:gd name="T50" fmla="*/ 17 w 154"/>
                      <a:gd name="T51" fmla="*/ 208 h 208"/>
                      <a:gd name="T52" fmla="*/ 25 w 154"/>
                      <a:gd name="T53" fmla="*/ 198 h 208"/>
                      <a:gd name="T54" fmla="*/ 32 w 154"/>
                      <a:gd name="T55" fmla="*/ 194 h 208"/>
                      <a:gd name="T56" fmla="*/ 39 w 154"/>
                      <a:gd name="T57" fmla="*/ 201 h 208"/>
                      <a:gd name="T58" fmla="*/ 45 w 154"/>
                      <a:gd name="T59" fmla="*/ 204 h 208"/>
                      <a:gd name="T60" fmla="*/ 52 w 154"/>
                      <a:gd name="T61" fmla="*/ 195 h 208"/>
                      <a:gd name="T62" fmla="*/ 63 w 154"/>
                      <a:gd name="T63" fmla="*/ 196 h 208"/>
                      <a:gd name="T64" fmla="*/ 65 w 154"/>
                      <a:gd name="T65" fmla="*/ 202 h 208"/>
                      <a:gd name="T66" fmla="*/ 73 w 154"/>
                      <a:gd name="T67" fmla="*/ 206 h 208"/>
                      <a:gd name="T68" fmla="*/ 86 w 154"/>
                      <a:gd name="T69" fmla="*/ 191 h 208"/>
                      <a:gd name="T70" fmla="*/ 98 w 154"/>
                      <a:gd name="T71" fmla="*/ 180 h 208"/>
                      <a:gd name="T72" fmla="*/ 103 w 154"/>
                      <a:gd name="T73" fmla="*/ 172 h 208"/>
                      <a:gd name="T74" fmla="*/ 103 w 154"/>
                      <a:gd name="T75" fmla="*/ 153 h 208"/>
                      <a:gd name="T76" fmla="*/ 112 w 154"/>
                      <a:gd name="T77" fmla="*/ 129 h 208"/>
                      <a:gd name="T78" fmla="*/ 121 w 154"/>
                      <a:gd name="T79" fmla="*/ 117 h 208"/>
                      <a:gd name="T80" fmla="*/ 135 w 154"/>
                      <a:gd name="T81" fmla="*/ 106 h 208"/>
                      <a:gd name="T82" fmla="*/ 137 w 154"/>
                      <a:gd name="T83" fmla="*/ 99 h 208"/>
                      <a:gd name="T84" fmla="*/ 138 w 154"/>
                      <a:gd name="T85" fmla="*/ 89 h 208"/>
                      <a:gd name="T86" fmla="*/ 142 w 154"/>
                      <a:gd name="T87" fmla="*/ 81 h 208"/>
                      <a:gd name="T88" fmla="*/ 140 w 154"/>
                      <a:gd name="T89" fmla="*/ 68 h 208"/>
                      <a:gd name="T90" fmla="*/ 143 w 154"/>
                      <a:gd name="T91" fmla="*/ 46 h 208"/>
                      <a:gd name="T92" fmla="*/ 147 w 154"/>
                      <a:gd name="T93" fmla="*/ 31 h 208"/>
                      <a:gd name="T94" fmla="*/ 153 w 154"/>
                      <a:gd name="T95" fmla="*/ 19 h 208"/>
                      <a:gd name="T96" fmla="*/ 154 w 154"/>
                      <a:gd name="T97" fmla="*/ 5 h 208"/>
                      <a:gd name="T98" fmla="*/ 154 w 154"/>
                      <a:gd name="T99" fmla="*/ 5 h 2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54" h="208">
                        <a:moveTo>
                          <a:pt x="154" y="5"/>
                        </a:moveTo>
                        <a:lnTo>
                          <a:pt x="141" y="3"/>
                        </a:lnTo>
                        <a:lnTo>
                          <a:pt x="127" y="0"/>
                        </a:lnTo>
                        <a:lnTo>
                          <a:pt x="114" y="12"/>
                        </a:lnTo>
                        <a:lnTo>
                          <a:pt x="104" y="34"/>
                        </a:lnTo>
                        <a:lnTo>
                          <a:pt x="102" y="47"/>
                        </a:lnTo>
                        <a:lnTo>
                          <a:pt x="85" y="42"/>
                        </a:lnTo>
                        <a:lnTo>
                          <a:pt x="68" y="35"/>
                        </a:lnTo>
                        <a:lnTo>
                          <a:pt x="42" y="34"/>
                        </a:lnTo>
                        <a:lnTo>
                          <a:pt x="40" y="44"/>
                        </a:lnTo>
                        <a:lnTo>
                          <a:pt x="46" y="57"/>
                        </a:lnTo>
                        <a:lnTo>
                          <a:pt x="62" y="55"/>
                        </a:lnTo>
                        <a:lnTo>
                          <a:pt x="67" y="59"/>
                        </a:lnTo>
                        <a:lnTo>
                          <a:pt x="58" y="87"/>
                        </a:lnTo>
                        <a:lnTo>
                          <a:pt x="68" y="101"/>
                        </a:lnTo>
                        <a:lnTo>
                          <a:pt x="70" y="119"/>
                        </a:lnTo>
                        <a:lnTo>
                          <a:pt x="67" y="136"/>
                        </a:lnTo>
                        <a:lnTo>
                          <a:pt x="61" y="147"/>
                        </a:lnTo>
                        <a:lnTo>
                          <a:pt x="43" y="145"/>
                        </a:lnTo>
                        <a:lnTo>
                          <a:pt x="32" y="134"/>
                        </a:lnTo>
                        <a:lnTo>
                          <a:pt x="30" y="145"/>
                        </a:lnTo>
                        <a:lnTo>
                          <a:pt x="15" y="148"/>
                        </a:lnTo>
                        <a:lnTo>
                          <a:pt x="8" y="154"/>
                        </a:lnTo>
                        <a:lnTo>
                          <a:pt x="16" y="170"/>
                        </a:lnTo>
                        <a:lnTo>
                          <a:pt x="0" y="183"/>
                        </a:lnTo>
                        <a:lnTo>
                          <a:pt x="17" y="208"/>
                        </a:lnTo>
                        <a:lnTo>
                          <a:pt x="25" y="198"/>
                        </a:lnTo>
                        <a:lnTo>
                          <a:pt x="32" y="194"/>
                        </a:lnTo>
                        <a:lnTo>
                          <a:pt x="39" y="201"/>
                        </a:lnTo>
                        <a:lnTo>
                          <a:pt x="45" y="204"/>
                        </a:lnTo>
                        <a:lnTo>
                          <a:pt x="52" y="195"/>
                        </a:lnTo>
                        <a:lnTo>
                          <a:pt x="63" y="196"/>
                        </a:lnTo>
                        <a:lnTo>
                          <a:pt x="65" y="202"/>
                        </a:lnTo>
                        <a:lnTo>
                          <a:pt x="73" y="206"/>
                        </a:lnTo>
                        <a:lnTo>
                          <a:pt x="86" y="191"/>
                        </a:lnTo>
                        <a:lnTo>
                          <a:pt x="98" y="180"/>
                        </a:lnTo>
                        <a:lnTo>
                          <a:pt x="103" y="172"/>
                        </a:lnTo>
                        <a:lnTo>
                          <a:pt x="103" y="153"/>
                        </a:lnTo>
                        <a:lnTo>
                          <a:pt x="112" y="129"/>
                        </a:lnTo>
                        <a:lnTo>
                          <a:pt x="121" y="117"/>
                        </a:lnTo>
                        <a:lnTo>
                          <a:pt x="135" y="106"/>
                        </a:lnTo>
                        <a:lnTo>
                          <a:pt x="137" y="99"/>
                        </a:lnTo>
                        <a:lnTo>
                          <a:pt x="138" y="89"/>
                        </a:lnTo>
                        <a:lnTo>
                          <a:pt x="142" y="81"/>
                        </a:lnTo>
                        <a:lnTo>
                          <a:pt x="140" y="68"/>
                        </a:lnTo>
                        <a:lnTo>
                          <a:pt x="143" y="46"/>
                        </a:lnTo>
                        <a:lnTo>
                          <a:pt x="147" y="31"/>
                        </a:lnTo>
                        <a:lnTo>
                          <a:pt x="153" y="19"/>
                        </a:lnTo>
                        <a:lnTo>
                          <a:pt x="154" y="5"/>
                        </a:lnTo>
                        <a:lnTo>
                          <a:pt x="154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F920079-4BF0-7752-14B7-1804340D2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81875" y="4005263"/>
                    <a:ext cx="52387" cy="65088"/>
                  </a:xfrm>
                  <a:custGeom>
                    <a:avLst/>
                    <a:gdLst>
                      <a:gd name="T0" fmla="*/ 30 w 33"/>
                      <a:gd name="T1" fmla="*/ 29 h 41"/>
                      <a:gd name="T2" fmla="*/ 21 w 33"/>
                      <a:gd name="T3" fmla="*/ 22 h 41"/>
                      <a:gd name="T4" fmla="*/ 33 w 33"/>
                      <a:gd name="T5" fmla="*/ 17 h 41"/>
                      <a:gd name="T6" fmla="*/ 33 w 33"/>
                      <a:gd name="T7" fmla="*/ 6 h 41"/>
                      <a:gd name="T8" fmla="*/ 28 w 33"/>
                      <a:gd name="T9" fmla="*/ 0 h 41"/>
                      <a:gd name="T10" fmla="*/ 22 w 33"/>
                      <a:gd name="T11" fmla="*/ 5 h 41"/>
                      <a:gd name="T12" fmla="*/ 13 w 33"/>
                      <a:gd name="T13" fmla="*/ 3 h 41"/>
                      <a:gd name="T14" fmla="*/ 6 w 33"/>
                      <a:gd name="T15" fmla="*/ 14 h 41"/>
                      <a:gd name="T16" fmla="*/ 0 w 33"/>
                      <a:gd name="T17" fmla="*/ 25 h 41"/>
                      <a:gd name="T18" fmla="*/ 2 w 33"/>
                      <a:gd name="T19" fmla="*/ 31 h 41"/>
                      <a:gd name="T20" fmla="*/ 2 w 33"/>
                      <a:gd name="T21" fmla="*/ 39 h 41"/>
                      <a:gd name="T22" fmla="*/ 14 w 33"/>
                      <a:gd name="T23" fmla="*/ 39 h 41"/>
                      <a:gd name="T24" fmla="*/ 18 w 33"/>
                      <a:gd name="T25" fmla="*/ 37 h 41"/>
                      <a:gd name="T26" fmla="*/ 23 w 33"/>
                      <a:gd name="T27" fmla="*/ 41 h 41"/>
                      <a:gd name="T28" fmla="*/ 30 w 33"/>
                      <a:gd name="T29" fmla="*/ 29 h 41"/>
                      <a:gd name="T30" fmla="*/ 30 w 33"/>
                      <a:gd name="T31" fmla="*/ 2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3" h="41">
                        <a:moveTo>
                          <a:pt x="30" y="29"/>
                        </a:moveTo>
                        <a:lnTo>
                          <a:pt x="21" y="22"/>
                        </a:lnTo>
                        <a:lnTo>
                          <a:pt x="33" y="17"/>
                        </a:lnTo>
                        <a:lnTo>
                          <a:pt x="33" y="6"/>
                        </a:lnTo>
                        <a:lnTo>
                          <a:pt x="28" y="0"/>
                        </a:lnTo>
                        <a:lnTo>
                          <a:pt x="22" y="5"/>
                        </a:lnTo>
                        <a:lnTo>
                          <a:pt x="13" y="3"/>
                        </a:lnTo>
                        <a:lnTo>
                          <a:pt x="6" y="14"/>
                        </a:lnTo>
                        <a:lnTo>
                          <a:pt x="0" y="25"/>
                        </a:lnTo>
                        <a:lnTo>
                          <a:pt x="2" y="31"/>
                        </a:lnTo>
                        <a:lnTo>
                          <a:pt x="2" y="39"/>
                        </a:lnTo>
                        <a:lnTo>
                          <a:pt x="14" y="39"/>
                        </a:lnTo>
                        <a:lnTo>
                          <a:pt x="18" y="37"/>
                        </a:lnTo>
                        <a:lnTo>
                          <a:pt x="23" y="41"/>
                        </a:lnTo>
                        <a:lnTo>
                          <a:pt x="30" y="29"/>
                        </a:lnTo>
                        <a:lnTo>
                          <a:pt x="30" y="2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DA892CC-0BE8-35B7-4D10-BDAAC3C113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21350" y="3081338"/>
                    <a:ext cx="669925" cy="682625"/>
                  </a:xfrm>
                  <a:custGeom>
                    <a:avLst/>
                    <a:gdLst>
                      <a:gd name="T0" fmla="*/ 342 w 422"/>
                      <a:gd name="T1" fmla="*/ 5 h 430"/>
                      <a:gd name="T2" fmla="*/ 329 w 422"/>
                      <a:gd name="T3" fmla="*/ 6 h 430"/>
                      <a:gd name="T4" fmla="*/ 320 w 422"/>
                      <a:gd name="T5" fmla="*/ 0 h 430"/>
                      <a:gd name="T6" fmla="*/ 299 w 422"/>
                      <a:gd name="T7" fmla="*/ 0 h 430"/>
                      <a:gd name="T8" fmla="*/ 281 w 422"/>
                      <a:gd name="T9" fmla="*/ 10 h 430"/>
                      <a:gd name="T10" fmla="*/ 271 w 422"/>
                      <a:gd name="T11" fmla="*/ 7 h 430"/>
                      <a:gd name="T12" fmla="*/ 238 w 422"/>
                      <a:gd name="T13" fmla="*/ 8 h 430"/>
                      <a:gd name="T14" fmla="*/ 205 w 422"/>
                      <a:gd name="T15" fmla="*/ 12 h 430"/>
                      <a:gd name="T16" fmla="*/ 187 w 422"/>
                      <a:gd name="T17" fmla="*/ 20 h 430"/>
                      <a:gd name="T18" fmla="*/ 174 w 422"/>
                      <a:gd name="T19" fmla="*/ 30 h 430"/>
                      <a:gd name="T20" fmla="*/ 152 w 422"/>
                      <a:gd name="T21" fmla="*/ 35 h 430"/>
                      <a:gd name="T22" fmla="*/ 133 w 422"/>
                      <a:gd name="T23" fmla="*/ 48 h 430"/>
                      <a:gd name="T24" fmla="*/ 141 w 422"/>
                      <a:gd name="T25" fmla="*/ 63 h 430"/>
                      <a:gd name="T26" fmla="*/ 142 w 422"/>
                      <a:gd name="T27" fmla="*/ 78 h 430"/>
                      <a:gd name="T28" fmla="*/ 148 w 422"/>
                      <a:gd name="T29" fmla="*/ 102 h 430"/>
                      <a:gd name="T30" fmla="*/ 154 w 422"/>
                      <a:gd name="T31" fmla="*/ 107 h 430"/>
                      <a:gd name="T32" fmla="*/ 150 w 422"/>
                      <a:gd name="T33" fmla="*/ 117 h 430"/>
                      <a:gd name="T34" fmla="*/ 124 w 422"/>
                      <a:gd name="T35" fmla="*/ 120 h 430"/>
                      <a:gd name="T36" fmla="*/ 115 w 422"/>
                      <a:gd name="T37" fmla="*/ 130 h 430"/>
                      <a:gd name="T38" fmla="*/ 103 w 422"/>
                      <a:gd name="T39" fmla="*/ 132 h 430"/>
                      <a:gd name="T40" fmla="*/ 102 w 422"/>
                      <a:gd name="T41" fmla="*/ 148 h 430"/>
                      <a:gd name="T42" fmla="*/ 78 w 422"/>
                      <a:gd name="T43" fmla="*/ 158 h 430"/>
                      <a:gd name="T44" fmla="*/ 71 w 422"/>
                      <a:gd name="T45" fmla="*/ 170 h 430"/>
                      <a:gd name="T46" fmla="*/ 54 w 422"/>
                      <a:gd name="T47" fmla="*/ 177 h 430"/>
                      <a:gd name="T48" fmla="*/ 34 w 422"/>
                      <a:gd name="T49" fmla="*/ 180 h 430"/>
                      <a:gd name="T50" fmla="*/ 1 w 422"/>
                      <a:gd name="T51" fmla="*/ 198 h 430"/>
                      <a:gd name="T52" fmla="*/ 0 w 422"/>
                      <a:gd name="T53" fmla="*/ 226 h 430"/>
                      <a:gd name="T54" fmla="*/ 0 w 422"/>
                      <a:gd name="T55" fmla="*/ 227 h 430"/>
                      <a:gd name="T56" fmla="*/ 0 w 422"/>
                      <a:gd name="T57" fmla="*/ 232 h 430"/>
                      <a:gd name="T58" fmla="*/ 76 w 422"/>
                      <a:gd name="T59" fmla="*/ 289 h 430"/>
                      <a:gd name="T60" fmla="*/ 145 w 422"/>
                      <a:gd name="T61" fmla="*/ 342 h 430"/>
                      <a:gd name="T62" fmla="*/ 214 w 422"/>
                      <a:gd name="T63" fmla="*/ 393 h 430"/>
                      <a:gd name="T64" fmla="*/ 218 w 422"/>
                      <a:gd name="T65" fmla="*/ 404 h 430"/>
                      <a:gd name="T66" fmla="*/ 232 w 422"/>
                      <a:gd name="T67" fmla="*/ 411 h 430"/>
                      <a:gd name="T68" fmla="*/ 241 w 422"/>
                      <a:gd name="T69" fmla="*/ 416 h 430"/>
                      <a:gd name="T70" fmla="*/ 242 w 422"/>
                      <a:gd name="T71" fmla="*/ 430 h 430"/>
                      <a:gd name="T72" fmla="*/ 264 w 422"/>
                      <a:gd name="T73" fmla="*/ 428 h 430"/>
                      <a:gd name="T74" fmla="*/ 293 w 422"/>
                      <a:gd name="T75" fmla="*/ 417 h 430"/>
                      <a:gd name="T76" fmla="*/ 353 w 422"/>
                      <a:gd name="T77" fmla="*/ 371 h 430"/>
                      <a:gd name="T78" fmla="*/ 422 w 422"/>
                      <a:gd name="T79" fmla="*/ 325 h 430"/>
                      <a:gd name="T80" fmla="*/ 413 w 422"/>
                      <a:gd name="T81" fmla="*/ 310 h 430"/>
                      <a:gd name="T82" fmla="*/ 397 w 422"/>
                      <a:gd name="T83" fmla="*/ 300 h 430"/>
                      <a:gd name="T84" fmla="*/ 387 w 422"/>
                      <a:gd name="T85" fmla="*/ 303 h 430"/>
                      <a:gd name="T86" fmla="*/ 379 w 422"/>
                      <a:gd name="T87" fmla="*/ 290 h 430"/>
                      <a:gd name="T88" fmla="*/ 379 w 422"/>
                      <a:gd name="T89" fmla="*/ 280 h 430"/>
                      <a:gd name="T90" fmla="*/ 366 w 422"/>
                      <a:gd name="T91" fmla="*/ 262 h 430"/>
                      <a:gd name="T92" fmla="*/ 373 w 422"/>
                      <a:gd name="T93" fmla="*/ 253 h 430"/>
                      <a:gd name="T94" fmla="*/ 372 w 422"/>
                      <a:gd name="T95" fmla="*/ 238 h 430"/>
                      <a:gd name="T96" fmla="*/ 374 w 422"/>
                      <a:gd name="T97" fmla="*/ 225 h 430"/>
                      <a:gd name="T98" fmla="*/ 373 w 422"/>
                      <a:gd name="T99" fmla="*/ 214 h 430"/>
                      <a:gd name="T100" fmla="*/ 375 w 422"/>
                      <a:gd name="T101" fmla="*/ 195 h 430"/>
                      <a:gd name="T102" fmla="*/ 374 w 422"/>
                      <a:gd name="T103" fmla="*/ 184 h 430"/>
                      <a:gd name="T104" fmla="*/ 367 w 422"/>
                      <a:gd name="T105" fmla="*/ 162 h 430"/>
                      <a:gd name="T106" fmla="*/ 358 w 422"/>
                      <a:gd name="T107" fmla="*/ 120 h 430"/>
                      <a:gd name="T108" fmla="*/ 344 w 422"/>
                      <a:gd name="T109" fmla="*/ 111 h 430"/>
                      <a:gd name="T110" fmla="*/ 344 w 422"/>
                      <a:gd name="T111" fmla="*/ 106 h 430"/>
                      <a:gd name="T112" fmla="*/ 328 w 422"/>
                      <a:gd name="T113" fmla="*/ 91 h 430"/>
                      <a:gd name="T114" fmla="*/ 326 w 422"/>
                      <a:gd name="T115" fmla="*/ 73 h 430"/>
                      <a:gd name="T116" fmla="*/ 338 w 422"/>
                      <a:gd name="T117" fmla="*/ 60 h 430"/>
                      <a:gd name="T118" fmla="*/ 342 w 422"/>
                      <a:gd name="T119" fmla="*/ 40 h 430"/>
                      <a:gd name="T120" fmla="*/ 338 w 422"/>
                      <a:gd name="T121" fmla="*/ 17 h 430"/>
                      <a:gd name="T122" fmla="*/ 342 w 422"/>
                      <a:gd name="T123" fmla="*/ 5 h 430"/>
                      <a:gd name="T124" fmla="*/ 342 w 422"/>
                      <a:gd name="T125" fmla="*/ 5 h 4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22" h="430">
                        <a:moveTo>
                          <a:pt x="342" y="5"/>
                        </a:moveTo>
                        <a:lnTo>
                          <a:pt x="329" y="6"/>
                        </a:lnTo>
                        <a:lnTo>
                          <a:pt x="320" y="0"/>
                        </a:lnTo>
                        <a:lnTo>
                          <a:pt x="299" y="0"/>
                        </a:lnTo>
                        <a:lnTo>
                          <a:pt x="281" y="10"/>
                        </a:lnTo>
                        <a:lnTo>
                          <a:pt x="271" y="7"/>
                        </a:lnTo>
                        <a:lnTo>
                          <a:pt x="238" y="8"/>
                        </a:lnTo>
                        <a:lnTo>
                          <a:pt x="205" y="12"/>
                        </a:lnTo>
                        <a:lnTo>
                          <a:pt x="187" y="20"/>
                        </a:lnTo>
                        <a:lnTo>
                          <a:pt x="174" y="30"/>
                        </a:lnTo>
                        <a:lnTo>
                          <a:pt x="152" y="35"/>
                        </a:lnTo>
                        <a:lnTo>
                          <a:pt x="133" y="48"/>
                        </a:lnTo>
                        <a:lnTo>
                          <a:pt x="141" y="63"/>
                        </a:lnTo>
                        <a:lnTo>
                          <a:pt x="142" y="78"/>
                        </a:lnTo>
                        <a:lnTo>
                          <a:pt x="148" y="102"/>
                        </a:lnTo>
                        <a:lnTo>
                          <a:pt x="154" y="107"/>
                        </a:lnTo>
                        <a:lnTo>
                          <a:pt x="150" y="117"/>
                        </a:lnTo>
                        <a:lnTo>
                          <a:pt x="124" y="120"/>
                        </a:lnTo>
                        <a:lnTo>
                          <a:pt x="115" y="130"/>
                        </a:lnTo>
                        <a:lnTo>
                          <a:pt x="103" y="132"/>
                        </a:lnTo>
                        <a:lnTo>
                          <a:pt x="102" y="148"/>
                        </a:lnTo>
                        <a:lnTo>
                          <a:pt x="78" y="158"/>
                        </a:lnTo>
                        <a:lnTo>
                          <a:pt x="71" y="170"/>
                        </a:lnTo>
                        <a:lnTo>
                          <a:pt x="54" y="177"/>
                        </a:lnTo>
                        <a:lnTo>
                          <a:pt x="34" y="180"/>
                        </a:lnTo>
                        <a:lnTo>
                          <a:pt x="1" y="198"/>
                        </a:lnTo>
                        <a:lnTo>
                          <a:pt x="0" y="226"/>
                        </a:lnTo>
                        <a:lnTo>
                          <a:pt x="0" y="227"/>
                        </a:lnTo>
                        <a:lnTo>
                          <a:pt x="0" y="232"/>
                        </a:lnTo>
                        <a:lnTo>
                          <a:pt x="76" y="289"/>
                        </a:lnTo>
                        <a:lnTo>
                          <a:pt x="145" y="342"/>
                        </a:lnTo>
                        <a:lnTo>
                          <a:pt x="214" y="393"/>
                        </a:lnTo>
                        <a:lnTo>
                          <a:pt x="218" y="404"/>
                        </a:lnTo>
                        <a:lnTo>
                          <a:pt x="232" y="411"/>
                        </a:lnTo>
                        <a:lnTo>
                          <a:pt x="241" y="416"/>
                        </a:lnTo>
                        <a:lnTo>
                          <a:pt x="242" y="430"/>
                        </a:lnTo>
                        <a:lnTo>
                          <a:pt x="264" y="428"/>
                        </a:lnTo>
                        <a:lnTo>
                          <a:pt x="293" y="417"/>
                        </a:lnTo>
                        <a:lnTo>
                          <a:pt x="353" y="371"/>
                        </a:lnTo>
                        <a:lnTo>
                          <a:pt x="422" y="325"/>
                        </a:lnTo>
                        <a:lnTo>
                          <a:pt x="413" y="310"/>
                        </a:lnTo>
                        <a:lnTo>
                          <a:pt x="397" y="300"/>
                        </a:lnTo>
                        <a:lnTo>
                          <a:pt x="387" y="303"/>
                        </a:lnTo>
                        <a:lnTo>
                          <a:pt x="379" y="290"/>
                        </a:lnTo>
                        <a:lnTo>
                          <a:pt x="379" y="280"/>
                        </a:lnTo>
                        <a:lnTo>
                          <a:pt x="366" y="262"/>
                        </a:lnTo>
                        <a:lnTo>
                          <a:pt x="373" y="253"/>
                        </a:lnTo>
                        <a:lnTo>
                          <a:pt x="372" y="238"/>
                        </a:lnTo>
                        <a:lnTo>
                          <a:pt x="374" y="225"/>
                        </a:lnTo>
                        <a:lnTo>
                          <a:pt x="373" y="214"/>
                        </a:lnTo>
                        <a:lnTo>
                          <a:pt x="375" y="195"/>
                        </a:lnTo>
                        <a:lnTo>
                          <a:pt x="374" y="184"/>
                        </a:lnTo>
                        <a:lnTo>
                          <a:pt x="367" y="162"/>
                        </a:lnTo>
                        <a:lnTo>
                          <a:pt x="358" y="120"/>
                        </a:lnTo>
                        <a:lnTo>
                          <a:pt x="344" y="111"/>
                        </a:lnTo>
                        <a:lnTo>
                          <a:pt x="344" y="106"/>
                        </a:lnTo>
                        <a:lnTo>
                          <a:pt x="328" y="91"/>
                        </a:lnTo>
                        <a:lnTo>
                          <a:pt x="326" y="73"/>
                        </a:lnTo>
                        <a:lnTo>
                          <a:pt x="338" y="60"/>
                        </a:lnTo>
                        <a:lnTo>
                          <a:pt x="342" y="40"/>
                        </a:lnTo>
                        <a:lnTo>
                          <a:pt x="338" y="17"/>
                        </a:lnTo>
                        <a:lnTo>
                          <a:pt x="342" y="5"/>
                        </a:lnTo>
                        <a:lnTo>
                          <a:pt x="342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42B7FFC-7A94-32CF-AD0C-98471CDF73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91325" y="3292476"/>
                    <a:ext cx="412750" cy="360363"/>
                  </a:xfrm>
                  <a:custGeom>
                    <a:avLst/>
                    <a:gdLst>
                      <a:gd name="T0" fmla="*/ 74 w 260"/>
                      <a:gd name="T1" fmla="*/ 13 h 227"/>
                      <a:gd name="T2" fmla="*/ 53 w 260"/>
                      <a:gd name="T3" fmla="*/ 6 h 227"/>
                      <a:gd name="T4" fmla="*/ 34 w 260"/>
                      <a:gd name="T5" fmla="*/ 0 h 227"/>
                      <a:gd name="T6" fmla="*/ 7 w 260"/>
                      <a:gd name="T7" fmla="*/ 1 h 227"/>
                      <a:gd name="T8" fmla="*/ 0 w 260"/>
                      <a:gd name="T9" fmla="*/ 12 h 227"/>
                      <a:gd name="T10" fmla="*/ 4 w 260"/>
                      <a:gd name="T11" fmla="*/ 21 h 227"/>
                      <a:gd name="T12" fmla="*/ 0 w 260"/>
                      <a:gd name="T13" fmla="*/ 36 h 227"/>
                      <a:gd name="T14" fmla="*/ 8 w 260"/>
                      <a:gd name="T15" fmla="*/ 55 h 227"/>
                      <a:gd name="T16" fmla="*/ 12 w 260"/>
                      <a:gd name="T17" fmla="*/ 140 h 227"/>
                      <a:gd name="T18" fmla="*/ 16 w 260"/>
                      <a:gd name="T19" fmla="*/ 227 h 227"/>
                      <a:gd name="T20" fmla="*/ 98 w 260"/>
                      <a:gd name="T21" fmla="*/ 227 h 227"/>
                      <a:gd name="T22" fmla="*/ 178 w 260"/>
                      <a:gd name="T23" fmla="*/ 227 h 227"/>
                      <a:gd name="T24" fmla="*/ 260 w 260"/>
                      <a:gd name="T25" fmla="*/ 227 h 227"/>
                      <a:gd name="T26" fmla="*/ 256 w 260"/>
                      <a:gd name="T27" fmla="*/ 223 h 227"/>
                      <a:gd name="T28" fmla="*/ 231 w 260"/>
                      <a:gd name="T29" fmla="*/ 201 h 227"/>
                      <a:gd name="T30" fmla="*/ 229 w 260"/>
                      <a:gd name="T31" fmla="*/ 185 h 227"/>
                      <a:gd name="T32" fmla="*/ 233 w 260"/>
                      <a:gd name="T33" fmla="*/ 182 h 227"/>
                      <a:gd name="T34" fmla="*/ 213 w 260"/>
                      <a:gd name="T35" fmla="*/ 156 h 227"/>
                      <a:gd name="T36" fmla="*/ 205 w 260"/>
                      <a:gd name="T37" fmla="*/ 142 h 227"/>
                      <a:gd name="T38" fmla="*/ 197 w 260"/>
                      <a:gd name="T39" fmla="*/ 128 h 227"/>
                      <a:gd name="T40" fmla="*/ 179 w 260"/>
                      <a:gd name="T41" fmla="*/ 92 h 227"/>
                      <a:gd name="T42" fmla="*/ 164 w 260"/>
                      <a:gd name="T43" fmla="*/ 68 h 227"/>
                      <a:gd name="T44" fmla="*/ 154 w 260"/>
                      <a:gd name="T45" fmla="*/ 43 h 227"/>
                      <a:gd name="T46" fmla="*/ 156 w 260"/>
                      <a:gd name="T47" fmla="*/ 41 h 227"/>
                      <a:gd name="T48" fmla="*/ 173 w 260"/>
                      <a:gd name="T49" fmla="*/ 74 h 227"/>
                      <a:gd name="T50" fmla="*/ 183 w 260"/>
                      <a:gd name="T51" fmla="*/ 86 h 227"/>
                      <a:gd name="T52" fmla="*/ 191 w 260"/>
                      <a:gd name="T53" fmla="*/ 93 h 227"/>
                      <a:gd name="T54" fmla="*/ 195 w 260"/>
                      <a:gd name="T55" fmla="*/ 88 h 227"/>
                      <a:gd name="T56" fmla="*/ 200 w 260"/>
                      <a:gd name="T57" fmla="*/ 76 h 227"/>
                      <a:gd name="T58" fmla="*/ 202 w 260"/>
                      <a:gd name="T59" fmla="*/ 58 h 227"/>
                      <a:gd name="T60" fmla="*/ 207 w 260"/>
                      <a:gd name="T61" fmla="*/ 49 h 227"/>
                      <a:gd name="T62" fmla="*/ 205 w 260"/>
                      <a:gd name="T63" fmla="*/ 43 h 227"/>
                      <a:gd name="T64" fmla="*/ 190 w 260"/>
                      <a:gd name="T65" fmla="*/ 8 h 227"/>
                      <a:gd name="T66" fmla="*/ 190 w 260"/>
                      <a:gd name="T67" fmla="*/ 8 h 227"/>
                      <a:gd name="T68" fmla="*/ 180 w 260"/>
                      <a:gd name="T69" fmla="*/ 15 h 227"/>
                      <a:gd name="T70" fmla="*/ 164 w 260"/>
                      <a:gd name="T71" fmla="*/ 13 h 227"/>
                      <a:gd name="T72" fmla="*/ 149 w 260"/>
                      <a:gd name="T73" fmla="*/ 7 h 227"/>
                      <a:gd name="T74" fmla="*/ 144 w 260"/>
                      <a:gd name="T75" fmla="*/ 15 h 227"/>
                      <a:gd name="T76" fmla="*/ 138 w 260"/>
                      <a:gd name="T77" fmla="*/ 3 h 227"/>
                      <a:gd name="T78" fmla="*/ 123 w 260"/>
                      <a:gd name="T79" fmla="*/ 1 h 227"/>
                      <a:gd name="T80" fmla="*/ 106 w 260"/>
                      <a:gd name="T81" fmla="*/ 2 h 227"/>
                      <a:gd name="T82" fmla="*/ 98 w 260"/>
                      <a:gd name="T83" fmla="*/ 9 h 227"/>
                      <a:gd name="T84" fmla="*/ 83 w 260"/>
                      <a:gd name="T85" fmla="*/ 16 h 227"/>
                      <a:gd name="T86" fmla="*/ 74 w 260"/>
                      <a:gd name="T87" fmla="*/ 13 h 227"/>
                      <a:gd name="T88" fmla="*/ 74 w 260"/>
                      <a:gd name="T89" fmla="*/ 13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60" h="227">
                        <a:moveTo>
                          <a:pt x="74" y="13"/>
                        </a:moveTo>
                        <a:lnTo>
                          <a:pt x="53" y="6"/>
                        </a:lnTo>
                        <a:lnTo>
                          <a:pt x="34" y="0"/>
                        </a:lnTo>
                        <a:lnTo>
                          <a:pt x="7" y="1"/>
                        </a:lnTo>
                        <a:lnTo>
                          <a:pt x="0" y="12"/>
                        </a:lnTo>
                        <a:lnTo>
                          <a:pt x="4" y="21"/>
                        </a:lnTo>
                        <a:lnTo>
                          <a:pt x="0" y="36"/>
                        </a:lnTo>
                        <a:lnTo>
                          <a:pt x="8" y="55"/>
                        </a:lnTo>
                        <a:lnTo>
                          <a:pt x="12" y="140"/>
                        </a:lnTo>
                        <a:lnTo>
                          <a:pt x="16" y="227"/>
                        </a:lnTo>
                        <a:lnTo>
                          <a:pt x="98" y="227"/>
                        </a:lnTo>
                        <a:lnTo>
                          <a:pt x="178" y="227"/>
                        </a:lnTo>
                        <a:lnTo>
                          <a:pt x="260" y="227"/>
                        </a:lnTo>
                        <a:lnTo>
                          <a:pt x="256" y="223"/>
                        </a:lnTo>
                        <a:lnTo>
                          <a:pt x="231" y="201"/>
                        </a:lnTo>
                        <a:lnTo>
                          <a:pt x="229" y="185"/>
                        </a:lnTo>
                        <a:lnTo>
                          <a:pt x="233" y="182"/>
                        </a:lnTo>
                        <a:lnTo>
                          <a:pt x="213" y="156"/>
                        </a:lnTo>
                        <a:lnTo>
                          <a:pt x="205" y="142"/>
                        </a:lnTo>
                        <a:lnTo>
                          <a:pt x="197" y="128"/>
                        </a:lnTo>
                        <a:lnTo>
                          <a:pt x="179" y="92"/>
                        </a:lnTo>
                        <a:lnTo>
                          <a:pt x="164" y="68"/>
                        </a:lnTo>
                        <a:lnTo>
                          <a:pt x="154" y="43"/>
                        </a:lnTo>
                        <a:lnTo>
                          <a:pt x="156" y="41"/>
                        </a:lnTo>
                        <a:lnTo>
                          <a:pt x="173" y="74"/>
                        </a:lnTo>
                        <a:lnTo>
                          <a:pt x="183" y="86"/>
                        </a:lnTo>
                        <a:lnTo>
                          <a:pt x="191" y="93"/>
                        </a:lnTo>
                        <a:lnTo>
                          <a:pt x="195" y="88"/>
                        </a:lnTo>
                        <a:lnTo>
                          <a:pt x="200" y="76"/>
                        </a:lnTo>
                        <a:lnTo>
                          <a:pt x="202" y="58"/>
                        </a:lnTo>
                        <a:lnTo>
                          <a:pt x="207" y="49"/>
                        </a:lnTo>
                        <a:lnTo>
                          <a:pt x="205" y="43"/>
                        </a:lnTo>
                        <a:lnTo>
                          <a:pt x="190" y="8"/>
                        </a:lnTo>
                        <a:lnTo>
                          <a:pt x="190" y="8"/>
                        </a:lnTo>
                        <a:lnTo>
                          <a:pt x="180" y="15"/>
                        </a:lnTo>
                        <a:lnTo>
                          <a:pt x="164" y="13"/>
                        </a:lnTo>
                        <a:lnTo>
                          <a:pt x="149" y="7"/>
                        </a:lnTo>
                        <a:lnTo>
                          <a:pt x="144" y="15"/>
                        </a:lnTo>
                        <a:lnTo>
                          <a:pt x="138" y="3"/>
                        </a:lnTo>
                        <a:lnTo>
                          <a:pt x="123" y="1"/>
                        </a:lnTo>
                        <a:lnTo>
                          <a:pt x="106" y="2"/>
                        </a:lnTo>
                        <a:lnTo>
                          <a:pt x="98" y="9"/>
                        </a:lnTo>
                        <a:lnTo>
                          <a:pt x="83" y="16"/>
                        </a:lnTo>
                        <a:lnTo>
                          <a:pt x="74" y="13"/>
                        </a:lnTo>
                        <a:lnTo>
                          <a:pt x="74" y="1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1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C17101F-DE78-36E6-9BC7-6B081DE495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0900" y="3805238"/>
                    <a:ext cx="225425" cy="207963"/>
                  </a:xfrm>
                  <a:custGeom>
                    <a:avLst/>
                    <a:gdLst>
                      <a:gd name="T0" fmla="*/ 71 w 142"/>
                      <a:gd name="T1" fmla="*/ 60 h 131"/>
                      <a:gd name="T2" fmla="*/ 60 w 142"/>
                      <a:gd name="T3" fmla="*/ 49 h 131"/>
                      <a:gd name="T4" fmla="*/ 52 w 142"/>
                      <a:gd name="T5" fmla="*/ 27 h 131"/>
                      <a:gd name="T6" fmla="*/ 39 w 142"/>
                      <a:gd name="T7" fmla="*/ 0 h 131"/>
                      <a:gd name="T8" fmla="*/ 29 w 142"/>
                      <a:gd name="T9" fmla="*/ 13 h 131"/>
                      <a:gd name="T10" fmla="*/ 14 w 142"/>
                      <a:gd name="T11" fmla="*/ 16 h 131"/>
                      <a:gd name="T12" fmla="*/ 8 w 142"/>
                      <a:gd name="T13" fmla="*/ 24 h 131"/>
                      <a:gd name="T14" fmla="*/ 6 w 142"/>
                      <a:gd name="T15" fmla="*/ 40 h 131"/>
                      <a:gd name="T16" fmla="*/ 0 w 142"/>
                      <a:gd name="T17" fmla="*/ 75 h 131"/>
                      <a:gd name="T18" fmla="*/ 2 w 142"/>
                      <a:gd name="T19" fmla="*/ 85 h 131"/>
                      <a:gd name="T20" fmla="*/ 26 w 142"/>
                      <a:gd name="T21" fmla="*/ 89 h 131"/>
                      <a:gd name="T22" fmla="*/ 32 w 142"/>
                      <a:gd name="T23" fmla="*/ 72 h 131"/>
                      <a:gd name="T24" fmla="*/ 45 w 142"/>
                      <a:gd name="T25" fmla="*/ 83 h 131"/>
                      <a:gd name="T26" fmla="*/ 57 w 142"/>
                      <a:gd name="T27" fmla="*/ 77 h 131"/>
                      <a:gd name="T28" fmla="*/ 62 w 142"/>
                      <a:gd name="T29" fmla="*/ 82 h 131"/>
                      <a:gd name="T30" fmla="*/ 76 w 142"/>
                      <a:gd name="T31" fmla="*/ 82 h 131"/>
                      <a:gd name="T32" fmla="*/ 95 w 142"/>
                      <a:gd name="T33" fmla="*/ 91 h 131"/>
                      <a:gd name="T34" fmla="*/ 101 w 142"/>
                      <a:gd name="T35" fmla="*/ 100 h 131"/>
                      <a:gd name="T36" fmla="*/ 110 w 142"/>
                      <a:gd name="T37" fmla="*/ 107 h 131"/>
                      <a:gd name="T38" fmla="*/ 119 w 142"/>
                      <a:gd name="T39" fmla="*/ 121 h 131"/>
                      <a:gd name="T40" fmla="*/ 127 w 142"/>
                      <a:gd name="T41" fmla="*/ 129 h 131"/>
                      <a:gd name="T42" fmla="*/ 136 w 142"/>
                      <a:gd name="T43" fmla="*/ 131 h 131"/>
                      <a:gd name="T44" fmla="*/ 142 w 142"/>
                      <a:gd name="T45" fmla="*/ 126 h 131"/>
                      <a:gd name="T46" fmla="*/ 131 w 142"/>
                      <a:gd name="T47" fmla="*/ 118 h 131"/>
                      <a:gd name="T48" fmla="*/ 125 w 142"/>
                      <a:gd name="T49" fmla="*/ 110 h 131"/>
                      <a:gd name="T50" fmla="*/ 113 w 142"/>
                      <a:gd name="T51" fmla="*/ 96 h 131"/>
                      <a:gd name="T52" fmla="*/ 101 w 142"/>
                      <a:gd name="T53" fmla="*/ 83 h 131"/>
                      <a:gd name="T54" fmla="*/ 71 w 142"/>
                      <a:gd name="T55" fmla="*/ 60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42" h="131">
                        <a:moveTo>
                          <a:pt x="71" y="60"/>
                        </a:moveTo>
                        <a:lnTo>
                          <a:pt x="60" y="49"/>
                        </a:lnTo>
                        <a:lnTo>
                          <a:pt x="52" y="27"/>
                        </a:lnTo>
                        <a:lnTo>
                          <a:pt x="39" y="0"/>
                        </a:lnTo>
                        <a:lnTo>
                          <a:pt x="29" y="13"/>
                        </a:lnTo>
                        <a:lnTo>
                          <a:pt x="14" y="16"/>
                        </a:lnTo>
                        <a:lnTo>
                          <a:pt x="8" y="24"/>
                        </a:lnTo>
                        <a:lnTo>
                          <a:pt x="6" y="40"/>
                        </a:lnTo>
                        <a:lnTo>
                          <a:pt x="0" y="75"/>
                        </a:lnTo>
                        <a:lnTo>
                          <a:pt x="2" y="85"/>
                        </a:lnTo>
                        <a:lnTo>
                          <a:pt x="26" y="89"/>
                        </a:lnTo>
                        <a:lnTo>
                          <a:pt x="32" y="72"/>
                        </a:lnTo>
                        <a:lnTo>
                          <a:pt x="45" y="83"/>
                        </a:lnTo>
                        <a:lnTo>
                          <a:pt x="57" y="77"/>
                        </a:lnTo>
                        <a:lnTo>
                          <a:pt x="62" y="82"/>
                        </a:lnTo>
                        <a:lnTo>
                          <a:pt x="76" y="82"/>
                        </a:lnTo>
                        <a:lnTo>
                          <a:pt x="95" y="91"/>
                        </a:lnTo>
                        <a:lnTo>
                          <a:pt x="101" y="100"/>
                        </a:lnTo>
                        <a:lnTo>
                          <a:pt x="110" y="107"/>
                        </a:lnTo>
                        <a:lnTo>
                          <a:pt x="119" y="121"/>
                        </a:lnTo>
                        <a:lnTo>
                          <a:pt x="127" y="129"/>
                        </a:lnTo>
                        <a:lnTo>
                          <a:pt x="136" y="131"/>
                        </a:lnTo>
                        <a:lnTo>
                          <a:pt x="142" y="126"/>
                        </a:lnTo>
                        <a:lnTo>
                          <a:pt x="131" y="118"/>
                        </a:lnTo>
                        <a:lnTo>
                          <a:pt x="125" y="110"/>
                        </a:lnTo>
                        <a:lnTo>
                          <a:pt x="113" y="96"/>
                        </a:lnTo>
                        <a:lnTo>
                          <a:pt x="101" y="8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A0B36AC-65BD-9031-7008-8523D46F25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96125" y="3919538"/>
                    <a:ext cx="492125" cy="434975"/>
                  </a:xfrm>
                  <a:custGeom>
                    <a:avLst/>
                    <a:gdLst>
                      <a:gd name="T0" fmla="*/ 98 w 310"/>
                      <a:gd name="T1" fmla="*/ 0 h 274"/>
                      <a:gd name="T2" fmla="*/ 92 w 310"/>
                      <a:gd name="T3" fmla="*/ 17 h 274"/>
                      <a:gd name="T4" fmla="*/ 68 w 310"/>
                      <a:gd name="T5" fmla="*/ 13 h 274"/>
                      <a:gd name="T6" fmla="*/ 66 w 310"/>
                      <a:gd name="T7" fmla="*/ 33 h 274"/>
                      <a:gd name="T8" fmla="*/ 57 w 310"/>
                      <a:gd name="T9" fmla="*/ 56 h 274"/>
                      <a:gd name="T10" fmla="*/ 45 w 310"/>
                      <a:gd name="T11" fmla="*/ 68 h 274"/>
                      <a:gd name="T12" fmla="*/ 37 w 310"/>
                      <a:gd name="T13" fmla="*/ 85 h 274"/>
                      <a:gd name="T14" fmla="*/ 35 w 310"/>
                      <a:gd name="T15" fmla="*/ 96 h 274"/>
                      <a:gd name="T16" fmla="*/ 26 w 310"/>
                      <a:gd name="T17" fmla="*/ 102 h 274"/>
                      <a:gd name="T18" fmla="*/ 20 w 310"/>
                      <a:gd name="T19" fmla="*/ 127 h 274"/>
                      <a:gd name="T20" fmla="*/ 20 w 310"/>
                      <a:gd name="T21" fmla="*/ 130 h 274"/>
                      <a:gd name="T22" fmla="*/ 21 w 310"/>
                      <a:gd name="T23" fmla="*/ 149 h 274"/>
                      <a:gd name="T24" fmla="*/ 18 w 310"/>
                      <a:gd name="T25" fmla="*/ 156 h 274"/>
                      <a:gd name="T26" fmla="*/ 7 w 310"/>
                      <a:gd name="T27" fmla="*/ 156 h 274"/>
                      <a:gd name="T28" fmla="*/ 0 w 310"/>
                      <a:gd name="T29" fmla="*/ 169 h 274"/>
                      <a:gd name="T30" fmla="*/ 13 w 310"/>
                      <a:gd name="T31" fmla="*/ 171 h 274"/>
                      <a:gd name="T32" fmla="*/ 24 w 310"/>
                      <a:gd name="T33" fmla="*/ 184 h 274"/>
                      <a:gd name="T34" fmla="*/ 27 w 310"/>
                      <a:gd name="T35" fmla="*/ 193 h 274"/>
                      <a:gd name="T36" fmla="*/ 37 w 310"/>
                      <a:gd name="T37" fmla="*/ 198 h 274"/>
                      <a:gd name="T38" fmla="*/ 50 w 310"/>
                      <a:gd name="T39" fmla="*/ 224 h 274"/>
                      <a:gd name="T40" fmla="*/ 61 w 310"/>
                      <a:gd name="T41" fmla="*/ 228 h 274"/>
                      <a:gd name="T42" fmla="*/ 61 w 310"/>
                      <a:gd name="T43" fmla="*/ 241 h 274"/>
                      <a:gd name="T44" fmla="*/ 69 w 310"/>
                      <a:gd name="T45" fmla="*/ 250 h 274"/>
                      <a:gd name="T46" fmla="*/ 83 w 310"/>
                      <a:gd name="T47" fmla="*/ 250 h 274"/>
                      <a:gd name="T48" fmla="*/ 110 w 310"/>
                      <a:gd name="T49" fmla="*/ 269 h 274"/>
                      <a:gd name="T50" fmla="*/ 116 w 310"/>
                      <a:gd name="T51" fmla="*/ 269 h 274"/>
                      <a:gd name="T52" fmla="*/ 122 w 310"/>
                      <a:gd name="T53" fmla="*/ 269 h 274"/>
                      <a:gd name="T54" fmla="*/ 126 w 310"/>
                      <a:gd name="T55" fmla="*/ 272 h 274"/>
                      <a:gd name="T56" fmla="*/ 140 w 310"/>
                      <a:gd name="T57" fmla="*/ 274 h 274"/>
                      <a:gd name="T58" fmla="*/ 146 w 310"/>
                      <a:gd name="T59" fmla="*/ 264 h 274"/>
                      <a:gd name="T60" fmla="*/ 165 w 310"/>
                      <a:gd name="T61" fmla="*/ 254 h 274"/>
                      <a:gd name="T62" fmla="*/ 174 w 310"/>
                      <a:gd name="T63" fmla="*/ 262 h 274"/>
                      <a:gd name="T64" fmla="*/ 188 w 310"/>
                      <a:gd name="T65" fmla="*/ 262 h 274"/>
                      <a:gd name="T66" fmla="*/ 194 w 310"/>
                      <a:gd name="T67" fmla="*/ 254 h 274"/>
                      <a:gd name="T68" fmla="*/ 207 w 310"/>
                      <a:gd name="T69" fmla="*/ 254 h 274"/>
                      <a:gd name="T70" fmla="*/ 225 w 310"/>
                      <a:gd name="T71" fmla="*/ 237 h 274"/>
                      <a:gd name="T72" fmla="*/ 253 w 310"/>
                      <a:gd name="T73" fmla="*/ 236 h 274"/>
                      <a:gd name="T74" fmla="*/ 310 w 310"/>
                      <a:gd name="T75" fmla="*/ 165 h 274"/>
                      <a:gd name="T76" fmla="*/ 293 w 310"/>
                      <a:gd name="T77" fmla="*/ 165 h 274"/>
                      <a:gd name="T78" fmla="*/ 224 w 310"/>
                      <a:gd name="T79" fmla="*/ 137 h 274"/>
                      <a:gd name="T80" fmla="*/ 215 w 310"/>
                      <a:gd name="T81" fmla="*/ 128 h 274"/>
                      <a:gd name="T82" fmla="*/ 208 w 310"/>
                      <a:gd name="T83" fmla="*/ 117 h 274"/>
                      <a:gd name="T84" fmla="*/ 199 w 310"/>
                      <a:gd name="T85" fmla="*/ 104 h 274"/>
                      <a:gd name="T86" fmla="*/ 203 w 310"/>
                      <a:gd name="T87" fmla="*/ 95 h 274"/>
                      <a:gd name="T88" fmla="*/ 198 w 310"/>
                      <a:gd name="T89" fmla="*/ 91 h 274"/>
                      <a:gd name="T90" fmla="*/ 194 w 310"/>
                      <a:gd name="T91" fmla="*/ 93 h 274"/>
                      <a:gd name="T92" fmla="*/ 182 w 310"/>
                      <a:gd name="T93" fmla="*/ 93 h 274"/>
                      <a:gd name="T94" fmla="*/ 182 w 310"/>
                      <a:gd name="T95" fmla="*/ 85 h 274"/>
                      <a:gd name="T96" fmla="*/ 180 w 310"/>
                      <a:gd name="T97" fmla="*/ 79 h 274"/>
                      <a:gd name="T98" fmla="*/ 186 w 310"/>
                      <a:gd name="T99" fmla="*/ 68 h 274"/>
                      <a:gd name="T100" fmla="*/ 193 w 310"/>
                      <a:gd name="T101" fmla="*/ 57 h 274"/>
                      <a:gd name="T102" fmla="*/ 185 w 310"/>
                      <a:gd name="T103" fmla="*/ 49 h 274"/>
                      <a:gd name="T104" fmla="*/ 176 w 310"/>
                      <a:gd name="T105" fmla="*/ 35 h 274"/>
                      <a:gd name="T106" fmla="*/ 167 w 310"/>
                      <a:gd name="T107" fmla="*/ 28 h 274"/>
                      <a:gd name="T108" fmla="*/ 161 w 310"/>
                      <a:gd name="T109" fmla="*/ 19 h 274"/>
                      <a:gd name="T110" fmla="*/ 142 w 310"/>
                      <a:gd name="T111" fmla="*/ 10 h 274"/>
                      <a:gd name="T112" fmla="*/ 128 w 310"/>
                      <a:gd name="T113" fmla="*/ 10 h 274"/>
                      <a:gd name="T114" fmla="*/ 123 w 310"/>
                      <a:gd name="T115" fmla="*/ 5 h 274"/>
                      <a:gd name="T116" fmla="*/ 111 w 310"/>
                      <a:gd name="T117" fmla="*/ 11 h 274"/>
                      <a:gd name="T118" fmla="*/ 98 w 310"/>
                      <a:gd name="T119" fmla="*/ 0 h 274"/>
                      <a:gd name="T120" fmla="*/ 98 w 310"/>
                      <a:gd name="T121" fmla="*/ 0 h 2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10" h="274">
                        <a:moveTo>
                          <a:pt x="98" y="0"/>
                        </a:moveTo>
                        <a:lnTo>
                          <a:pt x="92" y="17"/>
                        </a:lnTo>
                        <a:lnTo>
                          <a:pt x="68" y="13"/>
                        </a:lnTo>
                        <a:lnTo>
                          <a:pt x="66" y="33"/>
                        </a:lnTo>
                        <a:lnTo>
                          <a:pt x="57" y="56"/>
                        </a:lnTo>
                        <a:lnTo>
                          <a:pt x="45" y="68"/>
                        </a:lnTo>
                        <a:lnTo>
                          <a:pt x="37" y="85"/>
                        </a:lnTo>
                        <a:lnTo>
                          <a:pt x="35" y="96"/>
                        </a:lnTo>
                        <a:lnTo>
                          <a:pt x="26" y="102"/>
                        </a:lnTo>
                        <a:lnTo>
                          <a:pt x="20" y="127"/>
                        </a:lnTo>
                        <a:lnTo>
                          <a:pt x="20" y="130"/>
                        </a:lnTo>
                        <a:lnTo>
                          <a:pt x="21" y="149"/>
                        </a:lnTo>
                        <a:lnTo>
                          <a:pt x="18" y="156"/>
                        </a:lnTo>
                        <a:lnTo>
                          <a:pt x="7" y="156"/>
                        </a:lnTo>
                        <a:lnTo>
                          <a:pt x="0" y="169"/>
                        </a:lnTo>
                        <a:lnTo>
                          <a:pt x="13" y="171"/>
                        </a:lnTo>
                        <a:lnTo>
                          <a:pt x="24" y="184"/>
                        </a:lnTo>
                        <a:lnTo>
                          <a:pt x="27" y="193"/>
                        </a:lnTo>
                        <a:lnTo>
                          <a:pt x="37" y="198"/>
                        </a:lnTo>
                        <a:lnTo>
                          <a:pt x="50" y="224"/>
                        </a:lnTo>
                        <a:lnTo>
                          <a:pt x="61" y="228"/>
                        </a:lnTo>
                        <a:lnTo>
                          <a:pt x="61" y="241"/>
                        </a:lnTo>
                        <a:lnTo>
                          <a:pt x="69" y="250"/>
                        </a:lnTo>
                        <a:lnTo>
                          <a:pt x="83" y="250"/>
                        </a:lnTo>
                        <a:lnTo>
                          <a:pt x="110" y="269"/>
                        </a:lnTo>
                        <a:lnTo>
                          <a:pt x="116" y="269"/>
                        </a:lnTo>
                        <a:lnTo>
                          <a:pt x="122" y="269"/>
                        </a:lnTo>
                        <a:lnTo>
                          <a:pt x="126" y="272"/>
                        </a:lnTo>
                        <a:lnTo>
                          <a:pt x="140" y="274"/>
                        </a:lnTo>
                        <a:lnTo>
                          <a:pt x="146" y="264"/>
                        </a:lnTo>
                        <a:lnTo>
                          <a:pt x="165" y="254"/>
                        </a:lnTo>
                        <a:lnTo>
                          <a:pt x="174" y="262"/>
                        </a:lnTo>
                        <a:lnTo>
                          <a:pt x="188" y="262"/>
                        </a:lnTo>
                        <a:lnTo>
                          <a:pt x="194" y="254"/>
                        </a:lnTo>
                        <a:lnTo>
                          <a:pt x="207" y="254"/>
                        </a:lnTo>
                        <a:lnTo>
                          <a:pt x="225" y="237"/>
                        </a:lnTo>
                        <a:lnTo>
                          <a:pt x="253" y="236"/>
                        </a:lnTo>
                        <a:lnTo>
                          <a:pt x="310" y="165"/>
                        </a:lnTo>
                        <a:lnTo>
                          <a:pt x="293" y="165"/>
                        </a:lnTo>
                        <a:lnTo>
                          <a:pt x="224" y="137"/>
                        </a:lnTo>
                        <a:lnTo>
                          <a:pt x="215" y="128"/>
                        </a:lnTo>
                        <a:lnTo>
                          <a:pt x="208" y="117"/>
                        </a:lnTo>
                        <a:lnTo>
                          <a:pt x="199" y="104"/>
                        </a:lnTo>
                        <a:lnTo>
                          <a:pt x="203" y="95"/>
                        </a:lnTo>
                        <a:lnTo>
                          <a:pt x="198" y="91"/>
                        </a:lnTo>
                        <a:lnTo>
                          <a:pt x="194" y="93"/>
                        </a:lnTo>
                        <a:lnTo>
                          <a:pt x="182" y="93"/>
                        </a:lnTo>
                        <a:lnTo>
                          <a:pt x="182" y="85"/>
                        </a:lnTo>
                        <a:lnTo>
                          <a:pt x="180" y="79"/>
                        </a:lnTo>
                        <a:lnTo>
                          <a:pt x="186" y="68"/>
                        </a:lnTo>
                        <a:lnTo>
                          <a:pt x="193" y="57"/>
                        </a:lnTo>
                        <a:lnTo>
                          <a:pt x="185" y="49"/>
                        </a:lnTo>
                        <a:lnTo>
                          <a:pt x="176" y="35"/>
                        </a:lnTo>
                        <a:lnTo>
                          <a:pt x="167" y="28"/>
                        </a:lnTo>
                        <a:lnTo>
                          <a:pt x="161" y="19"/>
                        </a:lnTo>
                        <a:lnTo>
                          <a:pt x="142" y="10"/>
                        </a:lnTo>
                        <a:lnTo>
                          <a:pt x="128" y="10"/>
                        </a:lnTo>
                        <a:lnTo>
                          <a:pt x="123" y="5"/>
                        </a:lnTo>
                        <a:lnTo>
                          <a:pt x="111" y="11"/>
                        </a:lnTo>
                        <a:lnTo>
                          <a:pt x="98" y="0"/>
                        </a:lnTo>
                        <a:lnTo>
                          <a:pt x="98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7E35C3C-DC80-5230-A83A-9146A945BC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2850" y="4395788"/>
                    <a:ext cx="188912" cy="238125"/>
                  </a:xfrm>
                  <a:custGeom>
                    <a:avLst/>
                    <a:gdLst>
                      <a:gd name="T0" fmla="*/ 91 w 119"/>
                      <a:gd name="T1" fmla="*/ 1 h 150"/>
                      <a:gd name="T2" fmla="*/ 88 w 119"/>
                      <a:gd name="T3" fmla="*/ 0 h 150"/>
                      <a:gd name="T4" fmla="*/ 75 w 119"/>
                      <a:gd name="T5" fmla="*/ 3 h 150"/>
                      <a:gd name="T6" fmla="*/ 63 w 119"/>
                      <a:gd name="T7" fmla="*/ 0 h 150"/>
                      <a:gd name="T8" fmla="*/ 53 w 119"/>
                      <a:gd name="T9" fmla="*/ 1 h 150"/>
                      <a:gd name="T10" fmla="*/ 53 w 119"/>
                      <a:gd name="T11" fmla="*/ 30 h 150"/>
                      <a:gd name="T12" fmla="*/ 23 w 119"/>
                      <a:gd name="T13" fmla="*/ 30 h 150"/>
                      <a:gd name="T14" fmla="*/ 15 w 119"/>
                      <a:gd name="T15" fmla="*/ 31 h 150"/>
                      <a:gd name="T16" fmla="*/ 12 w 119"/>
                      <a:gd name="T17" fmla="*/ 49 h 150"/>
                      <a:gd name="T18" fmla="*/ 6 w 119"/>
                      <a:gd name="T19" fmla="*/ 66 h 150"/>
                      <a:gd name="T20" fmla="*/ 1 w 119"/>
                      <a:gd name="T21" fmla="*/ 73 h 150"/>
                      <a:gd name="T22" fmla="*/ 0 w 119"/>
                      <a:gd name="T23" fmla="*/ 81 h 150"/>
                      <a:gd name="T24" fmla="*/ 13 w 119"/>
                      <a:gd name="T25" fmla="*/ 106 h 150"/>
                      <a:gd name="T26" fmla="*/ 27 w 119"/>
                      <a:gd name="T27" fmla="*/ 125 h 150"/>
                      <a:gd name="T28" fmla="*/ 49 w 119"/>
                      <a:gd name="T29" fmla="*/ 150 h 150"/>
                      <a:gd name="T30" fmla="*/ 65 w 119"/>
                      <a:gd name="T31" fmla="*/ 137 h 150"/>
                      <a:gd name="T32" fmla="*/ 57 w 119"/>
                      <a:gd name="T33" fmla="*/ 121 h 150"/>
                      <a:gd name="T34" fmla="*/ 64 w 119"/>
                      <a:gd name="T35" fmla="*/ 115 h 150"/>
                      <a:gd name="T36" fmla="*/ 79 w 119"/>
                      <a:gd name="T37" fmla="*/ 112 h 150"/>
                      <a:gd name="T38" fmla="*/ 81 w 119"/>
                      <a:gd name="T39" fmla="*/ 101 h 150"/>
                      <a:gd name="T40" fmla="*/ 92 w 119"/>
                      <a:gd name="T41" fmla="*/ 112 h 150"/>
                      <a:gd name="T42" fmla="*/ 110 w 119"/>
                      <a:gd name="T43" fmla="*/ 114 h 150"/>
                      <a:gd name="T44" fmla="*/ 116 w 119"/>
                      <a:gd name="T45" fmla="*/ 103 h 150"/>
                      <a:gd name="T46" fmla="*/ 119 w 119"/>
                      <a:gd name="T47" fmla="*/ 86 h 150"/>
                      <a:gd name="T48" fmla="*/ 117 w 119"/>
                      <a:gd name="T49" fmla="*/ 68 h 150"/>
                      <a:gd name="T50" fmla="*/ 107 w 119"/>
                      <a:gd name="T51" fmla="*/ 54 h 150"/>
                      <a:gd name="T52" fmla="*/ 116 w 119"/>
                      <a:gd name="T53" fmla="*/ 26 h 150"/>
                      <a:gd name="T54" fmla="*/ 111 w 119"/>
                      <a:gd name="T55" fmla="*/ 22 h 150"/>
                      <a:gd name="T56" fmla="*/ 95 w 119"/>
                      <a:gd name="T57" fmla="*/ 24 h 150"/>
                      <a:gd name="T58" fmla="*/ 89 w 119"/>
                      <a:gd name="T59" fmla="*/ 11 h 150"/>
                      <a:gd name="T60" fmla="*/ 91 w 119"/>
                      <a:gd name="T61" fmla="*/ 1 h 150"/>
                      <a:gd name="T62" fmla="*/ 91 w 119"/>
                      <a:gd name="T63" fmla="*/ 1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19" h="150">
                        <a:moveTo>
                          <a:pt x="91" y="1"/>
                        </a:moveTo>
                        <a:lnTo>
                          <a:pt x="88" y="0"/>
                        </a:lnTo>
                        <a:lnTo>
                          <a:pt x="75" y="3"/>
                        </a:lnTo>
                        <a:lnTo>
                          <a:pt x="63" y="0"/>
                        </a:lnTo>
                        <a:lnTo>
                          <a:pt x="53" y="1"/>
                        </a:lnTo>
                        <a:lnTo>
                          <a:pt x="53" y="30"/>
                        </a:lnTo>
                        <a:lnTo>
                          <a:pt x="23" y="30"/>
                        </a:lnTo>
                        <a:lnTo>
                          <a:pt x="15" y="31"/>
                        </a:lnTo>
                        <a:lnTo>
                          <a:pt x="12" y="49"/>
                        </a:lnTo>
                        <a:lnTo>
                          <a:pt x="6" y="66"/>
                        </a:lnTo>
                        <a:lnTo>
                          <a:pt x="1" y="73"/>
                        </a:lnTo>
                        <a:lnTo>
                          <a:pt x="0" y="81"/>
                        </a:lnTo>
                        <a:lnTo>
                          <a:pt x="13" y="106"/>
                        </a:lnTo>
                        <a:lnTo>
                          <a:pt x="27" y="125"/>
                        </a:lnTo>
                        <a:lnTo>
                          <a:pt x="49" y="150"/>
                        </a:lnTo>
                        <a:lnTo>
                          <a:pt x="65" y="137"/>
                        </a:lnTo>
                        <a:lnTo>
                          <a:pt x="57" y="121"/>
                        </a:lnTo>
                        <a:lnTo>
                          <a:pt x="64" y="115"/>
                        </a:lnTo>
                        <a:lnTo>
                          <a:pt x="79" y="112"/>
                        </a:lnTo>
                        <a:lnTo>
                          <a:pt x="81" y="101"/>
                        </a:lnTo>
                        <a:lnTo>
                          <a:pt x="92" y="112"/>
                        </a:lnTo>
                        <a:lnTo>
                          <a:pt x="110" y="114"/>
                        </a:lnTo>
                        <a:lnTo>
                          <a:pt x="116" y="103"/>
                        </a:lnTo>
                        <a:lnTo>
                          <a:pt x="119" y="86"/>
                        </a:lnTo>
                        <a:lnTo>
                          <a:pt x="117" y="68"/>
                        </a:lnTo>
                        <a:lnTo>
                          <a:pt x="107" y="54"/>
                        </a:lnTo>
                        <a:lnTo>
                          <a:pt x="116" y="26"/>
                        </a:lnTo>
                        <a:lnTo>
                          <a:pt x="111" y="22"/>
                        </a:lnTo>
                        <a:lnTo>
                          <a:pt x="95" y="24"/>
                        </a:lnTo>
                        <a:lnTo>
                          <a:pt x="89" y="11"/>
                        </a:lnTo>
                        <a:lnTo>
                          <a:pt x="91" y="1"/>
                        </a:lnTo>
                        <a:lnTo>
                          <a:pt x="91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B97E257-E339-24DE-9271-EB731BD708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92800" y="4064001"/>
                    <a:ext cx="142875" cy="241300"/>
                  </a:xfrm>
                  <a:custGeom>
                    <a:avLst/>
                    <a:gdLst>
                      <a:gd name="T0" fmla="*/ 68 w 90"/>
                      <a:gd name="T1" fmla="*/ 2 h 152"/>
                      <a:gd name="T2" fmla="*/ 59 w 90"/>
                      <a:gd name="T3" fmla="*/ 0 h 152"/>
                      <a:gd name="T4" fmla="*/ 53 w 90"/>
                      <a:gd name="T5" fmla="*/ 4 h 152"/>
                      <a:gd name="T6" fmla="*/ 43 w 90"/>
                      <a:gd name="T7" fmla="*/ 2 h 152"/>
                      <a:gd name="T8" fmla="*/ 7 w 90"/>
                      <a:gd name="T9" fmla="*/ 4 h 152"/>
                      <a:gd name="T10" fmla="*/ 6 w 90"/>
                      <a:gd name="T11" fmla="*/ 17 h 152"/>
                      <a:gd name="T12" fmla="*/ 10 w 90"/>
                      <a:gd name="T13" fmla="*/ 35 h 152"/>
                      <a:gd name="T14" fmla="*/ 14 w 90"/>
                      <a:gd name="T15" fmla="*/ 69 h 152"/>
                      <a:gd name="T16" fmla="*/ 6 w 90"/>
                      <a:gd name="T17" fmla="*/ 89 h 152"/>
                      <a:gd name="T18" fmla="*/ 0 w 90"/>
                      <a:gd name="T19" fmla="*/ 116 h 152"/>
                      <a:gd name="T20" fmla="*/ 10 w 90"/>
                      <a:gd name="T21" fmla="*/ 136 h 152"/>
                      <a:gd name="T22" fmla="*/ 9 w 90"/>
                      <a:gd name="T23" fmla="*/ 146 h 152"/>
                      <a:gd name="T24" fmla="*/ 27 w 90"/>
                      <a:gd name="T25" fmla="*/ 152 h 152"/>
                      <a:gd name="T26" fmla="*/ 46 w 90"/>
                      <a:gd name="T27" fmla="*/ 145 h 152"/>
                      <a:gd name="T28" fmla="*/ 58 w 90"/>
                      <a:gd name="T29" fmla="*/ 137 h 152"/>
                      <a:gd name="T30" fmla="*/ 90 w 90"/>
                      <a:gd name="T31" fmla="*/ 123 h 152"/>
                      <a:gd name="T32" fmla="*/ 86 w 90"/>
                      <a:gd name="T33" fmla="*/ 115 h 152"/>
                      <a:gd name="T34" fmla="*/ 81 w 90"/>
                      <a:gd name="T35" fmla="*/ 100 h 152"/>
                      <a:gd name="T36" fmla="*/ 79 w 90"/>
                      <a:gd name="T37" fmla="*/ 88 h 152"/>
                      <a:gd name="T38" fmla="*/ 83 w 90"/>
                      <a:gd name="T39" fmla="*/ 66 h 152"/>
                      <a:gd name="T40" fmla="*/ 78 w 90"/>
                      <a:gd name="T41" fmla="*/ 58 h 152"/>
                      <a:gd name="T42" fmla="*/ 76 w 90"/>
                      <a:gd name="T43" fmla="*/ 39 h 152"/>
                      <a:gd name="T44" fmla="*/ 76 w 90"/>
                      <a:gd name="T45" fmla="*/ 22 h 152"/>
                      <a:gd name="T46" fmla="*/ 68 w 90"/>
                      <a:gd name="T47" fmla="*/ 9 h 152"/>
                      <a:gd name="T48" fmla="*/ 68 w 90"/>
                      <a:gd name="T49" fmla="*/ 2 h 152"/>
                      <a:gd name="T50" fmla="*/ 68 w 90"/>
                      <a:gd name="T51" fmla="*/ 2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90" h="152">
                        <a:moveTo>
                          <a:pt x="68" y="2"/>
                        </a:moveTo>
                        <a:lnTo>
                          <a:pt x="59" y="0"/>
                        </a:lnTo>
                        <a:lnTo>
                          <a:pt x="53" y="4"/>
                        </a:lnTo>
                        <a:lnTo>
                          <a:pt x="43" y="2"/>
                        </a:lnTo>
                        <a:lnTo>
                          <a:pt x="7" y="4"/>
                        </a:lnTo>
                        <a:lnTo>
                          <a:pt x="6" y="17"/>
                        </a:lnTo>
                        <a:lnTo>
                          <a:pt x="10" y="35"/>
                        </a:lnTo>
                        <a:lnTo>
                          <a:pt x="14" y="69"/>
                        </a:lnTo>
                        <a:lnTo>
                          <a:pt x="6" y="89"/>
                        </a:lnTo>
                        <a:lnTo>
                          <a:pt x="0" y="116"/>
                        </a:lnTo>
                        <a:lnTo>
                          <a:pt x="10" y="136"/>
                        </a:lnTo>
                        <a:lnTo>
                          <a:pt x="9" y="146"/>
                        </a:lnTo>
                        <a:lnTo>
                          <a:pt x="27" y="152"/>
                        </a:lnTo>
                        <a:lnTo>
                          <a:pt x="46" y="145"/>
                        </a:lnTo>
                        <a:lnTo>
                          <a:pt x="58" y="137"/>
                        </a:lnTo>
                        <a:lnTo>
                          <a:pt x="90" y="123"/>
                        </a:lnTo>
                        <a:lnTo>
                          <a:pt x="86" y="115"/>
                        </a:lnTo>
                        <a:lnTo>
                          <a:pt x="81" y="100"/>
                        </a:lnTo>
                        <a:lnTo>
                          <a:pt x="79" y="88"/>
                        </a:lnTo>
                        <a:lnTo>
                          <a:pt x="83" y="66"/>
                        </a:lnTo>
                        <a:lnTo>
                          <a:pt x="78" y="58"/>
                        </a:lnTo>
                        <a:lnTo>
                          <a:pt x="76" y="39"/>
                        </a:lnTo>
                        <a:lnTo>
                          <a:pt x="76" y="22"/>
                        </a:lnTo>
                        <a:lnTo>
                          <a:pt x="68" y="9"/>
                        </a:lnTo>
                        <a:lnTo>
                          <a:pt x="68" y="2"/>
                        </a:lnTo>
                        <a:lnTo>
                          <a:pt x="68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FFE4F4D-D0F6-41CB-D91B-55A513390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9100" y="4008438"/>
                    <a:ext cx="241300" cy="200025"/>
                  </a:xfrm>
                  <a:custGeom>
                    <a:avLst/>
                    <a:gdLst>
                      <a:gd name="T0" fmla="*/ 73 w 152"/>
                      <a:gd name="T1" fmla="*/ 5 h 126"/>
                      <a:gd name="T2" fmla="*/ 61 w 152"/>
                      <a:gd name="T3" fmla="*/ 5 h 126"/>
                      <a:gd name="T4" fmla="*/ 41 w 152"/>
                      <a:gd name="T5" fmla="*/ 1 h 126"/>
                      <a:gd name="T6" fmla="*/ 30 w 152"/>
                      <a:gd name="T7" fmla="*/ 8 h 126"/>
                      <a:gd name="T8" fmla="*/ 30 w 152"/>
                      <a:gd name="T9" fmla="*/ 18 h 126"/>
                      <a:gd name="T10" fmla="*/ 21 w 152"/>
                      <a:gd name="T11" fmla="*/ 22 h 126"/>
                      <a:gd name="T12" fmla="*/ 10 w 152"/>
                      <a:gd name="T13" fmla="*/ 25 h 126"/>
                      <a:gd name="T14" fmla="*/ 6 w 152"/>
                      <a:gd name="T15" fmla="*/ 41 h 126"/>
                      <a:gd name="T16" fmla="*/ 12 w 152"/>
                      <a:gd name="T17" fmla="*/ 57 h 126"/>
                      <a:gd name="T18" fmla="*/ 22 w 152"/>
                      <a:gd name="T19" fmla="*/ 64 h 126"/>
                      <a:gd name="T20" fmla="*/ 39 w 152"/>
                      <a:gd name="T21" fmla="*/ 87 h 126"/>
                      <a:gd name="T22" fmla="*/ 53 w 152"/>
                      <a:gd name="T23" fmla="*/ 71 h 126"/>
                      <a:gd name="T24" fmla="*/ 62 w 152"/>
                      <a:gd name="T25" fmla="*/ 65 h 126"/>
                      <a:gd name="T26" fmla="*/ 84 w 152"/>
                      <a:gd name="T27" fmla="*/ 60 h 126"/>
                      <a:gd name="T28" fmla="*/ 94 w 152"/>
                      <a:gd name="T29" fmla="*/ 79 h 126"/>
                      <a:gd name="T30" fmla="*/ 97 w 152"/>
                      <a:gd name="T31" fmla="*/ 92 h 126"/>
                      <a:gd name="T32" fmla="*/ 103 w 152"/>
                      <a:gd name="T33" fmla="*/ 99 h 126"/>
                      <a:gd name="T34" fmla="*/ 112 w 152"/>
                      <a:gd name="T35" fmla="*/ 96 h 126"/>
                      <a:gd name="T36" fmla="*/ 119 w 152"/>
                      <a:gd name="T37" fmla="*/ 120 h 126"/>
                      <a:gd name="T38" fmla="*/ 130 w 152"/>
                      <a:gd name="T39" fmla="*/ 126 h 126"/>
                      <a:gd name="T40" fmla="*/ 140 w 152"/>
                      <a:gd name="T41" fmla="*/ 116 h 126"/>
                      <a:gd name="T42" fmla="*/ 144 w 152"/>
                      <a:gd name="T43" fmla="*/ 106 h 126"/>
                      <a:gd name="T44" fmla="*/ 145 w 152"/>
                      <a:gd name="T45" fmla="*/ 99 h 126"/>
                      <a:gd name="T46" fmla="*/ 147 w 152"/>
                      <a:gd name="T47" fmla="*/ 76 h 126"/>
                      <a:gd name="T48" fmla="*/ 145 w 152"/>
                      <a:gd name="T49" fmla="*/ 58 h 126"/>
                      <a:gd name="T50" fmla="*/ 142 w 152"/>
                      <a:gd name="T51" fmla="*/ 50 h 126"/>
                      <a:gd name="T52" fmla="*/ 141 w 152"/>
                      <a:gd name="T53" fmla="*/ 40 h 126"/>
                      <a:gd name="T54" fmla="*/ 137 w 152"/>
                      <a:gd name="T55" fmla="*/ 34 h 126"/>
                      <a:gd name="T56" fmla="*/ 133 w 152"/>
                      <a:gd name="T57" fmla="*/ 18 h 126"/>
                      <a:gd name="T58" fmla="*/ 126 w 152"/>
                      <a:gd name="T59" fmla="*/ 7 h 126"/>
                      <a:gd name="T60" fmla="*/ 117 w 152"/>
                      <a:gd name="T61" fmla="*/ 9 h 126"/>
                      <a:gd name="T62" fmla="*/ 104 w 152"/>
                      <a:gd name="T63" fmla="*/ 17 h 126"/>
                      <a:gd name="T64" fmla="*/ 90 w 152"/>
                      <a:gd name="T65" fmla="*/ 10 h 126"/>
                      <a:gd name="T66" fmla="*/ 80 w 152"/>
                      <a:gd name="T67" fmla="*/ 12 h 126"/>
                      <a:gd name="T68" fmla="*/ 76 w 152"/>
                      <a:gd name="T69" fmla="*/ 3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52" h="126">
                        <a:moveTo>
                          <a:pt x="76" y="3"/>
                        </a:moveTo>
                        <a:lnTo>
                          <a:pt x="73" y="5"/>
                        </a:lnTo>
                        <a:lnTo>
                          <a:pt x="62" y="3"/>
                        </a:lnTo>
                        <a:lnTo>
                          <a:pt x="61" y="5"/>
                        </a:lnTo>
                        <a:lnTo>
                          <a:pt x="56" y="6"/>
                        </a:lnTo>
                        <a:lnTo>
                          <a:pt x="41" y="1"/>
                        </a:lnTo>
                        <a:lnTo>
                          <a:pt x="31" y="0"/>
                        </a:lnTo>
                        <a:lnTo>
                          <a:pt x="30" y="8"/>
                        </a:lnTo>
                        <a:lnTo>
                          <a:pt x="28" y="11"/>
                        </a:lnTo>
                        <a:lnTo>
                          <a:pt x="30" y="18"/>
                        </a:lnTo>
                        <a:lnTo>
                          <a:pt x="26" y="22"/>
                        </a:lnTo>
                        <a:lnTo>
                          <a:pt x="21" y="22"/>
                        </a:lnTo>
                        <a:lnTo>
                          <a:pt x="17" y="26"/>
                        </a:lnTo>
                        <a:lnTo>
                          <a:pt x="10" y="25"/>
                        </a:lnTo>
                        <a:lnTo>
                          <a:pt x="0" y="37"/>
                        </a:lnTo>
                        <a:lnTo>
                          <a:pt x="6" y="41"/>
                        </a:lnTo>
                        <a:lnTo>
                          <a:pt x="9" y="46"/>
                        </a:lnTo>
                        <a:lnTo>
                          <a:pt x="12" y="57"/>
                        </a:lnTo>
                        <a:lnTo>
                          <a:pt x="17" y="61"/>
                        </a:lnTo>
                        <a:lnTo>
                          <a:pt x="22" y="64"/>
                        </a:lnTo>
                        <a:lnTo>
                          <a:pt x="30" y="73"/>
                        </a:lnTo>
                        <a:lnTo>
                          <a:pt x="39" y="87"/>
                        </a:lnTo>
                        <a:lnTo>
                          <a:pt x="50" y="77"/>
                        </a:lnTo>
                        <a:lnTo>
                          <a:pt x="53" y="71"/>
                        </a:lnTo>
                        <a:lnTo>
                          <a:pt x="57" y="65"/>
                        </a:lnTo>
                        <a:lnTo>
                          <a:pt x="62" y="65"/>
                        </a:lnTo>
                        <a:lnTo>
                          <a:pt x="67" y="60"/>
                        </a:lnTo>
                        <a:lnTo>
                          <a:pt x="84" y="60"/>
                        </a:lnTo>
                        <a:lnTo>
                          <a:pt x="90" y="69"/>
                        </a:lnTo>
                        <a:lnTo>
                          <a:pt x="94" y="79"/>
                        </a:lnTo>
                        <a:lnTo>
                          <a:pt x="93" y="85"/>
                        </a:lnTo>
                        <a:lnTo>
                          <a:pt x="97" y="92"/>
                        </a:lnTo>
                        <a:lnTo>
                          <a:pt x="97" y="100"/>
                        </a:lnTo>
                        <a:lnTo>
                          <a:pt x="103" y="99"/>
                        </a:lnTo>
                        <a:lnTo>
                          <a:pt x="106" y="99"/>
                        </a:lnTo>
                        <a:lnTo>
                          <a:pt x="112" y="96"/>
                        </a:lnTo>
                        <a:lnTo>
                          <a:pt x="121" y="111"/>
                        </a:lnTo>
                        <a:lnTo>
                          <a:pt x="119" y="120"/>
                        </a:lnTo>
                        <a:lnTo>
                          <a:pt x="123" y="125"/>
                        </a:lnTo>
                        <a:lnTo>
                          <a:pt x="130" y="126"/>
                        </a:lnTo>
                        <a:lnTo>
                          <a:pt x="133" y="115"/>
                        </a:lnTo>
                        <a:lnTo>
                          <a:pt x="140" y="116"/>
                        </a:lnTo>
                        <a:lnTo>
                          <a:pt x="143" y="116"/>
                        </a:lnTo>
                        <a:lnTo>
                          <a:pt x="144" y="106"/>
                        </a:lnTo>
                        <a:lnTo>
                          <a:pt x="143" y="101"/>
                        </a:lnTo>
                        <a:lnTo>
                          <a:pt x="145" y="99"/>
                        </a:lnTo>
                        <a:lnTo>
                          <a:pt x="152" y="95"/>
                        </a:lnTo>
                        <a:lnTo>
                          <a:pt x="147" y="76"/>
                        </a:lnTo>
                        <a:lnTo>
                          <a:pt x="143" y="67"/>
                        </a:lnTo>
                        <a:lnTo>
                          <a:pt x="145" y="58"/>
                        </a:lnTo>
                        <a:lnTo>
                          <a:pt x="148" y="57"/>
                        </a:lnTo>
                        <a:lnTo>
                          <a:pt x="142" y="50"/>
                        </a:lnTo>
                        <a:lnTo>
                          <a:pt x="144" y="43"/>
                        </a:lnTo>
                        <a:lnTo>
                          <a:pt x="141" y="40"/>
                        </a:lnTo>
                        <a:lnTo>
                          <a:pt x="136" y="43"/>
                        </a:lnTo>
                        <a:lnTo>
                          <a:pt x="137" y="34"/>
                        </a:lnTo>
                        <a:lnTo>
                          <a:pt x="142" y="29"/>
                        </a:lnTo>
                        <a:lnTo>
                          <a:pt x="133" y="18"/>
                        </a:lnTo>
                        <a:lnTo>
                          <a:pt x="131" y="12"/>
                        </a:lnTo>
                        <a:lnTo>
                          <a:pt x="126" y="7"/>
                        </a:lnTo>
                        <a:lnTo>
                          <a:pt x="121" y="6"/>
                        </a:lnTo>
                        <a:lnTo>
                          <a:pt x="117" y="9"/>
                        </a:lnTo>
                        <a:lnTo>
                          <a:pt x="110" y="13"/>
                        </a:lnTo>
                        <a:lnTo>
                          <a:pt x="104" y="17"/>
                        </a:lnTo>
                        <a:lnTo>
                          <a:pt x="95" y="15"/>
                        </a:lnTo>
                        <a:lnTo>
                          <a:pt x="90" y="10"/>
                        </a:lnTo>
                        <a:lnTo>
                          <a:pt x="86" y="9"/>
                        </a:lnTo>
                        <a:lnTo>
                          <a:pt x="80" y="12"/>
                        </a:lnTo>
                        <a:lnTo>
                          <a:pt x="77" y="12"/>
                        </a:lnTo>
                        <a:lnTo>
                          <a:pt x="76" y="3"/>
                        </a:lnTo>
                        <a:lnTo>
                          <a:pt x="76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46BB65D-AA74-9AE2-4D49-73E82B5F1D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960813"/>
                    <a:ext cx="100012" cy="26988"/>
                  </a:xfrm>
                  <a:custGeom>
                    <a:avLst/>
                    <a:gdLst>
                      <a:gd name="T0" fmla="*/ 0 w 63"/>
                      <a:gd name="T1" fmla="*/ 17 h 17"/>
                      <a:gd name="T2" fmla="*/ 19 w 63"/>
                      <a:gd name="T3" fmla="*/ 17 h 17"/>
                      <a:gd name="T4" fmla="*/ 25 w 63"/>
                      <a:gd name="T5" fmla="*/ 14 h 17"/>
                      <a:gd name="T6" fmla="*/ 28 w 63"/>
                      <a:gd name="T7" fmla="*/ 14 h 17"/>
                      <a:gd name="T8" fmla="*/ 36 w 63"/>
                      <a:gd name="T9" fmla="*/ 8 h 17"/>
                      <a:gd name="T10" fmla="*/ 45 w 63"/>
                      <a:gd name="T11" fmla="*/ 13 h 17"/>
                      <a:gd name="T12" fmla="*/ 54 w 63"/>
                      <a:gd name="T13" fmla="*/ 14 h 17"/>
                      <a:gd name="T14" fmla="*/ 63 w 63"/>
                      <a:gd name="T15" fmla="*/ 8 h 17"/>
                      <a:gd name="T16" fmla="*/ 59 w 63"/>
                      <a:gd name="T17" fmla="*/ 2 h 17"/>
                      <a:gd name="T18" fmla="*/ 52 w 63"/>
                      <a:gd name="T19" fmla="*/ 5 h 17"/>
                      <a:gd name="T20" fmla="*/ 45 w 63"/>
                      <a:gd name="T21" fmla="*/ 5 h 17"/>
                      <a:gd name="T22" fmla="*/ 38 w 63"/>
                      <a:gd name="T23" fmla="*/ 0 h 17"/>
                      <a:gd name="T24" fmla="*/ 31 w 63"/>
                      <a:gd name="T25" fmla="*/ 0 h 17"/>
                      <a:gd name="T26" fmla="*/ 26 w 63"/>
                      <a:gd name="T27" fmla="*/ 5 h 17"/>
                      <a:gd name="T28" fmla="*/ 3 w 63"/>
                      <a:gd name="T29" fmla="*/ 6 h 17"/>
                      <a:gd name="T30" fmla="*/ 0 w 63"/>
                      <a:gd name="T31" fmla="*/ 17 h 17"/>
                      <a:gd name="T32" fmla="*/ 0 w 63"/>
                      <a:gd name="T3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3" h="17">
                        <a:moveTo>
                          <a:pt x="0" y="17"/>
                        </a:moveTo>
                        <a:lnTo>
                          <a:pt x="19" y="17"/>
                        </a:lnTo>
                        <a:lnTo>
                          <a:pt x="25" y="14"/>
                        </a:lnTo>
                        <a:lnTo>
                          <a:pt x="28" y="14"/>
                        </a:lnTo>
                        <a:lnTo>
                          <a:pt x="36" y="8"/>
                        </a:lnTo>
                        <a:lnTo>
                          <a:pt x="45" y="13"/>
                        </a:lnTo>
                        <a:lnTo>
                          <a:pt x="54" y="14"/>
                        </a:lnTo>
                        <a:lnTo>
                          <a:pt x="63" y="8"/>
                        </a:lnTo>
                        <a:lnTo>
                          <a:pt x="59" y="2"/>
                        </a:lnTo>
                        <a:lnTo>
                          <a:pt x="52" y="5"/>
                        </a:lnTo>
                        <a:lnTo>
                          <a:pt x="45" y="5"/>
                        </a:lnTo>
                        <a:lnTo>
                          <a:pt x="38" y="0"/>
                        </a:lnTo>
                        <a:lnTo>
                          <a:pt x="31" y="0"/>
                        </a:lnTo>
                        <a:lnTo>
                          <a:pt x="26" y="5"/>
                        </a:lnTo>
                        <a:lnTo>
                          <a:pt x="3" y="6"/>
                        </a:lnTo>
                        <a:lnTo>
                          <a:pt x="0" y="17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4B58FE0-A6D2-0A95-CF25-AC9A75F5F6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8300" y="4006851"/>
                    <a:ext cx="100012" cy="60325"/>
                  </a:xfrm>
                  <a:custGeom>
                    <a:avLst/>
                    <a:gdLst>
                      <a:gd name="T0" fmla="*/ 63 w 63"/>
                      <a:gd name="T1" fmla="*/ 1 h 38"/>
                      <a:gd name="T2" fmla="*/ 24 w 63"/>
                      <a:gd name="T3" fmla="*/ 0 h 38"/>
                      <a:gd name="T4" fmla="*/ 19 w 63"/>
                      <a:gd name="T5" fmla="*/ 2 h 38"/>
                      <a:gd name="T6" fmla="*/ 11 w 63"/>
                      <a:gd name="T7" fmla="*/ 2 h 38"/>
                      <a:gd name="T8" fmla="*/ 0 w 63"/>
                      <a:gd name="T9" fmla="*/ 6 h 38"/>
                      <a:gd name="T10" fmla="*/ 2 w 63"/>
                      <a:gd name="T11" fmla="*/ 11 h 38"/>
                      <a:gd name="T12" fmla="*/ 8 w 63"/>
                      <a:gd name="T13" fmla="*/ 16 h 38"/>
                      <a:gd name="T14" fmla="*/ 8 w 63"/>
                      <a:gd name="T15" fmla="*/ 19 h 38"/>
                      <a:gd name="T16" fmla="*/ 12 w 63"/>
                      <a:gd name="T17" fmla="*/ 26 h 38"/>
                      <a:gd name="T18" fmla="*/ 22 w 63"/>
                      <a:gd name="T19" fmla="*/ 28 h 38"/>
                      <a:gd name="T20" fmla="*/ 32 w 63"/>
                      <a:gd name="T21" fmla="*/ 38 h 38"/>
                      <a:gd name="T22" fmla="*/ 42 w 63"/>
                      <a:gd name="T23" fmla="*/ 26 h 38"/>
                      <a:gd name="T24" fmla="*/ 49 w 63"/>
                      <a:gd name="T25" fmla="*/ 27 h 38"/>
                      <a:gd name="T26" fmla="*/ 53 w 63"/>
                      <a:gd name="T27" fmla="*/ 23 h 38"/>
                      <a:gd name="T28" fmla="*/ 58 w 63"/>
                      <a:gd name="T29" fmla="*/ 23 h 38"/>
                      <a:gd name="T30" fmla="*/ 62 w 63"/>
                      <a:gd name="T31" fmla="*/ 19 h 38"/>
                      <a:gd name="T32" fmla="*/ 60 w 63"/>
                      <a:gd name="T33" fmla="*/ 12 h 38"/>
                      <a:gd name="T34" fmla="*/ 62 w 63"/>
                      <a:gd name="T35" fmla="*/ 9 h 38"/>
                      <a:gd name="T36" fmla="*/ 63 w 63"/>
                      <a:gd name="T37" fmla="*/ 1 h 38"/>
                      <a:gd name="T38" fmla="*/ 63 w 63"/>
                      <a:gd name="T39" fmla="*/ 1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3" h="38">
                        <a:moveTo>
                          <a:pt x="63" y="1"/>
                        </a:moveTo>
                        <a:lnTo>
                          <a:pt x="24" y="0"/>
                        </a:lnTo>
                        <a:lnTo>
                          <a:pt x="19" y="2"/>
                        </a:lnTo>
                        <a:lnTo>
                          <a:pt x="11" y="2"/>
                        </a:lnTo>
                        <a:lnTo>
                          <a:pt x="0" y="6"/>
                        </a:lnTo>
                        <a:lnTo>
                          <a:pt x="2" y="11"/>
                        </a:lnTo>
                        <a:lnTo>
                          <a:pt x="8" y="16"/>
                        </a:lnTo>
                        <a:lnTo>
                          <a:pt x="8" y="19"/>
                        </a:lnTo>
                        <a:lnTo>
                          <a:pt x="12" y="26"/>
                        </a:lnTo>
                        <a:lnTo>
                          <a:pt x="22" y="28"/>
                        </a:lnTo>
                        <a:lnTo>
                          <a:pt x="32" y="38"/>
                        </a:lnTo>
                        <a:lnTo>
                          <a:pt x="42" y="26"/>
                        </a:lnTo>
                        <a:lnTo>
                          <a:pt x="49" y="27"/>
                        </a:lnTo>
                        <a:lnTo>
                          <a:pt x="53" y="23"/>
                        </a:lnTo>
                        <a:lnTo>
                          <a:pt x="58" y="23"/>
                        </a:lnTo>
                        <a:lnTo>
                          <a:pt x="62" y="19"/>
                        </a:lnTo>
                        <a:lnTo>
                          <a:pt x="60" y="12"/>
                        </a:lnTo>
                        <a:lnTo>
                          <a:pt x="62" y="9"/>
                        </a:lnTo>
                        <a:lnTo>
                          <a:pt x="63" y="1"/>
                        </a:lnTo>
                        <a:lnTo>
                          <a:pt x="63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0FF8E1D-24FC-FC48-E22B-369A590D0E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1900" y="4395788"/>
                    <a:ext cx="65087" cy="49213"/>
                  </a:xfrm>
                  <a:custGeom>
                    <a:avLst/>
                    <a:gdLst>
                      <a:gd name="T0" fmla="*/ 41 w 41"/>
                      <a:gd name="T1" fmla="*/ 1 h 31"/>
                      <a:gd name="T2" fmla="*/ 7 w 41"/>
                      <a:gd name="T3" fmla="*/ 0 h 31"/>
                      <a:gd name="T4" fmla="*/ 0 w 41"/>
                      <a:gd name="T5" fmla="*/ 27 h 31"/>
                      <a:gd name="T6" fmla="*/ 3 w 41"/>
                      <a:gd name="T7" fmla="*/ 31 h 31"/>
                      <a:gd name="T8" fmla="*/ 11 w 41"/>
                      <a:gd name="T9" fmla="*/ 30 h 31"/>
                      <a:gd name="T10" fmla="*/ 41 w 41"/>
                      <a:gd name="T11" fmla="*/ 30 h 31"/>
                      <a:gd name="T12" fmla="*/ 41 w 41"/>
                      <a:gd name="T13" fmla="*/ 1 h 31"/>
                      <a:gd name="T14" fmla="*/ 41 w 41"/>
                      <a:gd name="T15" fmla="*/ 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1" h="31">
                        <a:moveTo>
                          <a:pt x="41" y="1"/>
                        </a:moveTo>
                        <a:lnTo>
                          <a:pt x="7" y="0"/>
                        </a:lnTo>
                        <a:lnTo>
                          <a:pt x="0" y="27"/>
                        </a:lnTo>
                        <a:lnTo>
                          <a:pt x="3" y="31"/>
                        </a:lnTo>
                        <a:lnTo>
                          <a:pt x="11" y="30"/>
                        </a:lnTo>
                        <a:lnTo>
                          <a:pt x="41" y="30"/>
                        </a:lnTo>
                        <a:lnTo>
                          <a:pt x="41" y="1"/>
                        </a:lnTo>
                        <a:lnTo>
                          <a:pt x="41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0B6079B-07E9-67B0-DC1E-5CEFCA5B61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31050" y="4275138"/>
                    <a:ext cx="263525" cy="384175"/>
                  </a:xfrm>
                  <a:custGeom>
                    <a:avLst/>
                    <a:gdLst>
                      <a:gd name="T0" fmla="*/ 166 w 166"/>
                      <a:gd name="T1" fmla="*/ 38 h 242"/>
                      <a:gd name="T2" fmla="*/ 152 w 166"/>
                      <a:gd name="T3" fmla="*/ 38 h 242"/>
                      <a:gd name="T4" fmla="*/ 143 w 166"/>
                      <a:gd name="T5" fmla="*/ 30 h 242"/>
                      <a:gd name="T6" fmla="*/ 124 w 166"/>
                      <a:gd name="T7" fmla="*/ 40 h 242"/>
                      <a:gd name="T8" fmla="*/ 118 w 166"/>
                      <a:gd name="T9" fmla="*/ 50 h 242"/>
                      <a:gd name="T10" fmla="*/ 104 w 166"/>
                      <a:gd name="T11" fmla="*/ 48 h 242"/>
                      <a:gd name="T12" fmla="*/ 100 w 166"/>
                      <a:gd name="T13" fmla="*/ 45 h 242"/>
                      <a:gd name="T14" fmla="*/ 94 w 166"/>
                      <a:gd name="T15" fmla="*/ 45 h 242"/>
                      <a:gd name="T16" fmla="*/ 88 w 166"/>
                      <a:gd name="T17" fmla="*/ 45 h 242"/>
                      <a:gd name="T18" fmla="*/ 61 w 166"/>
                      <a:gd name="T19" fmla="*/ 26 h 242"/>
                      <a:gd name="T20" fmla="*/ 47 w 166"/>
                      <a:gd name="T21" fmla="*/ 26 h 242"/>
                      <a:gd name="T22" fmla="*/ 39 w 166"/>
                      <a:gd name="T23" fmla="*/ 17 h 242"/>
                      <a:gd name="T24" fmla="*/ 39 w 166"/>
                      <a:gd name="T25" fmla="*/ 4 h 242"/>
                      <a:gd name="T26" fmla="*/ 28 w 166"/>
                      <a:gd name="T27" fmla="*/ 0 h 242"/>
                      <a:gd name="T28" fmla="*/ 14 w 166"/>
                      <a:gd name="T29" fmla="*/ 16 h 242"/>
                      <a:gd name="T30" fmla="*/ 1 w 166"/>
                      <a:gd name="T31" fmla="*/ 30 h 242"/>
                      <a:gd name="T32" fmla="*/ 11 w 166"/>
                      <a:gd name="T33" fmla="*/ 46 h 242"/>
                      <a:gd name="T34" fmla="*/ 14 w 166"/>
                      <a:gd name="T35" fmla="*/ 58 h 242"/>
                      <a:gd name="T36" fmla="*/ 23 w 166"/>
                      <a:gd name="T37" fmla="*/ 86 h 242"/>
                      <a:gd name="T38" fmla="*/ 16 w 166"/>
                      <a:gd name="T39" fmla="*/ 103 h 242"/>
                      <a:gd name="T40" fmla="*/ 5 w 166"/>
                      <a:gd name="T41" fmla="*/ 119 h 242"/>
                      <a:gd name="T42" fmla="*/ 0 w 166"/>
                      <a:gd name="T43" fmla="*/ 128 h 242"/>
                      <a:gd name="T44" fmla="*/ 0 w 166"/>
                      <a:gd name="T45" fmla="*/ 129 h 242"/>
                      <a:gd name="T46" fmla="*/ 5 w 166"/>
                      <a:gd name="T47" fmla="*/ 139 h 242"/>
                      <a:gd name="T48" fmla="*/ 4 w 166"/>
                      <a:gd name="T49" fmla="*/ 157 h 242"/>
                      <a:gd name="T50" fmla="*/ 79 w 166"/>
                      <a:gd name="T51" fmla="*/ 205 h 242"/>
                      <a:gd name="T52" fmla="*/ 80 w 166"/>
                      <a:gd name="T53" fmla="*/ 218 h 242"/>
                      <a:gd name="T54" fmla="*/ 110 w 166"/>
                      <a:gd name="T55" fmla="*/ 242 h 242"/>
                      <a:gd name="T56" fmla="*/ 118 w 166"/>
                      <a:gd name="T57" fmla="*/ 234 h 242"/>
                      <a:gd name="T58" fmla="*/ 123 w 166"/>
                      <a:gd name="T59" fmla="*/ 218 h 242"/>
                      <a:gd name="T60" fmla="*/ 130 w 166"/>
                      <a:gd name="T61" fmla="*/ 209 h 242"/>
                      <a:gd name="T62" fmla="*/ 133 w 166"/>
                      <a:gd name="T63" fmla="*/ 192 h 242"/>
                      <a:gd name="T64" fmla="*/ 141 w 166"/>
                      <a:gd name="T65" fmla="*/ 190 h 242"/>
                      <a:gd name="T66" fmla="*/ 146 w 166"/>
                      <a:gd name="T67" fmla="*/ 181 h 242"/>
                      <a:gd name="T68" fmla="*/ 161 w 166"/>
                      <a:gd name="T69" fmla="*/ 171 h 242"/>
                      <a:gd name="T70" fmla="*/ 148 w 166"/>
                      <a:gd name="T71" fmla="*/ 151 h 242"/>
                      <a:gd name="T72" fmla="*/ 148 w 166"/>
                      <a:gd name="T73" fmla="*/ 65 h 242"/>
                      <a:gd name="T74" fmla="*/ 166 w 166"/>
                      <a:gd name="T75" fmla="*/ 38 h 242"/>
                      <a:gd name="T76" fmla="*/ 166 w 166"/>
                      <a:gd name="T77" fmla="*/ 38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66" h="242">
                        <a:moveTo>
                          <a:pt x="166" y="38"/>
                        </a:moveTo>
                        <a:lnTo>
                          <a:pt x="152" y="38"/>
                        </a:lnTo>
                        <a:lnTo>
                          <a:pt x="143" y="30"/>
                        </a:lnTo>
                        <a:lnTo>
                          <a:pt x="124" y="40"/>
                        </a:lnTo>
                        <a:lnTo>
                          <a:pt x="118" y="50"/>
                        </a:lnTo>
                        <a:lnTo>
                          <a:pt x="104" y="48"/>
                        </a:lnTo>
                        <a:lnTo>
                          <a:pt x="100" y="45"/>
                        </a:lnTo>
                        <a:lnTo>
                          <a:pt x="94" y="45"/>
                        </a:lnTo>
                        <a:lnTo>
                          <a:pt x="88" y="45"/>
                        </a:lnTo>
                        <a:lnTo>
                          <a:pt x="61" y="26"/>
                        </a:lnTo>
                        <a:lnTo>
                          <a:pt x="47" y="26"/>
                        </a:lnTo>
                        <a:lnTo>
                          <a:pt x="39" y="17"/>
                        </a:lnTo>
                        <a:lnTo>
                          <a:pt x="39" y="4"/>
                        </a:lnTo>
                        <a:lnTo>
                          <a:pt x="28" y="0"/>
                        </a:lnTo>
                        <a:lnTo>
                          <a:pt x="14" y="16"/>
                        </a:lnTo>
                        <a:lnTo>
                          <a:pt x="1" y="30"/>
                        </a:lnTo>
                        <a:lnTo>
                          <a:pt x="11" y="46"/>
                        </a:lnTo>
                        <a:lnTo>
                          <a:pt x="14" y="58"/>
                        </a:lnTo>
                        <a:lnTo>
                          <a:pt x="23" y="86"/>
                        </a:lnTo>
                        <a:lnTo>
                          <a:pt x="16" y="103"/>
                        </a:lnTo>
                        <a:lnTo>
                          <a:pt x="5" y="119"/>
                        </a:lnTo>
                        <a:lnTo>
                          <a:pt x="0" y="128"/>
                        </a:lnTo>
                        <a:lnTo>
                          <a:pt x="0" y="129"/>
                        </a:lnTo>
                        <a:lnTo>
                          <a:pt x="5" y="139"/>
                        </a:lnTo>
                        <a:lnTo>
                          <a:pt x="4" y="157"/>
                        </a:lnTo>
                        <a:lnTo>
                          <a:pt x="79" y="205"/>
                        </a:lnTo>
                        <a:lnTo>
                          <a:pt x="80" y="218"/>
                        </a:lnTo>
                        <a:lnTo>
                          <a:pt x="110" y="242"/>
                        </a:lnTo>
                        <a:lnTo>
                          <a:pt x="118" y="234"/>
                        </a:lnTo>
                        <a:lnTo>
                          <a:pt x="123" y="218"/>
                        </a:lnTo>
                        <a:lnTo>
                          <a:pt x="130" y="209"/>
                        </a:lnTo>
                        <a:lnTo>
                          <a:pt x="133" y="192"/>
                        </a:lnTo>
                        <a:lnTo>
                          <a:pt x="141" y="190"/>
                        </a:lnTo>
                        <a:lnTo>
                          <a:pt x="146" y="181"/>
                        </a:lnTo>
                        <a:lnTo>
                          <a:pt x="161" y="171"/>
                        </a:lnTo>
                        <a:lnTo>
                          <a:pt x="148" y="151"/>
                        </a:lnTo>
                        <a:lnTo>
                          <a:pt x="148" y="65"/>
                        </a:lnTo>
                        <a:lnTo>
                          <a:pt x="166" y="38"/>
                        </a:lnTo>
                        <a:lnTo>
                          <a:pt x="166" y="3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BC587A5-6C9C-1CCE-89C0-D96E0D6758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9750" y="4160838"/>
                    <a:ext cx="131762" cy="158750"/>
                  </a:xfrm>
                  <a:custGeom>
                    <a:avLst/>
                    <a:gdLst>
                      <a:gd name="T0" fmla="*/ 64 w 83"/>
                      <a:gd name="T1" fmla="*/ 20 h 100"/>
                      <a:gd name="T2" fmla="*/ 57 w 83"/>
                      <a:gd name="T3" fmla="*/ 19 h 100"/>
                      <a:gd name="T4" fmla="*/ 54 w 83"/>
                      <a:gd name="T5" fmla="*/ 30 h 100"/>
                      <a:gd name="T6" fmla="*/ 47 w 83"/>
                      <a:gd name="T7" fmla="*/ 29 h 100"/>
                      <a:gd name="T8" fmla="*/ 43 w 83"/>
                      <a:gd name="T9" fmla="*/ 24 h 100"/>
                      <a:gd name="T10" fmla="*/ 45 w 83"/>
                      <a:gd name="T11" fmla="*/ 15 h 100"/>
                      <a:gd name="T12" fmla="*/ 36 w 83"/>
                      <a:gd name="T13" fmla="*/ 0 h 100"/>
                      <a:gd name="T14" fmla="*/ 30 w 83"/>
                      <a:gd name="T15" fmla="*/ 3 h 100"/>
                      <a:gd name="T16" fmla="*/ 27 w 83"/>
                      <a:gd name="T17" fmla="*/ 3 h 100"/>
                      <a:gd name="T18" fmla="*/ 16 w 83"/>
                      <a:gd name="T19" fmla="*/ 15 h 100"/>
                      <a:gd name="T20" fmla="*/ 7 w 83"/>
                      <a:gd name="T21" fmla="*/ 27 h 100"/>
                      <a:gd name="T22" fmla="*/ 6 w 83"/>
                      <a:gd name="T23" fmla="*/ 34 h 100"/>
                      <a:gd name="T24" fmla="*/ 0 w 83"/>
                      <a:gd name="T25" fmla="*/ 42 h 100"/>
                      <a:gd name="T26" fmla="*/ 14 w 83"/>
                      <a:gd name="T27" fmla="*/ 57 h 100"/>
                      <a:gd name="T28" fmla="*/ 32 w 83"/>
                      <a:gd name="T29" fmla="*/ 70 h 100"/>
                      <a:gd name="T30" fmla="*/ 52 w 83"/>
                      <a:gd name="T31" fmla="*/ 88 h 100"/>
                      <a:gd name="T32" fmla="*/ 73 w 83"/>
                      <a:gd name="T33" fmla="*/ 100 h 100"/>
                      <a:gd name="T34" fmla="*/ 79 w 83"/>
                      <a:gd name="T35" fmla="*/ 100 h 100"/>
                      <a:gd name="T36" fmla="*/ 81 w 83"/>
                      <a:gd name="T37" fmla="*/ 80 h 100"/>
                      <a:gd name="T38" fmla="*/ 83 w 83"/>
                      <a:gd name="T39" fmla="*/ 77 h 100"/>
                      <a:gd name="T40" fmla="*/ 82 w 83"/>
                      <a:gd name="T41" fmla="*/ 68 h 100"/>
                      <a:gd name="T42" fmla="*/ 73 w 83"/>
                      <a:gd name="T43" fmla="*/ 58 h 100"/>
                      <a:gd name="T44" fmla="*/ 66 w 83"/>
                      <a:gd name="T45" fmla="*/ 56 h 100"/>
                      <a:gd name="T46" fmla="*/ 60 w 83"/>
                      <a:gd name="T47" fmla="*/ 49 h 100"/>
                      <a:gd name="T48" fmla="*/ 65 w 83"/>
                      <a:gd name="T49" fmla="*/ 39 h 100"/>
                      <a:gd name="T50" fmla="*/ 62 w 83"/>
                      <a:gd name="T51" fmla="*/ 27 h 100"/>
                      <a:gd name="T52" fmla="*/ 64 w 83"/>
                      <a:gd name="T53" fmla="*/ 20 h 100"/>
                      <a:gd name="T54" fmla="*/ 64 w 83"/>
                      <a:gd name="T55" fmla="*/ 2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83" h="100">
                        <a:moveTo>
                          <a:pt x="64" y="20"/>
                        </a:moveTo>
                        <a:lnTo>
                          <a:pt x="57" y="19"/>
                        </a:lnTo>
                        <a:lnTo>
                          <a:pt x="54" y="30"/>
                        </a:lnTo>
                        <a:lnTo>
                          <a:pt x="47" y="29"/>
                        </a:lnTo>
                        <a:lnTo>
                          <a:pt x="43" y="24"/>
                        </a:lnTo>
                        <a:lnTo>
                          <a:pt x="45" y="15"/>
                        </a:lnTo>
                        <a:lnTo>
                          <a:pt x="36" y="0"/>
                        </a:lnTo>
                        <a:lnTo>
                          <a:pt x="30" y="3"/>
                        </a:lnTo>
                        <a:lnTo>
                          <a:pt x="27" y="3"/>
                        </a:lnTo>
                        <a:lnTo>
                          <a:pt x="16" y="15"/>
                        </a:lnTo>
                        <a:lnTo>
                          <a:pt x="7" y="27"/>
                        </a:lnTo>
                        <a:lnTo>
                          <a:pt x="6" y="34"/>
                        </a:lnTo>
                        <a:lnTo>
                          <a:pt x="0" y="42"/>
                        </a:lnTo>
                        <a:lnTo>
                          <a:pt x="14" y="57"/>
                        </a:lnTo>
                        <a:lnTo>
                          <a:pt x="32" y="70"/>
                        </a:lnTo>
                        <a:lnTo>
                          <a:pt x="52" y="88"/>
                        </a:lnTo>
                        <a:lnTo>
                          <a:pt x="73" y="100"/>
                        </a:lnTo>
                        <a:lnTo>
                          <a:pt x="79" y="100"/>
                        </a:lnTo>
                        <a:lnTo>
                          <a:pt x="81" y="80"/>
                        </a:lnTo>
                        <a:lnTo>
                          <a:pt x="83" y="77"/>
                        </a:lnTo>
                        <a:lnTo>
                          <a:pt x="82" y="68"/>
                        </a:lnTo>
                        <a:lnTo>
                          <a:pt x="73" y="58"/>
                        </a:lnTo>
                        <a:lnTo>
                          <a:pt x="66" y="56"/>
                        </a:lnTo>
                        <a:lnTo>
                          <a:pt x="60" y="49"/>
                        </a:lnTo>
                        <a:lnTo>
                          <a:pt x="65" y="39"/>
                        </a:lnTo>
                        <a:lnTo>
                          <a:pt x="62" y="27"/>
                        </a:lnTo>
                        <a:lnTo>
                          <a:pt x="64" y="20"/>
                        </a:lnTo>
                        <a:lnTo>
                          <a:pt x="64" y="2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2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608EB23-0533-BBA4-69C0-DEA5C15F25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02375" y="3233738"/>
                    <a:ext cx="517525" cy="509588"/>
                  </a:xfrm>
                  <a:custGeom>
                    <a:avLst/>
                    <a:gdLst>
                      <a:gd name="T0" fmla="*/ 315 w 326"/>
                      <a:gd name="T1" fmla="*/ 38 h 321"/>
                      <a:gd name="T2" fmla="*/ 309 w 326"/>
                      <a:gd name="T3" fmla="*/ 29 h 321"/>
                      <a:gd name="T4" fmla="*/ 289 w 326"/>
                      <a:gd name="T5" fmla="*/ 26 h 321"/>
                      <a:gd name="T6" fmla="*/ 282 w 326"/>
                      <a:gd name="T7" fmla="*/ 23 h 321"/>
                      <a:gd name="T8" fmla="*/ 274 w 326"/>
                      <a:gd name="T9" fmla="*/ 23 h 321"/>
                      <a:gd name="T10" fmla="*/ 267 w 326"/>
                      <a:gd name="T11" fmla="*/ 11 h 321"/>
                      <a:gd name="T12" fmla="*/ 240 w 326"/>
                      <a:gd name="T13" fmla="*/ 7 h 321"/>
                      <a:gd name="T14" fmla="*/ 227 w 326"/>
                      <a:gd name="T15" fmla="*/ 10 h 321"/>
                      <a:gd name="T16" fmla="*/ 213 w 326"/>
                      <a:gd name="T17" fmla="*/ 21 h 321"/>
                      <a:gd name="T18" fmla="*/ 207 w 326"/>
                      <a:gd name="T19" fmla="*/ 33 h 321"/>
                      <a:gd name="T20" fmla="*/ 213 w 326"/>
                      <a:gd name="T21" fmla="*/ 51 h 321"/>
                      <a:gd name="T22" fmla="*/ 204 w 326"/>
                      <a:gd name="T23" fmla="*/ 62 h 321"/>
                      <a:gd name="T24" fmla="*/ 194 w 326"/>
                      <a:gd name="T25" fmla="*/ 67 h 321"/>
                      <a:gd name="T26" fmla="*/ 173 w 326"/>
                      <a:gd name="T27" fmla="*/ 56 h 321"/>
                      <a:gd name="T28" fmla="*/ 144 w 326"/>
                      <a:gd name="T29" fmla="*/ 46 h 321"/>
                      <a:gd name="T30" fmla="*/ 125 w 326"/>
                      <a:gd name="T31" fmla="*/ 41 h 321"/>
                      <a:gd name="T32" fmla="*/ 115 w 326"/>
                      <a:gd name="T33" fmla="*/ 21 h 321"/>
                      <a:gd name="T34" fmla="*/ 88 w 326"/>
                      <a:gd name="T35" fmla="*/ 10 h 321"/>
                      <a:gd name="T36" fmla="*/ 71 w 326"/>
                      <a:gd name="T37" fmla="*/ 6 h 321"/>
                      <a:gd name="T38" fmla="*/ 63 w 326"/>
                      <a:gd name="T39" fmla="*/ 8 h 321"/>
                      <a:gd name="T40" fmla="*/ 39 w 326"/>
                      <a:gd name="T41" fmla="*/ 0 h 321"/>
                      <a:gd name="T42" fmla="*/ 39 w 326"/>
                      <a:gd name="T43" fmla="*/ 18 h 321"/>
                      <a:gd name="T44" fmla="*/ 29 w 326"/>
                      <a:gd name="T45" fmla="*/ 24 h 321"/>
                      <a:gd name="T46" fmla="*/ 23 w 326"/>
                      <a:gd name="T47" fmla="*/ 32 h 321"/>
                      <a:gd name="T48" fmla="*/ 9 w 326"/>
                      <a:gd name="T49" fmla="*/ 41 h 321"/>
                      <a:gd name="T50" fmla="*/ 12 w 326"/>
                      <a:gd name="T51" fmla="*/ 52 h 321"/>
                      <a:gd name="T52" fmla="*/ 11 w 326"/>
                      <a:gd name="T53" fmla="*/ 62 h 321"/>
                      <a:gd name="T54" fmla="*/ 1 w 326"/>
                      <a:gd name="T55" fmla="*/ 66 h 321"/>
                      <a:gd name="T56" fmla="*/ 8 w 326"/>
                      <a:gd name="T57" fmla="*/ 88 h 321"/>
                      <a:gd name="T58" fmla="*/ 9 w 326"/>
                      <a:gd name="T59" fmla="*/ 99 h 321"/>
                      <a:gd name="T60" fmla="*/ 7 w 326"/>
                      <a:gd name="T61" fmla="*/ 118 h 321"/>
                      <a:gd name="T62" fmla="*/ 8 w 326"/>
                      <a:gd name="T63" fmla="*/ 129 h 321"/>
                      <a:gd name="T64" fmla="*/ 6 w 326"/>
                      <a:gd name="T65" fmla="*/ 142 h 321"/>
                      <a:gd name="T66" fmla="*/ 7 w 326"/>
                      <a:gd name="T67" fmla="*/ 157 h 321"/>
                      <a:gd name="T68" fmla="*/ 0 w 326"/>
                      <a:gd name="T69" fmla="*/ 166 h 321"/>
                      <a:gd name="T70" fmla="*/ 13 w 326"/>
                      <a:gd name="T71" fmla="*/ 184 h 321"/>
                      <a:gd name="T72" fmla="*/ 13 w 326"/>
                      <a:gd name="T73" fmla="*/ 194 h 321"/>
                      <a:gd name="T74" fmla="*/ 21 w 326"/>
                      <a:gd name="T75" fmla="*/ 207 h 321"/>
                      <a:gd name="T76" fmla="*/ 31 w 326"/>
                      <a:gd name="T77" fmla="*/ 204 h 321"/>
                      <a:gd name="T78" fmla="*/ 47 w 326"/>
                      <a:gd name="T79" fmla="*/ 214 h 321"/>
                      <a:gd name="T80" fmla="*/ 56 w 326"/>
                      <a:gd name="T81" fmla="*/ 229 h 321"/>
                      <a:gd name="T82" fmla="*/ 89 w 326"/>
                      <a:gd name="T83" fmla="*/ 239 h 321"/>
                      <a:gd name="T84" fmla="*/ 101 w 326"/>
                      <a:gd name="T85" fmla="*/ 252 h 321"/>
                      <a:gd name="T86" fmla="*/ 115 w 326"/>
                      <a:gd name="T87" fmla="*/ 244 h 321"/>
                      <a:gd name="T88" fmla="*/ 135 w 326"/>
                      <a:gd name="T89" fmla="*/ 231 h 321"/>
                      <a:gd name="T90" fmla="*/ 218 w 326"/>
                      <a:gd name="T91" fmla="*/ 277 h 321"/>
                      <a:gd name="T92" fmla="*/ 302 w 326"/>
                      <a:gd name="T93" fmla="*/ 321 h 321"/>
                      <a:gd name="T94" fmla="*/ 302 w 326"/>
                      <a:gd name="T95" fmla="*/ 312 h 321"/>
                      <a:gd name="T96" fmla="*/ 326 w 326"/>
                      <a:gd name="T97" fmla="*/ 312 h 321"/>
                      <a:gd name="T98" fmla="*/ 324 w 326"/>
                      <a:gd name="T99" fmla="*/ 264 h 321"/>
                      <a:gd name="T100" fmla="*/ 320 w 326"/>
                      <a:gd name="T101" fmla="*/ 177 h 321"/>
                      <a:gd name="T102" fmla="*/ 316 w 326"/>
                      <a:gd name="T103" fmla="*/ 92 h 321"/>
                      <a:gd name="T104" fmla="*/ 308 w 326"/>
                      <a:gd name="T105" fmla="*/ 73 h 321"/>
                      <a:gd name="T106" fmla="*/ 312 w 326"/>
                      <a:gd name="T107" fmla="*/ 58 h 321"/>
                      <a:gd name="T108" fmla="*/ 308 w 326"/>
                      <a:gd name="T109" fmla="*/ 49 h 321"/>
                      <a:gd name="T110" fmla="*/ 315 w 326"/>
                      <a:gd name="T111" fmla="*/ 38 h 321"/>
                      <a:gd name="T112" fmla="*/ 315 w 326"/>
                      <a:gd name="T113" fmla="*/ 38 h 3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26" h="321">
                        <a:moveTo>
                          <a:pt x="315" y="38"/>
                        </a:moveTo>
                        <a:lnTo>
                          <a:pt x="309" y="29"/>
                        </a:lnTo>
                        <a:lnTo>
                          <a:pt x="289" y="26"/>
                        </a:lnTo>
                        <a:lnTo>
                          <a:pt x="282" y="23"/>
                        </a:lnTo>
                        <a:lnTo>
                          <a:pt x="274" y="23"/>
                        </a:lnTo>
                        <a:lnTo>
                          <a:pt x="267" y="11"/>
                        </a:lnTo>
                        <a:lnTo>
                          <a:pt x="240" y="7"/>
                        </a:lnTo>
                        <a:lnTo>
                          <a:pt x="227" y="10"/>
                        </a:lnTo>
                        <a:lnTo>
                          <a:pt x="213" y="21"/>
                        </a:lnTo>
                        <a:lnTo>
                          <a:pt x="207" y="33"/>
                        </a:lnTo>
                        <a:lnTo>
                          <a:pt x="213" y="51"/>
                        </a:lnTo>
                        <a:lnTo>
                          <a:pt x="204" y="62"/>
                        </a:lnTo>
                        <a:lnTo>
                          <a:pt x="194" y="67"/>
                        </a:lnTo>
                        <a:lnTo>
                          <a:pt x="173" y="56"/>
                        </a:lnTo>
                        <a:lnTo>
                          <a:pt x="144" y="46"/>
                        </a:lnTo>
                        <a:lnTo>
                          <a:pt x="125" y="41"/>
                        </a:lnTo>
                        <a:lnTo>
                          <a:pt x="115" y="21"/>
                        </a:lnTo>
                        <a:lnTo>
                          <a:pt x="88" y="10"/>
                        </a:lnTo>
                        <a:lnTo>
                          <a:pt x="71" y="6"/>
                        </a:lnTo>
                        <a:lnTo>
                          <a:pt x="63" y="8"/>
                        </a:lnTo>
                        <a:lnTo>
                          <a:pt x="39" y="0"/>
                        </a:lnTo>
                        <a:lnTo>
                          <a:pt x="39" y="18"/>
                        </a:lnTo>
                        <a:lnTo>
                          <a:pt x="29" y="24"/>
                        </a:lnTo>
                        <a:lnTo>
                          <a:pt x="23" y="32"/>
                        </a:lnTo>
                        <a:lnTo>
                          <a:pt x="9" y="41"/>
                        </a:lnTo>
                        <a:lnTo>
                          <a:pt x="12" y="52"/>
                        </a:lnTo>
                        <a:lnTo>
                          <a:pt x="11" y="62"/>
                        </a:lnTo>
                        <a:lnTo>
                          <a:pt x="1" y="66"/>
                        </a:lnTo>
                        <a:lnTo>
                          <a:pt x="8" y="88"/>
                        </a:lnTo>
                        <a:lnTo>
                          <a:pt x="9" y="99"/>
                        </a:lnTo>
                        <a:lnTo>
                          <a:pt x="7" y="118"/>
                        </a:lnTo>
                        <a:lnTo>
                          <a:pt x="8" y="129"/>
                        </a:lnTo>
                        <a:lnTo>
                          <a:pt x="6" y="142"/>
                        </a:lnTo>
                        <a:lnTo>
                          <a:pt x="7" y="157"/>
                        </a:lnTo>
                        <a:lnTo>
                          <a:pt x="0" y="166"/>
                        </a:lnTo>
                        <a:lnTo>
                          <a:pt x="13" y="184"/>
                        </a:lnTo>
                        <a:lnTo>
                          <a:pt x="13" y="194"/>
                        </a:lnTo>
                        <a:lnTo>
                          <a:pt x="21" y="207"/>
                        </a:lnTo>
                        <a:lnTo>
                          <a:pt x="31" y="204"/>
                        </a:lnTo>
                        <a:lnTo>
                          <a:pt x="47" y="214"/>
                        </a:lnTo>
                        <a:lnTo>
                          <a:pt x="56" y="229"/>
                        </a:lnTo>
                        <a:lnTo>
                          <a:pt x="89" y="239"/>
                        </a:lnTo>
                        <a:lnTo>
                          <a:pt x="101" y="252"/>
                        </a:lnTo>
                        <a:lnTo>
                          <a:pt x="115" y="244"/>
                        </a:lnTo>
                        <a:lnTo>
                          <a:pt x="135" y="231"/>
                        </a:lnTo>
                        <a:lnTo>
                          <a:pt x="218" y="277"/>
                        </a:lnTo>
                        <a:lnTo>
                          <a:pt x="302" y="321"/>
                        </a:lnTo>
                        <a:lnTo>
                          <a:pt x="302" y="312"/>
                        </a:lnTo>
                        <a:lnTo>
                          <a:pt x="326" y="312"/>
                        </a:lnTo>
                        <a:lnTo>
                          <a:pt x="324" y="264"/>
                        </a:lnTo>
                        <a:lnTo>
                          <a:pt x="320" y="177"/>
                        </a:lnTo>
                        <a:lnTo>
                          <a:pt x="316" y="92"/>
                        </a:lnTo>
                        <a:lnTo>
                          <a:pt x="308" y="73"/>
                        </a:lnTo>
                        <a:lnTo>
                          <a:pt x="312" y="58"/>
                        </a:lnTo>
                        <a:lnTo>
                          <a:pt x="308" y="49"/>
                        </a:lnTo>
                        <a:lnTo>
                          <a:pt x="315" y="38"/>
                        </a:lnTo>
                        <a:lnTo>
                          <a:pt x="315" y="3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91F0F59-EFF0-4CE9-9988-C552708E6E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65937" y="5564188"/>
                    <a:ext cx="74612" cy="74613"/>
                  </a:xfrm>
                  <a:custGeom>
                    <a:avLst/>
                    <a:gdLst>
                      <a:gd name="T0" fmla="*/ 20 w 47"/>
                      <a:gd name="T1" fmla="*/ 45 h 47"/>
                      <a:gd name="T2" fmla="*/ 25 w 47"/>
                      <a:gd name="T3" fmla="*/ 37 h 47"/>
                      <a:gd name="T4" fmla="*/ 36 w 47"/>
                      <a:gd name="T5" fmla="*/ 34 h 47"/>
                      <a:gd name="T6" fmla="*/ 41 w 47"/>
                      <a:gd name="T7" fmla="*/ 26 h 47"/>
                      <a:gd name="T8" fmla="*/ 47 w 47"/>
                      <a:gd name="T9" fmla="*/ 14 h 47"/>
                      <a:gd name="T10" fmla="*/ 41 w 47"/>
                      <a:gd name="T11" fmla="*/ 7 h 47"/>
                      <a:gd name="T12" fmla="*/ 32 w 47"/>
                      <a:gd name="T13" fmla="*/ 0 h 47"/>
                      <a:gd name="T14" fmla="*/ 23 w 47"/>
                      <a:gd name="T15" fmla="*/ 5 h 47"/>
                      <a:gd name="T16" fmla="*/ 11 w 47"/>
                      <a:gd name="T17" fmla="*/ 14 h 47"/>
                      <a:gd name="T18" fmla="*/ 0 w 47"/>
                      <a:gd name="T19" fmla="*/ 29 h 47"/>
                      <a:gd name="T20" fmla="*/ 13 w 47"/>
                      <a:gd name="T21" fmla="*/ 47 h 47"/>
                      <a:gd name="T22" fmla="*/ 20 w 47"/>
                      <a:gd name="T23" fmla="*/ 45 h 47"/>
                      <a:gd name="T24" fmla="*/ 20 w 47"/>
                      <a:gd name="T25" fmla="*/ 45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" h="47">
                        <a:moveTo>
                          <a:pt x="20" y="45"/>
                        </a:moveTo>
                        <a:lnTo>
                          <a:pt x="25" y="37"/>
                        </a:lnTo>
                        <a:lnTo>
                          <a:pt x="36" y="34"/>
                        </a:lnTo>
                        <a:lnTo>
                          <a:pt x="41" y="26"/>
                        </a:lnTo>
                        <a:lnTo>
                          <a:pt x="47" y="14"/>
                        </a:lnTo>
                        <a:lnTo>
                          <a:pt x="41" y="7"/>
                        </a:lnTo>
                        <a:lnTo>
                          <a:pt x="32" y="0"/>
                        </a:lnTo>
                        <a:lnTo>
                          <a:pt x="23" y="5"/>
                        </a:lnTo>
                        <a:lnTo>
                          <a:pt x="11" y="14"/>
                        </a:lnTo>
                        <a:lnTo>
                          <a:pt x="0" y="29"/>
                        </a:lnTo>
                        <a:lnTo>
                          <a:pt x="13" y="47"/>
                        </a:lnTo>
                        <a:lnTo>
                          <a:pt x="20" y="45"/>
                        </a:lnTo>
                        <a:lnTo>
                          <a:pt x="20" y="4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936B161-8E1F-F74E-6FF3-F8C80596A2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5125" y="3133726"/>
                    <a:ext cx="520700" cy="541338"/>
                  </a:xfrm>
                  <a:custGeom>
                    <a:avLst/>
                    <a:gdLst>
                      <a:gd name="T0" fmla="*/ 299 w 328"/>
                      <a:gd name="T1" fmla="*/ 14 h 341"/>
                      <a:gd name="T2" fmla="*/ 260 w 328"/>
                      <a:gd name="T3" fmla="*/ 10 h 341"/>
                      <a:gd name="T4" fmla="*/ 234 w 328"/>
                      <a:gd name="T5" fmla="*/ 0 h 341"/>
                      <a:gd name="T6" fmla="*/ 213 w 328"/>
                      <a:gd name="T7" fmla="*/ 40 h 341"/>
                      <a:gd name="T8" fmla="*/ 178 w 328"/>
                      <a:gd name="T9" fmla="*/ 60 h 341"/>
                      <a:gd name="T10" fmla="*/ 161 w 328"/>
                      <a:gd name="T11" fmla="*/ 89 h 341"/>
                      <a:gd name="T12" fmla="*/ 157 w 328"/>
                      <a:gd name="T13" fmla="*/ 139 h 341"/>
                      <a:gd name="T14" fmla="*/ 130 w 328"/>
                      <a:gd name="T15" fmla="*/ 165 h 341"/>
                      <a:gd name="T16" fmla="*/ 95 w 328"/>
                      <a:gd name="T17" fmla="*/ 184 h 341"/>
                      <a:gd name="T18" fmla="*/ 83 w 328"/>
                      <a:gd name="T19" fmla="*/ 193 h 341"/>
                      <a:gd name="T20" fmla="*/ 56 w 328"/>
                      <a:gd name="T21" fmla="*/ 226 h 341"/>
                      <a:gd name="T22" fmla="*/ 48 w 328"/>
                      <a:gd name="T23" fmla="*/ 254 h 341"/>
                      <a:gd name="T24" fmla="*/ 35 w 328"/>
                      <a:gd name="T25" fmla="*/ 271 h 341"/>
                      <a:gd name="T26" fmla="*/ 15 w 328"/>
                      <a:gd name="T27" fmla="*/ 303 h 341"/>
                      <a:gd name="T28" fmla="*/ 10 w 328"/>
                      <a:gd name="T29" fmla="*/ 324 h 341"/>
                      <a:gd name="T30" fmla="*/ 0 w 328"/>
                      <a:gd name="T31" fmla="*/ 341 h 341"/>
                      <a:gd name="T32" fmla="*/ 47 w 328"/>
                      <a:gd name="T33" fmla="*/ 340 h 341"/>
                      <a:gd name="T34" fmla="*/ 58 w 328"/>
                      <a:gd name="T35" fmla="*/ 320 h 341"/>
                      <a:gd name="T36" fmla="*/ 95 w 328"/>
                      <a:gd name="T37" fmla="*/ 261 h 341"/>
                      <a:gd name="T38" fmla="*/ 111 w 328"/>
                      <a:gd name="T39" fmla="*/ 229 h 341"/>
                      <a:gd name="T40" fmla="*/ 136 w 328"/>
                      <a:gd name="T41" fmla="*/ 209 h 341"/>
                      <a:gd name="T42" fmla="*/ 153 w 328"/>
                      <a:gd name="T43" fmla="*/ 212 h 341"/>
                      <a:gd name="T44" fmla="*/ 172 w 328"/>
                      <a:gd name="T45" fmla="*/ 205 h 341"/>
                      <a:gd name="T46" fmla="*/ 171 w 328"/>
                      <a:gd name="T47" fmla="*/ 193 h 341"/>
                      <a:gd name="T48" fmla="*/ 175 w 328"/>
                      <a:gd name="T49" fmla="*/ 165 h 341"/>
                      <a:gd name="T50" fmla="*/ 228 w 328"/>
                      <a:gd name="T51" fmla="*/ 144 h 341"/>
                      <a:gd name="T52" fmla="*/ 252 w 328"/>
                      <a:gd name="T53" fmla="*/ 125 h 341"/>
                      <a:gd name="T54" fmla="*/ 277 w 328"/>
                      <a:gd name="T55" fmla="*/ 99 h 341"/>
                      <a:gd name="T56" fmla="*/ 298 w 328"/>
                      <a:gd name="T57" fmla="*/ 87 h 341"/>
                      <a:gd name="T58" fmla="*/ 328 w 328"/>
                      <a:gd name="T59" fmla="*/ 74 h 341"/>
                      <a:gd name="T60" fmla="*/ 316 w 328"/>
                      <a:gd name="T61" fmla="*/ 45 h 341"/>
                      <a:gd name="T62" fmla="*/ 307 w 328"/>
                      <a:gd name="T63" fmla="*/ 15 h 3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28" h="341">
                        <a:moveTo>
                          <a:pt x="307" y="15"/>
                        </a:moveTo>
                        <a:lnTo>
                          <a:pt x="299" y="14"/>
                        </a:lnTo>
                        <a:lnTo>
                          <a:pt x="279" y="9"/>
                        </a:lnTo>
                        <a:lnTo>
                          <a:pt x="260" y="10"/>
                        </a:lnTo>
                        <a:lnTo>
                          <a:pt x="248" y="0"/>
                        </a:lnTo>
                        <a:lnTo>
                          <a:pt x="234" y="0"/>
                        </a:lnTo>
                        <a:lnTo>
                          <a:pt x="226" y="15"/>
                        </a:lnTo>
                        <a:lnTo>
                          <a:pt x="213" y="40"/>
                        </a:lnTo>
                        <a:lnTo>
                          <a:pt x="198" y="49"/>
                        </a:lnTo>
                        <a:lnTo>
                          <a:pt x="178" y="60"/>
                        </a:lnTo>
                        <a:lnTo>
                          <a:pt x="165" y="76"/>
                        </a:lnTo>
                        <a:lnTo>
                          <a:pt x="161" y="89"/>
                        </a:lnTo>
                        <a:lnTo>
                          <a:pt x="153" y="109"/>
                        </a:lnTo>
                        <a:lnTo>
                          <a:pt x="157" y="139"/>
                        </a:lnTo>
                        <a:lnTo>
                          <a:pt x="140" y="158"/>
                        </a:lnTo>
                        <a:lnTo>
                          <a:pt x="130" y="165"/>
                        </a:lnTo>
                        <a:lnTo>
                          <a:pt x="113" y="181"/>
                        </a:lnTo>
                        <a:lnTo>
                          <a:pt x="95" y="184"/>
                        </a:lnTo>
                        <a:lnTo>
                          <a:pt x="84" y="193"/>
                        </a:lnTo>
                        <a:lnTo>
                          <a:pt x="83" y="193"/>
                        </a:lnTo>
                        <a:lnTo>
                          <a:pt x="70" y="217"/>
                        </a:lnTo>
                        <a:lnTo>
                          <a:pt x="56" y="226"/>
                        </a:lnTo>
                        <a:lnTo>
                          <a:pt x="49" y="241"/>
                        </a:lnTo>
                        <a:lnTo>
                          <a:pt x="48" y="254"/>
                        </a:lnTo>
                        <a:lnTo>
                          <a:pt x="41" y="268"/>
                        </a:lnTo>
                        <a:lnTo>
                          <a:pt x="35" y="271"/>
                        </a:lnTo>
                        <a:lnTo>
                          <a:pt x="23" y="286"/>
                        </a:lnTo>
                        <a:lnTo>
                          <a:pt x="15" y="303"/>
                        </a:lnTo>
                        <a:lnTo>
                          <a:pt x="17" y="312"/>
                        </a:lnTo>
                        <a:lnTo>
                          <a:pt x="10" y="324"/>
                        </a:lnTo>
                        <a:lnTo>
                          <a:pt x="1" y="330"/>
                        </a:lnTo>
                        <a:lnTo>
                          <a:pt x="0" y="341"/>
                        </a:lnTo>
                        <a:lnTo>
                          <a:pt x="0" y="341"/>
                        </a:lnTo>
                        <a:lnTo>
                          <a:pt x="47" y="340"/>
                        </a:lnTo>
                        <a:lnTo>
                          <a:pt x="50" y="330"/>
                        </a:lnTo>
                        <a:lnTo>
                          <a:pt x="58" y="320"/>
                        </a:lnTo>
                        <a:lnTo>
                          <a:pt x="66" y="287"/>
                        </a:lnTo>
                        <a:lnTo>
                          <a:pt x="95" y="261"/>
                        </a:lnTo>
                        <a:lnTo>
                          <a:pt x="105" y="231"/>
                        </a:lnTo>
                        <a:lnTo>
                          <a:pt x="111" y="229"/>
                        </a:lnTo>
                        <a:lnTo>
                          <a:pt x="119" y="211"/>
                        </a:lnTo>
                        <a:lnTo>
                          <a:pt x="136" y="209"/>
                        </a:lnTo>
                        <a:lnTo>
                          <a:pt x="143" y="212"/>
                        </a:lnTo>
                        <a:lnTo>
                          <a:pt x="153" y="212"/>
                        </a:lnTo>
                        <a:lnTo>
                          <a:pt x="159" y="206"/>
                        </a:lnTo>
                        <a:lnTo>
                          <a:pt x="172" y="205"/>
                        </a:lnTo>
                        <a:lnTo>
                          <a:pt x="171" y="193"/>
                        </a:lnTo>
                        <a:lnTo>
                          <a:pt x="171" y="193"/>
                        </a:lnTo>
                        <a:lnTo>
                          <a:pt x="174" y="193"/>
                        </a:lnTo>
                        <a:lnTo>
                          <a:pt x="175" y="165"/>
                        </a:lnTo>
                        <a:lnTo>
                          <a:pt x="208" y="147"/>
                        </a:lnTo>
                        <a:lnTo>
                          <a:pt x="228" y="144"/>
                        </a:lnTo>
                        <a:lnTo>
                          <a:pt x="245" y="137"/>
                        </a:lnTo>
                        <a:lnTo>
                          <a:pt x="252" y="125"/>
                        </a:lnTo>
                        <a:lnTo>
                          <a:pt x="276" y="115"/>
                        </a:lnTo>
                        <a:lnTo>
                          <a:pt x="277" y="99"/>
                        </a:lnTo>
                        <a:lnTo>
                          <a:pt x="289" y="97"/>
                        </a:lnTo>
                        <a:lnTo>
                          <a:pt x="298" y="87"/>
                        </a:lnTo>
                        <a:lnTo>
                          <a:pt x="324" y="84"/>
                        </a:lnTo>
                        <a:lnTo>
                          <a:pt x="328" y="74"/>
                        </a:lnTo>
                        <a:lnTo>
                          <a:pt x="322" y="69"/>
                        </a:lnTo>
                        <a:lnTo>
                          <a:pt x="316" y="45"/>
                        </a:lnTo>
                        <a:lnTo>
                          <a:pt x="315" y="30"/>
                        </a:lnTo>
                        <a:lnTo>
                          <a:pt x="307" y="15"/>
                        </a:lnTo>
                        <a:lnTo>
                          <a:pt x="307" y="1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0A54466-B3CB-CB24-6407-7D3DB28C53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0450" y="4937126"/>
                    <a:ext cx="255587" cy="511175"/>
                  </a:xfrm>
                  <a:custGeom>
                    <a:avLst/>
                    <a:gdLst>
                      <a:gd name="T0" fmla="*/ 154 w 161"/>
                      <a:gd name="T1" fmla="*/ 36 h 322"/>
                      <a:gd name="T2" fmla="*/ 150 w 161"/>
                      <a:gd name="T3" fmla="*/ 21 h 322"/>
                      <a:gd name="T4" fmla="*/ 145 w 161"/>
                      <a:gd name="T5" fmla="*/ 10 h 322"/>
                      <a:gd name="T6" fmla="*/ 139 w 161"/>
                      <a:gd name="T7" fmla="*/ 0 h 322"/>
                      <a:gd name="T8" fmla="*/ 131 w 161"/>
                      <a:gd name="T9" fmla="*/ 10 h 322"/>
                      <a:gd name="T10" fmla="*/ 129 w 161"/>
                      <a:gd name="T11" fmla="*/ 25 h 322"/>
                      <a:gd name="T12" fmla="*/ 117 w 161"/>
                      <a:gd name="T13" fmla="*/ 42 h 322"/>
                      <a:gd name="T14" fmla="*/ 109 w 161"/>
                      <a:gd name="T15" fmla="*/ 38 h 322"/>
                      <a:gd name="T16" fmla="*/ 111 w 161"/>
                      <a:gd name="T17" fmla="*/ 49 h 322"/>
                      <a:gd name="T18" fmla="*/ 104 w 161"/>
                      <a:gd name="T19" fmla="*/ 61 h 322"/>
                      <a:gd name="T20" fmla="*/ 86 w 161"/>
                      <a:gd name="T21" fmla="*/ 76 h 322"/>
                      <a:gd name="T22" fmla="*/ 73 w 161"/>
                      <a:gd name="T23" fmla="*/ 89 h 322"/>
                      <a:gd name="T24" fmla="*/ 65 w 161"/>
                      <a:gd name="T25" fmla="*/ 89 h 322"/>
                      <a:gd name="T26" fmla="*/ 56 w 161"/>
                      <a:gd name="T27" fmla="*/ 93 h 322"/>
                      <a:gd name="T28" fmla="*/ 45 w 161"/>
                      <a:gd name="T29" fmla="*/ 98 h 322"/>
                      <a:gd name="T30" fmla="*/ 34 w 161"/>
                      <a:gd name="T31" fmla="*/ 99 h 322"/>
                      <a:gd name="T32" fmla="*/ 30 w 161"/>
                      <a:gd name="T33" fmla="*/ 115 h 322"/>
                      <a:gd name="T34" fmla="*/ 23 w 161"/>
                      <a:gd name="T35" fmla="*/ 128 h 322"/>
                      <a:gd name="T36" fmla="*/ 23 w 161"/>
                      <a:gd name="T37" fmla="*/ 149 h 322"/>
                      <a:gd name="T38" fmla="*/ 26 w 161"/>
                      <a:gd name="T39" fmla="*/ 164 h 322"/>
                      <a:gd name="T40" fmla="*/ 30 w 161"/>
                      <a:gd name="T41" fmla="*/ 176 h 322"/>
                      <a:gd name="T42" fmla="*/ 26 w 161"/>
                      <a:gd name="T43" fmla="*/ 191 h 322"/>
                      <a:gd name="T44" fmla="*/ 16 w 161"/>
                      <a:gd name="T45" fmla="*/ 209 h 322"/>
                      <a:gd name="T46" fmla="*/ 15 w 161"/>
                      <a:gd name="T47" fmla="*/ 217 h 322"/>
                      <a:gd name="T48" fmla="*/ 6 w 161"/>
                      <a:gd name="T49" fmla="*/ 221 h 322"/>
                      <a:gd name="T50" fmla="*/ 0 w 161"/>
                      <a:gd name="T51" fmla="*/ 238 h 322"/>
                      <a:gd name="T52" fmla="*/ 1 w 161"/>
                      <a:gd name="T53" fmla="*/ 255 h 322"/>
                      <a:gd name="T54" fmla="*/ 8 w 161"/>
                      <a:gd name="T55" fmla="*/ 274 h 322"/>
                      <a:gd name="T56" fmla="*/ 7 w 161"/>
                      <a:gd name="T57" fmla="*/ 295 h 322"/>
                      <a:gd name="T58" fmla="*/ 12 w 161"/>
                      <a:gd name="T59" fmla="*/ 307 h 322"/>
                      <a:gd name="T60" fmla="*/ 27 w 161"/>
                      <a:gd name="T61" fmla="*/ 317 h 322"/>
                      <a:gd name="T62" fmla="*/ 39 w 161"/>
                      <a:gd name="T63" fmla="*/ 322 h 322"/>
                      <a:gd name="T64" fmla="*/ 57 w 161"/>
                      <a:gd name="T65" fmla="*/ 313 h 322"/>
                      <a:gd name="T66" fmla="*/ 74 w 161"/>
                      <a:gd name="T67" fmla="*/ 307 h 322"/>
                      <a:gd name="T68" fmla="*/ 86 w 161"/>
                      <a:gd name="T69" fmla="*/ 279 h 322"/>
                      <a:gd name="T70" fmla="*/ 97 w 161"/>
                      <a:gd name="T71" fmla="*/ 246 h 322"/>
                      <a:gd name="T72" fmla="*/ 112 w 161"/>
                      <a:gd name="T73" fmla="*/ 201 h 322"/>
                      <a:gd name="T74" fmla="*/ 125 w 161"/>
                      <a:gd name="T75" fmla="*/ 168 h 322"/>
                      <a:gd name="T76" fmla="*/ 135 w 161"/>
                      <a:gd name="T77" fmla="*/ 141 h 322"/>
                      <a:gd name="T78" fmla="*/ 138 w 161"/>
                      <a:gd name="T79" fmla="*/ 120 h 322"/>
                      <a:gd name="T80" fmla="*/ 144 w 161"/>
                      <a:gd name="T81" fmla="*/ 115 h 322"/>
                      <a:gd name="T82" fmla="*/ 146 w 161"/>
                      <a:gd name="T83" fmla="*/ 105 h 322"/>
                      <a:gd name="T84" fmla="*/ 143 w 161"/>
                      <a:gd name="T85" fmla="*/ 87 h 322"/>
                      <a:gd name="T86" fmla="*/ 148 w 161"/>
                      <a:gd name="T87" fmla="*/ 80 h 322"/>
                      <a:gd name="T88" fmla="*/ 153 w 161"/>
                      <a:gd name="T89" fmla="*/ 94 h 322"/>
                      <a:gd name="T90" fmla="*/ 158 w 161"/>
                      <a:gd name="T91" fmla="*/ 87 h 322"/>
                      <a:gd name="T92" fmla="*/ 161 w 161"/>
                      <a:gd name="T93" fmla="*/ 76 h 322"/>
                      <a:gd name="T94" fmla="*/ 156 w 161"/>
                      <a:gd name="T95" fmla="*/ 64 h 322"/>
                      <a:gd name="T96" fmla="*/ 154 w 161"/>
                      <a:gd name="T97" fmla="*/ 36 h 322"/>
                      <a:gd name="T98" fmla="*/ 154 w 161"/>
                      <a:gd name="T99" fmla="*/ 36 h 3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61" h="322">
                        <a:moveTo>
                          <a:pt x="154" y="36"/>
                        </a:moveTo>
                        <a:lnTo>
                          <a:pt x="150" y="21"/>
                        </a:lnTo>
                        <a:lnTo>
                          <a:pt x="145" y="10"/>
                        </a:lnTo>
                        <a:lnTo>
                          <a:pt x="139" y="0"/>
                        </a:lnTo>
                        <a:lnTo>
                          <a:pt x="131" y="10"/>
                        </a:lnTo>
                        <a:lnTo>
                          <a:pt x="129" y="25"/>
                        </a:lnTo>
                        <a:lnTo>
                          <a:pt x="117" y="42"/>
                        </a:lnTo>
                        <a:lnTo>
                          <a:pt x="109" y="38"/>
                        </a:lnTo>
                        <a:lnTo>
                          <a:pt x="111" y="49"/>
                        </a:lnTo>
                        <a:lnTo>
                          <a:pt x="104" y="61"/>
                        </a:lnTo>
                        <a:lnTo>
                          <a:pt x="86" y="76"/>
                        </a:lnTo>
                        <a:lnTo>
                          <a:pt x="73" y="89"/>
                        </a:lnTo>
                        <a:lnTo>
                          <a:pt x="65" y="89"/>
                        </a:lnTo>
                        <a:lnTo>
                          <a:pt x="56" y="93"/>
                        </a:lnTo>
                        <a:lnTo>
                          <a:pt x="45" y="98"/>
                        </a:lnTo>
                        <a:lnTo>
                          <a:pt x="34" y="99"/>
                        </a:lnTo>
                        <a:lnTo>
                          <a:pt x="30" y="115"/>
                        </a:lnTo>
                        <a:lnTo>
                          <a:pt x="23" y="128"/>
                        </a:lnTo>
                        <a:lnTo>
                          <a:pt x="23" y="149"/>
                        </a:lnTo>
                        <a:lnTo>
                          <a:pt x="26" y="164"/>
                        </a:lnTo>
                        <a:lnTo>
                          <a:pt x="30" y="176"/>
                        </a:lnTo>
                        <a:lnTo>
                          <a:pt x="26" y="191"/>
                        </a:lnTo>
                        <a:lnTo>
                          <a:pt x="16" y="209"/>
                        </a:lnTo>
                        <a:lnTo>
                          <a:pt x="15" y="217"/>
                        </a:lnTo>
                        <a:lnTo>
                          <a:pt x="6" y="221"/>
                        </a:lnTo>
                        <a:lnTo>
                          <a:pt x="0" y="238"/>
                        </a:lnTo>
                        <a:lnTo>
                          <a:pt x="1" y="255"/>
                        </a:lnTo>
                        <a:lnTo>
                          <a:pt x="8" y="274"/>
                        </a:lnTo>
                        <a:lnTo>
                          <a:pt x="7" y="295"/>
                        </a:lnTo>
                        <a:lnTo>
                          <a:pt x="12" y="307"/>
                        </a:lnTo>
                        <a:lnTo>
                          <a:pt x="27" y="317"/>
                        </a:lnTo>
                        <a:lnTo>
                          <a:pt x="39" y="322"/>
                        </a:lnTo>
                        <a:lnTo>
                          <a:pt x="57" y="313"/>
                        </a:lnTo>
                        <a:lnTo>
                          <a:pt x="74" y="307"/>
                        </a:lnTo>
                        <a:lnTo>
                          <a:pt x="86" y="279"/>
                        </a:lnTo>
                        <a:lnTo>
                          <a:pt x="97" y="246"/>
                        </a:lnTo>
                        <a:lnTo>
                          <a:pt x="112" y="201"/>
                        </a:lnTo>
                        <a:lnTo>
                          <a:pt x="125" y="168"/>
                        </a:lnTo>
                        <a:lnTo>
                          <a:pt x="135" y="141"/>
                        </a:lnTo>
                        <a:lnTo>
                          <a:pt x="138" y="120"/>
                        </a:lnTo>
                        <a:lnTo>
                          <a:pt x="144" y="115"/>
                        </a:lnTo>
                        <a:lnTo>
                          <a:pt x="146" y="105"/>
                        </a:lnTo>
                        <a:lnTo>
                          <a:pt x="143" y="87"/>
                        </a:lnTo>
                        <a:lnTo>
                          <a:pt x="148" y="80"/>
                        </a:lnTo>
                        <a:lnTo>
                          <a:pt x="153" y="94"/>
                        </a:lnTo>
                        <a:lnTo>
                          <a:pt x="158" y="87"/>
                        </a:lnTo>
                        <a:lnTo>
                          <a:pt x="161" y="76"/>
                        </a:lnTo>
                        <a:lnTo>
                          <a:pt x="156" y="64"/>
                        </a:lnTo>
                        <a:lnTo>
                          <a:pt x="154" y="36"/>
                        </a:lnTo>
                        <a:lnTo>
                          <a:pt x="154" y="3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504975A-6FBD-7C78-19A6-7A00C0FA10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99112" y="3540126"/>
                    <a:ext cx="542925" cy="561975"/>
                  </a:xfrm>
                  <a:custGeom>
                    <a:avLst/>
                    <a:gdLst>
                      <a:gd name="T0" fmla="*/ 319 w 342"/>
                      <a:gd name="T1" fmla="*/ 141 h 354"/>
                      <a:gd name="T2" fmla="*/ 309 w 342"/>
                      <a:gd name="T3" fmla="*/ 122 h 354"/>
                      <a:gd name="T4" fmla="*/ 291 w 342"/>
                      <a:gd name="T5" fmla="*/ 104 h 354"/>
                      <a:gd name="T6" fmla="*/ 153 w 342"/>
                      <a:gd name="T7" fmla="*/ 0 h 354"/>
                      <a:gd name="T8" fmla="*/ 130 w 342"/>
                      <a:gd name="T9" fmla="*/ 103 h 354"/>
                      <a:gd name="T10" fmla="*/ 143 w 342"/>
                      <a:gd name="T11" fmla="*/ 209 h 354"/>
                      <a:gd name="T12" fmla="*/ 55 w 342"/>
                      <a:gd name="T13" fmla="*/ 225 h 354"/>
                      <a:gd name="T14" fmla="*/ 43 w 342"/>
                      <a:gd name="T15" fmla="*/ 229 h 354"/>
                      <a:gd name="T16" fmla="*/ 17 w 342"/>
                      <a:gd name="T17" fmla="*/ 227 h 354"/>
                      <a:gd name="T18" fmla="*/ 7 w 342"/>
                      <a:gd name="T19" fmla="*/ 242 h 354"/>
                      <a:gd name="T20" fmla="*/ 0 w 342"/>
                      <a:gd name="T21" fmla="*/ 261 h 354"/>
                      <a:gd name="T22" fmla="*/ 13 w 342"/>
                      <a:gd name="T23" fmla="*/ 282 h 354"/>
                      <a:gd name="T24" fmla="*/ 13 w 342"/>
                      <a:gd name="T25" fmla="*/ 298 h 354"/>
                      <a:gd name="T26" fmla="*/ 17 w 342"/>
                      <a:gd name="T27" fmla="*/ 307 h 354"/>
                      <a:gd name="T28" fmla="*/ 27 w 342"/>
                      <a:gd name="T29" fmla="*/ 305 h 354"/>
                      <a:gd name="T30" fmla="*/ 41 w 342"/>
                      <a:gd name="T31" fmla="*/ 312 h 354"/>
                      <a:gd name="T32" fmla="*/ 54 w 342"/>
                      <a:gd name="T33" fmla="*/ 304 h 354"/>
                      <a:gd name="T34" fmla="*/ 63 w 342"/>
                      <a:gd name="T35" fmla="*/ 302 h 354"/>
                      <a:gd name="T36" fmla="*/ 70 w 342"/>
                      <a:gd name="T37" fmla="*/ 313 h 354"/>
                      <a:gd name="T38" fmla="*/ 74 w 342"/>
                      <a:gd name="T39" fmla="*/ 329 h 354"/>
                      <a:gd name="T40" fmla="*/ 78 w 342"/>
                      <a:gd name="T41" fmla="*/ 335 h 354"/>
                      <a:gd name="T42" fmla="*/ 79 w 342"/>
                      <a:gd name="T43" fmla="*/ 345 h 354"/>
                      <a:gd name="T44" fmla="*/ 88 w 342"/>
                      <a:gd name="T45" fmla="*/ 349 h 354"/>
                      <a:gd name="T46" fmla="*/ 111 w 342"/>
                      <a:gd name="T47" fmla="*/ 353 h 354"/>
                      <a:gd name="T48" fmla="*/ 118 w 342"/>
                      <a:gd name="T49" fmla="*/ 347 h 354"/>
                      <a:gd name="T50" fmla="*/ 127 w 342"/>
                      <a:gd name="T51" fmla="*/ 354 h 354"/>
                      <a:gd name="T52" fmla="*/ 140 w 342"/>
                      <a:gd name="T53" fmla="*/ 348 h 354"/>
                      <a:gd name="T54" fmla="*/ 145 w 342"/>
                      <a:gd name="T55" fmla="*/ 324 h 354"/>
                      <a:gd name="T56" fmla="*/ 161 w 342"/>
                      <a:gd name="T57" fmla="*/ 296 h 354"/>
                      <a:gd name="T58" fmla="*/ 170 w 342"/>
                      <a:gd name="T59" fmla="*/ 274 h 354"/>
                      <a:gd name="T60" fmla="*/ 189 w 342"/>
                      <a:gd name="T61" fmla="*/ 272 h 354"/>
                      <a:gd name="T62" fmla="*/ 208 w 342"/>
                      <a:gd name="T63" fmla="*/ 255 h 354"/>
                      <a:gd name="T64" fmla="*/ 231 w 342"/>
                      <a:gd name="T65" fmla="*/ 239 h 354"/>
                      <a:gd name="T66" fmla="*/ 248 w 342"/>
                      <a:gd name="T67" fmla="*/ 240 h 354"/>
                      <a:gd name="T68" fmla="*/ 275 w 342"/>
                      <a:gd name="T69" fmla="*/ 239 h 354"/>
                      <a:gd name="T70" fmla="*/ 310 w 342"/>
                      <a:gd name="T71" fmla="*/ 227 h 354"/>
                      <a:gd name="T72" fmla="*/ 331 w 342"/>
                      <a:gd name="T73" fmla="*/ 210 h 354"/>
                      <a:gd name="T74" fmla="*/ 341 w 342"/>
                      <a:gd name="T75" fmla="*/ 139 h 3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342" h="354">
                        <a:moveTo>
                          <a:pt x="341" y="139"/>
                        </a:moveTo>
                        <a:lnTo>
                          <a:pt x="319" y="141"/>
                        </a:lnTo>
                        <a:lnTo>
                          <a:pt x="318" y="127"/>
                        </a:lnTo>
                        <a:lnTo>
                          <a:pt x="309" y="122"/>
                        </a:lnTo>
                        <a:lnTo>
                          <a:pt x="295" y="115"/>
                        </a:lnTo>
                        <a:lnTo>
                          <a:pt x="291" y="104"/>
                        </a:lnTo>
                        <a:lnTo>
                          <a:pt x="222" y="53"/>
                        </a:lnTo>
                        <a:lnTo>
                          <a:pt x="153" y="0"/>
                        </a:lnTo>
                        <a:lnTo>
                          <a:pt x="122" y="1"/>
                        </a:lnTo>
                        <a:lnTo>
                          <a:pt x="130" y="103"/>
                        </a:lnTo>
                        <a:lnTo>
                          <a:pt x="140" y="206"/>
                        </a:lnTo>
                        <a:lnTo>
                          <a:pt x="143" y="209"/>
                        </a:lnTo>
                        <a:lnTo>
                          <a:pt x="139" y="225"/>
                        </a:lnTo>
                        <a:lnTo>
                          <a:pt x="55" y="225"/>
                        </a:lnTo>
                        <a:lnTo>
                          <a:pt x="52" y="231"/>
                        </a:lnTo>
                        <a:lnTo>
                          <a:pt x="43" y="229"/>
                        </a:lnTo>
                        <a:lnTo>
                          <a:pt x="32" y="235"/>
                        </a:lnTo>
                        <a:lnTo>
                          <a:pt x="17" y="227"/>
                        </a:lnTo>
                        <a:lnTo>
                          <a:pt x="11" y="228"/>
                        </a:lnTo>
                        <a:lnTo>
                          <a:pt x="7" y="242"/>
                        </a:lnTo>
                        <a:lnTo>
                          <a:pt x="0" y="247"/>
                        </a:lnTo>
                        <a:lnTo>
                          <a:pt x="0" y="261"/>
                        </a:lnTo>
                        <a:lnTo>
                          <a:pt x="5" y="275"/>
                        </a:lnTo>
                        <a:lnTo>
                          <a:pt x="13" y="282"/>
                        </a:lnTo>
                        <a:lnTo>
                          <a:pt x="14" y="291"/>
                        </a:lnTo>
                        <a:lnTo>
                          <a:pt x="13" y="298"/>
                        </a:lnTo>
                        <a:lnTo>
                          <a:pt x="14" y="307"/>
                        </a:lnTo>
                        <a:lnTo>
                          <a:pt x="17" y="307"/>
                        </a:lnTo>
                        <a:lnTo>
                          <a:pt x="23" y="304"/>
                        </a:lnTo>
                        <a:lnTo>
                          <a:pt x="27" y="305"/>
                        </a:lnTo>
                        <a:lnTo>
                          <a:pt x="32" y="310"/>
                        </a:lnTo>
                        <a:lnTo>
                          <a:pt x="41" y="312"/>
                        </a:lnTo>
                        <a:lnTo>
                          <a:pt x="47" y="308"/>
                        </a:lnTo>
                        <a:lnTo>
                          <a:pt x="54" y="304"/>
                        </a:lnTo>
                        <a:lnTo>
                          <a:pt x="58" y="301"/>
                        </a:lnTo>
                        <a:lnTo>
                          <a:pt x="63" y="302"/>
                        </a:lnTo>
                        <a:lnTo>
                          <a:pt x="68" y="307"/>
                        </a:lnTo>
                        <a:lnTo>
                          <a:pt x="70" y="313"/>
                        </a:lnTo>
                        <a:lnTo>
                          <a:pt x="79" y="324"/>
                        </a:lnTo>
                        <a:lnTo>
                          <a:pt x="74" y="329"/>
                        </a:lnTo>
                        <a:lnTo>
                          <a:pt x="73" y="338"/>
                        </a:lnTo>
                        <a:lnTo>
                          <a:pt x="78" y="335"/>
                        </a:lnTo>
                        <a:lnTo>
                          <a:pt x="81" y="338"/>
                        </a:lnTo>
                        <a:lnTo>
                          <a:pt x="79" y="345"/>
                        </a:lnTo>
                        <a:lnTo>
                          <a:pt x="85" y="352"/>
                        </a:lnTo>
                        <a:lnTo>
                          <a:pt x="88" y="349"/>
                        </a:lnTo>
                        <a:lnTo>
                          <a:pt x="94" y="352"/>
                        </a:lnTo>
                        <a:lnTo>
                          <a:pt x="111" y="353"/>
                        </a:lnTo>
                        <a:lnTo>
                          <a:pt x="114" y="346"/>
                        </a:lnTo>
                        <a:lnTo>
                          <a:pt x="118" y="347"/>
                        </a:lnTo>
                        <a:lnTo>
                          <a:pt x="124" y="344"/>
                        </a:lnTo>
                        <a:lnTo>
                          <a:pt x="127" y="354"/>
                        </a:lnTo>
                        <a:lnTo>
                          <a:pt x="132" y="351"/>
                        </a:lnTo>
                        <a:lnTo>
                          <a:pt x="140" y="348"/>
                        </a:lnTo>
                        <a:lnTo>
                          <a:pt x="139" y="334"/>
                        </a:lnTo>
                        <a:lnTo>
                          <a:pt x="145" y="324"/>
                        </a:lnTo>
                        <a:lnTo>
                          <a:pt x="144" y="315"/>
                        </a:lnTo>
                        <a:lnTo>
                          <a:pt x="161" y="296"/>
                        </a:lnTo>
                        <a:lnTo>
                          <a:pt x="164" y="280"/>
                        </a:lnTo>
                        <a:lnTo>
                          <a:pt x="170" y="274"/>
                        </a:lnTo>
                        <a:lnTo>
                          <a:pt x="180" y="277"/>
                        </a:lnTo>
                        <a:lnTo>
                          <a:pt x="189" y="272"/>
                        </a:lnTo>
                        <a:lnTo>
                          <a:pt x="192" y="267"/>
                        </a:lnTo>
                        <a:lnTo>
                          <a:pt x="208" y="255"/>
                        </a:lnTo>
                        <a:lnTo>
                          <a:pt x="211" y="248"/>
                        </a:lnTo>
                        <a:lnTo>
                          <a:pt x="231" y="239"/>
                        </a:lnTo>
                        <a:lnTo>
                          <a:pt x="242" y="235"/>
                        </a:lnTo>
                        <a:lnTo>
                          <a:pt x="248" y="240"/>
                        </a:lnTo>
                        <a:lnTo>
                          <a:pt x="261" y="240"/>
                        </a:lnTo>
                        <a:lnTo>
                          <a:pt x="275" y="239"/>
                        </a:lnTo>
                        <a:lnTo>
                          <a:pt x="282" y="230"/>
                        </a:lnTo>
                        <a:lnTo>
                          <a:pt x="310" y="227"/>
                        </a:lnTo>
                        <a:lnTo>
                          <a:pt x="329" y="224"/>
                        </a:lnTo>
                        <a:lnTo>
                          <a:pt x="331" y="210"/>
                        </a:lnTo>
                        <a:lnTo>
                          <a:pt x="342" y="194"/>
                        </a:lnTo>
                        <a:lnTo>
                          <a:pt x="341" y="139"/>
                        </a:lnTo>
                        <a:lnTo>
                          <a:pt x="341" y="13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E2C3F83-7773-FF3E-7612-01CC5CE34B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7700" y="4872038"/>
                    <a:ext cx="349250" cy="619125"/>
                  </a:xfrm>
                  <a:custGeom>
                    <a:avLst/>
                    <a:gdLst>
                      <a:gd name="T0" fmla="*/ 215 w 220"/>
                      <a:gd name="T1" fmla="*/ 0 h 390"/>
                      <a:gd name="T2" fmla="*/ 215 w 220"/>
                      <a:gd name="T3" fmla="*/ 0 h 390"/>
                      <a:gd name="T4" fmla="*/ 174 w 220"/>
                      <a:gd name="T5" fmla="*/ 23 h 390"/>
                      <a:gd name="T6" fmla="*/ 154 w 220"/>
                      <a:gd name="T7" fmla="*/ 30 h 390"/>
                      <a:gd name="T8" fmla="*/ 134 w 220"/>
                      <a:gd name="T9" fmla="*/ 34 h 390"/>
                      <a:gd name="T10" fmla="*/ 102 w 220"/>
                      <a:gd name="T11" fmla="*/ 28 h 390"/>
                      <a:gd name="T12" fmla="*/ 98 w 220"/>
                      <a:gd name="T13" fmla="*/ 77 h 390"/>
                      <a:gd name="T14" fmla="*/ 106 w 220"/>
                      <a:gd name="T15" fmla="*/ 85 h 390"/>
                      <a:gd name="T16" fmla="*/ 115 w 220"/>
                      <a:gd name="T17" fmla="*/ 133 h 390"/>
                      <a:gd name="T18" fmla="*/ 98 w 220"/>
                      <a:gd name="T19" fmla="*/ 154 h 390"/>
                      <a:gd name="T20" fmla="*/ 85 w 220"/>
                      <a:gd name="T21" fmla="*/ 122 h 390"/>
                      <a:gd name="T22" fmla="*/ 89 w 220"/>
                      <a:gd name="T23" fmla="*/ 102 h 390"/>
                      <a:gd name="T24" fmla="*/ 75 w 220"/>
                      <a:gd name="T25" fmla="*/ 98 h 390"/>
                      <a:gd name="T26" fmla="*/ 0 w 220"/>
                      <a:gd name="T27" fmla="*/ 106 h 390"/>
                      <a:gd name="T28" fmla="*/ 2 w 220"/>
                      <a:gd name="T29" fmla="*/ 133 h 390"/>
                      <a:gd name="T30" fmla="*/ 29 w 220"/>
                      <a:gd name="T31" fmla="*/ 137 h 390"/>
                      <a:gd name="T32" fmla="*/ 43 w 220"/>
                      <a:gd name="T33" fmla="*/ 145 h 390"/>
                      <a:gd name="T34" fmla="*/ 52 w 220"/>
                      <a:gd name="T35" fmla="*/ 182 h 390"/>
                      <a:gd name="T36" fmla="*/ 46 w 220"/>
                      <a:gd name="T37" fmla="*/ 217 h 390"/>
                      <a:gd name="T38" fmla="*/ 46 w 220"/>
                      <a:gd name="T39" fmla="*/ 237 h 390"/>
                      <a:gd name="T40" fmla="*/ 36 w 220"/>
                      <a:gd name="T41" fmla="*/ 257 h 390"/>
                      <a:gd name="T42" fmla="*/ 21 w 220"/>
                      <a:gd name="T43" fmla="*/ 317 h 390"/>
                      <a:gd name="T44" fmla="*/ 19 w 220"/>
                      <a:gd name="T45" fmla="*/ 360 h 390"/>
                      <a:gd name="T46" fmla="*/ 23 w 220"/>
                      <a:gd name="T47" fmla="*/ 380 h 390"/>
                      <a:gd name="T48" fmla="*/ 40 w 220"/>
                      <a:gd name="T49" fmla="*/ 390 h 390"/>
                      <a:gd name="T50" fmla="*/ 37 w 220"/>
                      <a:gd name="T51" fmla="*/ 376 h 390"/>
                      <a:gd name="T52" fmla="*/ 46 w 220"/>
                      <a:gd name="T53" fmla="*/ 358 h 390"/>
                      <a:gd name="T54" fmla="*/ 89 w 220"/>
                      <a:gd name="T55" fmla="*/ 337 h 390"/>
                      <a:gd name="T56" fmla="*/ 102 w 220"/>
                      <a:gd name="T57" fmla="*/ 318 h 390"/>
                      <a:gd name="T58" fmla="*/ 101 w 220"/>
                      <a:gd name="T59" fmla="*/ 303 h 390"/>
                      <a:gd name="T60" fmla="*/ 99 w 220"/>
                      <a:gd name="T61" fmla="*/ 281 h 390"/>
                      <a:gd name="T62" fmla="*/ 96 w 220"/>
                      <a:gd name="T63" fmla="*/ 260 h 390"/>
                      <a:gd name="T64" fmla="*/ 89 w 220"/>
                      <a:gd name="T65" fmla="*/ 225 h 390"/>
                      <a:gd name="T66" fmla="*/ 114 w 220"/>
                      <a:gd name="T67" fmla="*/ 203 h 390"/>
                      <a:gd name="T68" fmla="*/ 146 w 220"/>
                      <a:gd name="T69" fmla="*/ 173 h 390"/>
                      <a:gd name="T70" fmla="*/ 190 w 220"/>
                      <a:gd name="T71" fmla="*/ 152 h 390"/>
                      <a:gd name="T72" fmla="*/ 213 w 220"/>
                      <a:gd name="T73" fmla="*/ 121 h 390"/>
                      <a:gd name="T74" fmla="*/ 216 w 220"/>
                      <a:gd name="T75" fmla="*/ 92 h 390"/>
                      <a:gd name="T76" fmla="*/ 216 w 220"/>
                      <a:gd name="T77" fmla="*/ 34 h 390"/>
                      <a:gd name="T78" fmla="*/ 217 w 220"/>
                      <a:gd name="T79" fmla="*/ 11 h 3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220" h="390">
                        <a:moveTo>
                          <a:pt x="217" y="11"/>
                        </a:moveTo>
                        <a:lnTo>
                          <a:pt x="215" y="0"/>
                        </a:lnTo>
                        <a:lnTo>
                          <a:pt x="215" y="0"/>
                        </a:lnTo>
                        <a:lnTo>
                          <a:pt x="215" y="0"/>
                        </a:lnTo>
                        <a:lnTo>
                          <a:pt x="197" y="14"/>
                        </a:lnTo>
                        <a:lnTo>
                          <a:pt x="174" y="23"/>
                        </a:lnTo>
                        <a:lnTo>
                          <a:pt x="161" y="23"/>
                        </a:lnTo>
                        <a:lnTo>
                          <a:pt x="154" y="30"/>
                        </a:lnTo>
                        <a:lnTo>
                          <a:pt x="139" y="31"/>
                        </a:lnTo>
                        <a:lnTo>
                          <a:pt x="134" y="34"/>
                        </a:lnTo>
                        <a:lnTo>
                          <a:pt x="109" y="27"/>
                        </a:lnTo>
                        <a:lnTo>
                          <a:pt x="102" y="28"/>
                        </a:lnTo>
                        <a:lnTo>
                          <a:pt x="95" y="50"/>
                        </a:lnTo>
                        <a:lnTo>
                          <a:pt x="98" y="77"/>
                        </a:lnTo>
                        <a:lnTo>
                          <a:pt x="99" y="77"/>
                        </a:lnTo>
                        <a:lnTo>
                          <a:pt x="106" y="85"/>
                        </a:lnTo>
                        <a:lnTo>
                          <a:pt x="115" y="102"/>
                        </a:lnTo>
                        <a:lnTo>
                          <a:pt x="115" y="133"/>
                        </a:lnTo>
                        <a:lnTo>
                          <a:pt x="105" y="137"/>
                        </a:lnTo>
                        <a:lnTo>
                          <a:pt x="98" y="154"/>
                        </a:lnTo>
                        <a:lnTo>
                          <a:pt x="86" y="139"/>
                        </a:lnTo>
                        <a:lnTo>
                          <a:pt x="85" y="122"/>
                        </a:lnTo>
                        <a:lnTo>
                          <a:pt x="89" y="112"/>
                        </a:lnTo>
                        <a:lnTo>
                          <a:pt x="89" y="102"/>
                        </a:lnTo>
                        <a:lnTo>
                          <a:pt x="81" y="96"/>
                        </a:lnTo>
                        <a:lnTo>
                          <a:pt x="75" y="98"/>
                        </a:lnTo>
                        <a:lnTo>
                          <a:pt x="63" y="87"/>
                        </a:lnTo>
                        <a:lnTo>
                          <a:pt x="0" y="106"/>
                        </a:lnTo>
                        <a:lnTo>
                          <a:pt x="1" y="123"/>
                        </a:lnTo>
                        <a:lnTo>
                          <a:pt x="2" y="133"/>
                        </a:lnTo>
                        <a:lnTo>
                          <a:pt x="19" y="132"/>
                        </a:lnTo>
                        <a:lnTo>
                          <a:pt x="29" y="137"/>
                        </a:lnTo>
                        <a:lnTo>
                          <a:pt x="33" y="143"/>
                        </a:lnTo>
                        <a:lnTo>
                          <a:pt x="43" y="145"/>
                        </a:lnTo>
                        <a:lnTo>
                          <a:pt x="53" y="152"/>
                        </a:lnTo>
                        <a:lnTo>
                          <a:pt x="52" y="182"/>
                        </a:lnTo>
                        <a:lnTo>
                          <a:pt x="47" y="199"/>
                        </a:lnTo>
                        <a:lnTo>
                          <a:pt x="46" y="217"/>
                        </a:lnTo>
                        <a:lnTo>
                          <a:pt x="48" y="223"/>
                        </a:lnTo>
                        <a:lnTo>
                          <a:pt x="46" y="237"/>
                        </a:lnTo>
                        <a:lnTo>
                          <a:pt x="42" y="240"/>
                        </a:lnTo>
                        <a:lnTo>
                          <a:pt x="36" y="257"/>
                        </a:lnTo>
                        <a:lnTo>
                          <a:pt x="13" y="284"/>
                        </a:lnTo>
                        <a:lnTo>
                          <a:pt x="21" y="317"/>
                        </a:lnTo>
                        <a:lnTo>
                          <a:pt x="25" y="334"/>
                        </a:lnTo>
                        <a:lnTo>
                          <a:pt x="19" y="360"/>
                        </a:lnTo>
                        <a:lnTo>
                          <a:pt x="21" y="369"/>
                        </a:lnTo>
                        <a:lnTo>
                          <a:pt x="23" y="380"/>
                        </a:lnTo>
                        <a:lnTo>
                          <a:pt x="25" y="390"/>
                        </a:lnTo>
                        <a:lnTo>
                          <a:pt x="40" y="390"/>
                        </a:lnTo>
                        <a:lnTo>
                          <a:pt x="43" y="378"/>
                        </a:lnTo>
                        <a:lnTo>
                          <a:pt x="37" y="376"/>
                        </a:lnTo>
                        <a:lnTo>
                          <a:pt x="36" y="367"/>
                        </a:lnTo>
                        <a:lnTo>
                          <a:pt x="46" y="358"/>
                        </a:lnTo>
                        <a:lnTo>
                          <a:pt x="72" y="344"/>
                        </a:lnTo>
                        <a:lnTo>
                          <a:pt x="89" y="337"/>
                        </a:lnTo>
                        <a:lnTo>
                          <a:pt x="98" y="328"/>
                        </a:lnTo>
                        <a:lnTo>
                          <a:pt x="102" y="318"/>
                        </a:lnTo>
                        <a:lnTo>
                          <a:pt x="97" y="315"/>
                        </a:lnTo>
                        <a:lnTo>
                          <a:pt x="101" y="303"/>
                        </a:lnTo>
                        <a:lnTo>
                          <a:pt x="103" y="280"/>
                        </a:lnTo>
                        <a:lnTo>
                          <a:pt x="99" y="281"/>
                        </a:lnTo>
                        <a:lnTo>
                          <a:pt x="99" y="273"/>
                        </a:lnTo>
                        <a:lnTo>
                          <a:pt x="96" y="260"/>
                        </a:lnTo>
                        <a:lnTo>
                          <a:pt x="87" y="242"/>
                        </a:lnTo>
                        <a:lnTo>
                          <a:pt x="89" y="225"/>
                        </a:lnTo>
                        <a:lnTo>
                          <a:pt x="98" y="219"/>
                        </a:lnTo>
                        <a:lnTo>
                          <a:pt x="114" y="203"/>
                        </a:lnTo>
                        <a:lnTo>
                          <a:pt x="122" y="199"/>
                        </a:lnTo>
                        <a:lnTo>
                          <a:pt x="146" y="173"/>
                        </a:lnTo>
                        <a:lnTo>
                          <a:pt x="171" y="161"/>
                        </a:lnTo>
                        <a:lnTo>
                          <a:pt x="190" y="152"/>
                        </a:lnTo>
                        <a:lnTo>
                          <a:pt x="204" y="137"/>
                        </a:lnTo>
                        <a:lnTo>
                          <a:pt x="213" y="121"/>
                        </a:lnTo>
                        <a:lnTo>
                          <a:pt x="220" y="104"/>
                        </a:lnTo>
                        <a:lnTo>
                          <a:pt x="216" y="92"/>
                        </a:lnTo>
                        <a:lnTo>
                          <a:pt x="217" y="55"/>
                        </a:lnTo>
                        <a:lnTo>
                          <a:pt x="216" y="34"/>
                        </a:lnTo>
                        <a:lnTo>
                          <a:pt x="217" y="11"/>
                        </a:lnTo>
                        <a:lnTo>
                          <a:pt x="217" y="1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90E0D48-BF7D-4FD0-C19B-5317A1C247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449638"/>
                    <a:ext cx="398462" cy="482600"/>
                  </a:xfrm>
                  <a:custGeom>
                    <a:avLst/>
                    <a:gdLst>
                      <a:gd name="T0" fmla="*/ 251 w 251"/>
                      <a:gd name="T1" fmla="*/ 57 h 304"/>
                      <a:gd name="T2" fmla="*/ 175 w 251"/>
                      <a:gd name="T3" fmla="*/ 0 h 304"/>
                      <a:gd name="T4" fmla="*/ 174 w 251"/>
                      <a:gd name="T5" fmla="*/ 36 h 304"/>
                      <a:gd name="T6" fmla="*/ 108 w 251"/>
                      <a:gd name="T7" fmla="*/ 35 h 304"/>
                      <a:gd name="T8" fmla="*/ 107 w 251"/>
                      <a:gd name="T9" fmla="*/ 96 h 304"/>
                      <a:gd name="T10" fmla="*/ 87 w 251"/>
                      <a:gd name="T11" fmla="*/ 98 h 304"/>
                      <a:gd name="T12" fmla="*/ 82 w 251"/>
                      <a:gd name="T13" fmla="*/ 110 h 304"/>
                      <a:gd name="T14" fmla="*/ 85 w 251"/>
                      <a:gd name="T15" fmla="*/ 144 h 304"/>
                      <a:gd name="T16" fmla="*/ 5 w 251"/>
                      <a:gd name="T17" fmla="*/ 144 h 304"/>
                      <a:gd name="T18" fmla="*/ 0 w 251"/>
                      <a:gd name="T19" fmla="*/ 152 h 304"/>
                      <a:gd name="T20" fmla="*/ 11 w 251"/>
                      <a:gd name="T21" fmla="*/ 162 h 304"/>
                      <a:gd name="T22" fmla="*/ 16 w 251"/>
                      <a:gd name="T23" fmla="*/ 173 h 304"/>
                      <a:gd name="T24" fmla="*/ 13 w 251"/>
                      <a:gd name="T25" fmla="*/ 185 h 304"/>
                      <a:gd name="T26" fmla="*/ 15 w 251"/>
                      <a:gd name="T27" fmla="*/ 198 h 304"/>
                      <a:gd name="T28" fmla="*/ 17 w 251"/>
                      <a:gd name="T29" fmla="*/ 221 h 304"/>
                      <a:gd name="T30" fmla="*/ 14 w 251"/>
                      <a:gd name="T31" fmla="*/ 243 h 304"/>
                      <a:gd name="T32" fmla="*/ 8 w 251"/>
                      <a:gd name="T33" fmla="*/ 254 h 304"/>
                      <a:gd name="T34" fmla="*/ 10 w 251"/>
                      <a:gd name="T35" fmla="*/ 268 h 304"/>
                      <a:gd name="T36" fmla="*/ 17 w 251"/>
                      <a:gd name="T37" fmla="*/ 260 h 304"/>
                      <a:gd name="T38" fmla="*/ 27 w 251"/>
                      <a:gd name="T39" fmla="*/ 262 h 304"/>
                      <a:gd name="T40" fmla="*/ 38 w 251"/>
                      <a:gd name="T41" fmla="*/ 256 h 304"/>
                      <a:gd name="T42" fmla="*/ 49 w 251"/>
                      <a:gd name="T43" fmla="*/ 256 h 304"/>
                      <a:gd name="T44" fmla="*/ 59 w 251"/>
                      <a:gd name="T45" fmla="*/ 264 h 304"/>
                      <a:gd name="T46" fmla="*/ 72 w 251"/>
                      <a:gd name="T47" fmla="*/ 269 h 304"/>
                      <a:gd name="T48" fmla="*/ 84 w 251"/>
                      <a:gd name="T49" fmla="*/ 287 h 304"/>
                      <a:gd name="T50" fmla="*/ 98 w 251"/>
                      <a:gd name="T51" fmla="*/ 304 h 304"/>
                      <a:gd name="T52" fmla="*/ 105 w 251"/>
                      <a:gd name="T53" fmla="*/ 299 h 304"/>
                      <a:gd name="T54" fmla="*/ 109 w 251"/>
                      <a:gd name="T55" fmla="*/ 285 h 304"/>
                      <a:gd name="T56" fmla="*/ 115 w 251"/>
                      <a:gd name="T57" fmla="*/ 284 h 304"/>
                      <a:gd name="T58" fmla="*/ 130 w 251"/>
                      <a:gd name="T59" fmla="*/ 292 h 304"/>
                      <a:gd name="T60" fmla="*/ 141 w 251"/>
                      <a:gd name="T61" fmla="*/ 286 h 304"/>
                      <a:gd name="T62" fmla="*/ 150 w 251"/>
                      <a:gd name="T63" fmla="*/ 288 h 304"/>
                      <a:gd name="T64" fmla="*/ 153 w 251"/>
                      <a:gd name="T65" fmla="*/ 282 h 304"/>
                      <a:gd name="T66" fmla="*/ 237 w 251"/>
                      <a:gd name="T67" fmla="*/ 282 h 304"/>
                      <a:gd name="T68" fmla="*/ 241 w 251"/>
                      <a:gd name="T69" fmla="*/ 266 h 304"/>
                      <a:gd name="T70" fmla="*/ 238 w 251"/>
                      <a:gd name="T71" fmla="*/ 263 h 304"/>
                      <a:gd name="T72" fmla="*/ 228 w 251"/>
                      <a:gd name="T73" fmla="*/ 160 h 304"/>
                      <a:gd name="T74" fmla="*/ 220 w 251"/>
                      <a:gd name="T75" fmla="*/ 58 h 304"/>
                      <a:gd name="T76" fmla="*/ 251 w 251"/>
                      <a:gd name="T77" fmla="*/ 57 h 304"/>
                      <a:gd name="T78" fmla="*/ 251 w 251"/>
                      <a:gd name="T79" fmla="*/ 57 h 3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251" h="304">
                        <a:moveTo>
                          <a:pt x="251" y="57"/>
                        </a:moveTo>
                        <a:lnTo>
                          <a:pt x="175" y="0"/>
                        </a:lnTo>
                        <a:lnTo>
                          <a:pt x="174" y="36"/>
                        </a:lnTo>
                        <a:lnTo>
                          <a:pt x="108" y="35"/>
                        </a:lnTo>
                        <a:lnTo>
                          <a:pt x="107" y="96"/>
                        </a:lnTo>
                        <a:lnTo>
                          <a:pt x="87" y="98"/>
                        </a:lnTo>
                        <a:lnTo>
                          <a:pt x="82" y="110"/>
                        </a:lnTo>
                        <a:lnTo>
                          <a:pt x="85" y="144"/>
                        </a:lnTo>
                        <a:lnTo>
                          <a:pt x="5" y="144"/>
                        </a:lnTo>
                        <a:lnTo>
                          <a:pt x="0" y="152"/>
                        </a:lnTo>
                        <a:lnTo>
                          <a:pt x="11" y="162"/>
                        </a:lnTo>
                        <a:lnTo>
                          <a:pt x="16" y="173"/>
                        </a:lnTo>
                        <a:lnTo>
                          <a:pt x="13" y="185"/>
                        </a:lnTo>
                        <a:lnTo>
                          <a:pt x="15" y="198"/>
                        </a:lnTo>
                        <a:lnTo>
                          <a:pt x="17" y="221"/>
                        </a:lnTo>
                        <a:lnTo>
                          <a:pt x="14" y="243"/>
                        </a:lnTo>
                        <a:lnTo>
                          <a:pt x="8" y="254"/>
                        </a:lnTo>
                        <a:lnTo>
                          <a:pt x="10" y="268"/>
                        </a:lnTo>
                        <a:lnTo>
                          <a:pt x="17" y="260"/>
                        </a:lnTo>
                        <a:lnTo>
                          <a:pt x="27" y="262"/>
                        </a:lnTo>
                        <a:lnTo>
                          <a:pt x="38" y="256"/>
                        </a:lnTo>
                        <a:lnTo>
                          <a:pt x="49" y="256"/>
                        </a:lnTo>
                        <a:lnTo>
                          <a:pt x="59" y="264"/>
                        </a:lnTo>
                        <a:lnTo>
                          <a:pt x="72" y="269"/>
                        </a:lnTo>
                        <a:lnTo>
                          <a:pt x="84" y="287"/>
                        </a:lnTo>
                        <a:lnTo>
                          <a:pt x="98" y="304"/>
                        </a:lnTo>
                        <a:lnTo>
                          <a:pt x="105" y="299"/>
                        </a:lnTo>
                        <a:lnTo>
                          <a:pt x="109" y="285"/>
                        </a:lnTo>
                        <a:lnTo>
                          <a:pt x="115" y="284"/>
                        </a:lnTo>
                        <a:lnTo>
                          <a:pt x="130" y="292"/>
                        </a:lnTo>
                        <a:lnTo>
                          <a:pt x="141" y="286"/>
                        </a:lnTo>
                        <a:lnTo>
                          <a:pt x="150" y="288"/>
                        </a:lnTo>
                        <a:lnTo>
                          <a:pt x="153" y="282"/>
                        </a:lnTo>
                        <a:lnTo>
                          <a:pt x="237" y="282"/>
                        </a:lnTo>
                        <a:lnTo>
                          <a:pt x="241" y="266"/>
                        </a:lnTo>
                        <a:lnTo>
                          <a:pt x="238" y="263"/>
                        </a:lnTo>
                        <a:lnTo>
                          <a:pt x="228" y="160"/>
                        </a:lnTo>
                        <a:lnTo>
                          <a:pt x="220" y="58"/>
                        </a:lnTo>
                        <a:lnTo>
                          <a:pt x="251" y="57"/>
                        </a:lnTo>
                        <a:lnTo>
                          <a:pt x="251" y="5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62327C5-3427-B9CA-E3FE-19656B197F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81837" y="4832351"/>
                    <a:ext cx="98425" cy="284163"/>
                  </a:xfrm>
                  <a:custGeom>
                    <a:avLst/>
                    <a:gdLst>
                      <a:gd name="T0" fmla="*/ 38 w 62"/>
                      <a:gd name="T1" fmla="*/ 114 h 179"/>
                      <a:gd name="T2" fmla="*/ 38 w 62"/>
                      <a:gd name="T3" fmla="*/ 105 h 179"/>
                      <a:gd name="T4" fmla="*/ 34 w 62"/>
                      <a:gd name="T5" fmla="*/ 98 h 179"/>
                      <a:gd name="T6" fmla="*/ 35 w 62"/>
                      <a:gd name="T7" fmla="*/ 87 h 179"/>
                      <a:gd name="T8" fmla="*/ 29 w 62"/>
                      <a:gd name="T9" fmla="*/ 70 h 179"/>
                      <a:gd name="T10" fmla="*/ 36 w 62"/>
                      <a:gd name="T11" fmla="*/ 57 h 179"/>
                      <a:gd name="T12" fmla="*/ 35 w 62"/>
                      <a:gd name="T13" fmla="*/ 28 h 179"/>
                      <a:gd name="T14" fmla="*/ 28 w 62"/>
                      <a:gd name="T15" fmla="*/ 13 h 179"/>
                      <a:gd name="T16" fmla="*/ 28 w 62"/>
                      <a:gd name="T17" fmla="*/ 10 h 179"/>
                      <a:gd name="T18" fmla="*/ 28 w 62"/>
                      <a:gd name="T19" fmla="*/ 10 h 179"/>
                      <a:gd name="T20" fmla="*/ 24 w 62"/>
                      <a:gd name="T21" fmla="*/ 3 h 179"/>
                      <a:gd name="T22" fmla="*/ 4 w 62"/>
                      <a:gd name="T23" fmla="*/ 0 h 179"/>
                      <a:gd name="T24" fmla="*/ 14 w 62"/>
                      <a:gd name="T25" fmla="*/ 10 h 179"/>
                      <a:gd name="T26" fmla="*/ 19 w 62"/>
                      <a:gd name="T27" fmla="*/ 30 h 179"/>
                      <a:gd name="T28" fmla="*/ 15 w 62"/>
                      <a:gd name="T29" fmla="*/ 37 h 179"/>
                      <a:gd name="T30" fmla="*/ 10 w 62"/>
                      <a:gd name="T31" fmla="*/ 56 h 179"/>
                      <a:gd name="T32" fmla="*/ 13 w 62"/>
                      <a:gd name="T33" fmla="*/ 75 h 179"/>
                      <a:gd name="T34" fmla="*/ 7 w 62"/>
                      <a:gd name="T35" fmla="*/ 84 h 179"/>
                      <a:gd name="T36" fmla="*/ 0 w 62"/>
                      <a:gd name="T37" fmla="*/ 106 h 179"/>
                      <a:gd name="T38" fmla="*/ 10 w 62"/>
                      <a:gd name="T39" fmla="*/ 112 h 179"/>
                      <a:gd name="T40" fmla="*/ 22 w 62"/>
                      <a:gd name="T41" fmla="*/ 123 h 179"/>
                      <a:gd name="T42" fmla="*/ 28 w 62"/>
                      <a:gd name="T43" fmla="*/ 121 h 179"/>
                      <a:gd name="T44" fmla="*/ 36 w 62"/>
                      <a:gd name="T45" fmla="*/ 127 h 179"/>
                      <a:gd name="T46" fmla="*/ 36 w 62"/>
                      <a:gd name="T47" fmla="*/ 137 h 179"/>
                      <a:gd name="T48" fmla="*/ 32 w 62"/>
                      <a:gd name="T49" fmla="*/ 147 h 179"/>
                      <a:gd name="T50" fmla="*/ 33 w 62"/>
                      <a:gd name="T51" fmla="*/ 164 h 179"/>
                      <a:gd name="T52" fmla="*/ 45 w 62"/>
                      <a:gd name="T53" fmla="*/ 179 h 179"/>
                      <a:gd name="T54" fmla="*/ 52 w 62"/>
                      <a:gd name="T55" fmla="*/ 162 h 179"/>
                      <a:gd name="T56" fmla="*/ 62 w 62"/>
                      <a:gd name="T57" fmla="*/ 158 h 179"/>
                      <a:gd name="T58" fmla="*/ 62 w 62"/>
                      <a:gd name="T59" fmla="*/ 127 h 179"/>
                      <a:gd name="T60" fmla="*/ 53 w 62"/>
                      <a:gd name="T61" fmla="*/ 110 h 179"/>
                      <a:gd name="T62" fmla="*/ 46 w 62"/>
                      <a:gd name="T63" fmla="*/ 102 h 179"/>
                      <a:gd name="T64" fmla="*/ 45 w 62"/>
                      <a:gd name="T65" fmla="*/ 102 h 179"/>
                      <a:gd name="T66" fmla="*/ 45 w 62"/>
                      <a:gd name="T67" fmla="*/ 105 h 179"/>
                      <a:gd name="T68" fmla="*/ 49 w 62"/>
                      <a:gd name="T69" fmla="*/ 106 h 179"/>
                      <a:gd name="T70" fmla="*/ 52 w 62"/>
                      <a:gd name="T71" fmla="*/ 119 h 179"/>
                      <a:gd name="T72" fmla="*/ 52 w 62"/>
                      <a:gd name="T73" fmla="*/ 122 h 179"/>
                      <a:gd name="T74" fmla="*/ 45 w 62"/>
                      <a:gd name="T75" fmla="*/ 113 h 179"/>
                      <a:gd name="T76" fmla="*/ 41 w 62"/>
                      <a:gd name="T77" fmla="*/ 119 h 179"/>
                      <a:gd name="T78" fmla="*/ 38 w 62"/>
                      <a:gd name="T79" fmla="*/ 114 h 179"/>
                      <a:gd name="T80" fmla="*/ 38 w 62"/>
                      <a:gd name="T81" fmla="*/ 114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2" h="179">
                        <a:moveTo>
                          <a:pt x="38" y="114"/>
                        </a:moveTo>
                        <a:lnTo>
                          <a:pt x="38" y="105"/>
                        </a:lnTo>
                        <a:lnTo>
                          <a:pt x="34" y="98"/>
                        </a:lnTo>
                        <a:lnTo>
                          <a:pt x="35" y="87"/>
                        </a:lnTo>
                        <a:lnTo>
                          <a:pt x="29" y="70"/>
                        </a:lnTo>
                        <a:lnTo>
                          <a:pt x="36" y="57"/>
                        </a:lnTo>
                        <a:lnTo>
                          <a:pt x="35" y="28"/>
                        </a:lnTo>
                        <a:lnTo>
                          <a:pt x="28" y="13"/>
                        </a:lnTo>
                        <a:lnTo>
                          <a:pt x="28" y="10"/>
                        </a:lnTo>
                        <a:lnTo>
                          <a:pt x="28" y="10"/>
                        </a:lnTo>
                        <a:lnTo>
                          <a:pt x="24" y="3"/>
                        </a:lnTo>
                        <a:lnTo>
                          <a:pt x="4" y="0"/>
                        </a:lnTo>
                        <a:lnTo>
                          <a:pt x="14" y="10"/>
                        </a:lnTo>
                        <a:lnTo>
                          <a:pt x="19" y="30"/>
                        </a:lnTo>
                        <a:lnTo>
                          <a:pt x="15" y="37"/>
                        </a:lnTo>
                        <a:lnTo>
                          <a:pt x="10" y="56"/>
                        </a:lnTo>
                        <a:lnTo>
                          <a:pt x="13" y="75"/>
                        </a:lnTo>
                        <a:lnTo>
                          <a:pt x="7" y="84"/>
                        </a:lnTo>
                        <a:lnTo>
                          <a:pt x="0" y="106"/>
                        </a:lnTo>
                        <a:lnTo>
                          <a:pt x="10" y="112"/>
                        </a:lnTo>
                        <a:lnTo>
                          <a:pt x="22" y="123"/>
                        </a:lnTo>
                        <a:lnTo>
                          <a:pt x="28" y="121"/>
                        </a:lnTo>
                        <a:lnTo>
                          <a:pt x="36" y="127"/>
                        </a:lnTo>
                        <a:lnTo>
                          <a:pt x="36" y="137"/>
                        </a:lnTo>
                        <a:lnTo>
                          <a:pt x="32" y="147"/>
                        </a:lnTo>
                        <a:lnTo>
                          <a:pt x="33" y="164"/>
                        </a:lnTo>
                        <a:lnTo>
                          <a:pt x="45" y="179"/>
                        </a:lnTo>
                        <a:lnTo>
                          <a:pt x="52" y="162"/>
                        </a:lnTo>
                        <a:lnTo>
                          <a:pt x="62" y="158"/>
                        </a:lnTo>
                        <a:lnTo>
                          <a:pt x="62" y="127"/>
                        </a:lnTo>
                        <a:lnTo>
                          <a:pt x="53" y="110"/>
                        </a:lnTo>
                        <a:lnTo>
                          <a:pt x="46" y="102"/>
                        </a:lnTo>
                        <a:lnTo>
                          <a:pt x="45" y="102"/>
                        </a:lnTo>
                        <a:lnTo>
                          <a:pt x="45" y="105"/>
                        </a:lnTo>
                        <a:lnTo>
                          <a:pt x="49" y="106"/>
                        </a:lnTo>
                        <a:lnTo>
                          <a:pt x="52" y="119"/>
                        </a:lnTo>
                        <a:lnTo>
                          <a:pt x="52" y="122"/>
                        </a:lnTo>
                        <a:lnTo>
                          <a:pt x="45" y="113"/>
                        </a:lnTo>
                        <a:lnTo>
                          <a:pt x="41" y="119"/>
                        </a:lnTo>
                        <a:lnTo>
                          <a:pt x="38" y="114"/>
                        </a:lnTo>
                        <a:lnTo>
                          <a:pt x="38" y="11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E04DD39-317E-F2C4-F14E-E14B027CCE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6512" y="5122863"/>
                    <a:ext cx="439737" cy="455613"/>
                  </a:xfrm>
                  <a:custGeom>
                    <a:avLst/>
                    <a:gdLst>
                      <a:gd name="T0" fmla="*/ 238 w 277"/>
                      <a:gd name="T1" fmla="*/ 14 h 287"/>
                      <a:gd name="T2" fmla="*/ 199 w 277"/>
                      <a:gd name="T3" fmla="*/ 23 h 287"/>
                      <a:gd name="T4" fmla="*/ 150 w 277"/>
                      <a:gd name="T5" fmla="*/ 19 h 287"/>
                      <a:gd name="T6" fmla="*/ 136 w 277"/>
                      <a:gd name="T7" fmla="*/ 8 h 287"/>
                      <a:gd name="T8" fmla="*/ 52 w 277"/>
                      <a:gd name="T9" fmla="*/ 9 h 287"/>
                      <a:gd name="T10" fmla="*/ 48 w 277"/>
                      <a:gd name="T11" fmla="*/ 11 h 287"/>
                      <a:gd name="T12" fmla="*/ 37 w 277"/>
                      <a:gd name="T13" fmla="*/ 0 h 287"/>
                      <a:gd name="T14" fmla="*/ 23 w 277"/>
                      <a:gd name="T15" fmla="*/ 0 h 287"/>
                      <a:gd name="T16" fmla="*/ 10 w 277"/>
                      <a:gd name="T17" fmla="*/ 3 h 287"/>
                      <a:gd name="T18" fmla="*/ 0 w 277"/>
                      <a:gd name="T19" fmla="*/ 8 h 287"/>
                      <a:gd name="T20" fmla="*/ 1 w 277"/>
                      <a:gd name="T21" fmla="*/ 26 h 287"/>
                      <a:gd name="T22" fmla="*/ 18 w 277"/>
                      <a:gd name="T23" fmla="*/ 49 h 287"/>
                      <a:gd name="T24" fmla="*/ 22 w 277"/>
                      <a:gd name="T25" fmla="*/ 64 h 287"/>
                      <a:gd name="T26" fmla="*/ 32 w 277"/>
                      <a:gd name="T27" fmla="*/ 93 h 287"/>
                      <a:gd name="T28" fmla="*/ 42 w 277"/>
                      <a:gd name="T29" fmla="*/ 113 h 287"/>
                      <a:gd name="T30" fmla="*/ 50 w 277"/>
                      <a:gd name="T31" fmla="*/ 122 h 287"/>
                      <a:gd name="T32" fmla="*/ 52 w 277"/>
                      <a:gd name="T33" fmla="*/ 135 h 287"/>
                      <a:gd name="T34" fmla="*/ 52 w 277"/>
                      <a:gd name="T35" fmla="*/ 164 h 287"/>
                      <a:gd name="T36" fmla="*/ 58 w 277"/>
                      <a:gd name="T37" fmla="*/ 200 h 287"/>
                      <a:gd name="T38" fmla="*/ 63 w 277"/>
                      <a:gd name="T39" fmla="*/ 217 h 287"/>
                      <a:gd name="T40" fmla="*/ 66 w 277"/>
                      <a:gd name="T41" fmla="*/ 241 h 287"/>
                      <a:gd name="T42" fmla="*/ 74 w 277"/>
                      <a:gd name="T43" fmla="*/ 258 h 287"/>
                      <a:gd name="T44" fmla="*/ 88 w 277"/>
                      <a:gd name="T45" fmla="*/ 276 h 287"/>
                      <a:gd name="T46" fmla="*/ 98 w 277"/>
                      <a:gd name="T47" fmla="*/ 264 h 287"/>
                      <a:gd name="T48" fmla="*/ 106 w 277"/>
                      <a:gd name="T49" fmla="*/ 270 h 287"/>
                      <a:gd name="T50" fmla="*/ 109 w 277"/>
                      <a:gd name="T51" fmla="*/ 281 h 287"/>
                      <a:gd name="T52" fmla="*/ 118 w 277"/>
                      <a:gd name="T53" fmla="*/ 283 h 287"/>
                      <a:gd name="T54" fmla="*/ 130 w 277"/>
                      <a:gd name="T55" fmla="*/ 287 h 287"/>
                      <a:gd name="T56" fmla="*/ 141 w 277"/>
                      <a:gd name="T57" fmla="*/ 285 h 287"/>
                      <a:gd name="T58" fmla="*/ 160 w 277"/>
                      <a:gd name="T59" fmla="*/ 273 h 287"/>
                      <a:gd name="T60" fmla="*/ 164 w 277"/>
                      <a:gd name="T61" fmla="*/ 186 h 287"/>
                      <a:gd name="T62" fmla="*/ 166 w 277"/>
                      <a:gd name="T63" fmla="*/ 116 h 287"/>
                      <a:gd name="T64" fmla="*/ 186 w 277"/>
                      <a:gd name="T65" fmla="*/ 115 h 287"/>
                      <a:gd name="T66" fmla="*/ 190 w 277"/>
                      <a:gd name="T67" fmla="*/ 31 h 287"/>
                      <a:gd name="T68" fmla="*/ 205 w 277"/>
                      <a:gd name="T69" fmla="*/ 30 h 287"/>
                      <a:gd name="T70" fmla="*/ 237 w 277"/>
                      <a:gd name="T71" fmla="*/ 22 h 287"/>
                      <a:gd name="T72" fmla="*/ 245 w 277"/>
                      <a:gd name="T73" fmla="*/ 31 h 287"/>
                      <a:gd name="T74" fmla="*/ 259 w 277"/>
                      <a:gd name="T75" fmla="*/ 22 h 287"/>
                      <a:gd name="T76" fmla="*/ 264 w 277"/>
                      <a:gd name="T77" fmla="*/ 22 h 287"/>
                      <a:gd name="T78" fmla="*/ 277 w 277"/>
                      <a:gd name="T79" fmla="*/ 17 h 287"/>
                      <a:gd name="T80" fmla="*/ 277 w 277"/>
                      <a:gd name="T81" fmla="*/ 15 h 287"/>
                      <a:gd name="T82" fmla="*/ 268 w 277"/>
                      <a:gd name="T83" fmla="*/ 9 h 287"/>
                      <a:gd name="T84" fmla="*/ 255 w 277"/>
                      <a:gd name="T85" fmla="*/ 8 h 287"/>
                      <a:gd name="T86" fmla="*/ 238 w 277"/>
                      <a:gd name="T87" fmla="*/ 14 h 287"/>
                      <a:gd name="T88" fmla="*/ 238 w 277"/>
                      <a:gd name="T89" fmla="*/ 14 h 2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77" h="287">
                        <a:moveTo>
                          <a:pt x="238" y="14"/>
                        </a:moveTo>
                        <a:lnTo>
                          <a:pt x="199" y="23"/>
                        </a:lnTo>
                        <a:lnTo>
                          <a:pt x="150" y="19"/>
                        </a:lnTo>
                        <a:lnTo>
                          <a:pt x="136" y="8"/>
                        </a:lnTo>
                        <a:lnTo>
                          <a:pt x="52" y="9"/>
                        </a:lnTo>
                        <a:lnTo>
                          <a:pt x="48" y="11"/>
                        </a:lnTo>
                        <a:lnTo>
                          <a:pt x="37" y="0"/>
                        </a:lnTo>
                        <a:lnTo>
                          <a:pt x="23" y="0"/>
                        </a:lnTo>
                        <a:lnTo>
                          <a:pt x="10" y="3"/>
                        </a:lnTo>
                        <a:lnTo>
                          <a:pt x="0" y="8"/>
                        </a:lnTo>
                        <a:lnTo>
                          <a:pt x="1" y="26"/>
                        </a:lnTo>
                        <a:lnTo>
                          <a:pt x="18" y="49"/>
                        </a:lnTo>
                        <a:lnTo>
                          <a:pt x="22" y="64"/>
                        </a:lnTo>
                        <a:lnTo>
                          <a:pt x="32" y="93"/>
                        </a:lnTo>
                        <a:lnTo>
                          <a:pt x="42" y="113"/>
                        </a:lnTo>
                        <a:lnTo>
                          <a:pt x="50" y="122"/>
                        </a:lnTo>
                        <a:lnTo>
                          <a:pt x="52" y="135"/>
                        </a:lnTo>
                        <a:lnTo>
                          <a:pt x="52" y="164"/>
                        </a:lnTo>
                        <a:lnTo>
                          <a:pt x="58" y="200"/>
                        </a:lnTo>
                        <a:lnTo>
                          <a:pt x="63" y="217"/>
                        </a:lnTo>
                        <a:lnTo>
                          <a:pt x="66" y="241"/>
                        </a:lnTo>
                        <a:lnTo>
                          <a:pt x="74" y="258"/>
                        </a:lnTo>
                        <a:lnTo>
                          <a:pt x="88" y="276"/>
                        </a:lnTo>
                        <a:lnTo>
                          <a:pt x="98" y="264"/>
                        </a:lnTo>
                        <a:lnTo>
                          <a:pt x="106" y="270"/>
                        </a:lnTo>
                        <a:lnTo>
                          <a:pt x="109" y="281"/>
                        </a:lnTo>
                        <a:lnTo>
                          <a:pt x="118" y="283"/>
                        </a:lnTo>
                        <a:lnTo>
                          <a:pt x="130" y="287"/>
                        </a:lnTo>
                        <a:lnTo>
                          <a:pt x="141" y="285"/>
                        </a:lnTo>
                        <a:lnTo>
                          <a:pt x="160" y="273"/>
                        </a:lnTo>
                        <a:lnTo>
                          <a:pt x="164" y="186"/>
                        </a:lnTo>
                        <a:lnTo>
                          <a:pt x="166" y="116"/>
                        </a:lnTo>
                        <a:lnTo>
                          <a:pt x="186" y="115"/>
                        </a:lnTo>
                        <a:lnTo>
                          <a:pt x="190" y="31"/>
                        </a:lnTo>
                        <a:lnTo>
                          <a:pt x="205" y="30"/>
                        </a:lnTo>
                        <a:lnTo>
                          <a:pt x="237" y="22"/>
                        </a:lnTo>
                        <a:lnTo>
                          <a:pt x="245" y="31"/>
                        </a:lnTo>
                        <a:lnTo>
                          <a:pt x="259" y="22"/>
                        </a:lnTo>
                        <a:lnTo>
                          <a:pt x="264" y="22"/>
                        </a:lnTo>
                        <a:lnTo>
                          <a:pt x="277" y="17"/>
                        </a:lnTo>
                        <a:lnTo>
                          <a:pt x="277" y="15"/>
                        </a:lnTo>
                        <a:lnTo>
                          <a:pt x="268" y="9"/>
                        </a:lnTo>
                        <a:lnTo>
                          <a:pt x="255" y="8"/>
                        </a:lnTo>
                        <a:lnTo>
                          <a:pt x="238" y="14"/>
                        </a:lnTo>
                        <a:lnTo>
                          <a:pt x="238" y="1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A4F1173-80CE-52EC-2158-82386DFDFF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10275" y="3597276"/>
                    <a:ext cx="511175" cy="446088"/>
                  </a:xfrm>
                  <a:custGeom>
                    <a:avLst/>
                    <a:gdLst>
                      <a:gd name="T0" fmla="*/ 273 w 322"/>
                      <a:gd name="T1" fmla="*/ 10 h 281"/>
                      <a:gd name="T2" fmla="*/ 240 w 322"/>
                      <a:gd name="T3" fmla="*/ 0 h 281"/>
                      <a:gd name="T4" fmla="*/ 171 w 322"/>
                      <a:gd name="T5" fmla="*/ 46 h 281"/>
                      <a:gd name="T6" fmla="*/ 111 w 322"/>
                      <a:gd name="T7" fmla="*/ 92 h 281"/>
                      <a:gd name="T8" fmla="*/ 82 w 322"/>
                      <a:gd name="T9" fmla="*/ 103 h 281"/>
                      <a:gd name="T10" fmla="*/ 83 w 322"/>
                      <a:gd name="T11" fmla="*/ 158 h 281"/>
                      <a:gd name="T12" fmla="*/ 72 w 322"/>
                      <a:gd name="T13" fmla="*/ 174 h 281"/>
                      <a:gd name="T14" fmla="*/ 70 w 322"/>
                      <a:gd name="T15" fmla="*/ 188 h 281"/>
                      <a:gd name="T16" fmla="*/ 51 w 322"/>
                      <a:gd name="T17" fmla="*/ 191 h 281"/>
                      <a:gd name="T18" fmla="*/ 23 w 322"/>
                      <a:gd name="T19" fmla="*/ 194 h 281"/>
                      <a:gd name="T20" fmla="*/ 16 w 322"/>
                      <a:gd name="T21" fmla="*/ 203 h 281"/>
                      <a:gd name="T22" fmla="*/ 2 w 322"/>
                      <a:gd name="T23" fmla="*/ 204 h 281"/>
                      <a:gd name="T24" fmla="*/ 0 w 322"/>
                      <a:gd name="T25" fmla="*/ 215 h 281"/>
                      <a:gd name="T26" fmla="*/ 3 w 322"/>
                      <a:gd name="T27" fmla="*/ 226 h 281"/>
                      <a:gd name="T28" fmla="*/ 15 w 322"/>
                      <a:gd name="T29" fmla="*/ 241 h 281"/>
                      <a:gd name="T30" fmla="*/ 16 w 322"/>
                      <a:gd name="T31" fmla="*/ 253 h 281"/>
                      <a:gd name="T32" fmla="*/ 39 w 322"/>
                      <a:gd name="T33" fmla="*/ 258 h 281"/>
                      <a:gd name="T34" fmla="*/ 39 w 322"/>
                      <a:gd name="T35" fmla="*/ 274 h 281"/>
                      <a:gd name="T36" fmla="*/ 46 w 322"/>
                      <a:gd name="T37" fmla="*/ 267 h 281"/>
                      <a:gd name="T38" fmla="*/ 53 w 322"/>
                      <a:gd name="T39" fmla="*/ 267 h 281"/>
                      <a:gd name="T40" fmla="*/ 70 w 322"/>
                      <a:gd name="T41" fmla="*/ 281 h 281"/>
                      <a:gd name="T42" fmla="*/ 71 w 322"/>
                      <a:gd name="T43" fmla="*/ 260 h 281"/>
                      <a:gd name="T44" fmla="*/ 77 w 322"/>
                      <a:gd name="T45" fmla="*/ 250 h 281"/>
                      <a:gd name="T46" fmla="*/ 79 w 322"/>
                      <a:gd name="T47" fmla="*/ 236 h 281"/>
                      <a:gd name="T48" fmla="*/ 85 w 322"/>
                      <a:gd name="T49" fmla="*/ 232 h 281"/>
                      <a:gd name="T50" fmla="*/ 107 w 322"/>
                      <a:gd name="T51" fmla="*/ 229 h 281"/>
                      <a:gd name="T52" fmla="*/ 128 w 322"/>
                      <a:gd name="T53" fmla="*/ 237 h 281"/>
                      <a:gd name="T54" fmla="*/ 136 w 322"/>
                      <a:gd name="T55" fmla="*/ 246 h 281"/>
                      <a:gd name="T56" fmla="*/ 147 w 322"/>
                      <a:gd name="T57" fmla="*/ 246 h 281"/>
                      <a:gd name="T58" fmla="*/ 157 w 322"/>
                      <a:gd name="T59" fmla="*/ 241 h 281"/>
                      <a:gd name="T60" fmla="*/ 182 w 322"/>
                      <a:gd name="T61" fmla="*/ 253 h 281"/>
                      <a:gd name="T62" fmla="*/ 192 w 322"/>
                      <a:gd name="T63" fmla="*/ 253 h 281"/>
                      <a:gd name="T64" fmla="*/ 205 w 322"/>
                      <a:gd name="T65" fmla="*/ 243 h 281"/>
                      <a:gd name="T66" fmla="*/ 218 w 322"/>
                      <a:gd name="T67" fmla="*/ 244 h 281"/>
                      <a:gd name="T68" fmla="*/ 223 w 322"/>
                      <a:gd name="T69" fmla="*/ 240 h 281"/>
                      <a:gd name="T70" fmla="*/ 234 w 322"/>
                      <a:gd name="T71" fmla="*/ 242 h 281"/>
                      <a:gd name="T72" fmla="*/ 250 w 322"/>
                      <a:gd name="T73" fmla="*/ 248 h 281"/>
                      <a:gd name="T74" fmla="*/ 266 w 322"/>
                      <a:gd name="T75" fmla="*/ 235 h 281"/>
                      <a:gd name="T76" fmla="*/ 272 w 322"/>
                      <a:gd name="T77" fmla="*/ 236 h 281"/>
                      <a:gd name="T78" fmla="*/ 286 w 322"/>
                      <a:gd name="T79" fmla="*/ 262 h 281"/>
                      <a:gd name="T80" fmla="*/ 289 w 322"/>
                      <a:gd name="T81" fmla="*/ 261 h 281"/>
                      <a:gd name="T82" fmla="*/ 290 w 322"/>
                      <a:gd name="T83" fmla="*/ 254 h 281"/>
                      <a:gd name="T84" fmla="*/ 296 w 322"/>
                      <a:gd name="T85" fmla="*/ 252 h 281"/>
                      <a:gd name="T86" fmla="*/ 298 w 322"/>
                      <a:gd name="T87" fmla="*/ 242 h 281"/>
                      <a:gd name="T88" fmla="*/ 285 w 322"/>
                      <a:gd name="T89" fmla="*/ 241 h 281"/>
                      <a:gd name="T90" fmla="*/ 285 w 322"/>
                      <a:gd name="T91" fmla="*/ 225 h 281"/>
                      <a:gd name="T92" fmla="*/ 275 w 322"/>
                      <a:gd name="T93" fmla="*/ 217 h 281"/>
                      <a:gd name="T94" fmla="*/ 285 w 322"/>
                      <a:gd name="T95" fmla="*/ 186 h 281"/>
                      <a:gd name="T96" fmla="*/ 310 w 322"/>
                      <a:gd name="T97" fmla="*/ 163 h 281"/>
                      <a:gd name="T98" fmla="*/ 311 w 322"/>
                      <a:gd name="T99" fmla="*/ 132 h 281"/>
                      <a:gd name="T100" fmla="*/ 317 w 322"/>
                      <a:gd name="T101" fmla="*/ 84 h 281"/>
                      <a:gd name="T102" fmla="*/ 322 w 322"/>
                      <a:gd name="T103" fmla="*/ 74 h 281"/>
                      <a:gd name="T104" fmla="*/ 313 w 322"/>
                      <a:gd name="T105" fmla="*/ 65 h 281"/>
                      <a:gd name="T106" fmla="*/ 313 w 322"/>
                      <a:gd name="T107" fmla="*/ 58 h 281"/>
                      <a:gd name="T108" fmla="*/ 305 w 322"/>
                      <a:gd name="T109" fmla="*/ 51 h 281"/>
                      <a:gd name="T110" fmla="*/ 299 w 322"/>
                      <a:gd name="T111" fmla="*/ 15 h 281"/>
                      <a:gd name="T112" fmla="*/ 285 w 322"/>
                      <a:gd name="T113" fmla="*/ 23 h 281"/>
                      <a:gd name="T114" fmla="*/ 273 w 322"/>
                      <a:gd name="T115" fmla="*/ 10 h 281"/>
                      <a:gd name="T116" fmla="*/ 273 w 322"/>
                      <a:gd name="T117" fmla="*/ 10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322" h="281">
                        <a:moveTo>
                          <a:pt x="273" y="10"/>
                        </a:moveTo>
                        <a:lnTo>
                          <a:pt x="240" y="0"/>
                        </a:lnTo>
                        <a:lnTo>
                          <a:pt x="171" y="46"/>
                        </a:lnTo>
                        <a:lnTo>
                          <a:pt x="111" y="92"/>
                        </a:lnTo>
                        <a:lnTo>
                          <a:pt x="82" y="103"/>
                        </a:lnTo>
                        <a:lnTo>
                          <a:pt x="83" y="158"/>
                        </a:lnTo>
                        <a:lnTo>
                          <a:pt x="72" y="174"/>
                        </a:lnTo>
                        <a:lnTo>
                          <a:pt x="70" y="188"/>
                        </a:lnTo>
                        <a:lnTo>
                          <a:pt x="51" y="191"/>
                        </a:lnTo>
                        <a:lnTo>
                          <a:pt x="23" y="194"/>
                        </a:lnTo>
                        <a:lnTo>
                          <a:pt x="16" y="203"/>
                        </a:lnTo>
                        <a:lnTo>
                          <a:pt x="2" y="204"/>
                        </a:lnTo>
                        <a:lnTo>
                          <a:pt x="0" y="215"/>
                        </a:lnTo>
                        <a:lnTo>
                          <a:pt x="3" y="226"/>
                        </a:lnTo>
                        <a:lnTo>
                          <a:pt x="15" y="241"/>
                        </a:lnTo>
                        <a:lnTo>
                          <a:pt x="16" y="253"/>
                        </a:lnTo>
                        <a:lnTo>
                          <a:pt x="39" y="258"/>
                        </a:lnTo>
                        <a:lnTo>
                          <a:pt x="39" y="274"/>
                        </a:lnTo>
                        <a:lnTo>
                          <a:pt x="46" y="267"/>
                        </a:lnTo>
                        <a:lnTo>
                          <a:pt x="53" y="267"/>
                        </a:lnTo>
                        <a:lnTo>
                          <a:pt x="70" y="281"/>
                        </a:lnTo>
                        <a:lnTo>
                          <a:pt x="71" y="260"/>
                        </a:lnTo>
                        <a:lnTo>
                          <a:pt x="77" y="250"/>
                        </a:lnTo>
                        <a:lnTo>
                          <a:pt x="79" y="236"/>
                        </a:lnTo>
                        <a:lnTo>
                          <a:pt x="85" y="232"/>
                        </a:lnTo>
                        <a:lnTo>
                          <a:pt x="107" y="229"/>
                        </a:lnTo>
                        <a:lnTo>
                          <a:pt x="128" y="237"/>
                        </a:lnTo>
                        <a:lnTo>
                          <a:pt x="136" y="246"/>
                        </a:lnTo>
                        <a:lnTo>
                          <a:pt x="147" y="246"/>
                        </a:lnTo>
                        <a:lnTo>
                          <a:pt x="157" y="241"/>
                        </a:lnTo>
                        <a:lnTo>
                          <a:pt x="182" y="253"/>
                        </a:lnTo>
                        <a:lnTo>
                          <a:pt x="192" y="253"/>
                        </a:lnTo>
                        <a:lnTo>
                          <a:pt x="205" y="243"/>
                        </a:lnTo>
                        <a:lnTo>
                          <a:pt x="218" y="244"/>
                        </a:lnTo>
                        <a:lnTo>
                          <a:pt x="223" y="240"/>
                        </a:lnTo>
                        <a:lnTo>
                          <a:pt x="234" y="242"/>
                        </a:lnTo>
                        <a:lnTo>
                          <a:pt x="250" y="248"/>
                        </a:lnTo>
                        <a:lnTo>
                          <a:pt x="266" y="235"/>
                        </a:lnTo>
                        <a:lnTo>
                          <a:pt x="272" y="236"/>
                        </a:lnTo>
                        <a:lnTo>
                          <a:pt x="286" y="262"/>
                        </a:lnTo>
                        <a:lnTo>
                          <a:pt x="289" y="261"/>
                        </a:lnTo>
                        <a:lnTo>
                          <a:pt x="290" y="254"/>
                        </a:lnTo>
                        <a:lnTo>
                          <a:pt x="296" y="252"/>
                        </a:lnTo>
                        <a:lnTo>
                          <a:pt x="298" y="242"/>
                        </a:lnTo>
                        <a:lnTo>
                          <a:pt x="285" y="241"/>
                        </a:lnTo>
                        <a:lnTo>
                          <a:pt x="285" y="225"/>
                        </a:lnTo>
                        <a:lnTo>
                          <a:pt x="275" y="217"/>
                        </a:lnTo>
                        <a:lnTo>
                          <a:pt x="285" y="186"/>
                        </a:lnTo>
                        <a:lnTo>
                          <a:pt x="310" y="163"/>
                        </a:lnTo>
                        <a:lnTo>
                          <a:pt x="311" y="132"/>
                        </a:lnTo>
                        <a:lnTo>
                          <a:pt x="317" y="84"/>
                        </a:lnTo>
                        <a:lnTo>
                          <a:pt x="322" y="74"/>
                        </a:lnTo>
                        <a:lnTo>
                          <a:pt x="313" y="65"/>
                        </a:lnTo>
                        <a:lnTo>
                          <a:pt x="313" y="58"/>
                        </a:lnTo>
                        <a:lnTo>
                          <a:pt x="305" y="51"/>
                        </a:lnTo>
                        <a:lnTo>
                          <a:pt x="299" y="15"/>
                        </a:lnTo>
                        <a:lnTo>
                          <a:pt x="285" y="23"/>
                        </a:lnTo>
                        <a:lnTo>
                          <a:pt x="273" y="10"/>
                        </a:lnTo>
                        <a:lnTo>
                          <a:pt x="273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3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36BB52D-DD6C-7D26-7074-75666EDD0E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89650" y="3960813"/>
                    <a:ext cx="393700" cy="361950"/>
                  </a:xfrm>
                  <a:custGeom>
                    <a:avLst/>
                    <a:gdLst>
                      <a:gd name="T0" fmla="*/ 239 w 248"/>
                      <a:gd name="T1" fmla="*/ 32 h 228"/>
                      <a:gd name="T2" fmla="*/ 236 w 248"/>
                      <a:gd name="T3" fmla="*/ 33 h 228"/>
                      <a:gd name="T4" fmla="*/ 222 w 248"/>
                      <a:gd name="T5" fmla="*/ 7 h 228"/>
                      <a:gd name="T6" fmla="*/ 216 w 248"/>
                      <a:gd name="T7" fmla="*/ 6 h 228"/>
                      <a:gd name="T8" fmla="*/ 200 w 248"/>
                      <a:gd name="T9" fmla="*/ 19 h 228"/>
                      <a:gd name="T10" fmla="*/ 184 w 248"/>
                      <a:gd name="T11" fmla="*/ 13 h 228"/>
                      <a:gd name="T12" fmla="*/ 173 w 248"/>
                      <a:gd name="T13" fmla="*/ 11 h 228"/>
                      <a:gd name="T14" fmla="*/ 168 w 248"/>
                      <a:gd name="T15" fmla="*/ 15 h 228"/>
                      <a:gd name="T16" fmla="*/ 155 w 248"/>
                      <a:gd name="T17" fmla="*/ 14 h 228"/>
                      <a:gd name="T18" fmla="*/ 142 w 248"/>
                      <a:gd name="T19" fmla="*/ 24 h 228"/>
                      <a:gd name="T20" fmla="*/ 132 w 248"/>
                      <a:gd name="T21" fmla="*/ 24 h 228"/>
                      <a:gd name="T22" fmla="*/ 107 w 248"/>
                      <a:gd name="T23" fmla="*/ 12 h 228"/>
                      <a:gd name="T24" fmla="*/ 97 w 248"/>
                      <a:gd name="T25" fmla="*/ 17 h 228"/>
                      <a:gd name="T26" fmla="*/ 86 w 248"/>
                      <a:gd name="T27" fmla="*/ 17 h 228"/>
                      <a:gd name="T28" fmla="*/ 78 w 248"/>
                      <a:gd name="T29" fmla="*/ 8 h 228"/>
                      <a:gd name="T30" fmla="*/ 57 w 248"/>
                      <a:gd name="T31" fmla="*/ 0 h 228"/>
                      <a:gd name="T32" fmla="*/ 35 w 248"/>
                      <a:gd name="T33" fmla="*/ 3 h 228"/>
                      <a:gd name="T34" fmla="*/ 29 w 248"/>
                      <a:gd name="T35" fmla="*/ 7 h 228"/>
                      <a:gd name="T36" fmla="*/ 27 w 248"/>
                      <a:gd name="T37" fmla="*/ 21 h 228"/>
                      <a:gd name="T38" fmla="*/ 21 w 248"/>
                      <a:gd name="T39" fmla="*/ 31 h 228"/>
                      <a:gd name="T40" fmla="*/ 20 w 248"/>
                      <a:gd name="T41" fmla="*/ 52 h 228"/>
                      <a:gd name="T42" fmla="*/ 19 w 248"/>
                      <a:gd name="T43" fmla="*/ 59 h 228"/>
                      <a:gd name="T44" fmla="*/ 24 w 248"/>
                      <a:gd name="T45" fmla="*/ 74 h 228"/>
                      <a:gd name="T46" fmla="*/ 19 w 248"/>
                      <a:gd name="T47" fmla="*/ 84 h 228"/>
                      <a:gd name="T48" fmla="*/ 22 w 248"/>
                      <a:gd name="T49" fmla="*/ 89 h 228"/>
                      <a:gd name="T50" fmla="*/ 12 w 248"/>
                      <a:gd name="T51" fmla="*/ 104 h 228"/>
                      <a:gd name="T52" fmla="*/ 5 w 248"/>
                      <a:gd name="T53" fmla="*/ 112 h 228"/>
                      <a:gd name="T54" fmla="*/ 1 w 248"/>
                      <a:gd name="T55" fmla="*/ 127 h 228"/>
                      <a:gd name="T56" fmla="*/ 1 w 248"/>
                      <a:gd name="T57" fmla="*/ 142 h 228"/>
                      <a:gd name="T58" fmla="*/ 0 w 248"/>
                      <a:gd name="T59" fmla="*/ 180 h 228"/>
                      <a:gd name="T60" fmla="*/ 19 w 248"/>
                      <a:gd name="T61" fmla="*/ 180 h 228"/>
                      <a:gd name="T62" fmla="*/ 35 w 248"/>
                      <a:gd name="T63" fmla="*/ 180 h 228"/>
                      <a:gd name="T64" fmla="*/ 50 w 248"/>
                      <a:gd name="T65" fmla="*/ 196 h 228"/>
                      <a:gd name="T66" fmla="*/ 56 w 248"/>
                      <a:gd name="T67" fmla="*/ 213 h 228"/>
                      <a:gd name="T68" fmla="*/ 68 w 248"/>
                      <a:gd name="T69" fmla="*/ 228 h 228"/>
                      <a:gd name="T70" fmla="*/ 84 w 248"/>
                      <a:gd name="T71" fmla="*/ 228 h 228"/>
                      <a:gd name="T72" fmla="*/ 93 w 248"/>
                      <a:gd name="T73" fmla="*/ 223 h 228"/>
                      <a:gd name="T74" fmla="*/ 100 w 248"/>
                      <a:gd name="T75" fmla="*/ 224 h 228"/>
                      <a:gd name="T76" fmla="*/ 123 w 248"/>
                      <a:gd name="T77" fmla="*/ 215 h 228"/>
                      <a:gd name="T78" fmla="*/ 127 w 248"/>
                      <a:gd name="T79" fmla="*/ 199 h 228"/>
                      <a:gd name="T80" fmla="*/ 138 w 248"/>
                      <a:gd name="T81" fmla="*/ 176 h 228"/>
                      <a:gd name="T82" fmla="*/ 143 w 248"/>
                      <a:gd name="T83" fmla="*/ 175 h 228"/>
                      <a:gd name="T84" fmla="*/ 156 w 248"/>
                      <a:gd name="T85" fmla="*/ 162 h 228"/>
                      <a:gd name="T86" fmla="*/ 164 w 248"/>
                      <a:gd name="T87" fmla="*/ 161 h 228"/>
                      <a:gd name="T88" fmla="*/ 176 w 248"/>
                      <a:gd name="T89" fmla="*/ 172 h 228"/>
                      <a:gd name="T90" fmla="*/ 190 w 248"/>
                      <a:gd name="T91" fmla="*/ 163 h 228"/>
                      <a:gd name="T92" fmla="*/ 192 w 248"/>
                      <a:gd name="T93" fmla="*/ 153 h 228"/>
                      <a:gd name="T94" fmla="*/ 197 w 248"/>
                      <a:gd name="T95" fmla="*/ 143 h 228"/>
                      <a:gd name="T96" fmla="*/ 199 w 248"/>
                      <a:gd name="T97" fmla="*/ 131 h 228"/>
                      <a:gd name="T98" fmla="*/ 211 w 248"/>
                      <a:gd name="T99" fmla="*/ 122 h 228"/>
                      <a:gd name="T100" fmla="*/ 215 w 248"/>
                      <a:gd name="T101" fmla="*/ 105 h 228"/>
                      <a:gd name="T102" fmla="*/ 220 w 248"/>
                      <a:gd name="T103" fmla="*/ 100 h 228"/>
                      <a:gd name="T104" fmla="*/ 222 w 248"/>
                      <a:gd name="T105" fmla="*/ 87 h 228"/>
                      <a:gd name="T106" fmla="*/ 227 w 248"/>
                      <a:gd name="T107" fmla="*/ 73 h 228"/>
                      <a:gd name="T108" fmla="*/ 245 w 248"/>
                      <a:gd name="T109" fmla="*/ 54 h 228"/>
                      <a:gd name="T110" fmla="*/ 246 w 248"/>
                      <a:gd name="T111" fmla="*/ 46 h 228"/>
                      <a:gd name="T112" fmla="*/ 248 w 248"/>
                      <a:gd name="T113" fmla="*/ 42 h 228"/>
                      <a:gd name="T114" fmla="*/ 239 w 248"/>
                      <a:gd name="T115" fmla="*/ 32 h 228"/>
                      <a:gd name="T116" fmla="*/ 239 w 248"/>
                      <a:gd name="T117" fmla="*/ 32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48" h="228">
                        <a:moveTo>
                          <a:pt x="239" y="32"/>
                        </a:moveTo>
                        <a:lnTo>
                          <a:pt x="236" y="33"/>
                        </a:lnTo>
                        <a:lnTo>
                          <a:pt x="222" y="7"/>
                        </a:lnTo>
                        <a:lnTo>
                          <a:pt x="216" y="6"/>
                        </a:lnTo>
                        <a:lnTo>
                          <a:pt x="200" y="19"/>
                        </a:lnTo>
                        <a:lnTo>
                          <a:pt x="184" y="13"/>
                        </a:lnTo>
                        <a:lnTo>
                          <a:pt x="173" y="11"/>
                        </a:lnTo>
                        <a:lnTo>
                          <a:pt x="168" y="15"/>
                        </a:lnTo>
                        <a:lnTo>
                          <a:pt x="155" y="14"/>
                        </a:lnTo>
                        <a:lnTo>
                          <a:pt x="142" y="24"/>
                        </a:lnTo>
                        <a:lnTo>
                          <a:pt x="132" y="24"/>
                        </a:lnTo>
                        <a:lnTo>
                          <a:pt x="107" y="12"/>
                        </a:lnTo>
                        <a:lnTo>
                          <a:pt x="97" y="17"/>
                        </a:lnTo>
                        <a:lnTo>
                          <a:pt x="86" y="17"/>
                        </a:lnTo>
                        <a:lnTo>
                          <a:pt x="78" y="8"/>
                        </a:lnTo>
                        <a:lnTo>
                          <a:pt x="57" y="0"/>
                        </a:lnTo>
                        <a:lnTo>
                          <a:pt x="35" y="3"/>
                        </a:lnTo>
                        <a:lnTo>
                          <a:pt x="29" y="7"/>
                        </a:lnTo>
                        <a:lnTo>
                          <a:pt x="27" y="21"/>
                        </a:lnTo>
                        <a:lnTo>
                          <a:pt x="21" y="31"/>
                        </a:lnTo>
                        <a:lnTo>
                          <a:pt x="20" y="52"/>
                        </a:lnTo>
                        <a:lnTo>
                          <a:pt x="19" y="59"/>
                        </a:lnTo>
                        <a:lnTo>
                          <a:pt x="24" y="74"/>
                        </a:lnTo>
                        <a:lnTo>
                          <a:pt x="19" y="84"/>
                        </a:lnTo>
                        <a:lnTo>
                          <a:pt x="22" y="89"/>
                        </a:lnTo>
                        <a:lnTo>
                          <a:pt x="12" y="104"/>
                        </a:lnTo>
                        <a:lnTo>
                          <a:pt x="5" y="112"/>
                        </a:lnTo>
                        <a:lnTo>
                          <a:pt x="1" y="127"/>
                        </a:lnTo>
                        <a:lnTo>
                          <a:pt x="1" y="142"/>
                        </a:lnTo>
                        <a:lnTo>
                          <a:pt x="0" y="180"/>
                        </a:lnTo>
                        <a:lnTo>
                          <a:pt x="19" y="180"/>
                        </a:lnTo>
                        <a:lnTo>
                          <a:pt x="35" y="180"/>
                        </a:lnTo>
                        <a:lnTo>
                          <a:pt x="50" y="196"/>
                        </a:lnTo>
                        <a:lnTo>
                          <a:pt x="56" y="213"/>
                        </a:lnTo>
                        <a:lnTo>
                          <a:pt x="68" y="228"/>
                        </a:lnTo>
                        <a:lnTo>
                          <a:pt x="84" y="228"/>
                        </a:lnTo>
                        <a:lnTo>
                          <a:pt x="93" y="223"/>
                        </a:lnTo>
                        <a:lnTo>
                          <a:pt x="100" y="224"/>
                        </a:lnTo>
                        <a:lnTo>
                          <a:pt x="123" y="215"/>
                        </a:lnTo>
                        <a:lnTo>
                          <a:pt x="127" y="199"/>
                        </a:lnTo>
                        <a:lnTo>
                          <a:pt x="138" y="176"/>
                        </a:lnTo>
                        <a:lnTo>
                          <a:pt x="143" y="175"/>
                        </a:lnTo>
                        <a:lnTo>
                          <a:pt x="156" y="162"/>
                        </a:lnTo>
                        <a:lnTo>
                          <a:pt x="164" y="161"/>
                        </a:lnTo>
                        <a:lnTo>
                          <a:pt x="176" y="172"/>
                        </a:lnTo>
                        <a:lnTo>
                          <a:pt x="190" y="163"/>
                        </a:lnTo>
                        <a:lnTo>
                          <a:pt x="192" y="153"/>
                        </a:lnTo>
                        <a:lnTo>
                          <a:pt x="197" y="143"/>
                        </a:lnTo>
                        <a:lnTo>
                          <a:pt x="199" y="131"/>
                        </a:lnTo>
                        <a:lnTo>
                          <a:pt x="211" y="122"/>
                        </a:lnTo>
                        <a:lnTo>
                          <a:pt x="215" y="105"/>
                        </a:lnTo>
                        <a:lnTo>
                          <a:pt x="220" y="100"/>
                        </a:lnTo>
                        <a:lnTo>
                          <a:pt x="222" y="87"/>
                        </a:lnTo>
                        <a:lnTo>
                          <a:pt x="227" y="73"/>
                        </a:lnTo>
                        <a:lnTo>
                          <a:pt x="245" y="54"/>
                        </a:lnTo>
                        <a:lnTo>
                          <a:pt x="246" y="46"/>
                        </a:lnTo>
                        <a:lnTo>
                          <a:pt x="248" y="42"/>
                        </a:lnTo>
                        <a:lnTo>
                          <a:pt x="239" y="32"/>
                        </a:lnTo>
                        <a:lnTo>
                          <a:pt x="239" y="3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87E63A4-E361-5C0C-DA06-B9941E6657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67537" y="4525963"/>
                    <a:ext cx="60325" cy="66675"/>
                  </a:xfrm>
                  <a:custGeom>
                    <a:avLst/>
                    <a:gdLst>
                      <a:gd name="T0" fmla="*/ 29 w 38"/>
                      <a:gd name="T1" fmla="*/ 0 h 42"/>
                      <a:gd name="T2" fmla="*/ 17 w 38"/>
                      <a:gd name="T3" fmla="*/ 7 h 42"/>
                      <a:gd name="T4" fmla="*/ 12 w 38"/>
                      <a:gd name="T5" fmla="*/ 5 h 42"/>
                      <a:gd name="T6" fmla="*/ 6 w 38"/>
                      <a:gd name="T7" fmla="*/ 12 h 42"/>
                      <a:gd name="T8" fmla="*/ 5 w 38"/>
                      <a:gd name="T9" fmla="*/ 26 h 42"/>
                      <a:gd name="T10" fmla="*/ 2 w 38"/>
                      <a:gd name="T11" fmla="*/ 27 h 42"/>
                      <a:gd name="T12" fmla="*/ 0 w 38"/>
                      <a:gd name="T13" fmla="*/ 41 h 42"/>
                      <a:gd name="T14" fmla="*/ 13 w 38"/>
                      <a:gd name="T15" fmla="*/ 42 h 42"/>
                      <a:gd name="T16" fmla="*/ 20 w 38"/>
                      <a:gd name="T17" fmla="*/ 28 h 42"/>
                      <a:gd name="T18" fmla="*/ 31 w 38"/>
                      <a:gd name="T19" fmla="*/ 30 h 42"/>
                      <a:gd name="T20" fmla="*/ 31 w 38"/>
                      <a:gd name="T21" fmla="*/ 30 h 42"/>
                      <a:gd name="T22" fmla="*/ 37 w 38"/>
                      <a:gd name="T23" fmla="*/ 27 h 42"/>
                      <a:gd name="T24" fmla="*/ 38 w 38"/>
                      <a:gd name="T25" fmla="*/ 13 h 42"/>
                      <a:gd name="T26" fmla="*/ 29 w 38"/>
                      <a:gd name="T27" fmla="*/ 0 h 42"/>
                      <a:gd name="T28" fmla="*/ 29 w 38"/>
                      <a:gd name="T29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8" h="42">
                        <a:moveTo>
                          <a:pt x="29" y="0"/>
                        </a:moveTo>
                        <a:lnTo>
                          <a:pt x="17" y="7"/>
                        </a:lnTo>
                        <a:lnTo>
                          <a:pt x="12" y="5"/>
                        </a:lnTo>
                        <a:lnTo>
                          <a:pt x="6" y="12"/>
                        </a:lnTo>
                        <a:lnTo>
                          <a:pt x="5" y="26"/>
                        </a:lnTo>
                        <a:lnTo>
                          <a:pt x="2" y="27"/>
                        </a:lnTo>
                        <a:lnTo>
                          <a:pt x="0" y="41"/>
                        </a:lnTo>
                        <a:lnTo>
                          <a:pt x="13" y="42"/>
                        </a:lnTo>
                        <a:lnTo>
                          <a:pt x="20" y="28"/>
                        </a:lnTo>
                        <a:lnTo>
                          <a:pt x="31" y="30"/>
                        </a:lnTo>
                        <a:lnTo>
                          <a:pt x="31" y="30"/>
                        </a:lnTo>
                        <a:lnTo>
                          <a:pt x="37" y="27"/>
                        </a:lnTo>
                        <a:lnTo>
                          <a:pt x="38" y="13"/>
                        </a:lnTo>
                        <a:lnTo>
                          <a:pt x="29" y="0"/>
                        </a:lnTo>
                        <a:lnTo>
                          <a:pt x="29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8FF9246-682C-B962-9E28-A3FBA8EF46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3537" y="3440114"/>
                    <a:ext cx="277812" cy="250824"/>
                  </a:xfrm>
                  <a:custGeom>
                    <a:avLst/>
                    <a:gdLst>
                      <a:gd name="T0" fmla="*/ 175 w 175"/>
                      <a:gd name="T1" fmla="*/ 0 h 158"/>
                      <a:gd name="T2" fmla="*/ 172 w 175"/>
                      <a:gd name="T3" fmla="*/ 0 h 158"/>
                      <a:gd name="T4" fmla="*/ 172 w 175"/>
                      <a:gd name="T5" fmla="*/ 0 h 158"/>
                      <a:gd name="T6" fmla="*/ 173 w 175"/>
                      <a:gd name="T7" fmla="*/ 12 h 158"/>
                      <a:gd name="T8" fmla="*/ 160 w 175"/>
                      <a:gd name="T9" fmla="*/ 13 h 158"/>
                      <a:gd name="T10" fmla="*/ 154 w 175"/>
                      <a:gd name="T11" fmla="*/ 19 h 158"/>
                      <a:gd name="T12" fmla="*/ 144 w 175"/>
                      <a:gd name="T13" fmla="*/ 19 h 158"/>
                      <a:gd name="T14" fmla="*/ 137 w 175"/>
                      <a:gd name="T15" fmla="*/ 16 h 158"/>
                      <a:gd name="T16" fmla="*/ 120 w 175"/>
                      <a:gd name="T17" fmla="*/ 18 h 158"/>
                      <a:gd name="T18" fmla="*/ 112 w 175"/>
                      <a:gd name="T19" fmla="*/ 36 h 158"/>
                      <a:gd name="T20" fmla="*/ 106 w 175"/>
                      <a:gd name="T21" fmla="*/ 38 h 158"/>
                      <a:gd name="T22" fmla="*/ 96 w 175"/>
                      <a:gd name="T23" fmla="*/ 68 h 158"/>
                      <a:gd name="T24" fmla="*/ 67 w 175"/>
                      <a:gd name="T25" fmla="*/ 94 h 158"/>
                      <a:gd name="T26" fmla="*/ 59 w 175"/>
                      <a:gd name="T27" fmla="*/ 127 h 158"/>
                      <a:gd name="T28" fmla="*/ 51 w 175"/>
                      <a:gd name="T29" fmla="*/ 137 h 158"/>
                      <a:gd name="T30" fmla="*/ 48 w 175"/>
                      <a:gd name="T31" fmla="*/ 147 h 158"/>
                      <a:gd name="T32" fmla="*/ 1 w 175"/>
                      <a:gd name="T33" fmla="*/ 148 h 158"/>
                      <a:gd name="T34" fmla="*/ 1 w 175"/>
                      <a:gd name="T35" fmla="*/ 148 h 158"/>
                      <a:gd name="T36" fmla="*/ 0 w 175"/>
                      <a:gd name="T37" fmla="*/ 158 h 158"/>
                      <a:gd name="T38" fmla="*/ 5 w 175"/>
                      <a:gd name="T39" fmla="*/ 150 h 158"/>
                      <a:gd name="T40" fmla="*/ 85 w 175"/>
                      <a:gd name="T41" fmla="*/ 150 h 158"/>
                      <a:gd name="T42" fmla="*/ 82 w 175"/>
                      <a:gd name="T43" fmla="*/ 116 h 158"/>
                      <a:gd name="T44" fmla="*/ 87 w 175"/>
                      <a:gd name="T45" fmla="*/ 104 h 158"/>
                      <a:gd name="T46" fmla="*/ 107 w 175"/>
                      <a:gd name="T47" fmla="*/ 102 h 158"/>
                      <a:gd name="T48" fmla="*/ 108 w 175"/>
                      <a:gd name="T49" fmla="*/ 41 h 158"/>
                      <a:gd name="T50" fmla="*/ 174 w 175"/>
                      <a:gd name="T51" fmla="*/ 42 h 158"/>
                      <a:gd name="T52" fmla="*/ 175 w 175"/>
                      <a:gd name="T53" fmla="*/ 6 h 158"/>
                      <a:gd name="T54" fmla="*/ 175 w 175"/>
                      <a:gd name="T55" fmla="*/ 1 h 158"/>
                      <a:gd name="T56" fmla="*/ 175 w 175"/>
                      <a:gd name="T57" fmla="*/ 0 h 158"/>
                      <a:gd name="T58" fmla="*/ 175 w 175"/>
                      <a:gd name="T59" fmla="*/ 0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75" h="158">
                        <a:moveTo>
                          <a:pt x="175" y="0"/>
                        </a:moveTo>
                        <a:lnTo>
                          <a:pt x="172" y="0"/>
                        </a:lnTo>
                        <a:lnTo>
                          <a:pt x="172" y="0"/>
                        </a:lnTo>
                        <a:lnTo>
                          <a:pt x="173" y="12"/>
                        </a:lnTo>
                        <a:lnTo>
                          <a:pt x="160" y="13"/>
                        </a:lnTo>
                        <a:lnTo>
                          <a:pt x="154" y="19"/>
                        </a:lnTo>
                        <a:lnTo>
                          <a:pt x="144" y="19"/>
                        </a:lnTo>
                        <a:lnTo>
                          <a:pt x="137" y="16"/>
                        </a:lnTo>
                        <a:lnTo>
                          <a:pt x="120" y="18"/>
                        </a:lnTo>
                        <a:lnTo>
                          <a:pt x="112" y="36"/>
                        </a:lnTo>
                        <a:lnTo>
                          <a:pt x="106" y="38"/>
                        </a:lnTo>
                        <a:lnTo>
                          <a:pt x="96" y="68"/>
                        </a:lnTo>
                        <a:lnTo>
                          <a:pt x="67" y="94"/>
                        </a:lnTo>
                        <a:lnTo>
                          <a:pt x="59" y="127"/>
                        </a:lnTo>
                        <a:lnTo>
                          <a:pt x="51" y="137"/>
                        </a:lnTo>
                        <a:lnTo>
                          <a:pt x="48" y="147"/>
                        </a:lnTo>
                        <a:lnTo>
                          <a:pt x="1" y="148"/>
                        </a:lnTo>
                        <a:lnTo>
                          <a:pt x="1" y="148"/>
                        </a:lnTo>
                        <a:lnTo>
                          <a:pt x="0" y="158"/>
                        </a:lnTo>
                        <a:lnTo>
                          <a:pt x="5" y="150"/>
                        </a:lnTo>
                        <a:lnTo>
                          <a:pt x="85" y="150"/>
                        </a:lnTo>
                        <a:lnTo>
                          <a:pt x="82" y="116"/>
                        </a:lnTo>
                        <a:lnTo>
                          <a:pt x="87" y="104"/>
                        </a:lnTo>
                        <a:lnTo>
                          <a:pt x="107" y="102"/>
                        </a:lnTo>
                        <a:lnTo>
                          <a:pt x="108" y="41"/>
                        </a:lnTo>
                        <a:lnTo>
                          <a:pt x="174" y="42"/>
                        </a:lnTo>
                        <a:lnTo>
                          <a:pt x="175" y="6"/>
                        </a:lnTo>
                        <a:lnTo>
                          <a:pt x="175" y="1"/>
                        </a:lnTo>
                        <a:lnTo>
                          <a:pt x="175" y="0"/>
                        </a:lnTo>
                        <a:lnTo>
                          <a:pt x="175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E3C3102-54B3-A5E9-9E9F-C2D824A25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6237" y="3652838"/>
                    <a:ext cx="536575" cy="504825"/>
                  </a:xfrm>
                  <a:custGeom>
                    <a:avLst/>
                    <a:gdLst>
                      <a:gd name="T0" fmla="*/ 307 w 338"/>
                      <a:gd name="T1" fmla="*/ 120 h 318"/>
                      <a:gd name="T2" fmla="*/ 328 w 338"/>
                      <a:gd name="T3" fmla="*/ 109 h 318"/>
                      <a:gd name="T4" fmla="*/ 326 w 338"/>
                      <a:gd name="T5" fmla="*/ 86 h 318"/>
                      <a:gd name="T6" fmla="*/ 308 w 338"/>
                      <a:gd name="T7" fmla="*/ 52 h 318"/>
                      <a:gd name="T8" fmla="*/ 308 w 338"/>
                      <a:gd name="T9" fmla="*/ 24 h 318"/>
                      <a:gd name="T10" fmla="*/ 219 w 338"/>
                      <a:gd name="T11" fmla="*/ 0 h 318"/>
                      <a:gd name="T12" fmla="*/ 57 w 338"/>
                      <a:gd name="T13" fmla="*/ 0 h 318"/>
                      <a:gd name="T14" fmla="*/ 35 w 338"/>
                      <a:gd name="T15" fmla="*/ 48 h 318"/>
                      <a:gd name="T16" fmla="*/ 39 w 338"/>
                      <a:gd name="T17" fmla="*/ 152 h 318"/>
                      <a:gd name="T18" fmla="*/ 12 w 338"/>
                      <a:gd name="T19" fmla="*/ 168 h 318"/>
                      <a:gd name="T20" fmla="*/ 11 w 338"/>
                      <a:gd name="T21" fmla="*/ 188 h 318"/>
                      <a:gd name="T22" fmla="*/ 7 w 338"/>
                      <a:gd name="T23" fmla="*/ 205 h 318"/>
                      <a:gd name="T24" fmla="*/ 0 w 338"/>
                      <a:gd name="T25" fmla="*/ 224 h 318"/>
                      <a:gd name="T26" fmla="*/ 12 w 338"/>
                      <a:gd name="T27" fmla="*/ 232 h 318"/>
                      <a:gd name="T28" fmla="*/ 21 w 338"/>
                      <a:gd name="T29" fmla="*/ 253 h 318"/>
                      <a:gd name="T30" fmla="*/ 23 w 338"/>
                      <a:gd name="T31" fmla="*/ 268 h 318"/>
                      <a:gd name="T32" fmla="*/ 35 w 338"/>
                      <a:gd name="T33" fmla="*/ 293 h 318"/>
                      <a:gd name="T34" fmla="*/ 34 w 338"/>
                      <a:gd name="T35" fmla="*/ 310 h 318"/>
                      <a:gd name="T36" fmla="*/ 43 w 338"/>
                      <a:gd name="T37" fmla="*/ 318 h 318"/>
                      <a:gd name="T38" fmla="*/ 56 w 338"/>
                      <a:gd name="T39" fmla="*/ 311 h 318"/>
                      <a:gd name="T40" fmla="*/ 67 w 338"/>
                      <a:gd name="T41" fmla="*/ 279 h 318"/>
                      <a:gd name="T42" fmla="*/ 86 w 338"/>
                      <a:gd name="T43" fmla="*/ 282 h 318"/>
                      <a:gd name="T44" fmla="*/ 103 w 338"/>
                      <a:gd name="T45" fmla="*/ 298 h 318"/>
                      <a:gd name="T46" fmla="*/ 125 w 338"/>
                      <a:gd name="T47" fmla="*/ 295 h 318"/>
                      <a:gd name="T48" fmla="*/ 148 w 338"/>
                      <a:gd name="T49" fmla="*/ 300 h 318"/>
                      <a:gd name="T50" fmla="*/ 161 w 338"/>
                      <a:gd name="T51" fmla="*/ 291 h 318"/>
                      <a:gd name="T52" fmla="*/ 170 w 338"/>
                      <a:gd name="T53" fmla="*/ 279 h 318"/>
                      <a:gd name="T54" fmla="*/ 198 w 338"/>
                      <a:gd name="T55" fmla="*/ 290 h 318"/>
                      <a:gd name="T56" fmla="*/ 219 w 338"/>
                      <a:gd name="T57" fmla="*/ 260 h 318"/>
                      <a:gd name="T58" fmla="*/ 212 w 338"/>
                      <a:gd name="T59" fmla="*/ 239 h 318"/>
                      <a:gd name="T60" fmla="*/ 226 w 338"/>
                      <a:gd name="T61" fmla="*/ 232 h 318"/>
                      <a:gd name="T62" fmla="*/ 233 w 338"/>
                      <a:gd name="T63" fmla="*/ 252 h 318"/>
                      <a:gd name="T64" fmla="*/ 247 w 338"/>
                      <a:gd name="T65" fmla="*/ 278 h 318"/>
                      <a:gd name="T66" fmla="*/ 250 w 338"/>
                      <a:gd name="T67" fmla="*/ 297 h 318"/>
                      <a:gd name="T68" fmla="*/ 253 w 338"/>
                      <a:gd name="T69" fmla="*/ 295 h 318"/>
                      <a:gd name="T70" fmla="*/ 268 w 338"/>
                      <a:gd name="T71" fmla="*/ 264 h 318"/>
                      <a:gd name="T72" fmla="*/ 278 w 338"/>
                      <a:gd name="T73" fmla="*/ 236 h 318"/>
                      <a:gd name="T74" fmla="*/ 299 w 338"/>
                      <a:gd name="T75" fmla="*/ 201 h 318"/>
                      <a:gd name="T76" fmla="*/ 299 w 338"/>
                      <a:gd name="T77" fmla="*/ 171 h 318"/>
                      <a:gd name="T78" fmla="*/ 305 w 338"/>
                      <a:gd name="T79" fmla="*/ 136 h 3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38" h="318">
                        <a:moveTo>
                          <a:pt x="305" y="136"/>
                        </a:moveTo>
                        <a:lnTo>
                          <a:pt x="307" y="120"/>
                        </a:lnTo>
                        <a:lnTo>
                          <a:pt x="313" y="112"/>
                        </a:lnTo>
                        <a:lnTo>
                          <a:pt x="328" y="109"/>
                        </a:lnTo>
                        <a:lnTo>
                          <a:pt x="338" y="96"/>
                        </a:lnTo>
                        <a:lnTo>
                          <a:pt x="326" y="86"/>
                        </a:lnTo>
                        <a:lnTo>
                          <a:pt x="317" y="81"/>
                        </a:lnTo>
                        <a:lnTo>
                          <a:pt x="308" y="52"/>
                        </a:lnTo>
                        <a:lnTo>
                          <a:pt x="304" y="28"/>
                        </a:lnTo>
                        <a:lnTo>
                          <a:pt x="308" y="24"/>
                        </a:lnTo>
                        <a:lnTo>
                          <a:pt x="301" y="0"/>
                        </a:lnTo>
                        <a:lnTo>
                          <a:pt x="219" y="0"/>
                        </a:lnTo>
                        <a:lnTo>
                          <a:pt x="139" y="0"/>
                        </a:lnTo>
                        <a:lnTo>
                          <a:pt x="57" y="0"/>
                        </a:lnTo>
                        <a:lnTo>
                          <a:pt x="59" y="48"/>
                        </a:lnTo>
                        <a:lnTo>
                          <a:pt x="35" y="48"/>
                        </a:lnTo>
                        <a:lnTo>
                          <a:pt x="35" y="57"/>
                        </a:lnTo>
                        <a:lnTo>
                          <a:pt x="39" y="152"/>
                        </a:lnTo>
                        <a:lnTo>
                          <a:pt x="21" y="151"/>
                        </a:lnTo>
                        <a:lnTo>
                          <a:pt x="12" y="168"/>
                        </a:lnTo>
                        <a:lnTo>
                          <a:pt x="7" y="183"/>
                        </a:lnTo>
                        <a:lnTo>
                          <a:pt x="11" y="188"/>
                        </a:lnTo>
                        <a:lnTo>
                          <a:pt x="5" y="196"/>
                        </a:lnTo>
                        <a:lnTo>
                          <a:pt x="7" y="205"/>
                        </a:lnTo>
                        <a:lnTo>
                          <a:pt x="2" y="215"/>
                        </a:lnTo>
                        <a:lnTo>
                          <a:pt x="0" y="224"/>
                        </a:lnTo>
                        <a:lnTo>
                          <a:pt x="7" y="223"/>
                        </a:lnTo>
                        <a:lnTo>
                          <a:pt x="12" y="232"/>
                        </a:lnTo>
                        <a:lnTo>
                          <a:pt x="13" y="246"/>
                        </a:lnTo>
                        <a:lnTo>
                          <a:pt x="21" y="253"/>
                        </a:lnTo>
                        <a:lnTo>
                          <a:pt x="21" y="258"/>
                        </a:lnTo>
                        <a:lnTo>
                          <a:pt x="23" y="268"/>
                        </a:lnTo>
                        <a:lnTo>
                          <a:pt x="35" y="283"/>
                        </a:lnTo>
                        <a:lnTo>
                          <a:pt x="35" y="293"/>
                        </a:lnTo>
                        <a:lnTo>
                          <a:pt x="33" y="303"/>
                        </a:lnTo>
                        <a:lnTo>
                          <a:pt x="34" y="310"/>
                        </a:lnTo>
                        <a:lnTo>
                          <a:pt x="41" y="317"/>
                        </a:lnTo>
                        <a:lnTo>
                          <a:pt x="43" y="318"/>
                        </a:lnTo>
                        <a:lnTo>
                          <a:pt x="49" y="315"/>
                        </a:lnTo>
                        <a:lnTo>
                          <a:pt x="56" y="311"/>
                        </a:lnTo>
                        <a:lnTo>
                          <a:pt x="62" y="290"/>
                        </a:lnTo>
                        <a:lnTo>
                          <a:pt x="67" y="279"/>
                        </a:lnTo>
                        <a:lnTo>
                          <a:pt x="82" y="276"/>
                        </a:lnTo>
                        <a:lnTo>
                          <a:pt x="86" y="282"/>
                        </a:lnTo>
                        <a:lnTo>
                          <a:pt x="97" y="296"/>
                        </a:lnTo>
                        <a:lnTo>
                          <a:pt x="103" y="298"/>
                        </a:lnTo>
                        <a:lnTo>
                          <a:pt x="110" y="294"/>
                        </a:lnTo>
                        <a:lnTo>
                          <a:pt x="125" y="295"/>
                        </a:lnTo>
                        <a:lnTo>
                          <a:pt x="128" y="300"/>
                        </a:lnTo>
                        <a:lnTo>
                          <a:pt x="148" y="300"/>
                        </a:lnTo>
                        <a:lnTo>
                          <a:pt x="149" y="295"/>
                        </a:lnTo>
                        <a:lnTo>
                          <a:pt x="161" y="291"/>
                        </a:lnTo>
                        <a:lnTo>
                          <a:pt x="162" y="283"/>
                        </a:lnTo>
                        <a:lnTo>
                          <a:pt x="170" y="279"/>
                        </a:lnTo>
                        <a:lnTo>
                          <a:pt x="188" y="293"/>
                        </a:lnTo>
                        <a:lnTo>
                          <a:pt x="198" y="290"/>
                        </a:lnTo>
                        <a:lnTo>
                          <a:pt x="208" y="273"/>
                        </a:lnTo>
                        <a:lnTo>
                          <a:pt x="219" y="260"/>
                        </a:lnTo>
                        <a:lnTo>
                          <a:pt x="218" y="245"/>
                        </a:lnTo>
                        <a:lnTo>
                          <a:pt x="212" y="239"/>
                        </a:lnTo>
                        <a:lnTo>
                          <a:pt x="225" y="238"/>
                        </a:lnTo>
                        <a:lnTo>
                          <a:pt x="226" y="232"/>
                        </a:lnTo>
                        <a:lnTo>
                          <a:pt x="235" y="234"/>
                        </a:lnTo>
                        <a:lnTo>
                          <a:pt x="233" y="252"/>
                        </a:lnTo>
                        <a:lnTo>
                          <a:pt x="237" y="268"/>
                        </a:lnTo>
                        <a:lnTo>
                          <a:pt x="247" y="278"/>
                        </a:lnTo>
                        <a:lnTo>
                          <a:pt x="250" y="286"/>
                        </a:lnTo>
                        <a:lnTo>
                          <a:pt x="250" y="297"/>
                        </a:lnTo>
                        <a:lnTo>
                          <a:pt x="253" y="298"/>
                        </a:lnTo>
                        <a:lnTo>
                          <a:pt x="253" y="295"/>
                        </a:lnTo>
                        <a:lnTo>
                          <a:pt x="259" y="270"/>
                        </a:lnTo>
                        <a:lnTo>
                          <a:pt x="268" y="264"/>
                        </a:lnTo>
                        <a:lnTo>
                          <a:pt x="270" y="253"/>
                        </a:lnTo>
                        <a:lnTo>
                          <a:pt x="278" y="236"/>
                        </a:lnTo>
                        <a:lnTo>
                          <a:pt x="290" y="224"/>
                        </a:lnTo>
                        <a:lnTo>
                          <a:pt x="299" y="201"/>
                        </a:lnTo>
                        <a:lnTo>
                          <a:pt x="301" y="181"/>
                        </a:lnTo>
                        <a:lnTo>
                          <a:pt x="299" y="171"/>
                        </a:lnTo>
                        <a:lnTo>
                          <a:pt x="305" y="136"/>
                        </a:lnTo>
                        <a:lnTo>
                          <a:pt x="305" y="13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FA53922-CB3C-2D66-3F7D-2D50676EA8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94500" y="4021138"/>
                    <a:ext cx="381000" cy="328613"/>
                  </a:xfrm>
                  <a:custGeom>
                    <a:avLst/>
                    <a:gdLst>
                      <a:gd name="T0" fmla="*/ 204 w 240"/>
                      <a:gd name="T1" fmla="*/ 46 h 207"/>
                      <a:gd name="T2" fmla="*/ 190 w 240"/>
                      <a:gd name="T3" fmla="*/ 20 h 207"/>
                      <a:gd name="T4" fmla="*/ 183 w 240"/>
                      <a:gd name="T5" fmla="*/ 0 h 207"/>
                      <a:gd name="T6" fmla="*/ 169 w 240"/>
                      <a:gd name="T7" fmla="*/ 7 h 207"/>
                      <a:gd name="T8" fmla="*/ 176 w 240"/>
                      <a:gd name="T9" fmla="*/ 28 h 207"/>
                      <a:gd name="T10" fmla="*/ 155 w 240"/>
                      <a:gd name="T11" fmla="*/ 58 h 207"/>
                      <a:gd name="T12" fmla="*/ 127 w 240"/>
                      <a:gd name="T13" fmla="*/ 47 h 207"/>
                      <a:gd name="T14" fmla="*/ 118 w 240"/>
                      <a:gd name="T15" fmla="*/ 59 h 207"/>
                      <a:gd name="T16" fmla="*/ 105 w 240"/>
                      <a:gd name="T17" fmla="*/ 68 h 207"/>
                      <a:gd name="T18" fmla="*/ 82 w 240"/>
                      <a:gd name="T19" fmla="*/ 63 h 207"/>
                      <a:gd name="T20" fmla="*/ 60 w 240"/>
                      <a:gd name="T21" fmla="*/ 66 h 207"/>
                      <a:gd name="T22" fmla="*/ 43 w 240"/>
                      <a:gd name="T23" fmla="*/ 50 h 207"/>
                      <a:gd name="T24" fmla="*/ 24 w 240"/>
                      <a:gd name="T25" fmla="*/ 47 h 207"/>
                      <a:gd name="T26" fmla="*/ 13 w 240"/>
                      <a:gd name="T27" fmla="*/ 79 h 207"/>
                      <a:gd name="T28" fmla="*/ 0 w 240"/>
                      <a:gd name="T29" fmla="*/ 86 h 207"/>
                      <a:gd name="T30" fmla="*/ 26 w 240"/>
                      <a:gd name="T31" fmla="*/ 105 h 207"/>
                      <a:gd name="T32" fmla="*/ 40 w 240"/>
                      <a:gd name="T33" fmla="*/ 125 h 207"/>
                      <a:gd name="T34" fmla="*/ 55 w 240"/>
                      <a:gd name="T35" fmla="*/ 149 h 207"/>
                      <a:gd name="T36" fmla="*/ 74 w 240"/>
                      <a:gd name="T37" fmla="*/ 167 h 207"/>
                      <a:gd name="T38" fmla="*/ 96 w 240"/>
                      <a:gd name="T39" fmla="*/ 190 h 207"/>
                      <a:gd name="T40" fmla="*/ 112 w 240"/>
                      <a:gd name="T41" fmla="*/ 187 h 207"/>
                      <a:gd name="T42" fmla="*/ 129 w 240"/>
                      <a:gd name="T43" fmla="*/ 191 h 207"/>
                      <a:gd name="T44" fmla="*/ 147 w 240"/>
                      <a:gd name="T45" fmla="*/ 207 h 207"/>
                      <a:gd name="T46" fmla="*/ 169 w 240"/>
                      <a:gd name="T47" fmla="*/ 206 h 207"/>
                      <a:gd name="T48" fmla="*/ 201 w 240"/>
                      <a:gd name="T49" fmla="*/ 201 h 207"/>
                      <a:gd name="T50" fmla="*/ 226 w 240"/>
                      <a:gd name="T51" fmla="*/ 176 h 207"/>
                      <a:gd name="T52" fmla="*/ 227 w 240"/>
                      <a:gd name="T53" fmla="*/ 134 h 207"/>
                      <a:gd name="T54" fmla="*/ 214 w 240"/>
                      <a:gd name="T55" fmla="*/ 120 h 207"/>
                      <a:gd name="T56" fmla="*/ 190 w 240"/>
                      <a:gd name="T57" fmla="*/ 105 h 207"/>
                      <a:gd name="T58" fmla="*/ 208 w 240"/>
                      <a:gd name="T59" fmla="*/ 92 h 207"/>
                      <a:gd name="T60" fmla="*/ 210 w 240"/>
                      <a:gd name="T61" fmla="*/ 66 h 207"/>
                      <a:gd name="T62" fmla="*/ 207 w 240"/>
                      <a:gd name="T63" fmla="*/ 54 h 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40" h="207">
                        <a:moveTo>
                          <a:pt x="207" y="54"/>
                        </a:moveTo>
                        <a:lnTo>
                          <a:pt x="204" y="46"/>
                        </a:lnTo>
                        <a:lnTo>
                          <a:pt x="194" y="36"/>
                        </a:lnTo>
                        <a:lnTo>
                          <a:pt x="190" y="20"/>
                        </a:lnTo>
                        <a:lnTo>
                          <a:pt x="192" y="2"/>
                        </a:lnTo>
                        <a:lnTo>
                          <a:pt x="183" y="0"/>
                        </a:lnTo>
                        <a:lnTo>
                          <a:pt x="182" y="6"/>
                        </a:lnTo>
                        <a:lnTo>
                          <a:pt x="169" y="7"/>
                        </a:lnTo>
                        <a:lnTo>
                          <a:pt x="175" y="13"/>
                        </a:lnTo>
                        <a:lnTo>
                          <a:pt x="176" y="28"/>
                        </a:lnTo>
                        <a:lnTo>
                          <a:pt x="165" y="41"/>
                        </a:lnTo>
                        <a:lnTo>
                          <a:pt x="155" y="58"/>
                        </a:lnTo>
                        <a:lnTo>
                          <a:pt x="145" y="61"/>
                        </a:lnTo>
                        <a:lnTo>
                          <a:pt x="127" y="47"/>
                        </a:lnTo>
                        <a:lnTo>
                          <a:pt x="119" y="51"/>
                        </a:lnTo>
                        <a:lnTo>
                          <a:pt x="118" y="59"/>
                        </a:lnTo>
                        <a:lnTo>
                          <a:pt x="106" y="63"/>
                        </a:lnTo>
                        <a:lnTo>
                          <a:pt x="105" y="68"/>
                        </a:lnTo>
                        <a:lnTo>
                          <a:pt x="85" y="68"/>
                        </a:lnTo>
                        <a:lnTo>
                          <a:pt x="82" y="63"/>
                        </a:lnTo>
                        <a:lnTo>
                          <a:pt x="67" y="62"/>
                        </a:lnTo>
                        <a:lnTo>
                          <a:pt x="60" y="66"/>
                        </a:lnTo>
                        <a:lnTo>
                          <a:pt x="54" y="64"/>
                        </a:lnTo>
                        <a:lnTo>
                          <a:pt x="43" y="50"/>
                        </a:lnTo>
                        <a:lnTo>
                          <a:pt x="39" y="44"/>
                        </a:lnTo>
                        <a:lnTo>
                          <a:pt x="24" y="47"/>
                        </a:lnTo>
                        <a:lnTo>
                          <a:pt x="19" y="58"/>
                        </a:lnTo>
                        <a:lnTo>
                          <a:pt x="13" y="79"/>
                        </a:lnTo>
                        <a:lnTo>
                          <a:pt x="6" y="83"/>
                        </a:lnTo>
                        <a:lnTo>
                          <a:pt x="0" y="86"/>
                        </a:lnTo>
                        <a:lnTo>
                          <a:pt x="14" y="95"/>
                        </a:lnTo>
                        <a:lnTo>
                          <a:pt x="26" y="105"/>
                        </a:lnTo>
                        <a:lnTo>
                          <a:pt x="26" y="113"/>
                        </a:lnTo>
                        <a:lnTo>
                          <a:pt x="40" y="125"/>
                        </a:lnTo>
                        <a:lnTo>
                          <a:pt x="49" y="135"/>
                        </a:lnTo>
                        <a:lnTo>
                          <a:pt x="55" y="149"/>
                        </a:lnTo>
                        <a:lnTo>
                          <a:pt x="71" y="159"/>
                        </a:lnTo>
                        <a:lnTo>
                          <a:pt x="74" y="167"/>
                        </a:lnTo>
                        <a:lnTo>
                          <a:pt x="87" y="186"/>
                        </a:lnTo>
                        <a:lnTo>
                          <a:pt x="96" y="190"/>
                        </a:lnTo>
                        <a:lnTo>
                          <a:pt x="102" y="185"/>
                        </a:lnTo>
                        <a:lnTo>
                          <a:pt x="112" y="187"/>
                        </a:lnTo>
                        <a:lnTo>
                          <a:pt x="123" y="182"/>
                        </a:lnTo>
                        <a:lnTo>
                          <a:pt x="129" y="191"/>
                        </a:lnTo>
                        <a:lnTo>
                          <a:pt x="147" y="207"/>
                        </a:lnTo>
                        <a:lnTo>
                          <a:pt x="147" y="207"/>
                        </a:lnTo>
                        <a:lnTo>
                          <a:pt x="156" y="201"/>
                        </a:lnTo>
                        <a:lnTo>
                          <a:pt x="169" y="206"/>
                        </a:lnTo>
                        <a:lnTo>
                          <a:pt x="186" y="201"/>
                        </a:lnTo>
                        <a:lnTo>
                          <a:pt x="201" y="201"/>
                        </a:lnTo>
                        <a:lnTo>
                          <a:pt x="213" y="190"/>
                        </a:lnTo>
                        <a:lnTo>
                          <a:pt x="226" y="176"/>
                        </a:lnTo>
                        <a:lnTo>
                          <a:pt x="240" y="160"/>
                        </a:lnTo>
                        <a:lnTo>
                          <a:pt x="227" y="134"/>
                        </a:lnTo>
                        <a:lnTo>
                          <a:pt x="217" y="129"/>
                        </a:lnTo>
                        <a:lnTo>
                          <a:pt x="214" y="120"/>
                        </a:lnTo>
                        <a:lnTo>
                          <a:pt x="203" y="107"/>
                        </a:lnTo>
                        <a:lnTo>
                          <a:pt x="190" y="105"/>
                        </a:lnTo>
                        <a:lnTo>
                          <a:pt x="197" y="92"/>
                        </a:lnTo>
                        <a:lnTo>
                          <a:pt x="208" y="92"/>
                        </a:lnTo>
                        <a:lnTo>
                          <a:pt x="211" y="85"/>
                        </a:lnTo>
                        <a:lnTo>
                          <a:pt x="210" y="66"/>
                        </a:lnTo>
                        <a:lnTo>
                          <a:pt x="207" y="65"/>
                        </a:lnTo>
                        <a:lnTo>
                          <a:pt x="207" y="54"/>
                        </a:lnTo>
                        <a:lnTo>
                          <a:pt x="207" y="5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A7CA401-BC06-189A-9BE7-4F078DDAD4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19724" y="3856037"/>
                    <a:ext cx="201612" cy="161924"/>
                  </a:xfrm>
                  <a:custGeom>
                    <a:avLst/>
                    <a:gdLst>
                      <a:gd name="T0" fmla="*/ 113 w 127"/>
                      <a:gd name="T1" fmla="*/ 48 h 102"/>
                      <a:gd name="T2" fmla="*/ 99 w 127"/>
                      <a:gd name="T3" fmla="*/ 31 h 102"/>
                      <a:gd name="T4" fmla="*/ 87 w 127"/>
                      <a:gd name="T5" fmla="*/ 13 h 102"/>
                      <a:gd name="T6" fmla="*/ 74 w 127"/>
                      <a:gd name="T7" fmla="*/ 8 h 102"/>
                      <a:gd name="T8" fmla="*/ 64 w 127"/>
                      <a:gd name="T9" fmla="*/ 0 h 102"/>
                      <a:gd name="T10" fmla="*/ 53 w 127"/>
                      <a:gd name="T11" fmla="*/ 0 h 102"/>
                      <a:gd name="T12" fmla="*/ 42 w 127"/>
                      <a:gd name="T13" fmla="*/ 6 h 102"/>
                      <a:gd name="T14" fmla="*/ 32 w 127"/>
                      <a:gd name="T15" fmla="*/ 4 h 102"/>
                      <a:gd name="T16" fmla="*/ 25 w 127"/>
                      <a:gd name="T17" fmla="*/ 12 h 102"/>
                      <a:gd name="T18" fmla="*/ 20 w 127"/>
                      <a:gd name="T19" fmla="*/ 24 h 102"/>
                      <a:gd name="T20" fmla="*/ 9 w 127"/>
                      <a:gd name="T21" fmla="*/ 41 h 102"/>
                      <a:gd name="T22" fmla="*/ 0 w 127"/>
                      <a:gd name="T23" fmla="*/ 45 h 102"/>
                      <a:gd name="T24" fmla="*/ 10 w 127"/>
                      <a:gd name="T25" fmla="*/ 54 h 102"/>
                      <a:gd name="T26" fmla="*/ 18 w 127"/>
                      <a:gd name="T27" fmla="*/ 72 h 102"/>
                      <a:gd name="T28" fmla="*/ 41 w 127"/>
                      <a:gd name="T29" fmla="*/ 71 h 102"/>
                      <a:gd name="T30" fmla="*/ 46 w 127"/>
                      <a:gd name="T31" fmla="*/ 66 h 102"/>
                      <a:gd name="T32" fmla="*/ 53 w 127"/>
                      <a:gd name="T33" fmla="*/ 66 h 102"/>
                      <a:gd name="T34" fmla="*/ 60 w 127"/>
                      <a:gd name="T35" fmla="*/ 71 h 102"/>
                      <a:gd name="T36" fmla="*/ 67 w 127"/>
                      <a:gd name="T37" fmla="*/ 71 h 102"/>
                      <a:gd name="T38" fmla="*/ 74 w 127"/>
                      <a:gd name="T39" fmla="*/ 68 h 102"/>
                      <a:gd name="T40" fmla="*/ 78 w 127"/>
                      <a:gd name="T41" fmla="*/ 74 h 102"/>
                      <a:gd name="T42" fmla="*/ 69 w 127"/>
                      <a:gd name="T43" fmla="*/ 80 h 102"/>
                      <a:gd name="T44" fmla="*/ 60 w 127"/>
                      <a:gd name="T45" fmla="*/ 79 h 102"/>
                      <a:gd name="T46" fmla="*/ 51 w 127"/>
                      <a:gd name="T47" fmla="*/ 74 h 102"/>
                      <a:gd name="T48" fmla="*/ 43 w 127"/>
                      <a:gd name="T49" fmla="*/ 80 h 102"/>
                      <a:gd name="T50" fmla="*/ 40 w 127"/>
                      <a:gd name="T51" fmla="*/ 80 h 102"/>
                      <a:gd name="T52" fmla="*/ 34 w 127"/>
                      <a:gd name="T53" fmla="*/ 83 h 102"/>
                      <a:gd name="T54" fmla="*/ 15 w 127"/>
                      <a:gd name="T55" fmla="*/ 83 h 102"/>
                      <a:gd name="T56" fmla="*/ 18 w 127"/>
                      <a:gd name="T57" fmla="*/ 101 h 102"/>
                      <a:gd name="T58" fmla="*/ 29 w 127"/>
                      <a:gd name="T59" fmla="*/ 97 h 102"/>
                      <a:gd name="T60" fmla="*/ 37 w 127"/>
                      <a:gd name="T61" fmla="*/ 97 h 102"/>
                      <a:gd name="T62" fmla="*/ 42 w 127"/>
                      <a:gd name="T63" fmla="*/ 95 h 102"/>
                      <a:gd name="T64" fmla="*/ 81 w 127"/>
                      <a:gd name="T65" fmla="*/ 96 h 102"/>
                      <a:gd name="T66" fmla="*/ 91 w 127"/>
                      <a:gd name="T67" fmla="*/ 97 h 102"/>
                      <a:gd name="T68" fmla="*/ 106 w 127"/>
                      <a:gd name="T69" fmla="*/ 102 h 102"/>
                      <a:gd name="T70" fmla="*/ 111 w 127"/>
                      <a:gd name="T71" fmla="*/ 101 h 102"/>
                      <a:gd name="T72" fmla="*/ 112 w 127"/>
                      <a:gd name="T73" fmla="*/ 99 h 102"/>
                      <a:gd name="T74" fmla="*/ 123 w 127"/>
                      <a:gd name="T75" fmla="*/ 101 h 102"/>
                      <a:gd name="T76" fmla="*/ 126 w 127"/>
                      <a:gd name="T77" fmla="*/ 99 h 102"/>
                      <a:gd name="T78" fmla="*/ 127 w 127"/>
                      <a:gd name="T79" fmla="*/ 92 h 102"/>
                      <a:gd name="T80" fmla="*/ 126 w 127"/>
                      <a:gd name="T81" fmla="*/ 83 h 102"/>
                      <a:gd name="T82" fmla="*/ 118 w 127"/>
                      <a:gd name="T83" fmla="*/ 76 h 102"/>
                      <a:gd name="T84" fmla="*/ 113 w 127"/>
                      <a:gd name="T85" fmla="*/ 62 h 102"/>
                      <a:gd name="T86" fmla="*/ 113 w 127"/>
                      <a:gd name="T87" fmla="*/ 48 h 102"/>
                      <a:gd name="T88" fmla="*/ 113 w 127"/>
                      <a:gd name="T89" fmla="*/ 48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27" h="102">
                        <a:moveTo>
                          <a:pt x="113" y="48"/>
                        </a:moveTo>
                        <a:lnTo>
                          <a:pt x="99" y="31"/>
                        </a:lnTo>
                        <a:lnTo>
                          <a:pt x="87" y="13"/>
                        </a:lnTo>
                        <a:lnTo>
                          <a:pt x="74" y="8"/>
                        </a:lnTo>
                        <a:lnTo>
                          <a:pt x="64" y="0"/>
                        </a:lnTo>
                        <a:lnTo>
                          <a:pt x="53" y="0"/>
                        </a:lnTo>
                        <a:lnTo>
                          <a:pt x="42" y="6"/>
                        </a:lnTo>
                        <a:lnTo>
                          <a:pt x="32" y="4"/>
                        </a:lnTo>
                        <a:lnTo>
                          <a:pt x="25" y="12"/>
                        </a:lnTo>
                        <a:lnTo>
                          <a:pt x="20" y="24"/>
                        </a:lnTo>
                        <a:lnTo>
                          <a:pt x="9" y="41"/>
                        </a:lnTo>
                        <a:lnTo>
                          <a:pt x="0" y="45"/>
                        </a:lnTo>
                        <a:lnTo>
                          <a:pt x="10" y="54"/>
                        </a:lnTo>
                        <a:lnTo>
                          <a:pt x="18" y="72"/>
                        </a:lnTo>
                        <a:lnTo>
                          <a:pt x="41" y="71"/>
                        </a:lnTo>
                        <a:lnTo>
                          <a:pt x="46" y="66"/>
                        </a:lnTo>
                        <a:lnTo>
                          <a:pt x="53" y="66"/>
                        </a:lnTo>
                        <a:lnTo>
                          <a:pt x="60" y="71"/>
                        </a:lnTo>
                        <a:lnTo>
                          <a:pt x="67" y="71"/>
                        </a:lnTo>
                        <a:lnTo>
                          <a:pt x="74" y="68"/>
                        </a:lnTo>
                        <a:lnTo>
                          <a:pt x="78" y="74"/>
                        </a:lnTo>
                        <a:lnTo>
                          <a:pt x="69" y="80"/>
                        </a:lnTo>
                        <a:lnTo>
                          <a:pt x="60" y="79"/>
                        </a:lnTo>
                        <a:lnTo>
                          <a:pt x="51" y="74"/>
                        </a:lnTo>
                        <a:lnTo>
                          <a:pt x="43" y="80"/>
                        </a:lnTo>
                        <a:lnTo>
                          <a:pt x="40" y="80"/>
                        </a:lnTo>
                        <a:lnTo>
                          <a:pt x="34" y="83"/>
                        </a:lnTo>
                        <a:lnTo>
                          <a:pt x="15" y="83"/>
                        </a:lnTo>
                        <a:lnTo>
                          <a:pt x="18" y="101"/>
                        </a:lnTo>
                        <a:lnTo>
                          <a:pt x="29" y="97"/>
                        </a:lnTo>
                        <a:lnTo>
                          <a:pt x="37" y="97"/>
                        </a:lnTo>
                        <a:lnTo>
                          <a:pt x="42" y="95"/>
                        </a:lnTo>
                        <a:lnTo>
                          <a:pt x="81" y="96"/>
                        </a:lnTo>
                        <a:lnTo>
                          <a:pt x="91" y="97"/>
                        </a:lnTo>
                        <a:lnTo>
                          <a:pt x="106" y="102"/>
                        </a:lnTo>
                        <a:lnTo>
                          <a:pt x="111" y="101"/>
                        </a:lnTo>
                        <a:lnTo>
                          <a:pt x="112" y="99"/>
                        </a:lnTo>
                        <a:lnTo>
                          <a:pt x="123" y="101"/>
                        </a:lnTo>
                        <a:lnTo>
                          <a:pt x="126" y="99"/>
                        </a:lnTo>
                        <a:lnTo>
                          <a:pt x="127" y="92"/>
                        </a:lnTo>
                        <a:lnTo>
                          <a:pt x="126" y="83"/>
                        </a:lnTo>
                        <a:lnTo>
                          <a:pt x="118" y="76"/>
                        </a:lnTo>
                        <a:lnTo>
                          <a:pt x="113" y="62"/>
                        </a:lnTo>
                        <a:lnTo>
                          <a:pt x="113" y="48"/>
                        </a:lnTo>
                        <a:lnTo>
                          <a:pt x="113" y="4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E5E2F0DA-9F0D-1881-0CD4-802238A3F5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61012" y="4103688"/>
                    <a:ext cx="101600" cy="123825"/>
                  </a:xfrm>
                  <a:custGeom>
                    <a:avLst/>
                    <a:gdLst>
                      <a:gd name="T0" fmla="*/ 64 w 64"/>
                      <a:gd name="T1" fmla="*/ 39 h 78"/>
                      <a:gd name="T2" fmla="*/ 58 w 64"/>
                      <a:gd name="T3" fmla="*/ 40 h 78"/>
                      <a:gd name="T4" fmla="*/ 58 w 64"/>
                      <a:gd name="T5" fmla="*/ 32 h 78"/>
                      <a:gd name="T6" fmla="*/ 54 w 64"/>
                      <a:gd name="T7" fmla="*/ 25 h 78"/>
                      <a:gd name="T8" fmla="*/ 55 w 64"/>
                      <a:gd name="T9" fmla="*/ 19 h 78"/>
                      <a:gd name="T10" fmla="*/ 51 w 64"/>
                      <a:gd name="T11" fmla="*/ 9 h 78"/>
                      <a:gd name="T12" fmla="*/ 45 w 64"/>
                      <a:gd name="T13" fmla="*/ 0 h 78"/>
                      <a:gd name="T14" fmla="*/ 28 w 64"/>
                      <a:gd name="T15" fmla="*/ 0 h 78"/>
                      <a:gd name="T16" fmla="*/ 23 w 64"/>
                      <a:gd name="T17" fmla="*/ 5 h 78"/>
                      <a:gd name="T18" fmla="*/ 18 w 64"/>
                      <a:gd name="T19" fmla="*/ 5 h 78"/>
                      <a:gd name="T20" fmla="*/ 14 w 64"/>
                      <a:gd name="T21" fmla="*/ 11 h 78"/>
                      <a:gd name="T22" fmla="*/ 11 w 64"/>
                      <a:gd name="T23" fmla="*/ 17 h 78"/>
                      <a:gd name="T24" fmla="*/ 0 w 64"/>
                      <a:gd name="T25" fmla="*/ 27 h 78"/>
                      <a:gd name="T26" fmla="*/ 3 w 64"/>
                      <a:gd name="T27" fmla="*/ 45 h 78"/>
                      <a:gd name="T28" fmla="*/ 6 w 64"/>
                      <a:gd name="T29" fmla="*/ 53 h 78"/>
                      <a:gd name="T30" fmla="*/ 17 w 64"/>
                      <a:gd name="T31" fmla="*/ 67 h 78"/>
                      <a:gd name="T32" fmla="*/ 32 w 64"/>
                      <a:gd name="T33" fmla="*/ 76 h 78"/>
                      <a:gd name="T34" fmla="*/ 37 w 64"/>
                      <a:gd name="T35" fmla="*/ 78 h 78"/>
                      <a:gd name="T36" fmla="*/ 43 w 64"/>
                      <a:gd name="T37" fmla="*/ 70 h 78"/>
                      <a:gd name="T38" fmla="*/ 44 w 64"/>
                      <a:gd name="T39" fmla="*/ 63 h 78"/>
                      <a:gd name="T40" fmla="*/ 53 w 64"/>
                      <a:gd name="T41" fmla="*/ 51 h 78"/>
                      <a:gd name="T42" fmla="*/ 64 w 64"/>
                      <a:gd name="T43" fmla="*/ 39 h 78"/>
                      <a:gd name="T44" fmla="*/ 64 w 64"/>
                      <a:gd name="T45" fmla="*/ 39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64" h="78">
                        <a:moveTo>
                          <a:pt x="64" y="39"/>
                        </a:moveTo>
                        <a:lnTo>
                          <a:pt x="58" y="40"/>
                        </a:lnTo>
                        <a:lnTo>
                          <a:pt x="58" y="32"/>
                        </a:lnTo>
                        <a:lnTo>
                          <a:pt x="54" y="25"/>
                        </a:lnTo>
                        <a:lnTo>
                          <a:pt x="55" y="19"/>
                        </a:lnTo>
                        <a:lnTo>
                          <a:pt x="51" y="9"/>
                        </a:lnTo>
                        <a:lnTo>
                          <a:pt x="45" y="0"/>
                        </a:lnTo>
                        <a:lnTo>
                          <a:pt x="28" y="0"/>
                        </a:lnTo>
                        <a:lnTo>
                          <a:pt x="23" y="5"/>
                        </a:lnTo>
                        <a:lnTo>
                          <a:pt x="18" y="5"/>
                        </a:lnTo>
                        <a:lnTo>
                          <a:pt x="14" y="11"/>
                        </a:lnTo>
                        <a:lnTo>
                          <a:pt x="11" y="17"/>
                        </a:lnTo>
                        <a:lnTo>
                          <a:pt x="0" y="27"/>
                        </a:lnTo>
                        <a:lnTo>
                          <a:pt x="3" y="45"/>
                        </a:lnTo>
                        <a:lnTo>
                          <a:pt x="6" y="53"/>
                        </a:lnTo>
                        <a:lnTo>
                          <a:pt x="17" y="67"/>
                        </a:lnTo>
                        <a:lnTo>
                          <a:pt x="32" y="76"/>
                        </a:lnTo>
                        <a:lnTo>
                          <a:pt x="37" y="78"/>
                        </a:lnTo>
                        <a:lnTo>
                          <a:pt x="43" y="70"/>
                        </a:lnTo>
                        <a:lnTo>
                          <a:pt x="44" y="63"/>
                        </a:lnTo>
                        <a:lnTo>
                          <a:pt x="53" y="51"/>
                        </a:lnTo>
                        <a:lnTo>
                          <a:pt x="64" y="39"/>
                        </a:lnTo>
                        <a:lnTo>
                          <a:pt x="64" y="3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BCF80DA-8686-D22A-8E8C-83AEEACC1E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1350" y="5451476"/>
                    <a:ext cx="46037" cy="60325"/>
                  </a:xfrm>
                  <a:custGeom>
                    <a:avLst/>
                    <a:gdLst>
                      <a:gd name="T0" fmla="*/ 25 w 29"/>
                      <a:gd name="T1" fmla="*/ 4 h 38"/>
                      <a:gd name="T2" fmla="*/ 15 w 29"/>
                      <a:gd name="T3" fmla="*/ 0 h 38"/>
                      <a:gd name="T4" fmla="*/ 9 w 29"/>
                      <a:gd name="T5" fmla="*/ 2 h 38"/>
                      <a:gd name="T6" fmla="*/ 7 w 29"/>
                      <a:gd name="T7" fmla="*/ 8 h 38"/>
                      <a:gd name="T8" fmla="*/ 1 w 29"/>
                      <a:gd name="T9" fmla="*/ 17 h 38"/>
                      <a:gd name="T10" fmla="*/ 0 w 29"/>
                      <a:gd name="T11" fmla="*/ 25 h 38"/>
                      <a:gd name="T12" fmla="*/ 11 w 29"/>
                      <a:gd name="T13" fmla="*/ 38 h 38"/>
                      <a:gd name="T14" fmla="*/ 23 w 29"/>
                      <a:gd name="T15" fmla="*/ 35 h 38"/>
                      <a:gd name="T16" fmla="*/ 29 w 29"/>
                      <a:gd name="T17" fmla="*/ 25 h 38"/>
                      <a:gd name="T18" fmla="*/ 27 w 29"/>
                      <a:gd name="T19" fmla="*/ 15 h 38"/>
                      <a:gd name="T20" fmla="*/ 25 w 29"/>
                      <a:gd name="T21" fmla="*/ 4 h 38"/>
                      <a:gd name="T22" fmla="*/ 25 w 29"/>
                      <a:gd name="T23" fmla="*/ 4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9" h="38">
                        <a:moveTo>
                          <a:pt x="25" y="4"/>
                        </a:moveTo>
                        <a:lnTo>
                          <a:pt x="15" y="0"/>
                        </a:lnTo>
                        <a:lnTo>
                          <a:pt x="9" y="2"/>
                        </a:lnTo>
                        <a:lnTo>
                          <a:pt x="7" y="8"/>
                        </a:lnTo>
                        <a:lnTo>
                          <a:pt x="1" y="17"/>
                        </a:lnTo>
                        <a:lnTo>
                          <a:pt x="0" y="25"/>
                        </a:lnTo>
                        <a:lnTo>
                          <a:pt x="11" y="38"/>
                        </a:lnTo>
                        <a:lnTo>
                          <a:pt x="23" y="35"/>
                        </a:lnTo>
                        <a:lnTo>
                          <a:pt x="29" y="25"/>
                        </a:lnTo>
                        <a:lnTo>
                          <a:pt x="27" y="15"/>
                        </a:lnTo>
                        <a:lnTo>
                          <a:pt x="25" y="4"/>
                        </a:lnTo>
                        <a:lnTo>
                          <a:pt x="25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D2C180C-CAD4-9D64-6B02-E31F83B418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6837" y="3600451"/>
                    <a:ext cx="341312" cy="603250"/>
                  </a:xfrm>
                  <a:custGeom>
                    <a:avLst/>
                    <a:gdLst>
                      <a:gd name="T0" fmla="*/ 211 w 215"/>
                      <a:gd name="T1" fmla="*/ 90 h 380"/>
                      <a:gd name="T2" fmla="*/ 127 w 215"/>
                      <a:gd name="T3" fmla="*/ 46 h 380"/>
                      <a:gd name="T4" fmla="*/ 44 w 215"/>
                      <a:gd name="T5" fmla="*/ 0 h 380"/>
                      <a:gd name="T6" fmla="*/ 24 w 215"/>
                      <a:gd name="T7" fmla="*/ 13 h 380"/>
                      <a:gd name="T8" fmla="*/ 30 w 215"/>
                      <a:gd name="T9" fmla="*/ 49 h 380"/>
                      <a:gd name="T10" fmla="*/ 38 w 215"/>
                      <a:gd name="T11" fmla="*/ 56 h 380"/>
                      <a:gd name="T12" fmla="*/ 38 w 215"/>
                      <a:gd name="T13" fmla="*/ 63 h 380"/>
                      <a:gd name="T14" fmla="*/ 47 w 215"/>
                      <a:gd name="T15" fmla="*/ 72 h 380"/>
                      <a:gd name="T16" fmla="*/ 42 w 215"/>
                      <a:gd name="T17" fmla="*/ 82 h 380"/>
                      <a:gd name="T18" fmla="*/ 36 w 215"/>
                      <a:gd name="T19" fmla="*/ 130 h 380"/>
                      <a:gd name="T20" fmla="*/ 35 w 215"/>
                      <a:gd name="T21" fmla="*/ 161 h 380"/>
                      <a:gd name="T22" fmla="*/ 10 w 215"/>
                      <a:gd name="T23" fmla="*/ 184 h 380"/>
                      <a:gd name="T24" fmla="*/ 0 w 215"/>
                      <a:gd name="T25" fmla="*/ 215 h 380"/>
                      <a:gd name="T26" fmla="*/ 10 w 215"/>
                      <a:gd name="T27" fmla="*/ 223 h 380"/>
                      <a:gd name="T28" fmla="*/ 10 w 215"/>
                      <a:gd name="T29" fmla="*/ 239 h 380"/>
                      <a:gd name="T30" fmla="*/ 23 w 215"/>
                      <a:gd name="T31" fmla="*/ 240 h 380"/>
                      <a:gd name="T32" fmla="*/ 21 w 215"/>
                      <a:gd name="T33" fmla="*/ 250 h 380"/>
                      <a:gd name="T34" fmla="*/ 29 w 215"/>
                      <a:gd name="T35" fmla="*/ 266 h 380"/>
                      <a:gd name="T36" fmla="*/ 31 w 215"/>
                      <a:gd name="T37" fmla="*/ 281 h 380"/>
                      <a:gd name="T38" fmla="*/ 30 w 215"/>
                      <a:gd name="T39" fmla="*/ 298 h 380"/>
                      <a:gd name="T40" fmla="*/ 42 w 215"/>
                      <a:gd name="T41" fmla="*/ 319 h 380"/>
                      <a:gd name="T42" fmla="*/ 30 w 215"/>
                      <a:gd name="T43" fmla="*/ 318 h 380"/>
                      <a:gd name="T44" fmla="*/ 25 w 215"/>
                      <a:gd name="T45" fmla="*/ 320 h 380"/>
                      <a:gd name="T46" fmla="*/ 15 w 215"/>
                      <a:gd name="T47" fmla="*/ 318 h 380"/>
                      <a:gd name="T48" fmla="*/ 11 w 215"/>
                      <a:gd name="T49" fmla="*/ 329 h 380"/>
                      <a:gd name="T50" fmla="*/ 23 w 215"/>
                      <a:gd name="T51" fmla="*/ 342 h 380"/>
                      <a:gd name="T52" fmla="*/ 32 w 215"/>
                      <a:gd name="T53" fmla="*/ 347 h 380"/>
                      <a:gd name="T54" fmla="*/ 36 w 215"/>
                      <a:gd name="T55" fmla="*/ 356 h 380"/>
                      <a:gd name="T56" fmla="*/ 42 w 215"/>
                      <a:gd name="T57" fmla="*/ 373 h 380"/>
                      <a:gd name="T58" fmla="*/ 39 w 215"/>
                      <a:gd name="T59" fmla="*/ 380 h 380"/>
                      <a:gd name="T60" fmla="*/ 56 w 215"/>
                      <a:gd name="T61" fmla="*/ 378 h 380"/>
                      <a:gd name="T62" fmla="*/ 60 w 215"/>
                      <a:gd name="T63" fmla="*/ 371 h 380"/>
                      <a:gd name="T64" fmla="*/ 64 w 215"/>
                      <a:gd name="T65" fmla="*/ 372 h 380"/>
                      <a:gd name="T66" fmla="*/ 69 w 215"/>
                      <a:gd name="T67" fmla="*/ 378 h 380"/>
                      <a:gd name="T68" fmla="*/ 96 w 215"/>
                      <a:gd name="T69" fmla="*/ 369 h 380"/>
                      <a:gd name="T70" fmla="*/ 104 w 215"/>
                      <a:gd name="T71" fmla="*/ 359 h 380"/>
                      <a:gd name="T72" fmla="*/ 114 w 215"/>
                      <a:gd name="T73" fmla="*/ 351 h 380"/>
                      <a:gd name="T74" fmla="*/ 113 w 215"/>
                      <a:gd name="T75" fmla="*/ 342 h 380"/>
                      <a:gd name="T76" fmla="*/ 118 w 215"/>
                      <a:gd name="T77" fmla="*/ 341 h 380"/>
                      <a:gd name="T78" fmla="*/ 139 w 215"/>
                      <a:gd name="T79" fmla="*/ 342 h 380"/>
                      <a:gd name="T80" fmla="*/ 158 w 215"/>
                      <a:gd name="T81" fmla="*/ 331 h 380"/>
                      <a:gd name="T82" fmla="*/ 173 w 215"/>
                      <a:gd name="T83" fmla="*/ 305 h 380"/>
                      <a:gd name="T84" fmla="*/ 183 w 215"/>
                      <a:gd name="T85" fmla="*/ 296 h 380"/>
                      <a:gd name="T86" fmla="*/ 197 w 215"/>
                      <a:gd name="T87" fmla="*/ 291 h 380"/>
                      <a:gd name="T88" fmla="*/ 197 w 215"/>
                      <a:gd name="T89" fmla="*/ 286 h 380"/>
                      <a:gd name="T90" fmla="*/ 189 w 215"/>
                      <a:gd name="T91" fmla="*/ 279 h 380"/>
                      <a:gd name="T92" fmla="*/ 188 w 215"/>
                      <a:gd name="T93" fmla="*/ 265 h 380"/>
                      <a:gd name="T94" fmla="*/ 183 w 215"/>
                      <a:gd name="T95" fmla="*/ 256 h 380"/>
                      <a:gd name="T96" fmla="*/ 176 w 215"/>
                      <a:gd name="T97" fmla="*/ 257 h 380"/>
                      <a:gd name="T98" fmla="*/ 178 w 215"/>
                      <a:gd name="T99" fmla="*/ 248 h 380"/>
                      <a:gd name="T100" fmla="*/ 183 w 215"/>
                      <a:gd name="T101" fmla="*/ 238 h 380"/>
                      <a:gd name="T102" fmla="*/ 181 w 215"/>
                      <a:gd name="T103" fmla="*/ 229 h 380"/>
                      <a:gd name="T104" fmla="*/ 187 w 215"/>
                      <a:gd name="T105" fmla="*/ 221 h 380"/>
                      <a:gd name="T106" fmla="*/ 183 w 215"/>
                      <a:gd name="T107" fmla="*/ 216 h 380"/>
                      <a:gd name="T108" fmla="*/ 188 w 215"/>
                      <a:gd name="T109" fmla="*/ 201 h 380"/>
                      <a:gd name="T110" fmla="*/ 197 w 215"/>
                      <a:gd name="T111" fmla="*/ 184 h 380"/>
                      <a:gd name="T112" fmla="*/ 215 w 215"/>
                      <a:gd name="T113" fmla="*/ 185 h 380"/>
                      <a:gd name="T114" fmla="*/ 211 w 215"/>
                      <a:gd name="T115" fmla="*/ 90 h 380"/>
                      <a:gd name="T116" fmla="*/ 211 w 215"/>
                      <a:gd name="T117" fmla="*/ 90 h 3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15" h="380">
                        <a:moveTo>
                          <a:pt x="211" y="90"/>
                        </a:moveTo>
                        <a:lnTo>
                          <a:pt x="127" y="46"/>
                        </a:lnTo>
                        <a:lnTo>
                          <a:pt x="44" y="0"/>
                        </a:lnTo>
                        <a:lnTo>
                          <a:pt x="24" y="13"/>
                        </a:lnTo>
                        <a:lnTo>
                          <a:pt x="30" y="49"/>
                        </a:lnTo>
                        <a:lnTo>
                          <a:pt x="38" y="56"/>
                        </a:lnTo>
                        <a:lnTo>
                          <a:pt x="38" y="63"/>
                        </a:lnTo>
                        <a:lnTo>
                          <a:pt x="47" y="72"/>
                        </a:lnTo>
                        <a:lnTo>
                          <a:pt x="42" y="82"/>
                        </a:lnTo>
                        <a:lnTo>
                          <a:pt x="36" y="130"/>
                        </a:lnTo>
                        <a:lnTo>
                          <a:pt x="35" y="161"/>
                        </a:lnTo>
                        <a:lnTo>
                          <a:pt x="10" y="184"/>
                        </a:lnTo>
                        <a:lnTo>
                          <a:pt x="0" y="215"/>
                        </a:lnTo>
                        <a:lnTo>
                          <a:pt x="10" y="223"/>
                        </a:lnTo>
                        <a:lnTo>
                          <a:pt x="10" y="239"/>
                        </a:lnTo>
                        <a:lnTo>
                          <a:pt x="23" y="240"/>
                        </a:lnTo>
                        <a:lnTo>
                          <a:pt x="21" y="250"/>
                        </a:lnTo>
                        <a:lnTo>
                          <a:pt x="29" y="266"/>
                        </a:lnTo>
                        <a:lnTo>
                          <a:pt x="31" y="281"/>
                        </a:lnTo>
                        <a:lnTo>
                          <a:pt x="30" y="298"/>
                        </a:lnTo>
                        <a:lnTo>
                          <a:pt x="42" y="319"/>
                        </a:lnTo>
                        <a:lnTo>
                          <a:pt x="30" y="318"/>
                        </a:lnTo>
                        <a:lnTo>
                          <a:pt x="25" y="320"/>
                        </a:lnTo>
                        <a:lnTo>
                          <a:pt x="15" y="318"/>
                        </a:lnTo>
                        <a:lnTo>
                          <a:pt x="11" y="329"/>
                        </a:lnTo>
                        <a:lnTo>
                          <a:pt x="23" y="342"/>
                        </a:lnTo>
                        <a:lnTo>
                          <a:pt x="32" y="347"/>
                        </a:lnTo>
                        <a:lnTo>
                          <a:pt x="36" y="356"/>
                        </a:lnTo>
                        <a:lnTo>
                          <a:pt x="42" y="373"/>
                        </a:lnTo>
                        <a:lnTo>
                          <a:pt x="39" y="380"/>
                        </a:lnTo>
                        <a:lnTo>
                          <a:pt x="56" y="378"/>
                        </a:lnTo>
                        <a:lnTo>
                          <a:pt x="60" y="371"/>
                        </a:lnTo>
                        <a:lnTo>
                          <a:pt x="64" y="372"/>
                        </a:lnTo>
                        <a:lnTo>
                          <a:pt x="69" y="378"/>
                        </a:lnTo>
                        <a:lnTo>
                          <a:pt x="96" y="369"/>
                        </a:lnTo>
                        <a:lnTo>
                          <a:pt x="104" y="359"/>
                        </a:lnTo>
                        <a:lnTo>
                          <a:pt x="114" y="351"/>
                        </a:lnTo>
                        <a:lnTo>
                          <a:pt x="113" y="342"/>
                        </a:lnTo>
                        <a:lnTo>
                          <a:pt x="118" y="341"/>
                        </a:lnTo>
                        <a:lnTo>
                          <a:pt x="139" y="342"/>
                        </a:lnTo>
                        <a:lnTo>
                          <a:pt x="158" y="331"/>
                        </a:lnTo>
                        <a:lnTo>
                          <a:pt x="173" y="305"/>
                        </a:lnTo>
                        <a:lnTo>
                          <a:pt x="183" y="296"/>
                        </a:lnTo>
                        <a:lnTo>
                          <a:pt x="197" y="291"/>
                        </a:lnTo>
                        <a:lnTo>
                          <a:pt x="197" y="286"/>
                        </a:lnTo>
                        <a:lnTo>
                          <a:pt x="189" y="279"/>
                        </a:lnTo>
                        <a:lnTo>
                          <a:pt x="188" y="265"/>
                        </a:lnTo>
                        <a:lnTo>
                          <a:pt x="183" y="256"/>
                        </a:lnTo>
                        <a:lnTo>
                          <a:pt x="176" y="257"/>
                        </a:lnTo>
                        <a:lnTo>
                          <a:pt x="178" y="248"/>
                        </a:lnTo>
                        <a:lnTo>
                          <a:pt x="183" y="238"/>
                        </a:lnTo>
                        <a:lnTo>
                          <a:pt x="181" y="229"/>
                        </a:lnTo>
                        <a:lnTo>
                          <a:pt x="187" y="221"/>
                        </a:lnTo>
                        <a:lnTo>
                          <a:pt x="183" y="216"/>
                        </a:lnTo>
                        <a:lnTo>
                          <a:pt x="188" y="201"/>
                        </a:lnTo>
                        <a:lnTo>
                          <a:pt x="197" y="184"/>
                        </a:lnTo>
                        <a:lnTo>
                          <a:pt x="215" y="185"/>
                        </a:lnTo>
                        <a:lnTo>
                          <a:pt x="211" y="90"/>
                        </a:lnTo>
                        <a:lnTo>
                          <a:pt x="211" y="9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3CADEB1-4B7F-3752-4B69-ECE003DC84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00750" y="4067176"/>
                    <a:ext cx="63500" cy="192088"/>
                  </a:xfrm>
                  <a:custGeom>
                    <a:avLst/>
                    <a:gdLst>
                      <a:gd name="T0" fmla="*/ 19 w 40"/>
                      <a:gd name="T1" fmla="*/ 1 h 121"/>
                      <a:gd name="T2" fmla="*/ 0 w 40"/>
                      <a:gd name="T3" fmla="*/ 0 h 121"/>
                      <a:gd name="T4" fmla="*/ 0 w 40"/>
                      <a:gd name="T5" fmla="*/ 7 h 121"/>
                      <a:gd name="T6" fmla="*/ 8 w 40"/>
                      <a:gd name="T7" fmla="*/ 20 h 121"/>
                      <a:gd name="T8" fmla="*/ 8 w 40"/>
                      <a:gd name="T9" fmla="*/ 37 h 121"/>
                      <a:gd name="T10" fmla="*/ 10 w 40"/>
                      <a:gd name="T11" fmla="*/ 56 h 121"/>
                      <a:gd name="T12" fmla="*/ 15 w 40"/>
                      <a:gd name="T13" fmla="*/ 64 h 121"/>
                      <a:gd name="T14" fmla="*/ 11 w 40"/>
                      <a:gd name="T15" fmla="*/ 86 h 121"/>
                      <a:gd name="T16" fmla="*/ 13 w 40"/>
                      <a:gd name="T17" fmla="*/ 98 h 121"/>
                      <a:gd name="T18" fmla="*/ 18 w 40"/>
                      <a:gd name="T19" fmla="*/ 113 h 121"/>
                      <a:gd name="T20" fmla="*/ 22 w 40"/>
                      <a:gd name="T21" fmla="*/ 121 h 121"/>
                      <a:gd name="T22" fmla="*/ 40 w 40"/>
                      <a:gd name="T23" fmla="*/ 116 h 121"/>
                      <a:gd name="T24" fmla="*/ 34 w 40"/>
                      <a:gd name="T25" fmla="*/ 100 h 121"/>
                      <a:gd name="T26" fmla="*/ 35 w 40"/>
                      <a:gd name="T27" fmla="*/ 45 h 121"/>
                      <a:gd name="T28" fmla="*/ 31 w 40"/>
                      <a:gd name="T29" fmla="*/ 40 h 121"/>
                      <a:gd name="T30" fmla="*/ 30 w 40"/>
                      <a:gd name="T31" fmla="*/ 29 h 121"/>
                      <a:gd name="T32" fmla="*/ 23 w 40"/>
                      <a:gd name="T33" fmla="*/ 20 h 121"/>
                      <a:gd name="T34" fmla="*/ 16 w 40"/>
                      <a:gd name="T35" fmla="*/ 13 h 121"/>
                      <a:gd name="T36" fmla="*/ 19 w 40"/>
                      <a:gd name="T37" fmla="*/ 1 h 121"/>
                      <a:gd name="T38" fmla="*/ 19 w 40"/>
                      <a:gd name="T39" fmla="*/ 1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40" h="121">
                        <a:moveTo>
                          <a:pt x="19" y="1"/>
                        </a:moveTo>
                        <a:lnTo>
                          <a:pt x="0" y="0"/>
                        </a:lnTo>
                        <a:lnTo>
                          <a:pt x="0" y="7"/>
                        </a:lnTo>
                        <a:lnTo>
                          <a:pt x="8" y="20"/>
                        </a:lnTo>
                        <a:lnTo>
                          <a:pt x="8" y="37"/>
                        </a:lnTo>
                        <a:lnTo>
                          <a:pt x="10" y="56"/>
                        </a:lnTo>
                        <a:lnTo>
                          <a:pt x="15" y="64"/>
                        </a:lnTo>
                        <a:lnTo>
                          <a:pt x="11" y="86"/>
                        </a:lnTo>
                        <a:lnTo>
                          <a:pt x="13" y="98"/>
                        </a:lnTo>
                        <a:lnTo>
                          <a:pt x="18" y="113"/>
                        </a:lnTo>
                        <a:lnTo>
                          <a:pt x="22" y="121"/>
                        </a:lnTo>
                        <a:lnTo>
                          <a:pt x="40" y="116"/>
                        </a:lnTo>
                        <a:lnTo>
                          <a:pt x="34" y="100"/>
                        </a:lnTo>
                        <a:lnTo>
                          <a:pt x="35" y="45"/>
                        </a:lnTo>
                        <a:lnTo>
                          <a:pt x="31" y="40"/>
                        </a:lnTo>
                        <a:lnTo>
                          <a:pt x="30" y="29"/>
                        </a:lnTo>
                        <a:lnTo>
                          <a:pt x="23" y="20"/>
                        </a:lnTo>
                        <a:lnTo>
                          <a:pt x="16" y="13"/>
                        </a:lnTo>
                        <a:lnTo>
                          <a:pt x="19" y="1"/>
                        </a:lnTo>
                        <a:lnTo>
                          <a:pt x="19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4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2A17076-4824-2B11-3E07-E47C2398B1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8875" y="3073134"/>
                    <a:ext cx="125412" cy="264059"/>
                  </a:xfrm>
                  <a:custGeom>
                    <a:avLst/>
                    <a:gdLst>
                      <a:gd name="T0" fmla="*/ 79 w 79"/>
                      <a:gd name="T1" fmla="*/ 102 h 168"/>
                      <a:gd name="T2" fmla="*/ 72 w 79"/>
                      <a:gd name="T3" fmla="*/ 98 h 168"/>
                      <a:gd name="T4" fmla="*/ 66 w 79"/>
                      <a:gd name="T5" fmla="*/ 87 h 168"/>
                      <a:gd name="T6" fmla="*/ 56 w 79"/>
                      <a:gd name="T7" fmla="*/ 86 h 168"/>
                      <a:gd name="T8" fmla="*/ 51 w 79"/>
                      <a:gd name="T9" fmla="*/ 73 h 168"/>
                      <a:gd name="T10" fmla="*/ 64 w 79"/>
                      <a:gd name="T11" fmla="*/ 61 h 168"/>
                      <a:gd name="T12" fmla="*/ 66 w 79"/>
                      <a:gd name="T13" fmla="*/ 41 h 168"/>
                      <a:gd name="T14" fmla="*/ 59 w 79"/>
                      <a:gd name="T15" fmla="*/ 35 h 168"/>
                      <a:gd name="T16" fmla="*/ 59 w 79"/>
                      <a:gd name="T17" fmla="*/ 24 h 168"/>
                      <a:gd name="T18" fmla="*/ 68 w 79"/>
                      <a:gd name="T19" fmla="*/ 12 h 168"/>
                      <a:gd name="T20" fmla="*/ 66 w 79"/>
                      <a:gd name="T21" fmla="*/ 7 h 168"/>
                      <a:gd name="T22" fmla="*/ 50 w 79"/>
                      <a:gd name="T23" fmla="*/ 15 h 168"/>
                      <a:gd name="T24" fmla="*/ 50 w 79"/>
                      <a:gd name="T25" fmla="*/ 3 h 168"/>
                      <a:gd name="T26" fmla="*/ 36 w 79"/>
                      <a:gd name="T27" fmla="*/ 0 h 168"/>
                      <a:gd name="T28" fmla="*/ 16 w 79"/>
                      <a:gd name="T29" fmla="*/ 11 h 168"/>
                      <a:gd name="T30" fmla="*/ 12 w 79"/>
                      <a:gd name="T31" fmla="*/ 23 h 168"/>
                      <a:gd name="T32" fmla="*/ 16 w 79"/>
                      <a:gd name="T33" fmla="*/ 46 h 168"/>
                      <a:gd name="T34" fmla="*/ 12 w 79"/>
                      <a:gd name="T35" fmla="*/ 66 h 168"/>
                      <a:gd name="T36" fmla="*/ 0 w 79"/>
                      <a:gd name="T37" fmla="*/ 79 h 168"/>
                      <a:gd name="T38" fmla="*/ 2 w 79"/>
                      <a:gd name="T39" fmla="*/ 97 h 168"/>
                      <a:gd name="T40" fmla="*/ 18 w 79"/>
                      <a:gd name="T41" fmla="*/ 112 h 168"/>
                      <a:gd name="T42" fmla="*/ 18 w 79"/>
                      <a:gd name="T43" fmla="*/ 117 h 168"/>
                      <a:gd name="T44" fmla="*/ 32 w 79"/>
                      <a:gd name="T45" fmla="*/ 126 h 168"/>
                      <a:gd name="T46" fmla="*/ 41 w 79"/>
                      <a:gd name="T47" fmla="*/ 168 h 168"/>
                      <a:gd name="T48" fmla="*/ 51 w 79"/>
                      <a:gd name="T49" fmla="*/ 164 h 168"/>
                      <a:gd name="T50" fmla="*/ 52 w 79"/>
                      <a:gd name="T51" fmla="*/ 154 h 168"/>
                      <a:gd name="T52" fmla="*/ 49 w 79"/>
                      <a:gd name="T53" fmla="*/ 143 h 168"/>
                      <a:gd name="T54" fmla="*/ 63 w 79"/>
                      <a:gd name="T55" fmla="*/ 134 h 168"/>
                      <a:gd name="T56" fmla="*/ 69 w 79"/>
                      <a:gd name="T57" fmla="*/ 126 h 168"/>
                      <a:gd name="T58" fmla="*/ 79 w 79"/>
                      <a:gd name="T59" fmla="*/ 120 h 168"/>
                      <a:gd name="T60" fmla="*/ 79 w 79"/>
                      <a:gd name="T61" fmla="*/ 102 h 168"/>
                      <a:gd name="T62" fmla="*/ 79 w 79"/>
                      <a:gd name="T63" fmla="*/ 102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79" h="168">
                        <a:moveTo>
                          <a:pt x="79" y="102"/>
                        </a:moveTo>
                        <a:lnTo>
                          <a:pt x="72" y="98"/>
                        </a:lnTo>
                        <a:lnTo>
                          <a:pt x="66" y="87"/>
                        </a:lnTo>
                        <a:lnTo>
                          <a:pt x="56" y="86"/>
                        </a:lnTo>
                        <a:lnTo>
                          <a:pt x="51" y="73"/>
                        </a:lnTo>
                        <a:lnTo>
                          <a:pt x="64" y="61"/>
                        </a:lnTo>
                        <a:lnTo>
                          <a:pt x="66" y="41"/>
                        </a:lnTo>
                        <a:lnTo>
                          <a:pt x="59" y="35"/>
                        </a:lnTo>
                        <a:lnTo>
                          <a:pt x="59" y="24"/>
                        </a:lnTo>
                        <a:lnTo>
                          <a:pt x="68" y="12"/>
                        </a:lnTo>
                        <a:lnTo>
                          <a:pt x="66" y="7"/>
                        </a:lnTo>
                        <a:lnTo>
                          <a:pt x="50" y="15"/>
                        </a:lnTo>
                        <a:lnTo>
                          <a:pt x="50" y="3"/>
                        </a:lnTo>
                        <a:lnTo>
                          <a:pt x="36" y="0"/>
                        </a:lnTo>
                        <a:lnTo>
                          <a:pt x="16" y="11"/>
                        </a:lnTo>
                        <a:lnTo>
                          <a:pt x="12" y="23"/>
                        </a:lnTo>
                        <a:lnTo>
                          <a:pt x="16" y="46"/>
                        </a:lnTo>
                        <a:lnTo>
                          <a:pt x="12" y="66"/>
                        </a:lnTo>
                        <a:lnTo>
                          <a:pt x="0" y="79"/>
                        </a:lnTo>
                        <a:lnTo>
                          <a:pt x="2" y="97"/>
                        </a:lnTo>
                        <a:lnTo>
                          <a:pt x="18" y="112"/>
                        </a:lnTo>
                        <a:lnTo>
                          <a:pt x="18" y="117"/>
                        </a:lnTo>
                        <a:lnTo>
                          <a:pt x="32" y="126"/>
                        </a:lnTo>
                        <a:lnTo>
                          <a:pt x="41" y="168"/>
                        </a:lnTo>
                        <a:lnTo>
                          <a:pt x="51" y="164"/>
                        </a:lnTo>
                        <a:lnTo>
                          <a:pt x="52" y="154"/>
                        </a:lnTo>
                        <a:lnTo>
                          <a:pt x="49" y="143"/>
                        </a:lnTo>
                        <a:lnTo>
                          <a:pt x="63" y="134"/>
                        </a:lnTo>
                        <a:lnTo>
                          <a:pt x="69" y="126"/>
                        </a:lnTo>
                        <a:lnTo>
                          <a:pt x="79" y="120"/>
                        </a:lnTo>
                        <a:lnTo>
                          <a:pt x="79" y="102"/>
                        </a:lnTo>
                        <a:lnTo>
                          <a:pt x="79" y="10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8654DAC0-DD50-5A58-EDA0-F040F6C061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85000" y="4521201"/>
                    <a:ext cx="354012" cy="404813"/>
                  </a:xfrm>
                  <a:custGeom>
                    <a:avLst/>
                    <a:gdLst>
                      <a:gd name="T0" fmla="*/ 18 w 223"/>
                      <a:gd name="T1" fmla="*/ 3 h 255"/>
                      <a:gd name="T2" fmla="*/ 26 w 223"/>
                      <a:gd name="T3" fmla="*/ 30 h 255"/>
                      <a:gd name="T4" fmla="*/ 20 w 223"/>
                      <a:gd name="T5" fmla="*/ 33 h 255"/>
                      <a:gd name="T6" fmla="*/ 26 w 223"/>
                      <a:gd name="T7" fmla="*/ 48 h 255"/>
                      <a:gd name="T8" fmla="*/ 20 w 223"/>
                      <a:gd name="T9" fmla="*/ 61 h 255"/>
                      <a:gd name="T10" fmla="*/ 4 w 223"/>
                      <a:gd name="T11" fmla="*/ 82 h 255"/>
                      <a:gd name="T12" fmla="*/ 0 w 223"/>
                      <a:gd name="T13" fmla="*/ 92 h 255"/>
                      <a:gd name="T14" fmla="*/ 4 w 223"/>
                      <a:gd name="T15" fmla="*/ 106 h 255"/>
                      <a:gd name="T16" fmla="*/ 3 w 223"/>
                      <a:gd name="T17" fmla="*/ 125 h 255"/>
                      <a:gd name="T18" fmla="*/ 21 w 223"/>
                      <a:gd name="T19" fmla="*/ 155 h 255"/>
                      <a:gd name="T20" fmla="*/ 31 w 223"/>
                      <a:gd name="T21" fmla="*/ 179 h 255"/>
                      <a:gd name="T22" fmla="*/ 41 w 223"/>
                      <a:gd name="T23" fmla="*/ 185 h 255"/>
                      <a:gd name="T24" fmla="*/ 65 w 223"/>
                      <a:gd name="T25" fmla="*/ 196 h 255"/>
                      <a:gd name="T26" fmla="*/ 89 w 223"/>
                      <a:gd name="T27" fmla="*/ 206 h 255"/>
                      <a:gd name="T28" fmla="*/ 91 w 223"/>
                      <a:gd name="T29" fmla="*/ 201 h 255"/>
                      <a:gd name="T30" fmla="*/ 102 w 223"/>
                      <a:gd name="T31" fmla="*/ 240 h 255"/>
                      <a:gd name="T32" fmla="*/ 110 w 223"/>
                      <a:gd name="T33" fmla="*/ 249 h 255"/>
                      <a:gd name="T34" fmla="*/ 142 w 223"/>
                      <a:gd name="T35" fmla="*/ 255 h 255"/>
                      <a:gd name="T36" fmla="*/ 162 w 223"/>
                      <a:gd name="T37" fmla="*/ 251 h 255"/>
                      <a:gd name="T38" fmla="*/ 182 w 223"/>
                      <a:gd name="T39" fmla="*/ 244 h 255"/>
                      <a:gd name="T40" fmla="*/ 223 w 223"/>
                      <a:gd name="T41" fmla="*/ 221 h 255"/>
                      <a:gd name="T42" fmla="*/ 215 w 223"/>
                      <a:gd name="T43" fmla="*/ 216 h 255"/>
                      <a:gd name="T44" fmla="*/ 200 w 223"/>
                      <a:gd name="T45" fmla="*/ 178 h 255"/>
                      <a:gd name="T46" fmla="*/ 200 w 223"/>
                      <a:gd name="T47" fmla="*/ 159 h 255"/>
                      <a:gd name="T48" fmla="*/ 206 w 223"/>
                      <a:gd name="T49" fmla="*/ 139 h 255"/>
                      <a:gd name="T50" fmla="*/ 192 w 223"/>
                      <a:gd name="T51" fmla="*/ 116 h 255"/>
                      <a:gd name="T52" fmla="*/ 172 w 223"/>
                      <a:gd name="T53" fmla="*/ 63 h 255"/>
                      <a:gd name="T54" fmla="*/ 96 w 223"/>
                      <a:gd name="T55" fmla="*/ 2 h 255"/>
                      <a:gd name="T56" fmla="*/ 85 w 223"/>
                      <a:gd name="T57" fmla="*/ 12 h 255"/>
                      <a:gd name="T58" fmla="*/ 86 w 223"/>
                      <a:gd name="T59" fmla="*/ 30 h 255"/>
                      <a:gd name="T60" fmla="*/ 71 w 223"/>
                      <a:gd name="T61" fmla="*/ 33 h 255"/>
                      <a:gd name="T62" fmla="*/ 50 w 223"/>
                      <a:gd name="T63" fmla="*/ 41 h 255"/>
                      <a:gd name="T64" fmla="*/ 48 w 223"/>
                      <a:gd name="T65" fmla="*/ 15 h 255"/>
                      <a:gd name="T66" fmla="*/ 49 w 223"/>
                      <a:gd name="T67" fmla="*/ 1 h 255"/>
                      <a:gd name="T68" fmla="*/ 26 w 223"/>
                      <a:gd name="T69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23" h="255">
                        <a:moveTo>
                          <a:pt x="26" y="0"/>
                        </a:moveTo>
                        <a:lnTo>
                          <a:pt x="18" y="3"/>
                        </a:lnTo>
                        <a:lnTo>
                          <a:pt x="27" y="16"/>
                        </a:lnTo>
                        <a:lnTo>
                          <a:pt x="26" y="30"/>
                        </a:lnTo>
                        <a:lnTo>
                          <a:pt x="20" y="33"/>
                        </a:lnTo>
                        <a:lnTo>
                          <a:pt x="20" y="33"/>
                        </a:lnTo>
                        <a:lnTo>
                          <a:pt x="21" y="43"/>
                        </a:lnTo>
                        <a:lnTo>
                          <a:pt x="26" y="48"/>
                        </a:lnTo>
                        <a:lnTo>
                          <a:pt x="26" y="56"/>
                        </a:lnTo>
                        <a:lnTo>
                          <a:pt x="20" y="61"/>
                        </a:lnTo>
                        <a:lnTo>
                          <a:pt x="12" y="73"/>
                        </a:lnTo>
                        <a:lnTo>
                          <a:pt x="4" y="82"/>
                        </a:lnTo>
                        <a:lnTo>
                          <a:pt x="1" y="82"/>
                        </a:lnTo>
                        <a:lnTo>
                          <a:pt x="0" y="92"/>
                        </a:lnTo>
                        <a:lnTo>
                          <a:pt x="5" y="96"/>
                        </a:lnTo>
                        <a:lnTo>
                          <a:pt x="4" y="106"/>
                        </a:lnTo>
                        <a:lnTo>
                          <a:pt x="8" y="115"/>
                        </a:lnTo>
                        <a:lnTo>
                          <a:pt x="3" y="125"/>
                        </a:lnTo>
                        <a:lnTo>
                          <a:pt x="20" y="141"/>
                        </a:lnTo>
                        <a:lnTo>
                          <a:pt x="21" y="155"/>
                        </a:lnTo>
                        <a:lnTo>
                          <a:pt x="31" y="179"/>
                        </a:lnTo>
                        <a:lnTo>
                          <a:pt x="31" y="179"/>
                        </a:lnTo>
                        <a:lnTo>
                          <a:pt x="32" y="180"/>
                        </a:lnTo>
                        <a:lnTo>
                          <a:pt x="41" y="185"/>
                        </a:lnTo>
                        <a:lnTo>
                          <a:pt x="54" y="188"/>
                        </a:lnTo>
                        <a:lnTo>
                          <a:pt x="65" y="196"/>
                        </a:lnTo>
                        <a:lnTo>
                          <a:pt x="85" y="199"/>
                        </a:lnTo>
                        <a:lnTo>
                          <a:pt x="89" y="206"/>
                        </a:lnTo>
                        <a:lnTo>
                          <a:pt x="89" y="206"/>
                        </a:lnTo>
                        <a:lnTo>
                          <a:pt x="91" y="201"/>
                        </a:lnTo>
                        <a:lnTo>
                          <a:pt x="101" y="214"/>
                        </a:lnTo>
                        <a:lnTo>
                          <a:pt x="102" y="240"/>
                        </a:lnTo>
                        <a:lnTo>
                          <a:pt x="110" y="248"/>
                        </a:lnTo>
                        <a:lnTo>
                          <a:pt x="110" y="249"/>
                        </a:lnTo>
                        <a:lnTo>
                          <a:pt x="117" y="248"/>
                        </a:lnTo>
                        <a:lnTo>
                          <a:pt x="142" y="255"/>
                        </a:lnTo>
                        <a:lnTo>
                          <a:pt x="147" y="252"/>
                        </a:lnTo>
                        <a:lnTo>
                          <a:pt x="162" y="251"/>
                        </a:lnTo>
                        <a:lnTo>
                          <a:pt x="169" y="244"/>
                        </a:lnTo>
                        <a:lnTo>
                          <a:pt x="182" y="244"/>
                        </a:lnTo>
                        <a:lnTo>
                          <a:pt x="205" y="235"/>
                        </a:lnTo>
                        <a:lnTo>
                          <a:pt x="223" y="221"/>
                        </a:lnTo>
                        <a:lnTo>
                          <a:pt x="223" y="221"/>
                        </a:lnTo>
                        <a:lnTo>
                          <a:pt x="215" y="216"/>
                        </a:lnTo>
                        <a:lnTo>
                          <a:pt x="207" y="192"/>
                        </a:lnTo>
                        <a:lnTo>
                          <a:pt x="200" y="178"/>
                        </a:lnTo>
                        <a:lnTo>
                          <a:pt x="201" y="166"/>
                        </a:lnTo>
                        <a:lnTo>
                          <a:pt x="200" y="159"/>
                        </a:lnTo>
                        <a:lnTo>
                          <a:pt x="207" y="144"/>
                        </a:lnTo>
                        <a:lnTo>
                          <a:pt x="206" y="139"/>
                        </a:lnTo>
                        <a:lnTo>
                          <a:pt x="193" y="130"/>
                        </a:lnTo>
                        <a:lnTo>
                          <a:pt x="192" y="116"/>
                        </a:lnTo>
                        <a:lnTo>
                          <a:pt x="202" y="87"/>
                        </a:lnTo>
                        <a:lnTo>
                          <a:pt x="172" y="63"/>
                        </a:lnTo>
                        <a:lnTo>
                          <a:pt x="171" y="50"/>
                        </a:lnTo>
                        <a:lnTo>
                          <a:pt x="96" y="2"/>
                        </a:lnTo>
                        <a:lnTo>
                          <a:pt x="96" y="2"/>
                        </a:lnTo>
                        <a:lnTo>
                          <a:pt x="85" y="12"/>
                        </a:lnTo>
                        <a:lnTo>
                          <a:pt x="78" y="22"/>
                        </a:lnTo>
                        <a:lnTo>
                          <a:pt x="86" y="30"/>
                        </a:lnTo>
                        <a:lnTo>
                          <a:pt x="74" y="37"/>
                        </a:lnTo>
                        <a:lnTo>
                          <a:pt x="71" y="33"/>
                        </a:lnTo>
                        <a:lnTo>
                          <a:pt x="59" y="35"/>
                        </a:lnTo>
                        <a:lnTo>
                          <a:pt x="50" y="41"/>
                        </a:lnTo>
                        <a:lnTo>
                          <a:pt x="44" y="31"/>
                        </a:lnTo>
                        <a:lnTo>
                          <a:pt x="48" y="15"/>
                        </a:lnTo>
                        <a:lnTo>
                          <a:pt x="49" y="1"/>
                        </a:lnTo>
                        <a:lnTo>
                          <a:pt x="49" y="1"/>
                        </a:lnTo>
                        <a:lnTo>
                          <a:pt x="49" y="1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D935FFD-A363-ECD0-A0C9-21C39E0869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86587" y="4322763"/>
                    <a:ext cx="180975" cy="214313"/>
                  </a:xfrm>
                  <a:custGeom>
                    <a:avLst/>
                    <a:gdLst>
                      <a:gd name="T0" fmla="*/ 92 w 114"/>
                      <a:gd name="T1" fmla="*/ 0 h 135"/>
                      <a:gd name="T2" fmla="*/ 80 w 114"/>
                      <a:gd name="T3" fmla="*/ 11 h 135"/>
                      <a:gd name="T4" fmla="*/ 65 w 114"/>
                      <a:gd name="T5" fmla="*/ 11 h 135"/>
                      <a:gd name="T6" fmla="*/ 48 w 114"/>
                      <a:gd name="T7" fmla="*/ 16 h 135"/>
                      <a:gd name="T8" fmla="*/ 35 w 114"/>
                      <a:gd name="T9" fmla="*/ 11 h 135"/>
                      <a:gd name="T10" fmla="*/ 26 w 114"/>
                      <a:gd name="T11" fmla="*/ 17 h 135"/>
                      <a:gd name="T12" fmla="*/ 26 w 114"/>
                      <a:gd name="T13" fmla="*/ 17 h 135"/>
                      <a:gd name="T14" fmla="*/ 25 w 114"/>
                      <a:gd name="T15" fmla="*/ 45 h 135"/>
                      <a:gd name="T16" fmla="*/ 34 w 114"/>
                      <a:gd name="T17" fmla="*/ 48 h 135"/>
                      <a:gd name="T18" fmla="*/ 26 w 114"/>
                      <a:gd name="T19" fmla="*/ 57 h 135"/>
                      <a:gd name="T20" fmla="*/ 19 w 114"/>
                      <a:gd name="T21" fmla="*/ 63 h 135"/>
                      <a:gd name="T22" fmla="*/ 11 w 114"/>
                      <a:gd name="T23" fmla="*/ 76 h 135"/>
                      <a:gd name="T24" fmla="*/ 6 w 114"/>
                      <a:gd name="T25" fmla="*/ 87 h 135"/>
                      <a:gd name="T26" fmla="*/ 5 w 114"/>
                      <a:gd name="T27" fmla="*/ 106 h 135"/>
                      <a:gd name="T28" fmla="*/ 0 w 114"/>
                      <a:gd name="T29" fmla="*/ 115 h 135"/>
                      <a:gd name="T30" fmla="*/ 0 w 114"/>
                      <a:gd name="T31" fmla="*/ 133 h 135"/>
                      <a:gd name="T32" fmla="*/ 5 w 114"/>
                      <a:gd name="T33" fmla="*/ 135 h 135"/>
                      <a:gd name="T34" fmla="*/ 17 w 114"/>
                      <a:gd name="T35" fmla="*/ 128 h 135"/>
                      <a:gd name="T36" fmla="*/ 25 w 114"/>
                      <a:gd name="T37" fmla="*/ 125 h 135"/>
                      <a:gd name="T38" fmla="*/ 48 w 114"/>
                      <a:gd name="T39" fmla="*/ 126 h 135"/>
                      <a:gd name="T40" fmla="*/ 48 w 114"/>
                      <a:gd name="T41" fmla="*/ 126 h 135"/>
                      <a:gd name="T42" fmla="*/ 47 w 114"/>
                      <a:gd name="T43" fmla="*/ 116 h 135"/>
                      <a:gd name="T44" fmla="*/ 56 w 114"/>
                      <a:gd name="T45" fmla="*/ 102 h 135"/>
                      <a:gd name="T46" fmla="*/ 69 w 114"/>
                      <a:gd name="T47" fmla="*/ 98 h 135"/>
                      <a:gd name="T48" fmla="*/ 79 w 114"/>
                      <a:gd name="T49" fmla="*/ 93 h 135"/>
                      <a:gd name="T50" fmla="*/ 90 w 114"/>
                      <a:gd name="T51" fmla="*/ 98 h 135"/>
                      <a:gd name="T52" fmla="*/ 91 w 114"/>
                      <a:gd name="T53" fmla="*/ 99 h 135"/>
                      <a:gd name="T54" fmla="*/ 91 w 114"/>
                      <a:gd name="T55" fmla="*/ 98 h 135"/>
                      <a:gd name="T56" fmla="*/ 96 w 114"/>
                      <a:gd name="T57" fmla="*/ 89 h 135"/>
                      <a:gd name="T58" fmla="*/ 107 w 114"/>
                      <a:gd name="T59" fmla="*/ 73 h 135"/>
                      <a:gd name="T60" fmla="*/ 114 w 114"/>
                      <a:gd name="T61" fmla="*/ 56 h 135"/>
                      <a:gd name="T62" fmla="*/ 105 w 114"/>
                      <a:gd name="T63" fmla="*/ 28 h 135"/>
                      <a:gd name="T64" fmla="*/ 102 w 114"/>
                      <a:gd name="T65" fmla="*/ 16 h 135"/>
                      <a:gd name="T66" fmla="*/ 92 w 114"/>
                      <a:gd name="T67" fmla="*/ 0 h 135"/>
                      <a:gd name="T68" fmla="*/ 92 w 114"/>
                      <a:gd name="T69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14" h="135">
                        <a:moveTo>
                          <a:pt x="92" y="0"/>
                        </a:moveTo>
                        <a:lnTo>
                          <a:pt x="80" y="11"/>
                        </a:lnTo>
                        <a:lnTo>
                          <a:pt x="65" y="11"/>
                        </a:lnTo>
                        <a:lnTo>
                          <a:pt x="48" y="16"/>
                        </a:lnTo>
                        <a:lnTo>
                          <a:pt x="35" y="11"/>
                        </a:lnTo>
                        <a:lnTo>
                          <a:pt x="26" y="17"/>
                        </a:lnTo>
                        <a:lnTo>
                          <a:pt x="26" y="17"/>
                        </a:lnTo>
                        <a:lnTo>
                          <a:pt x="25" y="45"/>
                        </a:lnTo>
                        <a:lnTo>
                          <a:pt x="34" y="48"/>
                        </a:lnTo>
                        <a:lnTo>
                          <a:pt x="26" y="57"/>
                        </a:lnTo>
                        <a:lnTo>
                          <a:pt x="19" y="63"/>
                        </a:lnTo>
                        <a:lnTo>
                          <a:pt x="11" y="76"/>
                        </a:lnTo>
                        <a:lnTo>
                          <a:pt x="6" y="87"/>
                        </a:lnTo>
                        <a:lnTo>
                          <a:pt x="5" y="106"/>
                        </a:lnTo>
                        <a:lnTo>
                          <a:pt x="0" y="115"/>
                        </a:lnTo>
                        <a:lnTo>
                          <a:pt x="0" y="133"/>
                        </a:lnTo>
                        <a:lnTo>
                          <a:pt x="5" y="135"/>
                        </a:lnTo>
                        <a:lnTo>
                          <a:pt x="17" y="128"/>
                        </a:lnTo>
                        <a:lnTo>
                          <a:pt x="25" y="125"/>
                        </a:lnTo>
                        <a:lnTo>
                          <a:pt x="48" y="126"/>
                        </a:lnTo>
                        <a:lnTo>
                          <a:pt x="48" y="126"/>
                        </a:lnTo>
                        <a:lnTo>
                          <a:pt x="47" y="116"/>
                        </a:lnTo>
                        <a:lnTo>
                          <a:pt x="56" y="102"/>
                        </a:lnTo>
                        <a:lnTo>
                          <a:pt x="69" y="98"/>
                        </a:lnTo>
                        <a:lnTo>
                          <a:pt x="79" y="93"/>
                        </a:lnTo>
                        <a:lnTo>
                          <a:pt x="90" y="98"/>
                        </a:lnTo>
                        <a:lnTo>
                          <a:pt x="91" y="99"/>
                        </a:lnTo>
                        <a:lnTo>
                          <a:pt x="91" y="98"/>
                        </a:lnTo>
                        <a:lnTo>
                          <a:pt x="96" y="89"/>
                        </a:lnTo>
                        <a:lnTo>
                          <a:pt x="107" y="73"/>
                        </a:lnTo>
                        <a:lnTo>
                          <a:pt x="114" y="56"/>
                        </a:lnTo>
                        <a:lnTo>
                          <a:pt x="105" y="28"/>
                        </a:lnTo>
                        <a:lnTo>
                          <a:pt x="102" y="16"/>
                        </a:lnTo>
                        <a:lnTo>
                          <a:pt x="92" y="0"/>
                        </a:lnTo>
                        <a:lnTo>
                          <a:pt x="92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D0E96E4-25DE-CF2A-D0DD-E0FD22147A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526212" y="5316538"/>
                    <a:ext cx="534987" cy="481013"/>
                  </a:xfrm>
                  <a:custGeom>
                    <a:avLst/>
                    <a:gdLst>
                      <a:gd name="T0" fmla="*/ 299 w 337"/>
                      <a:gd name="T1" fmla="*/ 1 h 303"/>
                      <a:gd name="T2" fmla="*/ 282 w 337"/>
                      <a:gd name="T3" fmla="*/ 0 h 303"/>
                      <a:gd name="T4" fmla="*/ 244 w 337"/>
                      <a:gd name="T5" fmla="*/ 18 h 303"/>
                      <a:gd name="T6" fmla="*/ 217 w 337"/>
                      <a:gd name="T7" fmla="*/ 51 h 303"/>
                      <a:gd name="T8" fmla="*/ 200 w 337"/>
                      <a:gd name="T9" fmla="*/ 62 h 303"/>
                      <a:gd name="T10" fmla="*/ 193 w 337"/>
                      <a:gd name="T11" fmla="*/ 80 h 303"/>
                      <a:gd name="T12" fmla="*/ 163 w 337"/>
                      <a:gd name="T13" fmla="*/ 85 h 303"/>
                      <a:gd name="T14" fmla="*/ 145 w 337"/>
                      <a:gd name="T15" fmla="*/ 76 h 303"/>
                      <a:gd name="T16" fmla="*/ 130 w 337"/>
                      <a:gd name="T17" fmla="*/ 92 h 303"/>
                      <a:gd name="T18" fmla="*/ 109 w 337"/>
                      <a:gd name="T19" fmla="*/ 110 h 303"/>
                      <a:gd name="T20" fmla="*/ 90 w 337"/>
                      <a:gd name="T21" fmla="*/ 104 h 303"/>
                      <a:gd name="T22" fmla="*/ 81 w 337"/>
                      <a:gd name="T23" fmla="*/ 67 h 303"/>
                      <a:gd name="T24" fmla="*/ 72 w 337"/>
                      <a:gd name="T25" fmla="*/ 151 h 303"/>
                      <a:gd name="T26" fmla="*/ 42 w 337"/>
                      <a:gd name="T27" fmla="*/ 165 h 303"/>
                      <a:gd name="T28" fmla="*/ 21 w 337"/>
                      <a:gd name="T29" fmla="*/ 159 h 303"/>
                      <a:gd name="T30" fmla="*/ 10 w 337"/>
                      <a:gd name="T31" fmla="*/ 142 h 303"/>
                      <a:gd name="T32" fmla="*/ 13 w 337"/>
                      <a:gd name="T33" fmla="*/ 185 h 303"/>
                      <a:gd name="T34" fmla="*/ 22 w 337"/>
                      <a:gd name="T35" fmla="*/ 205 h 303"/>
                      <a:gd name="T36" fmla="*/ 34 w 337"/>
                      <a:gd name="T37" fmla="*/ 246 h 303"/>
                      <a:gd name="T38" fmla="*/ 33 w 337"/>
                      <a:gd name="T39" fmla="*/ 265 h 303"/>
                      <a:gd name="T40" fmla="*/ 34 w 337"/>
                      <a:gd name="T41" fmla="*/ 286 h 303"/>
                      <a:gd name="T42" fmla="*/ 43 w 337"/>
                      <a:gd name="T43" fmla="*/ 293 h 303"/>
                      <a:gd name="T44" fmla="*/ 58 w 337"/>
                      <a:gd name="T45" fmla="*/ 303 h 303"/>
                      <a:gd name="T46" fmla="*/ 79 w 337"/>
                      <a:gd name="T47" fmla="*/ 292 h 303"/>
                      <a:gd name="T48" fmla="*/ 118 w 337"/>
                      <a:gd name="T49" fmla="*/ 279 h 303"/>
                      <a:gd name="T50" fmla="*/ 138 w 337"/>
                      <a:gd name="T51" fmla="*/ 277 h 303"/>
                      <a:gd name="T52" fmla="*/ 170 w 337"/>
                      <a:gd name="T53" fmla="*/ 277 h 303"/>
                      <a:gd name="T54" fmla="*/ 185 w 337"/>
                      <a:gd name="T55" fmla="*/ 275 h 303"/>
                      <a:gd name="T56" fmla="*/ 217 w 337"/>
                      <a:gd name="T57" fmla="*/ 264 h 303"/>
                      <a:gd name="T58" fmla="*/ 247 w 337"/>
                      <a:gd name="T59" fmla="*/ 239 h 303"/>
                      <a:gd name="T60" fmla="*/ 286 w 337"/>
                      <a:gd name="T61" fmla="*/ 198 h 303"/>
                      <a:gd name="T62" fmla="*/ 302 w 337"/>
                      <a:gd name="T63" fmla="*/ 174 h 303"/>
                      <a:gd name="T64" fmla="*/ 320 w 337"/>
                      <a:gd name="T65" fmla="*/ 158 h 303"/>
                      <a:gd name="T66" fmla="*/ 330 w 337"/>
                      <a:gd name="T67" fmla="*/ 128 h 303"/>
                      <a:gd name="T68" fmla="*/ 322 w 337"/>
                      <a:gd name="T69" fmla="*/ 110 h 303"/>
                      <a:gd name="T70" fmla="*/ 304 w 337"/>
                      <a:gd name="T71" fmla="*/ 123 h 303"/>
                      <a:gd name="T72" fmla="*/ 294 w 337"/>
                      <a:gd name="T73" fmla="*/ 102 h 303"/>
                      <a:gd name="T74" fmla="*/ 302 w 337"/>
                      <a:gd name="T75" fmla="*/ 87 h 303"/>
                      <a:gd name="T76" fmla="*/ 318 w 337"/>
                      <a:gd name="T77" fmla="*/ 89 h 303"/>
                      <a:gd name="T78" fmla="*/ 322 w 337"/>
                      <a:gd name="T79" fmla="*/ 54 h 303"/>
                      <a:gd name="T80" fmla="*/ 310 w 337"/>
                      <a:gd name="T81" fmla="*/ 4 h 303"/>
                      <a:gd name="T82" fmla="*/ 234 w 337"/>
                      <a:gd name="T83" fmla="*/ 201 h 303"/>
                      <a:gd name="T84" fmla="*/ 214 w 337"/>
                      <a:gd name="T85" fmla="*/ 185 h 303"/>
                      <a:gd name="T86" fmla="*/ 237 w 337"/>
                      <a:gd name="T87" fmla="*/ 161 h 303"/>
                      <a:gd name="T88" fmla="*/ 255 w 337"/>
                      <a:gd name="T89" fmla="*/ 163 h 303"/>
                      <a:gd name="T90" fmla="*/ 255 w 337"/>
                      <a:gd name="T91" fmla="*/ 182 h 303"/>
                      <a:gd name="T92" fmla="*/ 239 w 337"/>
                      <a:gd name="T93" fmla="*/ 193 h 303"/>
                      <a:gd name="T94" fmla="*/ 234 w 337"/>
                      <a:gd name="T95" fmla="*/ 201 h 3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337" h="303">
                        <a:moveTo>
                          <a:pt x="310" y="4"/>
                        </a:moveTo>
                        <a:lnTo>
                          <a:pt x="299" y="1"/>
                        </a:lnTo>
                        <a:lnTo>
                          <a:pt x="292" y="5"/>
                        </a:lnTo>
                        <a:lnTo>
                          <a:pt x="282" y="0"/>
                        </a:lnTo>
                        <a:lnTo>
                          <a:pt x="274" y="0"/>
                        </a:lnTo>
                        <a:lnTo>
                          <a:pt x="244" y="18"/>
                        </a:lnTo>
                        <a:lnTo>
                          <a:pt x="225" y="35"/>
                        </a:lnTo>
                        <a:lnTo>
                          <a:pt x="217" y="51"/>
                        </a:lnTo>
                        <a:lnTo>
                          <a:pt x="211" y="60"/>
                        </a:lnTo>
                        <a:lnTo>
                          <a:pt x="200" y="62"/>
                        </a:lnTo>
                        <a:lnTo>
                          <a:pt x="195" y="73"/>
                        </a:lnTo>
                        <a:lnTo>
                          <a:pt x="193" y="80"/>
                        </a:lnTo>
                        <a:lnTo>
                          <a:pt x="179" y="86"/>
                        </a:lnTo>
                        <a:lnTo>
                          <a:pt x="163" y="85"/>
                        </a:lnTo>
                        <a:lnTo>
                          <a:pt x="154" y="78"/>
                        </a:lnTo>
                        <a:lnTo>
                          <a:pt x="145" y="76"/>
                        </a:lnTo>
                        <a:lnTo>
                          <a:pt x="135" y="81"/>
                        </a:lnTo>
                        <a:lnTo>
                          <a:pt x="130" y="92"/>
                        </a:lnTo>
                        <a:lnTo>
                          <a:pt x="119" y="100"/>
                        </a:lnTo>
                        <a:lnTo>
                          <a:pt x="109" y="110"/>
                        </a:lnTo>
                        <a:lnTo>
                          <a:pt x="94" y="113"/>
                        </a:lnTo>
                        <a:lnTo>
                          <a:pt x="90" y="104"/>
                        </a:lnTo>
                        <a:lnTo>
                          <a:pt x="92" y="90"/>
                        </a:lnTo>
                        <a:lnTo>
                          <a:pt x="81" y="67"/>
                        </a:lnTo>
                        <a:lnTo>
                          <a:pt x="76" y="64"/>
                        </a:lnTo>
                        <a:lnTo>
                          <a:pt x="72" y="151"/>
                        </a:lnTo>
                        <a:lnTo>
                          <a:pt x="53" y="163"/>
                        </a:lnTo>
                        <a:lnTo>
                          <a:pt x="42" y="165"/>
                        </a:lnTo>
                        <a:lnTo>
                          <a:pt x="30" y="161"/>
                        </a:lnTo>
                        <a:lnTo>
                          <a:pt x="21" y="159"/>
                        </a:lnTo>
                        <a:lnTo>
                          <a:pt x="18" y="148"/>
                        </a:lnTo>
                        <a:lnTo>
                          <a:pt x="10" y="142"/>
                        </a:lnTo>
                        <a:lnTo>
                          <a:pt x="0" y="154"/>
                        </a:lnTo>
                        <a:lnTo>
                          <a:pt x="13" y="185"/>
                        </a:lnTo>
                        <a:lnTo>
                          <a:pt x="13" y="185"/>
                        </a:lnTo>
                        <a:lnTo>
                          <a:pt x="22" y="205"/>
                        </a:lnTo>
                        <a:lnTo>
                          <a:pt x="34" y="227"/>
                        </a:lnTo>
                        <a:lnTo>
                          <a:pt x="34" y="246"/>
                        </a:lnTo>
                        <a:lnTo>
                          <a:pt x="27" y="249"/>
                        </a:lnTo>
                        <a:lnTo>
                          <a:pt x="33" y="265"/>
                        </a:lnTo>
                        <a:lnTo>
                          <a:pt x="32" y="279"/>
                        </a:lnTo>
                        <a:lnTo>
                          <a:pt x="34" y="286"/>
                        </a:lnTo>
                        <a:lnTo>
                          <a:pt x="35" y="283"/>
                        </a:lnTo>
                        <a:lnTo>
                          <a:pt x="43" y="293"/>
                        </a:lnTo>
                        <a:lnTo>
                          <a:pt x="49" y="294"/>
                        </a:lnTo>
                        <a:lnTo>
                          <a:pt x="58" y="303"/>
                        </a:lnTo>
                        <a:lnTo>
                          <a:pt x="66" y="302"/>
                        </a:lnTo>
                        <a:lnTo>
                          <a:pt x="79" y="292"/>
                        </a:lnTo>
                        <a:lnTo>
                          <a:pt x="97" y="289"/>
                        </a:lnTo>
                        <a:lnTo>
                          <a:pt x="118" y="279"/>
                        </a:lnTo>
                        <a:lnTo>
                          <a:pt x="126" y="281"/>
                        </a:lnTo>
                        <a:lnTo>
                          <a:pt x="138" y="277"/>
                        </a:lnTo>
                        <a:lnTo>
                          <a:pt x="160" y="282"/>
                        </a:lnTo>
                        <a:lnTo>
                          <a:pt x="170" y="277"/>
                        </a:lnTo>
                        <a:lnTo>
                          <a:pt x="182" y="281"/>
                        </a:lnTo>
                        <a:lnTo>
                          <a:pt x="185" y="275"/>
                        </a:lnTo>
                        <a:lnTo>
                          <a:pt x="195" y="274"/>
                        </a:lnTo>
                        <a:lnTo>
                          <a:pt x="217" y="264"/>
                        </a:lnTo>
                        <a:lnTo>
                          <a:pt x="232" y="253"/>
                        </a:lnTo>
                        <a:lnTo>
                          <a:pt x="247" y="239"/>
                        </a:lnTo>
                        <a:lnTo>
                          <a:pt x="273" y="215"/>
                        </a:lnTo>
                        <a:lnTo>
                          <a:pt x="286" y="198"/>
                        </a:lnTo>
                        <a:lnTo>
                          <a:pt x="292" y="186"/>
                        </a:lnTo>
                        <a:lnTo>
                          <a:pt x="302" y="174"/>
                        </a:lnTo>
                        <a:lnTo>
                          <a:pt x="306" y="170"/>
                        </a:lnTo>
                        <a:lnTo>
                          <a:pt x="320" y="158"/>
                        </a:lnTo>
                        <a:lnTo>
                          <a:pt x="327" y="148"/>
                        </a:lnTo>
                        <a:lnTo>
                          <a:pt x="330" y="128"/>
                        </a:lnTo>
                        <a:lnTo>
                          <a:pt x="337" y="110"/>
                        </a:lnTo>
                        <a:lnTo>
                          <a:pt x="322" y="110"/>
                        </a:lnTo>
                        <a:lnTo>
                          <a:pt x="316" y="120"/>
                        </a:lnTo>
                        <a:lnTo>
                          <a:pt x="304" y="123"/>
                        </a:lnTo>
                        <a:lnTo>
                          <a:pt x="293" y="110"/>
                        </a:lnTo>
                        <a:lnTo>
                          <a:pt x="294" y="102"/>
                        </a:lnTo>
                        <a:lnTo>
                          <a:pt x="300" y="93"/>
                        </a:lnTo>
                        <a:lnTo>
                          <a:pt x="302" y="87"/>
                        </a:lnTo>
                        <a:lnTo>
                          <a:pt x="308" y="85"/>
                        </a:lnTo>
                        <a:lnTo>
                          <a:pt x="318" y="89"/>
                        </a:lnTo>
                        <a:lnTo>
                          <a:pt x="316" y="80"/>
                        </a:lnTo>
                        <a:lnTo>
                          <a:pt x="322" y="54"/>
                        </a:lnTo>
                        <a:lnTo>
                          <a:pt x="318" y="37"/>
                        </a:lnTo>
                        <a:lnTo>
                          <a:pt x="310" y="4"/>
                        </a:lnTo>
                        <a:lnTo>
                          <a:pt x="310" y="4"/>
                        </a:lnTo>
                        <a:close/>
                        <a:moveTo>
                          <a:pt x="234" y="201"/>
                        </a:moveTo>
                        <a:lnTo>
                          <a:pt x="227" y="203"/>
                        </a:lnTo>
                        <a:lnTo>
                          <a:pt x="214" y="185"/>
                        </a:lnTo>
                        <a:lnTo>
                          <a:pt x="225" y="170"/>
                        </a:lnTo>
                        <a:lnTo>
                          <a:pt x="237" y="161"/>
                        </a:lnTo>
                        <a:lnTo>
                          <a:pt x="246" y="156"/>
                        </a:lnTo>
                        <a:lnTo>
                          <a:pt x="255" y="163"/>
                        </a:lnTo>
                        <a:lnTo>
                          <a:pt x="261" y="170"/>
                        </a:lnTo>
                        <a:lnTo>
                          <a:pt x="255" y="182"/>
                        </a:lnTo>
                        <a:lnTo>
                          <a:pt x="250" y="190"/>
                        </a:lnTo>
                        <a:lnTo>
                          <a:pt x="239" y="193"/>
                        </a:lnTo>
                        <a:lnTo>
                          <a:pt x="234" y="201"/>
                        </a:lnTo>
                        <a:lnTo>
                          <a:pt x="234" y="20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85354E7-8D25-0F1D-C56B-6D11D1F940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1475" y="4792663"/>
                    <a:ext cx="390525" cy="368300"/>
                  </a:xfrm>
                  <a:custGeom>
                    <a:avLst/>
                    <a:gdLst>
                      <a:gd name="T0" fmla="*/ 183 w 246"/>
                      <a:gd name="T1" fmla="*/ 7 h 232"/>
                      <a:gd name="T2" fmla="*/ 181 w 246"/>
                      <a:gd name="T3" fmla="*/ 0 h 232"/>
                      <a:gd name="T4" fmla="*/ 147 w 246"/>
                      <a:gd name="T5" fmla="*/ 8 h 232"/>
                      <a:gd name="T6" fmla="*/ 146 w 246"/>
                      <a:gd name="T7" fmla="*/ 33 h 232"/>
                      <a:gd name="T8" fmla="*/ 138 w 246"/>
                      <a:gd name="T9" fmla="*/ 85 h 232"/>
                      <a:gd name="T10" fmla="*/ 158 w 246"/>
                      <a:gd name="T11" fmla="*/ 98 h 232"/>
                      <a:gd name="T12" fmla="*/ 165 w 246"/>
                      <a:gd name="T13" fmla="*/ 120 h 232"/>
                      <a:gd name="T14" fmla="*/ 141 w 246"/>
                      <a:gd name="T15" fmla="*/ 107 h 232"/>
                      <a:gd name="T16" fmla="*/ 117 w 246"/>
                      <a:gd name="T17" fmla="*/ 94 h 232"/>
                      <a:gd name="T18" fmla="*/ 100 w 246"/>
                      <a:gd name="T19" fmla="*/ 88 h 232"/>
                      <a:gd name="T20" fmla="*/ 77 w 246"/>
                      <a:gd name="T21" fmla="*/ 74 h 232"/>
                      <a:gd name="T22" fmla="*/ 53 w 246"/>
                      <a:gd name="T23" fmla="*/ 72 h 232"/>
                      <a:gd name="T24" fmla="*/ 46 w 246"/>
                      <a:gd name="T25" fmla="*/ 65 h 232"/>
                      <a:gd name="T26" fmla="*/ 45 w 246"/>
                      <a:gd name="T27" fmla="*/ 84 h 232"/>
                      <a:gd name="T28" fmla="*/ 45 w 246"/>
                      <a:gd name="T29" fmla="*/ 103 h 232"/>
                      <a:gd name="T30" fmla="*/ 3 w 246"/>
                      <a:gd name="T31" fmla="*/ 112 h 232"/>
                      <a:gd name="T32" fmla="*/ 14 w 246"/>
                      <a:gd name="T33" fmla="*/ 207 h 232"/>
                      <a:gd name="T34" fmla="*/ 44 w 246"/>
                      <a:gd name="T35" fmla="*/ 216 h 232"/>
                      <a:gd name="T36" fmla="*/ 66 w 246"/>
                      <a:gd name="T37" fmla="*/ 223 h 232"/>
                      <a:gd name="T38" fmla="*/ 69 w 246"/>
                      <a:gd name="T39" fmla="*/ 226 h 232"/>
                      <a:gd name="T40" fmla="*/ 98 w 246"/>
                      <a:gd name="T41" fmla="*/ 232 h 232"/>
                      <a:gd name="T42" fmla="*/ 118 w 246"/>
                      <a:gd name="T43" fmla="*/ 216 h 232"/>
                      <a:gd name="T44" fmla="*/ 144 w 246"/>
                      <a:gd name="T45" fmla="*/ 195 h 232"/>
                      <a:gd name="T46" fmla="*/ 159 w 246"/>
                      <a:gd name="T47" fmla="*/ 177 h 232"/>
                      <a:gd name="T48" fmla="*/ 174 w 246"/>
                      <a:gd name="T49" fmla="*/ 156 h 232"/>
                      <a:gd name="T50" fmla="*/ 227 w 246"/>
                      <a:gd name="T51" fmla="*/ 131 h 232"/>
                      <a:gd name="T52" fmla="*/ 240 w 246"/>
                      <a:gd name="T53" fmla="*/ 100 h 232"/>
                      <a:gd name="T54" fmla="*/ 242 w 246"/>
                      <a:gd name="T55" fmla="*/ 62 h 232"/>
                      <a:gd name="T56" fmla="*/ 241 w 246"/>
                      <a:gd name="T57" fmla="*/ 35 h 232"/>
                      <a:gd name="T58" fmla="*/ 220 w 246"/>
                      <a:gd name="T59" fmla="*/ 17 h 232"/>
                      <a:gd name="T60" fmla="*/ 198 w 246"/>
                      <a:gd name="T61" fmla="*/ 9 h 232"/>
                      <a:gd name="T62" fmla="*/ 197 w 246"/>
                      <a:gd name="T63" fmla="*/ 8 h 232"/>
                      <a:gd name="T64" fmla="*/ 195 w 246"/>
                      <a:gd name="T65" fmla="*/ 14 h 232"/>
                      <a:gd name="T66" fmla="*/ 191 w 246"/>
                      <a:gd name="T67" fmla="*/ 9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46" h="232">
                        <a:moveTo>
                          <a:pt x="191" y="9"/>
                        </a:moveTo>
                        <a:lnTo>
                          <a:pt x="183" y="7"/>
                        </a:lnTo>
                        <a:lnTo>
                          <a:pt x="185" y="2"/>
                        </a:lnTo>
                        <a:lnTo>
                          <a:pt x="181" y="0"/>
                        </a:lnTo>
                        <a:lnTo>
                          <a:pt x="153" y="5"/>
                        </a:lnTo>
                        <a:lnTo>
                          <a:pt x="147" y="8"/>
                        </a:lnTo>
                        <a:lnTo>
                          <a:pt x="141" y="23"/>
                        </a:lnTo>
                        <a:lnTo>
                          <a:pt x="146" y="33"/>
                        </a:lnTo>
                        <a:lnTo>
                          <a:pt x="141" y="61"/>
                        </a:lnTo>
                        <a:lnTo>
                          <a:pt x="138" y="85"/>
                        </a:lnTo>
                        <a:lnTo>
                          <a:pt x="143" y="89"/>
                        </a:lnTo>
                        <a:lnTo>
                          <a:pt x="158" y="98"/>
                        </a:lnTo>
                        <a:lnTo>
                          <a:pt x="164" y="94"/>
                        </a:lnTo>
                        <a:lnTo>
                          <a:pt x="165" y="120"/>
                        </a:lnTo>
                        <a:lnTo>
                          <a:pt x="149" y="120"/>
                        </a:lnTo>
                        <a:lnTo>
                          <a:pt x="141" y="107"/>
                        </a:lnTo>
                        <a:lnTo>
                          <a:pt x="134" y="97"/>
                        </a:lnTo>
                        <a:lnTo>
                          <a:pt x="117" y="94"/>
                        </a:lnTo>
                        <a:lnTo>
                          <a:pt x="113" y="81"/>
                        </a:lnTo>
                        <a:lnTo>
                          <a:pt x="100" y="88"/>
                        </a:lnTo>
                        <a:lnTo>
                          <a:pt x="83" y="84"/>
                        </a:lnTo>
                        <a:lnTo>
                          <a:pt x="77" y="74"/>
                        </a:lnTo>
                        <a:lnTo>
                          <a:pt x="64" y="72"/>
                        </a:lnTo>
                        <a:lnTo>
                          <a:pt x="53" y="72"/>
                        </a:lnTo>
                        <a:lnTo>
                          <a:pt x="52" y="65"/>
                        </a:lnTo>
                        <a:lnTo>
                          <a:pt x="46" y="65"/>
                        </a:lnTo>
                        <a:lnTo>
                          <a:pt x="48" y="72"/>
                        </a:lnTo>
                        <a:lnTo>
                          <a:pt x="45" y="84"/>
                        </a:lnTo>
                        <a:lnTo>
                          <a:pt x="48" y="95"/>
                        </a:lnTo>
                        <a:lnTo>
                          <a:pt x="45" y="103"/>
                        </a:lnTo>
                        <a:lnTo>
                          <a:pt x="47" y="112"/>
                        </a:lnTo>
                        <a:lnTo>
                          <a:pt x="3" y="112"/>
                        </a:lnTo>
                        <a:lnTo>
                          <a:pt x="0" y="187"/>
                        </a:lnTo>
                        <a:lnTo>
                          <a:pt x="14" y="207"/>
                        </a:lnTo>
                        <a:lnTo>
                          <a:pt x="27" y="222"/>
                        </a:lnTo>
                        <a:lnTo>
                          <a:pt x="44" y="216"/>
                        </a:lnTo>
                        <a:lnTo>
                          <a:pt x="57" y="217"/>
                        </a:lnTo>
                        <a:lnTo>
                          <a:pt x="66" y="223"/>
                        </a:lnTo>
                        <a:lnTo>
                          <a:pt x="66" y="225"/>
                        </a:lnTo>
                        <a:lnTo>
                          <a:pt x="69" y="226"/>
                        </a:lnTo>
                        <a:lnTo>
                          <a:pt x="93" y="229"/>
                        </a:lnTo>
                        <a:lnTo>
                          <a:pt x="98" y="232"/>
                        </a:lnTo>
                        <a:lnTo>
                          <a:pt x="106" y="231"/>
                        </a:lnTo>
                        <a:lnTo>
                          <a:pt x="118" y="216"/>
                        </a:lnTo>
                        <a:lnTo>
                          <a:pt x="137" y="197"/>
                        </a:lnTo>
                        <a:lnTo>
                          <a:pt x="144" y="195"/>
                        </a:lnTo>
                        <a:lnTo>
                          <a:pt x="147" y="186"/>
                        </a:lnTo>
                        <a:lnTo>
                          <a:pt x="159" y="177"/>
                        </a:lnTo>
                        <a:lnTo>
                          <a:pt x="175" y="173"/>
                        </a:lnTo>
                        <a:lnTo>
                          <a:pt x="174" y="156"/>
                        </a:lnTo>
                        <a:lnTo>
                          <a:pt x="237" y="137"/>
                        </a:lnTo>
                        <a:lnTo>
                          <a:pt x="227" y="131"/>
                        </a:lnTo>
                        <a:lnTo>
                          <a:pt x="234" y="109"/>
                        </a:lnTo>
                        <a:lnTo>
                          <a:pt x="240" y="100"/>
                        </a:lnTo>
                        <a:lnTo>
                          <a:pt x="237" y="81"/>
                        </a:lnTo>
                        <a:lnTo>
                          <a:pt x="242" y="62"/>
                        </a:lnTo>
                        <a:lnTo>
                          <a:pt x="246" y="55"/>
                        </a:lnTo>
                        <a:lnTo>
                          <a:pt x="241" y="35"/>
                        </a:lnTo>
                        <a:lnTo>
                          <a:pt x="231" y="25"/>
                        </a:lnTo>
                        <a:lnTo>
                          <a:pt x="220" y="17"/>
                        </a:lnTo>
                        <a:lnTo>
                          <a:pt x="207" y="14"/>
                        </a:lnTo>
                        <a:lnTo>
                          <a:pt x="198" y="9"/>
                        </a:lnTo>
                        <a:lnTo>
                          <a:pt x="197" y="8"/>
                        </a:lnTo>
                        <a:lnTo>
                          <a:pt x="197" y="8"/>
                        </a:lnTo>
                        <a:lnTo>
                          <a:pt x="199" y="13"/>
                        </a:lnTo>
                        <a:lnTo>
                          <a:pt x="195" y="14"/>
                        </a:lnTo>
                        <a:lnTo>
                          <a:pt x="191" y="9"/>
                        </a:lnTo>
                        <a:lnTo>
                          <a:pt x="191" y="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4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BC00E99-250E-84AE-9139-F764E9DD4A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1012" y="5067301"/>
                    <a:ext cx="250825" cy="257175"/>
                  </a:xfrm>
                  <a:custGeom>
                    <a:avLst/>
                    <a:gdLst>
                      <a:gd name="T0" fmla="*/ 118 w 158"/>
                      <a:gd name="T1" fmla="*/ 161 h 162"/>
                      <a:gd name="T2" fmla="*/ 141 w 158"/>
                      <a:gd name="T3" fmla="*/ 134 h 162"/>
                      <a:gd name="T4" fmla="*/ 147 w 158"/>
                      <a:gd name="T5" fmla="*/ 117 h 162"/>
                      <a:gd name="T6" fmla="*/ 151 w 158"/>
                      <a:gd name="T7" fmla="*/ 114 h 162"/>
                      <a:gd name="T8" fmla="*/ 153 w 158"/>
                      <a:gd name="T9" fmla="*/ 100 h 162"/>
                      <a:gd name="T10" fmla="*/ 151 w 158"/>
                      <a:gd name="T11" fmla="*/ 94 h 162"/>
                      <a:gd name="T12" fmla="*/ 152 w 158"/>
                      <a:gd name="T13" fmla="*/ 76 h 162"/>
                      <a:gd name="T14" fmla="*/ 157 w 158"/>
                      <a:gd name="T15" fmla="*/ 59 h 162"/>
                      <a:gd name="T16" fmla="*/ 158 w 158"/>
                      <a:gd name="T17" fmla="*/ 29 h 162"/>
                      <a:gd name="T18" fmla="*/ 148 w 158"/>
                      <a:gd name="T19" fmla="*/ 22 h 162"/>
                      <a:gd name="T20" fmla="*/ 138 w 158"/>
                      <a:gd name="T21" fmla="*/ 20 h 162"/>
                      <a:gd name="T22" fmla="*/ 134 w 158"/>
                      <a:gd name="T23" fmla="*/ 14 h 162"/>
                      <a:gd name="T24" fmla="*/ 124 w 158"/>
                      <a:gd name="T25" fmla="*/ 9 h 162"/>
                      <a:gd name="T26" fmla="*/ 107 w 158"/>
                      <a:gd name="T27" fmla="*/ 10 h 162"/>
                      <a:gd name="T28" fmla="*/ 106 w 158"/>
                      <a:gd name="T29" fmla="*/ 0 h 162"/>
                      <a:gd name="T30" fmla="*/ 90 w 158"/>
                      <a:gd name="T31" fmla="*/ 4 h 162"/>
                      <a:gd name="T32" fmla="*/ 78 w 158"/>
                      <a:gd name="T33" fmla="*/ 13 h 162"/>
                      <a:gd name="T34" fmla="*/ 75 w 158"/>
                      <a:gd name="T35" fmla="*/ 22 h 162"/>
                      <a:gd name="T36" fmla="*/ 68 w 158"/>
                      <a:gd name="T37" fmla="*/ 24 h 162"/>
                      <a:gd name="T38" fmla="*/ 49 w 158"/>
                      <a:gd name="T39" fmla="*/ 43 h 162"/>
                      <a:gd name="T40" fmla="*/ 37 w 158"/>
                      <a:gd name="T41" fmla="*/ 58 h 162"/>
                      <a:gd name="T42" fmla="*/ 29 w 158"/>
                      <a:gd name="T43" fmla="*/ 59 h 162"/>
                      <a:gd name="T44" fmla="*/ 24 w 158"/>
                      <a:gd name="T45" fmla="*/ 56 h 162"/>
                      <a:gd name="T46" fmla="*/ 0 w 158"/>
                      <a:gd name="T47" fmla="*/ 53 h 162"/>
                      <a:gd name="T48" fmla="*/ 7 w 158"/>
                      <a:gd name="T49" fmla="*/ 72 h 162"/>
                      <a:gd name="T50" fmla="*/ 11 w 158"/>
                      <a:gd name="T51" fmla="*/ 77 h 162"/>
                      <a:gd name="T52" fmla="*/ 17 w 158"/>
                      <a:gd name="T53" fmla="*/ 91 h 162"/>
                      <a:gd name="T54" fmla="*/ 40 w 158"/>
                      <a:gd name="T55" fmla="*/ 117 h 162"/>
                      <a:gd name="T56" fmla="*/ 48 w 158"/>
                      <a:gd name="T57" fmla="*/ 119 h 162"/>
                      <a:gd name="T58" fmla="*/ 48 w 158"/>
                      <a:gd name="T59" fmla="*/ 127 h 162"/>
                      <a:gd name="T60" fmla="*/ 54 w 158"/>
                      <a:gd name="T61" fmla="*/ 143 h 162"/>
                      <a:gd name="T62" fmla="*/ 69 w 158"/>
                      <a:gd name="T63" fmla="*/ 146 h 162"/>
                      <a:gd name="T64" fmla="*/ 82 w 158"/>
                      <a:gd name="T65" fmla="*/ 157 h 162"/>
                      <a:gd name="T66" fmla="*/ 90 w 158"/>
                      <a:gd name="T67" fmla="*/ 157 h 162"/>
                      <a:gd name="T68" fmla="*/ 100 w 158"/>
                      <a:gd name="T69" fmla="*/ 162 h 162"/>
                      <a:gd name="T70" fmla="*/ 107 w 158"/>
                      <a:gd name="T71" fmla="*/ 158 h 162"/>
                      <a:gd name="T72" fmla="*/ 118 w 158"/>
                      <a:gd name="T73" fmla="*/ 161 h 162"/>
                      <a:gd name="T74" fmla="*/ 118 w 158"/>
                      <a:gd name="T75" fmla="*/ 161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58" h="162">
                        <a:moveTo>
                          <a:pt x="118" y="161"/>
                        </a:moveTo>
                        <a:lnTo>
                          <a:pt x="141" y="134"/>
                        </a:lnTo>
                        <a:lnTo>
                          <a:pt x="147" y="117"/>
                        </a:lnTo>
                        <a:lnTo>
                          <a:pt x="151" y="114"/>
                        </a:lnTo>
                        <a:lnTo>
                          <a:pt x="153" y="100"/>
                        </a:lnTo>
                        <a:lnTo>
                          <a:pt x="151" y="94"/>
                        </a:lnTo>
                        <a:lnTo>
                          <a:pt x="152" y="76"/>
                        </a:lnTo>
                        <a:lnTo>
                          <a:pt x="157" y="59"/>
                        </a:lnTo>
                        <a:lnTo>
                          <a:pt x="158" y="29"/>
                        </a:lnTo>
                        <a:lnTo>
                          <a:pt x="148" y="22"/>
                        </a:lnTo>
                        <a:lnTo>
                          <a:pt x="138" y="20"/>
                        </a:lnTo>
                        <a:lnTo>
                          <a:pt x="134" y="14"/>
                        </a:lnTo>
                        <a:lnTo>
                          <a:pt x="124" y="9"/>
                        </a:lnTo>
                        <a:lnTo>
                          <a:pt x="107" y="10"/>
                        </a:lnTo>
                        <a:lnTo>
                          <a:pt x="106" y="0"/>
                        </a:lnTo>
                        <a:lnTo>
                          <a:pt x="90" y="4"/>
                        </a:lnTo>
                        <a:lnTo>
                          <a:pt x="78" y="13"/>
                        </a:lnTo>
                        <a:lnTo>
                          <a:pt x="75" y="22"/>
                        </a:lnTo>
                        <a:lnTo>
                          <a:pt x="68" y="24"/>
                        </a:lnTo>
                        <a:lnTo>
                          <a:pt x="49" y="43"/>
                        </a:lnTo>
                        <a:lnTo>
                          <a:pt x="37" y="58"/>
                        </a:lnTo>
                        <a:lnTo>
                          <a:pt x="29" y="59"/>
                        </a:lnTo>
                        <a:lnTo>
                          <a:pt x="24" y="56"/>
                        </a:lnTo>
                        <a:lnTo>
                          <a:pt x="0" y="53"/>
                        </a:lnTo>
                        <a:lnTo>
                          <a:pt x="7" y="72"/>
                        </a:lnTo>
                        <a:lnTo>
                          <a:pt x="11" y="77"/>
                        </a:lnTo>
                        <a:lnTo>
                          <a:pt x="17" y="91"/>
                        </a:lnTo>
                        <a:lnTo>
                          <a:pt x="40" y="117"/>
                        </a:lnTo>
                        <a:lnTo>
                          <a:pt x="48" y="119"/>
                        </a:lnTo>
                        <a:lnTo>
                          <a:pt x="48" y="127"/>
                        </a:lnTo>
                        <a:lnTo>
                          <a:pt x="54" y="143"/>
                        </a:lnTo>
                        <a:lnTo>
                          <a:pt x="69" y="146"/>
                        </a:lnTo>
                        <a:lnTo>
                          <a:pt x="82" y="157"/>
                        </a:lnTo>
                        <a:lnTo>
                          <a:pt x="90" y="157"/>
                        </a:lnTo>
                        <a:lnTo>
                          <a:pt x="100" y="162"/>
                        </a:lnTo>
                        <a:lnTo>
                          <a:pt x="107" y="158"/>
                        </a:lnTo>
                        <a:lnTo>
                          <a:pt x="118" y="161"/>
                        </a:lnTo>
                        <a:lnTo>
                          <a:pt x="118" y="16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5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AF82DB1-8437-8A38-C073-35D8F5511D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66000" y="4030663"/>
                    <a:ext cx="328612" cy="515938"/>
                  </a:xfrm>
                  <a:custGeom>
                    <a:avLst/>
                    <a:gdLst>
                      <a:gd name="T0" fmla="*/ 62 w 207"/>
                      <a:gd name="T1" fmla="*/ 37 h 325"/>
                      <a:gd name="T2" fmla="*/ 52 w 207"/>
                      <a:gd name="T3" fmla="*/ 27 h 325"/>
                      <a:gd name="T4" fmla="*/ 47 w 207"/>
                      <a:gd name="T5" fmla="*/ 17 h 325"/>
                      <a:gd name="T6" fmla="*/ 40 w 207"/>
                      <a:gd name="T7" fmla="*/ 13 h 325"/>
                      <a:gd name="T8" fmla="*/ 33 w 207"/>
                      <a:gd name="T9" fmla="*/ 25 h 325"/>
                      <a:gd name="T10" fmla="*/ 29 w 207"/>
                      <a:gd name="T11" fmla="*/ 34 h 325"/>
                      <a:gd name="T12" fmla="*/ 38 w 207"/>
                      <a:gd name="T13" fmla="*/ 47 h 325"/>
                      <a:gd name="T14" fmla="*/ 45 w 207"/>
                      <a:gd name="T15" fmla="*/ 58 h 325"/>
                      <a:gd name="T16" fmla="*/ 54 w 207"/>
                      <a:gd name="T17" fmla="*/ 67 h 325"/>
                      <a:gd name="T18" fmla="*/ 123 w 207"/>
                      <a:gd name="T19" fmla="*/ 95 h 325"/>
                      <a:gd name="T20" fmla="*/ 140 w 207"/>
                      <a:gd name="T21" fmla="*/ 95 h 325"/>
                      <a:gd name="T22" fmla="*/ 83 w 207"/>
                      <a:gd name="T23" fmla="*/ 166 h 325"/>
                      <a:gd name="T24" fmla="*/ 55 w 207"/>
                      <a:gd name="T25" fmla="*/ 167 h 325"/>
                      <a:gd name="T26" fmla="*/ 37 w 207"/>
                      <a:gd name="T27" fmla="*/ 184 h 325"/>
                      <a:gd name="T28" fmla="*/ 24 w 207"/>
                      <a:gd name="T29" fmla="*/ 184 h 325"/>
                      <a:gd name="T30" fmla="*/ 18 w 207"/>
                      <a:gd name="T31" fmla="*/ 192 h 325"/>
                      <a:gd name="T32" fmla="*/ 0 w 207"/>
                      <a:gd name="T33" fmla="*/ 219 h 325"/>
                      <a:gd name="T34" fmla="*/ 0 w 207"/>
                      <a:gd name="T35" fmla="*/ 305 h 325"/>
                      <a:gd name="T36" fmla="*/ 13 w 207"/>
                      <a:gd name="T37" fmla="*/ 325 h 325"/>
                      <a:gd name="T38" fmla="*/ 18 w 207"/>
                      <a:gd name="T39" fmla="*/ 320 h 325"/>
                      <a:gd name="T40" fmla="*/ 23 w 207"/>
                      <a:gd name="T41" fmla="*/ 307 h 325"/>
                      <a:gd name="T42" fmla="*/ 45 w 207"/>
                      <a:gd name="T43" fmla="*/ 278 h 325"/>
                      <a:gd name="T44" fmla="*/ 66 w 207"/>
                      <a:gd name="T45" fmla="*/ 260 h 325"/>
                      <a:gd name="T46" fmla="*/ 97 w 207"/>
                      <a:gd name="T47" fmla="*/ 236 h 325"/>
                      <a:gd name="T48" fmla="*/ 117 w 207"/>
                      <a:gd name="T49" fmla="*/ 217 h 325"/>
                      <a:gd name="T50" fmla="*/ 141 w 207"/>
                      <a:gd name="T51" fmla="*/ 184 h 325"/>
                      <a:gd name="T52" fmla="*/ 159 w 207"/>
                      <a:gd name="T53" fmla="*/ 158 h 325"/>
                      <a:gd name="T54" fmla="*/ 176 w 207"/>
                      <a:gd name="T55" fmla="*/ 124 h 325"/>
                      <a:gd name="T56" fmla="*/ 188 w 207"/>
                      <a:gd name="T57" fmla="*/ 93 h 325"/>
                      <a:gd name="T58" fmla="*/ 197 w 207"/>
                      <a:gd name="T59" fmla="*/ 66 h 325"/>
                      <a:gd name="T60" fmla="*/ 202 w 207"/>
                      <a:gd name="T61" fmla="*/ 41 h 325"/>
                      <a:gd name="T62" fmla="*/ 206 w 207"/>
                      <a:gd name="T63" fmla="*/ 32 h 325"/>
                      <a:gd name="T64" fmla="*/ 206 w 207"/>
                      <a:gd name="T65" fmla="*/ 19 h 325"/>
                      <a:gd name="T66" fmla="*/ 207 w 207"/>
                      <a:gd name="T67" fmla="*/ 6 h 325"/>
                      <a:gd name="T68" fmla="*/ 206 w 207"/>
                      <a:gd name="T69" fmla="*/ 0 h 325"/>
                      <a:gd name="T70" fmla="*/ 198 w 207"/>
                      <a:gd name="T71" fmla="*/ 0 h 325"/>
                      <a:gd name="T72" fmla="*/ 189 w 207"/>
                      <a:gd name="T73" fmla="*/ 8 h 325"/>
                      <a:gd name="T74" fmla="*/ 178 w 207"/>
                      <a:gd name="T75" fmla="*/ 10 h 325"/>
                      <a:gd name="T76" fmla="*/ 168 w 207"/>
                      <a:gd name="T77" fmla="*/ 14 h 325"/>
                      <a:gd name="T78" fmla="*/ 162 w 207"/>
                      <a:gd name="T79" fmla="*/ 14 h 325"/>
                      <a:gd name="T80" fmla="*/ 162 w 207"/>
                      <a:gd name="T81" fmla="*/ 14 h 325"/>
                      <a:gd name="T82" fmla="*/ 150 w 207"/>
                      <a:gd name="T83" fmla="*/ 15 h 325"/>
                      <a:gd name="T84" fmla="*/ 142 w 207"/>
                      <a:gd name="T85" fmla="*/ 19 h 325"/>
                      <a:gd name="T86" fmla="*/ 132 w 207"/>
                      <a:gd name="T87" fmla="*/ 21 h 325"/>
                      <a:gd name="T88" fmla="*/ 114 w 207"/>
                      <a:gd name="T89" fmla="*/ 28 h 325"/>
                      <a:gd name="T90" fmla="*/ 92 w 207"/>
                      <a:gd name="T91" fmla="*/ 30 h 325"/>
                      <a:gd name="T92" fmla="*/ 72 w 207"/>
                      <a:gd name="T93" fmla="*/ 37 h 325"/>
                      <a:gd name="T94" fmla="*/ 62 w 207"/>
                      <a:gd name="T95" fmla="*/ 37 h 325"/>
                      <a:gd name="T96" fmla="*/ 62 w 207"/>
                      <a:gd name="T97" fmla="*/ 37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07" h="325">
                        <a:moveTo>
                          <a:pt x="62" y="37"/>
                        </a:moveTo>
                        <a:lnTo>
                          <a:pt x="52" y="27"/>
                        </a:lnTo>
                        <a:lnTo>
                          <a:pt x="47" y="17"/>
                        </a:lnTo>
                        <a:lnTo>
                          <a:pt x="40" y="13"/>
                        </a:lnTo>
                        <a:lnTo>
                          <a:pt x="33" y="25"/>
                        </a:lnTo>
                        <a:lnTo>
                          <a:pt x="29" y="34"/>
                        </a:lnTo>
                        <a:lnTo>
                          <a:pt x="38" y="47"/>
                        </a:lnTo>
                        <a:lnTo>
                          <a:pt x="45" y="58"/>
                        </a:lnTo>
                        <a:lnTo>
                          <a:pt x="54" y="67"/>
                        </a:lnTo>
                        <a:lnTo>
                          <a:pt x="123" y="95"/>
                        </a:lnTo>
                        <a:lnTo>
                          <a:pt x="140" y="95"/>
                        </a:lnTo>
                        <a:lnTo>
                          <a:pt x="83" y="166"/>
                        </a:lnTo>
                        <a:lnTo>
                          <a:pt x="55" y="167"/>
                        </a:lnTo>
                        <a:lnTo>
                          <a:pt x="37" y="184"/>
                        </a:lnTo>
                        <a:lnTo>
                          <a:pt x="24" y="184"/>
                        </a:lnTo>
                        <a:lnTo>
                          <a:pt x="18" y="192"/>
                        </a:lnTo>
                        <a:lnTo>
                          <a:pt x="0" y="219"/>
                        </a:lnTo>
                        <a:lnTo>
                          <a:pt x="0" y="305"/>
                        </a:lnTo>
                        <a:lnTo>
                          <a:pt x="13" y="325"/>
                        </a:lnTo>
                        <a:lnTo>
                          <a:pt x="18" y="320"/>
                        </a:lnTo>
                        <a:lnTo>
                          <a:pt x="23" y="307"/>
                        </a:lnTo>
                        <a:lnTo>
                          <a:pt x="45" y="278"/>
                        </a:lnTo>
                        <a:lnTo>
                          <a:pt x="66" y="260"/>
                        </a:lnTo>
                        <a:lnTo>
                          <a:pt x="97" y="236"/>
                        </a:lnTo>
                        <a:lnTo>
                          <a:pt x="117" y="217"/>
                        </a:lnTo>
                        <a:lnTo>
                          <a:pt x="141" y="184"/>
                        </a:lnTo>
                        <a:lnTo>
                          <a:pt x="159" y="158"/>
                        </a:lnTo>
                        <a:lnTo>
                          <a:pt x="176" y="124"/>
                        </a:lnTo>
                        <a:lnTo>
                          <a:pt x="188" y="93"/>
                        </a:lnTo>
                        <a:lnTo>
                          <a:pt x="197" y="66"/>
                        </a:lnTo>
                        <a:lnTo>
                          <a:pt x="202" y="41"/>
                        </a:lnTo>
                        <a:lnTo>
                          <a:pt x="206" y="32"/>
                        </a:lnTo>
                        <a:lnTo>
                          <a:pt x="206" y="19"/>
                        </a:lnTo>
                        <a:lnTo>
                          <a:pt x="207" y="6"/>
                        </a:lnTo>
                        <a:lnTo>
                          <a:pt x="206" y="0"/>
                        </a:lnTo>
                        <a:lnTo>
                          <a:pt x="198" y="0"/>
                        </a:lnTo>
                        <a:lnTo>
                          <a:pt x="189" y="8"/>
                        </a:lnTo>
                        <a:lnTo>
                          <a:pt x="178" y="10"/>
                        </a:lnTo>
                        <a:lnTo>
                          <a:pt x="168" y="14"/>
                        </a:lnTo>
                        <a:lnTo>
                          <a:pt x="162" y="14"/>
                        </a:lnTo>
                        <a:lnTo>
                          <a:pt x="162" y="14"/>
                        </a:lnTo>
                        <a:lnTo>
                          <a:pt x="150" y="15"/>
                        </a:lnTo>
                        <a:lnTo>
                          <a:pt x="142" y="19"/>
                        </a:lnTo>
                        <a:lnTo>
                          <a:pt x="132" y="21"/>
                        </a:lnTo>
                        <a:lnTo>
                          <a:pt x="114" y="28"/>
                        </a:lnTo>
                        <a:lnTo>
                          <a:pt x="92" y="30"/>
                        </a:lnTo>
                        <a:lnTo>
                          <a:pt x="72" y="37"/>
                        </a:lnTo>
                        <a:lnTo>
                          <a:pt x="62" y="37"/>
                        </a:lnTo>
                        <a:lnTo>
                          <a:pt x="62" y="3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6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8ECE837-5A2F-E303-1222-E450F8D68CF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431087" y="4911726"/>
                    <a:ext cx="42862" cy="38100"/>
                  </a:xfrm>
                  <a:custGeom>
                    <a:avLst/>
                    <a:gdLst>
                      <a:gd name="T0" fmla="*/ 12 w 27"/>
                      <a:gd name="T1" fmla="*/ 23 h 24"/>
                      <a:gd name="T2" fmla="*/ 11 w 27"/>
                      <a:gd name="T3" fmla="*/ 21 h 24"/>
                      <a:gd name="T4" fmla="*/ 9 w 27"/>
                      <a:gd name="T5" fmla="*/ 21 h 24"/>
                      <a:gd name="T6" fmla="*/ 9 w 27"/>
                      <a:gd name="T7" fmla="*/ 22 h 24"/>
                      <a:gd name="T8" fmla="*/ 10 w 27"/>
                      <a:gd name="T9" fmla="*/ 23 h 24"/>
                      <a:gd name="T10" fmla="*/ 13 w 27"/>
                      <a:gd name="T11" fmla="*/ 24 h 24"/>
                      <a:gd name="T12" fmla="*/ 12 w 27"/>
                      <a:gd name="T13" fmla="*/ 23 h 24"/>
                      <a:gd name="T14" fmla="*/ 12 w 27"/>
                      <a:gd name="T15" fmla="*/ 23 h 24"/>
                      <a:gd name="T16" fmla="*/ 27 w 27"/>
                      <a:gd name="T17" fmla="*/ 17 h 24"/>
                      <a:gd name="T18" fmla="*/ 27 w 27"/>
                      <a:gd name="T19" fmla="*/ 17 h 24"/>
                      <a:gd name="T20" fmla="*/ 26 w 27"/>
                      <a:gd name="T21" fmla="*/ 17 h 24"/>
                      <a:gd name="T22" fmla="*/ 25 w 27"/>
                      <a:gd name="T23" fmla="*/ 18 h 24"/>
                      <a:gd name="T24" fmla="*/ 25 w 27"/>
                      <a:gd name="T25" fmla="*/ 19 h 24"/>
                      <a:gd name="T26" fmla="*/ 24 w 27"/>
                      <a:gd name="T27" fmla="*/ 19 h 24"/>
                      <a:gd name="T28" fmla="*/ 23 w 27"/>
                      <a:gd name="T29" fmla="*/ 19 h 24"/>
                      <a:gd name="T30" fmla="*/ 21 w 27"/>
                      <a:gd name="T31" fmla="*/ 19 h 24"/>
                      <a:gd name="T32" fmla="*/ 25 w 27"/>
                      <a:gd name="T33" fmla="*/ 21 h 24"/>
                      <a:gd name="T34" fmla="*/ 27 w 27"/>
                      <a:gd name="T35" fmla="*/ 23 h 24"/>
                      <a:gd name="T36" fmla="*/ 27 w 27"/>
                      <a:gd name="T37" fmla="*/ 23 h 24"/>
                      <a:gd name="T38" fmla="*/ 27 w 27"/>
                      <a:gd name="T39" fmla="*/ 23 h 24"/>
                      <a:gd name="T40" fmla="*/ 27 w 27"/>
                      <a:gd name="T41" fmla="*/ 21 h 24"/>
                      <a:gd name="T42" fmla="*/ 27 w 27"/>
                      <a:gd name="T43" fmla="*/ 17 h 24"/>
                      <a:gd name="T44" fmla="*/ 27 w 27"/>
                      <a:gd name="T45" fmla="*/ 17 h 24"/>
                      <a:gd name="T46" fmla="*/ 6 w 27"/>
                      <a:gd name="T47" fmla="*/ 13 h 24"/>
                      <a:gd name="T48" fmla="*/ 6 w 27"/>
                      <a:gd name="T49" fmla="*/ 11 h 24"/>
                      <a:gd name="T50" fmla="*/ 6 w 27"/>
                      <a:gd name="T51" fmla="*/ 9 h 24"/>
                      <a:gd name="T52" fmla="*/ 4 w 27"/>
                      <a:gd name="T53" fmla="*/ 6 h 24"/>
                      <a:gd name="T54" fmla="*/ 4 w 27"/>
                      <a:gd name="T55" fmla="*/ 1 h 24"/>
                      <a:gd name="T56" fmla="*/ 4 w 27"/>
                      <a:gd name="T57" fmla="*/ 0 h 24"/>
                      <a:gd name="T58" fmla="*/ 2 w 27"/>
                      <a:gd name="T59" fmla="*/ 0 h 24"/>
                      <a:gd name="T60" fmla="*/ 2 w 27"/>
                      <a:gd name="T61" fmla="*/ 0 h 24"/>
                      <a:gd name="T62" fmla="*/ 2 w 27"/>
                      <a:gd name="T63" fmla="*/ 2 h 24"/>
                      <a:gd name="T64" fmla="*/ 0 w 27"/>
                      <a:gd name="T65" fmla="*/ 9 h 24"/>
                      <a:gd name="T66" fmla="*/ 2 w 27"/>
                      <a:gd name="T67" fmla="*/ 11 h 24"/>
                      <a:gd name="T68" fmla="*/ 3 w 27"/>
                      <a:gd name="T69" fmla="*/ 11 h 24"/>
                      <a:gd name="T70" fmla="*/ 5 w 27"/>
                      <a:gd name="T71" fmla="*/ 13 h 24"/>
                      <a:gd name="T72" fmla="*/ 6 w 27"/>
                      <a:gd name="T73" fmla="*/ 13 h 24"/>
                      <a:gd name="T74" fmla="*/ 6 w 27"/>
                      <a:gd name="T75" fmla="*/ 1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7" h="24">
                        <a:moveTo>
                          <a:pt x="12" y="23"/>
                        </a:moveTo>
                        <a:lnTo>
                          <a:pt x="11" y="21"/>
                        </a:lnTo>
                        <a:lnTo>
                          <a:pt x="9" y="21"/>
                        </a:lnTo>
                        <a:lnTo>
                          <a:pt x="9" y="22"/>
                        </a:lnTo>
                        <a:lnTo>
                          <a:pt x="10" y="23"/>
                        </a:lnTo>
                        <a:lnTo>
                          <a:pt x="13" y="24"/>
                        </a:lnTo>
                        <a:lnTo>
                          <a:pt x="12" y="23"/>
                        </a:lnTo>
                        <a:lnTo>
                          <a:pt x="12" y="23"/>
                        </a:lnTo>
                        <a:close/>
                        <a:moveTo>
                          <a:pt x="27" y="17"/>
                        </a:moveTo>
                        <a:lnTo>
                          <a:pt x="27" y="17"/>
                        </a:lnTo>
                        <a:lnTo>
                          <a:pt x="26" y="17"/>
                        </a:lnTo>
                        <a:lnTo>
                          <a:pt x="25" y="18"/>
                        </a:lnTo>
                        <a:lnTo>
                          <a:pt x="25" y="19"/>
                        </a:lnTo>
                        <a:lnTo>
                          <a:pt x="24" y="19"/>
                        </a:lnTo>
                        <a:lnTo>
                          <a:pt x="23" y="19"/>
                        </a:lnTo>
                        <a:lnTo>
                          <a:pt x="21" y="19"/>
                        </a:lnTo>
                        <a:lnTo>
                          <a:pt x="25" y="21"/>
                        </a:lnTo>
                        <a:lnTo>
                          <a:pt x="27" y="23"/>
                        </a:lnTo>
                        <a:lnTo>
                          <a:pt x="27" y="23"/>
                        </a:lnTo>
                        <a:lnTo>
                          <a:pt x="27" y="23"/>
                        </a:lnTo>
                        <a:lnTo>
                          <a:pt x="27" y="21"/>
                        </a:lnTo>
                        <a:lnTo>
                          <a:pt x="27" y="17"/>
                        </a:lnTo>
                        <a:lnTo>
                          <a:pt x="27" y="17"/>
                        </a:lnTo>
                        <a:close/>
                        <a:moveTo>
                          <a:pt x="6" y="13"/>
                        </a:moveTo>
                        <a:lnTo>
                          <a:pt x="6" y="11"/>
                        </a:lnTo>
                        <a:lnTo>
                          <a:pt x="6" y="9"/>
                        </a:lnTo>
                        <a:lnTo>
                          <a:pt x="4" y="6"/>
                        </a:lnTo>
                        <a:lnTo>
                          <a:pt x="4" y="1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2"/>
                        </a:lnTo>
                        <a:lnTo>
                          <a:pt x="0" y="9"/>
                        </a:lnTo>
                        <a:lnTo>
                          <a:pt x="2" y="11"/>
                        </a:lnTo>
                        <a:lnTo>
                          <a:pt x="3" y="11"/>
                        </a:lnTo>
                        <a:lnTo>
                          <a:pt x="5" y="13"/>
                        </a:lnTo>
                        <a:lnTo>
                          <a:pt x="6" y="13"/>
                        </a:lnTo>
                        <a:lnTo>
                          <a:pt x="6" y="1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7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4CB9A3E-ADCA-AFFD-3CF4-9543BEBF34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445250" y="3121026"/>
                    <a:ext cx="11112" cy="11113"/>
                  </a:xfrm>
                  <a:custGeom>
                    <a:avLst/>
                    <a:gdLst>
                      <a:gd name="T0" fmla="*/ 7 w 7"/>
                      <a:gd name="T1" fmla="*/ 6 h 7"/>
                      <a:gd name="T2" fmla="*/ 7 w 7"/>
                      <a:gd name="T3" fmla="*/ 5 h 7"/>
                      <a:gd name="T4" fmla="*/ 5 w 7"/>
                      <a:gd name="T5" fmla="*/ 3 h 7"/>
                      <a:gd name="T6" fmla="*/ 3 w 7"/>
                      <a:gd name="T7" fmla="*/ 3 h 7"/>
                      <a:gd name="T8" fmla="*/ 3 w 7"/>
                      <a:gd name="T9" fmla="*/ 5 h 7"/>
                      <a:gd name="T10" fmla="*/ 5 w 7"/>
                      <a:gd name="T11" fmla="*/ 7 h 7"/>
                      <a:gd name="T12" fmla="*/ 7 w 7"/>
                      <a:gd name="T13" fmla="*/ 7 h 7"/>
                      <a:gd name="T14" fmla="*/ 7 w 7"/>
                      <a:gd name="T15" fmla="*/ 6 h 7"/>
                      <a:gd name="T16" fmla="*/ 7 w 7"/>
                      <a:gd name="T17" fmla="*/ 6 h 7"/>
                      <a:gd name="T18" fmla="*/ 2 w 7"/>
                      <a:gd name="T19" fmla="*/ 1 h 7"/>
                      <a:gd name="T20" fmla="*/ 2 w 7"/>
                      <a:gd name="T21" fmla="*/ 1 h 7"/>
                      <a:gd name="T22" fmla="*/ 2 w 7"/>
                      <a:gd name="T23" fmla="*/ 0 h 7"/>
                      <a:gd name="T24" fmla="*/ 1 w 7"/>
                      <a:gd name="T25" fmla="*/ 0 h 7"/>
                      <a:gd name="T26" fmla="*/ 0 w 7"/>
                      <a:gd name="T27" fmla="*/ 0 h 7"/>
                      <a:gd name="T28" fmla="*/ 0 w 7"/>
                      <a:gd name="T29" fmla="*/ 1 h 7"/>
                      <a:gd name="T30" fmla="*/ 1 w 7"/>
                      <a:gd name="T31" fmla="*/ 2 h 7"/>
                      <a:gd name="T32" fmla="*/ 2 w 7"/>
                      <a:gd name="T33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7" h="7">
                        <a:moveTo>
                          <a:pt x="7" y="6"/>
                        </a:moveTo>
                        <a:lnTo>
                          <a:pt x="7" y="5"/>
                        </a:lnTo>
                        <a:lnTo>
                          <a:pt x="5" y="3"/>
                        </a:lnTo>
                        <a:lnTo>
                          <a:pt x="3" y="3"/>
                        </a:lnTo>
                        <a:lnTo>
                          <a:pt x="3" y="5"/>
                        </a:lnTo>
                        <a:lnTo>
                          <a:pt x="5" y="7"/>
                        </a:lnTo>
                        <a:lnTo>
                          <a:pt x="7" y="7"/>
                        </a:lnTo>
                        <a:lnTo>
                          <a:pt x="7" y="6"/>
                        </a:lnTo>
                        <a:lnTo>
                          <a:pt x="7" y="6"/>
                        </a:lnTo>
                        <a:close/>
                        <a:moveTo>
                          <a:pt x="2" y="1"/>
                        </a:moveTo>
                        <a:lnTo>
                          <a:pt x="2" y="1"/>
                        </a:ln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1" y="2"/>
                        </a:lnTo>
                        <a:lnTo>
                          <a:pt x="2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8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5A2C773-AC35-6244-AC8A-50F0DEFE7D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7175" y="5237163"/>
                    <a:ext cx="14287" cy="20638"/>
                  </a:xfrm>
                  <a:custGeom>
                    <a:avLst/>
                    <a:gdLst>
                      <a:gd name="T0" fmla="*/ 6 w 9"/>
                      <a:gd name="T1" fmla="*/ 12 h 13"/>
                      <a:gd name="T2" fmla="*/ 7 w 9"/>
                      <a:gd name="T3" fmla="*/ 11 h 13"/>
                      <a:gd name="T4" fmla="*/ 8 w 9"/>
                      <a:gd name="T5" fmla="*/ 9 h 13"/>
                      <a:gd name="T6" fmla="*/ 9 w 9"/>
                      <a:gd name="T7" fmla="*/ 8 h 13"/>
                      <a:gd name="T8" fmla="*/ 9 w 9"/>
                      <a:gd name="T9" fmla="*/ 5 h 13"/>
                      <a:gd name="T10" fmla="*/ 9 w 9"/>
                      <a:gd name="T11" fmla="*/ 2 h 13"/>
                      <a:gd name="T12" fmla="*/ 7 w 9"/>
                      <a:gd name="T13" fmla="*/ 0 h 13"/>
                      <a:gd name="T14" fmla="*/ 5 w 9"/>
                      <a:gd name="T15" fmla="*/ 1 h 13"/>
                      <a:gd name="T16" fmla="*/ 4 w 9"/>
                      <a:gd name="T17" fmla="*/ 1 h 13"/>
                      <a:gd name="T18" fmla="*/ 3 w 9"/>
                      <a:gd name="T19" fmla="*/ 3 h 13"/>
                      <a:gd name="T20" fmla="*/ 1 w 9"/>
                      <a:gd name="T21" fmla="*/ 4 h 13"/>
                      <a:gd name="T22" fmla="*/ 1 w 9"/>
                      <a:gd name="T23" fmla="*/ 6 h 13"/>
                      <a:gd name="T24" fmla="*/ 0 w 9"/>
                      <a:gd name="T25" fmla="*/ 8 h 13"/>
                      <a:gd name="T26" fmla="*/ 0 w 9"/>
                      <a:gd name="T27" fmla="*/ 10 h 13"/>
                      <a:gd name="T28" fmla="*/ 0 w 9"/>
                      <a:gd name="T29" fmla="*/ 10 h 13"/>
                      <a:gd name="T30" fmla="*/ 0 w 9"/>
                      <a:gd name="T31" fmla="*/ 11 h 13"/>
                      <a:gd name="T32" fmla="*/ 0 w 9"/>
                      <a:gd name="T33" fmla="*/ 12 h 13"/>
                      <a:gd name="T34" fmla="*/ 3 w 9"/>
                      <a:gd name="T35" fmla="*/ 13 h 13"/>
                      <a:gd name="T36" fmla="*/ 6 w 9"/>
                      <a:gd name="T37" fmla="*/ 12 h 13"/>
                      <a:gd name="T38" fmla="*/ 6 w 9"/>
                      <a:gd name="T3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" h="13">
                        <a:moveTo>
                          <a:pt x="6" y="12"/>
                        </a:moveTo>
                        <a:lnTo>
                          <a:pt x="7" y="11"/>
                        </a:lnTo>
                        <a:lnTo>
                          <a:pt x="8" y="9"/>
                        </a:lnTo>
                        <a:lnTo>
                          <a:pt x="9" y="8"/>
                        </a:lnTo>
                        <a:lnTo>
                          <a:pt x="9" y="5"/>
                        </a:lnTo>
                        <a:lnTo>
                          <a:pt x="9" y="2"/>
                        </a:lnTo>
                        <a:lnTo>
                          <a:pt x="7" y="0"/>
                        </a:lnTo>
                        <a:lnTo>
                          <a:pt x="5" y="1"/>
                        </a:lnTo>
                        <a:lnTo>
                          <a:pt x="4" y="1"/>
                        </a:lnTo>
                        <a:lnTo>
                          <a:pt x="3" y="3"/>
                        </a:lnTo>
                        <a:lnTo>
                          <a:pt x="1" y="4"/>
                        </a:lnTo>
                        <a:lnTo>
                          <a:pt x="1" y="6"/>
                        </a:lnTo>
                        <a:lnTo>
                          <a:pt x="0" y="8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1"/>
                        </a:lnTo>
                        <a:lnTo>
                          <a:pt x="0" y="12"/>
                        </a:lnTo>
                        <a:lnTo>
                          <a:pt x="3" y="13"/>
                        </a:lnTo>
                        <a:lnTo>
                          <a:pt x="6" y="12"/>
                        </a:lnTo>
                        <a:lnTo>
                          <a:pt x="6" y="1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59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5FADAE7-ECD9-4334-47D5-92AA2555778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16650" y="4419601"/>
                    <a:ext cx="31750" cy="61913"/>
                  </a:xfrm>
                  <a:custGeom>
                    <a:avLst/>
                    <a:gdLst>
                      <a:gd name="T0" fmla="*/ 4 w 20"/>
                      <a:gd name="T1" fmla="*/ 37 h 39"/>
                      <a:gd name="T2" fmla="*/ 5 w 20"/>
                      <a:gd name="T3" fmla="*/ 34 h 39"/>
                      <a:gd name="T4" fmla="*/ 5 w 20"/>
                      <a:gd name="T5" fmla="*/ 32 h 39"/>
                      <a:gd name="T6" fmla="*/ 4 w 20"/>
                      <a:gd name="T7" fmla="*/ 30 h 39"/>
                      <a:gd name="T8" fmla="*/ 4 w 20"/>
                      <a:gd name="T9" fmla="*/ 30 h 39"/>
                      <a:gd name="T10" fmla="*/ 2 w 20"/>
                      <a:gd name="T11" fmla="*/ 32 h 39"/>
                      <a:gd name="T12" fmla="*/ 0 w 20"/>
                      <a:gd name="T13" fmla="*/ 34 h 39"/>
                      <a:gd name="T14" fmla="*/ 0 w 20"/>
                      <a:gd name="T15" fmla="*/ 35 h 39"/>
                      <a:gd name="T16" fmla="*/ 1 w 20"/>
                      <a:gd name="T17" fmla="*/ 37 h 39"/>
                      <a:gd name="T18" fmla="*/ 1 w 20"/>
                      <a:gd name="T19" fmla="*/ 38 h 39"/>
                      <a:gd name="T20" fmla="*/ 2 w 20"/>
                      <a:gd name="T21" fmla="*/ 39 h 39"/>
                      <a:gd name="T22" fmla="*/ 4 w 20"/>
                      <a:gd name="T23" fmla="*/ 37 h 39"/>
                      <a:gd name="T24" fmla="*/ 4 w 20"/>
                      <a:gd name="T25" fmla="*/ 37 h 39"/>
                      <a:gd name="T26" fmla="*/ 20 w 20"/>
                      <a:gd name="T27" fmla="*/ 3 h 39"/>
                      <a:gd name="T28" fmla="*/ 20 w 20"/>
                      <a:gd name="T29" fmla="*/ 1 h 39"/>
                      <a:gd name="T30" fmla="*/ 20 w 20"/>
                      <a:gd name="T31" fmla="*/ 0 h 39"/>
                      <a:gd name="T32" fmla="*/ 20 w 20"/>
                      <a:gd name="T33" fmla="*/ 0 h 39"/>
                      <a:gd name="T34" fmla="*/ 20 w 20"/>
                      <a:gd name="T35" fmla="*/ 0 h 39"/>
                      <a:gd name="T36" fmla="*/ 19 w 20"/>
                      <a:gd name="T37" fmla="*/ 0 h 39"/>
                      <a:gd name="T38" fmla="*/ 18 w 20"/>
                      <a:gd name="T39" fmla="*/ 2 h 39"/>
                      <a:gd name="T40" fmla="*/ 18 w 20"/>
                      <a:gd name="T41" fmla="*/ 3 h 39"/>
                      <a:gd name="T42" fmla="*/ 19 w 20"/>
                      <a:gd name="T43" fmla="*/ 4 h 39"/>
                      <a:gd name="T44" fmla="*/ 20 w 20"/>
                      <a:gd name="T45" fmla="*/ 3 h 39"/>
                      <a:gd name="T46" fmla="*/ 20 w 20"/>
                      <a:gd name="T47" fmla="*/ 3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0" h="39">
                        <a:moveTo>
                          <a:pt x="4" y="37"/>
                        </a:moveTo>
                        <a:lnTo>
                          <a:pt x="5" y="34"/>
                        </a:lnTo>
                        <a:lnTo>
                          <a:pt x="5" y="32"/>
                        </a:lnTo>
                        <a:lnTo>
                          <a:pt x="4" y="30"/>
                        </a:lnTo>
                        <a:lnTo>
                          <a:pt x="4" y="30"/>
                        </a:lnTo>
                        <a:lnTo>
                          <a:pt x="2" y="32"/>
                        </a:lnTo>
                        <a:lnTo>
                          <a:pt x="0" y="34"/>
                        </a:lnTo>
                        <a:lnTo>
                          <a:pt x="0" y="35"/>
                        </a:lnTo>
                        <a:lnTo>
                          <a:pt x="1" y="37"/>
                        </a:lnTo>
                        <a:lnTo>
                          <a:pt x="1" y="38"/>
                        </a:lnTo>
                        <a:lnTo>
                          <a:pt x="2" y="39"/>
                        </a:lnTo>
                        <a:lnTo>
                          <a:pt x="4" y="37"/>
                        </a:lnTo>
                        <a:lnTo>
                          <a:pt x="4" y="37"/>
                        </a:lnTo>
                        <a:close/>
                        <a:moveTo>
                          <a:pt x="20" y="3"/>
                        </a:moveTo>
                        <a:lnTo>
                          <a:pt x="20" y="1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19" y="0"/>
                        </a:lnTo>
                        <a:lnTo>
                          <a:pt x="18" y="2"/>
                        </a:lnTo>
                        <a:lnTo>
                          <a:pt x="18" y="3"/>
                        </a:lnTo>
                        <a:lnTo>
                          <a:pt x="19" y="4"/>
                        </a:lnTo>
                        <a:lnTo>
                          <a:pt x="20" y="3"/>
                        </a:lnTo>
                        <a:lnTo>
                          <a:pt x="20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0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BECB1E2-2AF0-CCFF-B51D-954BDBC3D6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43837" y="4656138"/>
                    <a:ext cx="6350" cy="6350"/>
                  </a:xfrm>
                  <a:custGeom>
                    <a:avLst/>
                    <a:gdLst>
                      <a:gd name="T0" fmla="*/ 4 w 4"/>
                      <a:gd name="T1" fmla="*/ 2 h 4"/>
                      <a:gd name="T2" fmla="*/ 2 w 4"/>
                      <a:gd name="T3" fmla="*/ 0 h 4"/>
                      <a:gd name="T4" fmla="*/ 0 w 4"/>
                      <a:gd name="T5" fmla="*/ 1 h 4"/>
                      <a:gd name="T6" fmla="*/ 1 w 4"/>
                      <a:gd name="T7" fmla="*/ 1 h 4"/>
                      <a:gd name="T8" fmla="*/ 2 w 4"/>
                      <a:gd name="T9" fmla="*/ 2 h 4"/>
                      <a:gd name="T10" fmla="*/ 3 w 4"/>
                      <a:gd name="T11" fmla="*/ 4 h 4"/>
                      <a:gd name="T12" fmla="*/ 4 w 4"/>
                      <a:gd name="T13" fmla="*/ 4 h 4"/>
                      <a:gd name="T14" fmla="*/ 4 w 4"/>
                      <a:gd name="T15" fmla="*/ 2 h 4"/>
                      <a:gd name="T16" fmla="*/ 4 w 4"/>
                      <a:gd name="T1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2" y="0"/>
                        </a:lnTo>
                        <a:lnTo>
                          <a:pt x="0" y="1"/>
                        </a:lnTo>
                        <a:lnTo>
                          <a:pt x="1" y="1"/>
                        </a:lnTo>
                        <a:lnTo>
                          <a:pt x="2" y="2"/>
                        </a:lnTo>
                        <a:lnTo>
                          <a:pt x="3" y="4"/>
                        </a:lnTo>
                        <a:lnTo>
                          <a:pt x="4" y="4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1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78F309F-7832-94D3-395E-7EF1D6984B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91413" y="4960938"/>
                    <a:ext cx="6350" cy="11113"/>
                  </a:xfrm>
                  <a:custGeom>
                    <a:avLst/>
                    <a:gdLst>
                      <a:gd name="T0" fmla="*/ 3 w 4"/>
                      <a:gd name="T1" fmla="*/ 7 h 7"/>
                      <a:gd name="T2" fmla="*/ 3 w 4"/>
                      <a:gd name="T3" fmla="*/ 6 h 7"/>
                      <a:gd name="T4" fmla="*/ 4 w 4"/>
                      <a:gd name="T5" fmla="*/ 5 h 7"/>
                      <a:gd name="T6" fmla="*/ 4 w 4"/>
                      <a:gd name="T7" fmla="*/ 4 h 7"/>
                      <a:gd name="T8" fmla="*/ 4 w 4"/>
                      <a:gd name="T9" fmla="*/ 2 h 7"/>
                      <a:gd name="T10" fmla="*/ 3 w 4"/>
                      <a:gd name="T11" fmla="*/ 1 h 7"/>
                      <a:gd name="T12" fmla="*/ 2 w 4"/>
                      <a:gd name="T13" fmla="*/ 1 h 7"/>
                      <a:gd name="T14" fmla="*/ 1 w 4"/>
                      <a:gd name="T15" fmla="*/ 0 h 7"/>
                      <a:gd name="T16" fmla="*/ 0 w 4"/>
                      <a:gd name="T17" fmla="*/ 1 h 7"/>
                      <a:gd name="T18" fmla="*/ 1 w 4"/>
                      <a:gd name="T19" fmla="*/ 3 h 7"/>
                      <a:gd name="T20" fmla="*/ 1 w 4"/>
                      <a:gd name="T21" fmla="*/ 4 h 7"/>
                      <a:gd name="T22" fmla="*/ 0 w 4"/>
                      <a:gd name="T23" fmla="*/ 6 h 7"/>
                      <a:gd name="T24" fmla="*/ 1 w 4"/>
                      <a:gd name="T25" fmla="*/ 6 h 7"/>
                      <a:gd name="T26" fmla="*/ 2 w 4"/>
                      <a:gd name="T27" fmla="*/ 7 h 7"/>
                      <a:gd name="T28" fmla="*/ 3 w 4"/>
                      <a:gd name="T29" fmla="*/ 7 h 7"/>
                      <a:gd name="T30" fmla="*/ 3 w 4"/>
                      <a:gd name="T3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" h="7">
                        <a:moveTo>
                          <a:pt x="3" y="7"/>
                        </a:moveTo>
                        <a:lnTo>
                          <a:pt x="3" y="6"/>
                        </a:lnTo>
                        <a:lnTo>
                          <a:pt x="4" y="5"/>
                        </a:lnTo>
                        <a:lnTo>
                          <a:pt x="4" y="4"/>
                        </a:lnTo>
                        <a:lnTo>
                          <a:pt x="4" y="2"/>
                        </a:lnTo>
                        <a:lnTo>
                          <a:pt x="3" y="1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1" y="3"/>
                        </a:lnTo>
                        <a:lnTo>
                          <a:pt x="1" y="4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2" y="7"/>
                        </a:lnTo>
                        <a:lnTo>
                          <a:pt x="3" y="7"/>
                        </a:lnTo>
                        <a:lnTo>
                          <a:pt x="3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2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C11E6D7-02E6-F4F3-8E93-B905EECE2E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05738" y="5270501"/>
                    <a:ext cx="19050" cy="17463"/>
                  </a:xfrm>
                  <a:custGeom>
                    <a:avLst/>
                    <a:gdLst>
                      <a:gd name="T0" fmla="*/ 11 w 12"/>
                      <a:gd name="T1" fmla="*/ 11 h 11"/>
                      <a:gd name="T2" fmla="*/ 12 w 12"/>
                      <a:gd name="T3" fmla="*/ 9 h 11"/>
                      <a:gd name="T4" fmla="*/ 12 w 12"/>
                      <a:gd name="T5" fmla="*/ 7 h 11"/>
                      <a:gd name="T6" fmla="*/ 11 w 12"/>
                      <a:gd name="T7" fmla="*/ 4 h 11"/>
                      <a:gd name="T8" fmla="*/ 9 w 12"/>
                      <a:gd name="T9" fmla="*/ 1 h 11"/>
                      <a:gd name="T10" fmla="*/ 7 w 12"/>
                      <a:gd name="T11" fmla="*/ 0 h 11"/>
                      <a:gd name="T12" fmla="*/ 4 w 12"/>
                      <a:gd name="T13" fmla="*/ 0 h 11"/>
                      <a:gd name="T14" fmla="*/ 2 w 12"/>
                      <a:gd name="T15" fmla="*/ 1 h 11"/>
                      <a:gd name="T16" fmla="*/ 1 w 12"/>
                      <a:gd name="T17" fmla="*/ 3 h 11"/>
                      <a:gd name="T18" fmla="*/ 0 w 12"/>
                      <a:gd name="T19" fmla="*/ 4 h 11"/>
                      <a:gd name="T20" fmla="*/ 2 w 12"/>
                      <a:gd name="T21" fmla="*/ 8 h 11"/>
                      <a:gd name="T22" fmla="*/ 2 w 12"/>
                      <a:gd name="T23" fmla="*/ 9 h 11"/>
                      <a:gd name="T24" fmla="*/ 6 w 12"/>
                      <a:gd name="T25" fmla="*/ 11 h 11"/>
                      <a:gd name="T26" fmla="*/ 8 w 12"/>
                      <a:gd name="T27" fmla="*/ 11 h 11"/>
                      <a:gd name="T28" fmla="*/ 11 w 12"/>
                      <a:gd name="T29" fmla="*/ 11 h 11"/>
                      <a:gd name="T30" fmla="*/ 11 w 12"/>
                      <a:gd name="T31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2" h="11">
                        <a:moveTo>
                          <a:pt x="11" y="11"/>
                        </a:moveTo>
                        <a:lnTo>
                          <a:pt x="12" y="9"/>
                        </a:lnTo>
                        <a:lnTo>
                          <a:pt x="12" y="7"/>
                        </a:lnTo>
                        <a:lnTo>
                          <a:pt x="11" y="4"/>
                        </a:lnTo>
                        <a:lnTo>
                          <a:pt x="9" y="1"/>
                        </a:lnTo>
                        <a:lnTo>
                          <a:pt x="7" y="0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4"/>
                        </a:lnTo>
                        <a:lnTo>
                          <a:pt x="2" y="8"/>
                        </a:lnTo>
                        <a:lnTo>
                          <a:pt x="2" y="9"/>
                        </a:lnTo>
                        <a:lnTo>
                          <a:pt x="6" y="11"/>
                        </a:lnTo>
                        <a:lnTo>
                          <a:pt x="8" y="11"/>
                        </a:lnTo>
                        <a:lnTo>
                          <a:pt x="11" y="11"/>
                        </a:lnTo>
                        <a:lnTo>
                          <a:pt x="11" y="1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63" name="Africa" descr="{&quot;Key&quot;:&quot;africa&quot;,&quot;Name&quot;:&quot;Africa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0E02EB2-AC17-5998-8A2A-6BB1017B405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416550" y="3379788"/>
                    <a:ext cx="153987" cy="60325"/>
                  </a:xfrm>
                  <a:custGeom>
                    <a:avLst/>
                    <a:gdLst>
                      <a:gd name="T0" fmla="*/ 5 w 97"/>
                      <a:gd name="T1" fmla="*/ 33 h 38"/>
                      <a:gd name="T2" fmla="*/ 0 w 97"/>
                      <a:gd name="T3" fmla="*/ 35 h 38"/>
                      <a:gd name="T4" fmla="*/ 1 w 97"/>
                      <a:gd name="T5" fmla="*/ 37 h 38"/>
                      <a:gd name="T6" fmla="*/ 5 w 97"/>
                      <a:gd name="T7" fmla="*/ 34 h 38"/>
                      <a:gd name="T8" fmla="*/ 56 w 97"/>
                      <a:gd name="T9" fmla="*/ 26 h 38"/>
                      <a:gd name="T10" fmla="*/ 56 w 97"/>
                      <a:gd name="T11" fmla="*/ 26 h 38"/>
                      <a:gd name="T12" fmla="*/ 50 w 97"/>
                      <a:gd name="T13" fmla="*/ 26 h 38"/>
                      <a:gd name="T14" fmla="*/ 48 w 97"/>
                      <a:gd name="T15" fmla="*/ 30 h 38"/>
                      <a:gd name="T16" fmla="*/ 50 w 97"/>
                      <a:gd name="T17" fmla="*/ 35 h 38"/>
                      <a:gd name="T18" fmla="*/ 53 w 97"/>
                      <a:gd name="T19" fmla="*/ 35 h 38"/>
                      <a:gd name="T20" fmla="*/ 56 w 97"/>
                      <a:gd name="T21" fmla="*/ 32 h 38"/>
                      <a:gd name="T22" fmla="*/ 56 w 97"/>
                      <a:gd name="T23" fmla="*/ 28 h 38"/>
                      <a:gd name="T24" fmla="*/ 56 w 97"/>
                      <a:gd name="T25" fmla="*/ 26 h 38"/>
                      <a:gd name="T26" fmla="*/ 22 w 97"/>
                      <a:gd name="T27" fmla="*/ 28 h 38"/>
                      <a:gd name="T28" fmla="*/ 21 w 97"/>
                      <a:gd name="T29" fmla="*/ 26 h 38"/>
                      <a:gd name="T30" fmla="*/ 18 w 97"/>
                      <a:gd name="T31" fmla="*/ 25 h 38"/>
                      <a:gd name="T32" fmla="*/ 17 w 97"/>
                      <a:gd name="T33" fmla="*/ 27 h 38"/>
                      <a:gd name="T34" fmla="*/ 19 w 97"/>
                      <a:gd name="T35" fmla="*/ 30 h 38"/>
                      <a:gd name="T36" fmla="*/ 20 w 97"/>
                      <a:gd name="T37" fmla="*/ 30 h 38"/>
                      <a:gd name="T38" fmla="*/ 42 w 97"/>
                      <a:gd name="T39" fmla="*/ 17 h 38"/>
                      <a:gd name="T40" fmla="*/ 38 w 97"/>
                      <a:gd name="T41" fmla="*/ 17 h 38"/>
                      <a:gd name="T42" fmla="*/ 33 w 97"/>
                      <a:gd name="T43" fmla="*/ 20 h 38"/>
                      <a:gd name="T44" fmla="*/ 28 w 97"/>
                      <a:gd name="T45" fmla="*/ 20 h 38"/>
                      <a:gd name="T46" fmla="*/ 27 w 97"/>
                      <a:gd name="T47" fmla="*/ 22 h 38"/>
                      <a:gd name="T48" fmla="*/ 30 w 97"/>
                      <a:gd name="T49" fmla="*/ 30 h 38"/>
                      <a:gd name="T50" fmla="*/ 34 w 97"/>
                      <a:gd name="T51" fmla="*/ 28 h 38"/>
                      <a:gd name="T52" fmla="*/ 37 w 97"/>
                      <a:gd name="T53" fmla="*/ 20 h 38"/>
                      <a:gd name="T54" fmla="*/ 81 w 97"/>
                      <a:gd name="T55" fmla="*/ 26 h 38"/>
                      <a:gd name="T56" fmla="*/ 87 w 97"/>
                      <a:gd name="T57" fmla="*/ 20 h 38"/>
                      <a:gd name="T58" fmla="*/ 88 w 97"/>
                      <a:gd name="T59" fmla="*/ 13 h 38"/>
                      <a:gd name="T60" fmla="*/ 87 w 97"/>
                      <a:gd name="T61" fmla="*/ 12 h 38"/>
                      <a:gd name="T62" fmla="*/ 85 w 97"/>
                      <a:gd name="T63" fmla="*/ 13 h 38"/>
                      <a:gd name="T64" fmla="*/ 82 w 97"/>
                      <a:gd name="T65" fmla="*/ 20 h 38"/>
                      <a:gd name="T66" fmla="*/ 77 w 97"/>
                      <a:gd name="T67" fmla="*/ 27 h 38"/>
                      <a:gd name="T68" fmla="*/ 75 w 97"/>
                      <a:gd name="T69" fmla="*/ 28 h 38"/>
                      <a:gd name="T70" fmla="*/ 81 w 97"/>
                      <a:gd name="T71" fmla="*/ 26 h 38"/>
                      <a:gd name="T72" fmla="*/ 7 w 97"/>
                      <a:gd name="T73" fmla="*/ 18 h 38"/>
                      <a:gd name="T74" fmla="*/ 9 w 97"/>
                      <a:gd name="T75" fmla="*/ 15 h 38"/>
                      <a:gd name="T76" fmla="*/ 10 w 97"/>
                      <a:gd name="T77" fmla="*/ 13 h 38"/>
                      <a:gd name="T78" fmla="*/ 8 w 97"/>
                      <a:gd name="T79" fmla="*/ 9 h 38"/>
                      <a:gd name="T80" fmla="*/ 4 w 97"/>
                      <a:gd name="T81" fmla="*/ 12 h 38"/>
                      <a:gd name="T82" fmla="*/ 7 w 97"/>
                      <a:gd name="T83" fmla="*/ 18 h 38"/>
                      <a:gd name="T84" fmla="*/ 7 w 97"/>
                      <a:gd name="T85" fmla="*/ 18 h 38"/>
                      <a:gd name="T86" fmla="*/ 94 w 97"/>
                      <a:gd name="T87" fmla="*/ 7 h 38"/>
                      <a:gd name="T88" fmla="*/ 97 w 97"/>
                      <a:gd name="T89" fmla="*/ 3 h 38"/>
                      <a:gd name="T90" fmla="*/ 97 w 97"/>
                      <a:gd name="T91" fmla="*/ 0 h 38"/>
                      <a:gd name="T92" fmla="*/ 95 w 97"/>
                      <a:gd name="T93" fmla="*/ 3 h 38"/>
                      <a:gd name="T94" fmla="*/ 89 w 97"/>
                      <a:gd name="T95" fmla="*/ 4 h 38"/>
                      <a:gd name="T96" fmla="*/ 88 w 97"/>
                      <a:gd name="T97" fmla="*/ 9 h 38"/>
                      <a:gd name="T98" fmla="*/ 91 w 97"/>
                      <a:gd name="T99" fmla="*/ 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97" h="38">
                        <a:moveTo>
                          <a:pt x="5" y="34"/>
                        </a:moveTo>
                        <a:lnTo>
                          <a:pt x="5" y="33"/>
                        </a:lnTo>
                        <a:lnTo>
                          <a:pt x="2" y="35"/>
                        </a:lnTo>
                        <a:lnTo>
                          <a:pt x="0" y="35"/>
                        </a:lnTo>
                        <a:lnTo>
                          <a:pt x="1" y="36"/>
                        </a:lnTo>
                        <a:lnTo>
                          <a:pt x="1" y="37"/>
                        </a:lnTo>
                        <a:lnTo>
                          <a:pt x="3" y="38"/>
                        </a:lnTo>
                        <a:lnTo>
                          <a:pt x="5" y="34"/>
                        </a:lnTo>
                        <a:lnTo>
                          <a:pt x="5" y="34"/>
                        </a:lnTo>
                        <a:close/>
                        <a:moveTo>
                          <a:pt x="56" y="26"/>
                        </a:moveTo>
                        <a:lnTo>
                          <a:pt x="56" y="26"/>
                        </a:lnTo>
                        <a:lnTo>
                          <a:pt x="56" y="26"/>
                        </a:lnTo>
                        <a:lnTo>
                          <a:pt x="56" y="26"/>
                        </a:lnTo>
                        <a:lnTo>
                          <a:pt x="50" y="26"/>
                        </a:lnTo>
                        <a:lnTo>
                          <a:pt x="50" y="28"/>
                        </a:lnTo>
                        <a:lnTo>
                          <a:pt x="48" y="30"/>
                        </a:lnTo>
                        <a:lnTo>
                          <a:pt x="48" y="32"/>
                        </a:lnTo>
                        <a:lnTo>
                          <a:pt x="50" y="35"/>
                        </a:lnTo>
                        <a:lnTo>
                          <a:pt x="51" y="35"/>
                        </a:lnTo>
                        <a:lnTo>
                          <a:pt x="53" y="35"/>
                        </a:lnTo>
                        <a:lnTo>
                          <a:pt x="56" y="34"/>
                        </a:lnTo>
                        <a:lnTo>
                          <a:pt x="56" y="32"/>
                        </a:lnTo>
                        <a:lnTo>
                          <a:pt x="57" y="30"/>
                        </a:lnTo>
                        <a:lnTo>
                          <a:pt x="56" y="28"/>
                        </a:lnTo>
                        <a:lnTo>
                          <a:pt x="56" y="26"/>
                        </a:lnTo>
                        <a:lnTo>
                          <a:pt x="56" y="26"/>
                        </a:lnTo>
                        <a:close/>
                        <a:moveTo>
                          <a:pt x="20" y="30"/>
                        </a:moveTo>
                        <a:lnTo>
                          <a:pt x="22" y="28"/>
                        </a:lnTo>
                        <a:lnTo>
                          <a:pt x="22" y="27"/>
                        </a:lnTo>
                        <a:lnTo>
                          <a:pt x="21" y="26"/>
                        </a:lnTo>
                        <a:lnTo>
                          <a:pt x="19" y="25"/>
                        </a:lnTo>
                        <a:lnTo>
                          <a:pt x="18" y="25"/>
                        </a:lnTo>
                        <a:lnTo>
                          <a:pt x="18" y="26"/>
                        </a:lnTo>
                        <a:lnTo>
                          <a:pt x="17" y="27"/>
                        </a:lnTo>
                        <a:lnTo>
                          <a:pt x="18" y="29"/>
                        </a:lnTo>
                        <a:lnTo>
                          <a:pt x="19" y="30"/>
                        </a:lnTo>
                        <a:lnTo>
                          <a:pt x="20" y="30"/>
                        </a:lnTo>
                        <a:lnTo>
                          <a:pt x="20" y="30"/>
                        </a:lnTo>
                        <a:close/>
                        <a:moveTo>
                          <a:pt x="37" y="20"/>
                        </a:moveTo>
                        <a:lnTo>
                          <a:pt x="42" y="17"/>
                        </a:lnTo>
                        <a:lnTo>
                          <a:pt x="42" y="16"/>
                        </a:lnTo>
                        <a:lnTo>
                          <a:pt x="38" y="17"/>
                        </a:lnTo>
                        <a:lnTo>
                          <a:pt x="34" y="20"/>
                        </a:lnTo>
                        <a:lnTo>
                          <a:pt x="33" y="20"/>
                        </a:lnTo>
                        <a:lnTo>
                          <a:pt x="30" y="20"/>
                        </a:lnTo>
                        <a:lnTo>
                          <a:pt x="28" y="20"/>
                        </a:lnTo>
                        <a:lnTo>
                          <a:pt x="26" y="21"/>
                        </a:lnTo>
                        <a:lnTo>
                          <a:pt x="27" y="22"/>
                        </a:lnTo>
                        <a:lnTo>
                          <a:pt x="28" y="26"/>
                        </a:lnTo>
                        <a:lnTo>
                          <a:pt x="30" y="30"/>
                        </a:lnTo>
                        <a:lnTo>
                          <a:pt x="33" y="29"/>
                        </a:lnTo>
                        <a:lnTo>
                          <a:pt x="34" y="28"/>
                        </a:lnTo>
                        <a:lnTo>
                          <a:pt x="35" y="26"/>
                        </a:lnTo>
                        <a:lnTo>
                          <a:pt x="37" y="20"/>
                        </a:lnTo>
                        <a:lnTo>
                          <a:pt x="37" y="20"/>
                        </a:lnTo>
                        <a:close/>
                        <a:moveTo>
                          <a:pt x="81" y="26"/>
                        </a:moveTo>
                        <a:lnTo>
                          <a:pt x="86" y="24"/>
                        </a:lnTo>
                        <a:lnTo>
                          <a:pt x="87" y="20"/>
                        </a:lnTo>
                        <a:lnTo>
                          <a:pt x="88" y="16"/>
                        </a:lnTo>
                        <a:lnTo>
                          <a:pt x="88" y="13"/>
                        </a:lnTo>
                        <a:lnTo>
                          <a:pt x="87" y="12"/>
                        </a:lnTo>
                        <a:lnTo>
                          <a:pt x="87" y="12"/>
                        </a:lnTo>
                        <a:lnTo>
                          <a:pt x="86" y="12"/>
                        </a:lnTo>
                        <a:lnTo>
                          <a:pt x="85" y="13"/>
                        </a:lnTo>
                        <a:lnTo>
                          <a:pt x="85" y="15"/>
                        </a:lnTo>
                        <a:lnTo>
                          <a:pt x="82" y="20"/>
                        </a:lnTo>
                        <a:lnTo>
                          <a:pt x="80" y="24"/>
                        </a:lnTo>
                        <a:lnTo>
                          <a:pt x="77" y="27"/>
                        </a:lnTo>
                        <a:lnTo>
                          <a:pt x="74" y="28"/>
                        </a:lnTo>
                        <a:lnTo>
                          <a:pt x="75" y="28"/>
                        </a:lnTo>
                        <a:lnTo>
                          <a:pt x="78" y="28"/>
                        </a:lnTo>
                        <a:lnTo>
                          <a:pt x="81" y="26"/>
                        </a:lnTo>
                        <a:lnTo>
                          <a:pt x="81" y="26"/>
                        </a:lnTo>
                        <a:close/>
                        <a:moveTo>
                          <a:pt x="7" y="18"/>
                        </a:moveTo>
                        <a:lnTo>
                          <a:pt x="9" y="17"/>
                        </a:lnTo>
                        <a:lnTo>
                          <a:pt x="9" y="15"/>
                        </a:lnTo>
                        <a:lnTo>
                          <a:pt x="9" y="13"/>
                        </a:lnTo>
                        <a:lnTo>
                          <a:pt x="10" y="13"/>
                        </a:lnTo>
                        <a:lnTo>
                          <a:pt x="9" y="11"/>
                        </a:lnTo>
                        <a:lnTo>
                          <a:pt x="8" y="9"/>
                        </a:lnTo>
                        <a:lnTo>
                          <a:pt x="5" y="9"/>
                        </a:lnTo>
                        <a:lnTo>
                          <a:pt x="4" y="12"/>
                        </a:lnTo>
                        <a:lnTo>
                          <a:pt x="6" y="17"/>
                        </a:lnTo>
                        <a:lnTo>
                          <a:pt x="7" y="18"/>
                        </a:lnTo>
                        <a:lnTo>
                          <a:pt x="7" y="18"/>
                        </a:lnTo>
                        <a:lnTo>
                          <a:pt x="7" y="18"/>
                        </a:lnTo>
                        <a:close/>
                        <a:moveTo>
                          <a:pt x="91" y="8"/>
                        </a:moveTo>
                        <a:lnTo>
                          <a:pt x="94" y="7"/>
                        </a:lnTo>
                        <a:lnTo>
                          <a:pt x="96" y="5"/>
                        </a:lnTo>
                        <a:lnTo>
                          <a:pt x="97" y="3"/>
                        </a:lnTo>
                        <a:lnTo>
                          <a:pt x="97" y="2"/>
                        </a:lnTo>
                        <a:lnTo>
                          <a:pt x="97" y="0"/>
                        </a:lnTo>
                        <a:lnTo>
                          <a:pt x="96" y="1"/>
                        </a:lnTo>
                        <a:lnTo>
                          <a:pt x="95" y="3"/>
                        </a:lnTo>
                        <a:lnTo>
                          <a:pt x="93" y="3"/>
                        </a:lnTo>
                        <a:lnTo>
                          <a:pt x="89" y="4"/>
                        </a:lnTo>
                        <a:lnTo>
                          <a:pt x="89" y="5"/>
                        </a:lnTo>
                        <a:lnTo>
                          <a:pt x="88" y="9"/>
                        </a:lnTo>
                        <a:lnTo>
                          <a:pt x="89" y="9"/>
                        </a:lnTo>
                        <a:lnTo>
                          <a:pt x="91" y="8"/>
                        </a:lnTo>
                        <a:lnTo>
                          <a:pt x="91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  <p:grpSp>
              <p:nvGrpSpPr>
                <p:cNvPr id="60" name="Europe">
                  <a:extLst>
                    <a:ext uri="{FF2B5EF4-FFF2-40B4-BE49-F238E27FC236}">
                      <a16:creationId xmlns:a16="http://schemas.microsoft.com/office/drawing/2014/main" id="{FF991B9F-4E55-2B4E-5222-80B5D1C65079}"/>
                    </a:ext>
                  </a:extLst>
                </p:cNvPr>
                <p:cNvGrpSpPr/>
                <p:nvPr/>
              </p:nvGrpSpPr>
              <p:grpSpPr>
                <a:xfrm>
                  <a:off x="3571864" y="2202195"/>
                  <a:ext cx="1093782" cy="965848"/>
                  <a:chOff x="5389562" y="1609726"/>
                  <a:chExt cx="1778000" cy="1570037"/>
                </a:xfrm>
                <a:grpFill/>
              </p:grpSpPr>
              <p:sp>
                <p:nvSpPr>
                  <p:cNvPr id="61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621A096-A216-F084-9A0F-C9F6FB9961E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21462" y="2905126"/>
                    <a:ext cx="204787" cy="260350"/>
                  </a:xfrm>
                  <a:custGeom>
                    <a:avLst/>
                    <a:gdLst>
                      <a:gd name="T0" fmla="*/ 77 w 129"/>
                      <a:gd name="T1" fmla="*/ 146 h 164"/>
                      <a:gd name="T2" fmla="*/ 73 w 129"/>
                      <a:gd name="T3" fmla="*/ 156 h 164"/>
                      <a:gd name="T4" fmla="*/ 99 w 129"/>
                      <a:gd name="T5" fmla="*/ 161 h 164"/>
                      <a:gd name="T6" fmla="*/ 99 w 129"/>
                      <a:gd name="T7" fmla="*/ 164 h 164"/>
                      <a:gd name="T8" fmla="*/ 127 w 129"/>
                      <a:gd name="T9" fmla="*/ 162 h 164"/>
                      <a:gd name="T10" fmla="*/ 129 w 129"/>
                      <a:gd name="T11" fmla="*/ 155 h 164"/>
                      <a:gd name="T12" fmla="*/ 118 w 129"/>
                      <a:gd name="T13" fmla="*/ 158 h 164"/>
                      <a:gd name="T14" fmla="*/ 118 w 129"/>
                      <a:gd name="T15" fmla="*/ 154 h 164"/>
                      <a:gd name="T16" fmla="*/ 103 w 129"/>
                      <a:gd name="T17" fmla="*/ 152 h 164"/>
                      <a:gd name="T18" fmla="*/ 88 w 129"/>
                      <a:gd name="T19" fmla="*/ 153 h 164"/>
                      <a:gd name="T20" fmla="*/ 77 w 129"/>
                      <a:gd name="T21" fmla="*/ 146 h 164"/>
                      <a:gd name="T22" fmla="*/ 77 w 129"/>
                      <a:gd name="T23" fmla="*/ 146 h 164"/>
                      <a:gd name="T24" fmla="*/ 120 w 129"/>
                      <a:gd name="T25" fmla="*/ 6 h 164"/>
                      <a:gd name="T26" fmla="*/ 110 w 129"/>
                      <a:gd name="T27" fmla="*/ 0 h 164"/>
                      <a:gd name="T28" fmla="*/ 111 w 129"/>
                      <a:gd name="T29" fmla="*/ 11 h 164"/>
                      <a:gd name="T30" fmla="*/ 94 w 129"/>
                      <a:gd name="T31" fmla="*/ 13 h 164"/>
                      <a:gd name="T32" fmla="*/ 79 w 129"/>
                      <a:gd name="T33" fmla="*/ 6 h 164"/>
                      <a:gd name="T34" fmla="*/ 64 w 129"/>
                      <a:gd name="T35" fmla="*/ 11 h 164"/>
                      <a:gd name="T36" fmla="*/ 50 w 129"/>
                      <a:gd name="T37" fmla="*/ 11 h 164"/>
                      <a:gd name="T38" fmla="*/ 46 w 129"/>
                      <a:gd name="T39" fmla="*/ 11 h 164"/>
                      <a:gd name="T40" fmla="*/ 44 w 129"/>
                      <a:gd name="T41" fmla="*/ 16 h 164"/>
                      <a:gd name="T42" fmla="*/ 33 w 129"/>
                      <a:gd name="T43" fmla="*/ 15 h 164"/>
                      <a:gd name="T44" fmla="*/ 27 w 129"/>
                      <a:gd name="T45" fmla="*/ 20 h 164"/>
                      <a:gd name="T46" fmla="*/ 14 w 129"/>
                      <a:gd name="T47" fmla="*/ 22 h 164"/>
                      <a:gd name="T48" fmla="*/ 14 w 129"/>
                      <a:gd name="T49" fmla="*/ 28 h 164"/>
                      <a:gd name="T50" fmla="*/ 8 w 129"/>
                      <a:gd name="T51" fmla="*/ 32 h 164"/>
                      <a:gd name="T52" fmla="*/ 8 w 129"/>
                      <a:gd name="T53" fmla="*/ 39 h 164"/>
                      <a:gd name="T54" fmla="*/ 0 w 129"/>
                      <a:gd name="T55" fmla="*/ 50 h 164"/>
                      <a:gd name="T56" fmla="*/ 2 w 129"/>
                      <a:gd name="T57" fmla="*/ 58 h 164"/>
                      <a:gd name="T58" fmla="*/ 13 w 129"/>
                      <a:gd name="T59" fmla="*/ 71 h 164"/>
                      <a:gd name="T60" fmla="*/ 21 w 129"/>
                      <a:gd name="T61" fmla="*/ 82 h 164"/>
                      <a:gd name="T62" fmla="*/ 26 w 129"/>
                      <a:gd name="T63" fmla="*/ 99 h 164"/>
                      <a:gd name="T64" fmla="*/ 34 w 129"/>
                      <a:gd name="T65" fmla="*/ 118 h 164"/>
                      <a:gd name="T66" fmla="*/ 52 w 129"/>
                      <a:gd name="T67" fmla="*/ 129 h 164"/>
                      <a:gd name="T68" fmla="*/ 64 w 129"/>
                      <a:gd name="T69" fmla="*/ 128 h 164"/>
                      <a:gd name="T70" fmla="*/ 56 w 129"/>
                      <a:gd name="T71" fmla="*/ 106 h 164"/>
                      <a:gd name="T72" fmla="*/ 68 w 129"/>
                      <a:gd name="T73" fmla="*/ 105 h 164"/>
                      <a:gd name="T74" fmla="*/ 60 w 129"/>
                      <a:gd name="T75" fmla="*/ 91 h 164"/>
                      <a:gd name="T76" fmla="*/ 79 w 129"/>
                      <a:gd name="T77" fmla="*/ 98 h 164"/>
                      <a:gd name="T78" fmla="*/ 78 w 129"/>
                      <a:gd name="T79" fmla="*/ 84 h 164"/>
                      <a:gd name="T80" fmla="*/ 68 w 129"/>
                      <a:gd name="T81" fmla="*/ 77 h 164"/>
                      <a:gd name="T82" fmla="*/ 56 w 129"/>
                      <a:gd name="T83" fmla="*/ 66 h 164"/>
                      <a:gd name="T84" fmla="*/ 62 w 129"/>
                      <a:gd name="T85" fmla="*/ 62 h 164"/>
                      <a:gd name="T86" fmla="*/ 52 w 129"/>
                      <a:gd name="T87" fmla="*/ 50 h 164"/>
                      <a:gd name="T88" fmla="*/ 46 w 129"/>
                      <a:gd name="T89" fmla="*/ 35 h 164"/>
                      <a:gd name="T90" fmla="*/ 49 w 129"/>
                      <a:gd name="T91" fmla="*/ 31 h 164"/>
                      <a:gd name="T92" fmla="*/ 60 w 129"/>
                      <a:gd name="T93" fmla="*/ 43 h 164"/>
                      <a:gd name="T94" fmla="*/ 72 w 129"/>
                      <a:gd name="T95" fmla="*/ 43 h 164"/>
                      <a:gd name="T96" fmla="*/ 81 w 129"/>
                      <a:gd name="T97" fmla="*/ 39 h 164"/>
                      <a:gd name="T98" fmla="*/ 66 w 129"/>
                      <a:gd name="T99" fmla="*/ 26 h 164"/>
                      <a:gd name="T100" fmla="*/ 89 w 129"/>
                      <a:gd name="T101" fmla="*/ 20 h 164"/>
                      <a:gd name="T102" fmla="*/ 100 w 129"/>
                      <a:gd name="T103" fmla="*/ 22 h 164"/>
                      <a:gd name="T104" fmla="*/ 111 w 129"/>
                      <a:gd name="T105" fmla="*/ 22 h 164"/>
                      <a:gd name="T106" fmla="*/ 115 w 129"/>
                      <a:gd name="T107" fmla="*/ 20 h 164"/>
                      <a:gd name="T108" fmla="*/ 120 w 129"/>
                      <a:gd name="T109" fmla="*/ 6 h 164"/>
                      <a:gd name="T110" fmla="*/ 120 w 129"/>
                      <a:gd name="T111" fmla="*/ 6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29" h="164">
                        <a:moveTo>
                          <a:pt x="77" y="146"/>
                        </a:moveTo>
                        <a:lnTo>
                          <a:pt x="73" y="156"/>
                        </a:lnTo>
                        <a:lnTo>
                          <a:pt x="99" y="161"/>
                        </a:lnTo>
                        <a:lnTo>
                          <a:pt x="99" y="164"/>
                        </a:lnTo>
                        <a:lnTo>
                          <a:pt x="127" y="162"/>
                        </a:lnTo>
                        <a:lnTo>
                          <a:pt x="129" y="155"/>
                        </a:lnTo>
                        <a:lnTo>
                          <a:pt x="118" y="158"/>
                        </a:lnTo>
                        <a:lnTo>
                          <a:pt x="118" y="154"/>
                        </a:lnTo>
                        <a:lnTo>
                          <a:pt x="103" y="152"/>
                        </a:lnTo>
                        <a:lnTo>
                          <a:pt x="88" y="153"/>
                        </a:lnTo>
                        <a:lnTo>
                          <a:pt x="77" y="146"/>
                        </a:lnTo>
                        <a:lnTo>
                          <a:pt x="77" y="146"/>
                        </a:lnTo>
                        <a:close/>
                        <a:moveTo>
                          <a:pt x="120" y="6"/>
                        </a:moveTo>
                        <a:lnTo>
                          <a:pt x="110" y="0"/>
                        </a:lnTo>
                        <a:lnTo>
                          <a:pt x="111" y="11"/>
                        </a:lnTo>
                        <a:lnTo>
                          <a:pt x="94" y="13"/>
                        </a:lnTo>
                        <a:lnTo>
                          <a:pt x="79" y="6"/>
                        </a:lnTo>
                        <a:lnTo>
                          <a:pt x="64" y="11"/>
                        </a:lnTo>
                        <a:lnTo>
                          <a:pt x="50" y="11"/>
                        </a:lnTo>
                        <a:lnTo>
                          <a:pt x="46" y="11"/>
                        </a:lnTo>
                        <a:lnTo>
                          <a:pt x="44" y="16"/>
                        </a:lnTo>
                        <a:lnTo>
                          <a:pt x="33" y="15"/>
                        </a:lnTo>
                        <a:lnTo>
                          <a:pt x="27" y="20"/>
                        </a:lnTo>
                        <a:lnTo>
                          <a:pt x="14" y="22"/>
                        </a:lnTo>
                        <a:lnTo>
                          <a:pt x="14" y="28"/>
                        </a:lnTo>
                        <a:lnTo>
                          <a:pt x="8" y="32"/>
                        </a:lnTo>
                        <a:lnTo>
                          <a:pt x="8" y="39"/>
                        </a:lnTo>
                        <a:lnTo>
                          <a:pt x="0" y="50"/>
                        </a:lnTo>
                        <a:lnTo>
                          <a:pt x="2" y="58"/>
                        </a:lnTo>
                        <a:lnTo>
                          <a:pt x="13" y="71"/>
                        </a:lnTo>
                        <a:lnTo>
                          <a:pt x="21" y="82"/>
                        </a:lnTo>
                        <a:lnTo>
                          <a:pt x="26" y="99"/>
                        </a:lnTo>
                        <a:lnTo>
                          <a:pt x="34" y="118"/>
                        </a:lnTo>
                        <a:lnTo>
                          <a:pt x="52" y="129"/>
                        </a:lnTo>
                        <a:lnTo>
                          <a:pt x="64" y="128"/>
                        </a:lnTo>
                        <a:lnTo>
                          <a:pt x="56" y="106"/>
                        </a:lnTo>
                        <a:lnTo>
                          <a:pt x="68" y="105"/>
                        </a:lnTo>
                        <a:lnTo>
                          <a:pt x="60" y="91"/>
                        </a:lnTo>
                        <a:lnTo>
                          <a:pt x="79" y="98"/>
                        </a:lnTo>
                        <a:lnTo>
                          <a:pt x="78" y="84"/>
                        </a:lnTo>
                        <a:lnTo>
                          <a:pt x="68" y="77"/>
                        </a:lnTo>
                        <a:lnTo>
                          <a:pt x="56" y="66"/>
                        </a:lnTo>
                        <a:lnTo>
                          <a:pt x="62" y="62"/>
                        </a:lnTo>
                        <a:lnTo>
                          <a:pt x="52" y="50"/>
                        </a:lnTo>
                        <a:lnTo>
                          <a:pt x="46" y="35"/>
                        </a:lnTo>
                        <a:lnTo>
                          <a:pt x="49" y="31"/>
                        </a:lnTo>
                        <a:lnTo>
                          <a:pt x="60" y="43"/>
                        </a:lnTo>
                        <a:lnTo>
                          <a:pt x="72" y="43"/>
                        </a:lnTo>
                        <a:lnTo>
                          <a:pt x="81" y="39"/>
                        </a:lnTo>
                        <a:lnTo>
                          <a:pt x="66" y="26"/>
                        </a:lnTo>
                        <a:lnTo>
                          <a:pt x="89" y="20"/>
                        </a:lnTo>
                        <a:lnTo>
                          <a:pt x="100" y="22"/>
                        </a:lnTo>
                        <a:lnTo>
                          <a:pt x="111" y="22"/>
                        </a:lnTo>
                        <a:lnTo>
                          <a:pt x="115" y="20"/>
                        </a:lnTo>
                        <a:lnTo>
                          <a:pt x="120" y="6"/>
                        </a:lnTo>
                        <a:lnTo>
                          <a:pt x="120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2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0FADA57-49C2-5D07-85E2-89FE4CE708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6862" y="2519363"/>
                    <a:ext cx="520700" cy="292100"/>
                  </a:xfrm>
                  <a:custGeom>
                    <a:avLst/>
                    <a:gdLst>
                      <a:gd name="T0" fmla="*/ 180 w 328"/>
                      <a:gd name="T1" fmla="*/ 2 h 184"/>
                      <a:gd name="T2" fmla="*/ 170 w 328"/>
                      <a:gd name="T3" fmla="*/ 6 h 184"/>
                      <a:gd name="T4" fmla="*/ 164 w 328"/>
                      <a:gd name="T5" fmla="*/ 6 h 184"/>
                      <a:gd name="T6" fmla="*/ 143 w 328"/>
                      <a:gd name="T7" fmla="*/ 11 h 184"/>
                      <a:gd name="T8" fmla="*/ 137 w 328"/>
                      <a:gd name="T9" fmla="*/ 21 h 184"/>
                      <a:gd name="T10" fmla="*/ 115 w 328"/>
                      <a:gd name="T11" fmla="*/ 17 h 184"/>
                      <a:gd name="T12" fmla="*/ 102 w 328"/>
                      <a:gd name="T13" fmla="*/ 17 h 184"/>
                      <a:gd name="T14" fmla="*/ 67 w 328"/>
                      <a:gd name="T15" fmla="*/ 11 h 184"/>
                      <a:gd name="T16" fmla="*/ 34 w 328"/>
                      <a:gd name="T17" fmla="*/ 10 h 184"/>
                      <a:gd name="T18" fmla="*/ 17 w 328"/>
                      <a:gd name="T19" fmla="*/ 17 h 184"/>
                      <a:gd name="T20" fmla="*/ 28 w 328"/>
                      <a:gd name="T21" fmla="*/ 44 h 184"/>
                      <a:gd name="T22" fmla="*/ 5 w 328"/>
                      <a:gd name="T23" fmla="*/ 66 h 184"/>
                      <a:gd name="T24" fmla="*/ 7 w 328"/>
                      <a:gd name="T25" fmla="*/ 75 h 184"/>
                      <a:gd name="T26" fmla="*/ 0 w 328"/>
                      <a:gd name="T27" fmla="*/ 90 h 184"/>
                      <a:gd name="T28" fmla="*/ 13 w 328"/>
                      <a:gd name="T29" fmla="*/ 103 h 184"/>
                      <a:gd name="T30" fmla="*/ 32 w 328"/>
                      <a:gd name="T31" fmla="*/ 100 h 184"/>
                      <a:gd name="T32" fmla="*/ 53 w 328"/>
                      <a:gd name="T33" fmla="*/ 106 h 184"/>
                      <a:gd name="T34" fmla="*/ 72 w 328"/>
                      <a:gd name="T35" fmla="*/ 100 h 184"/>
                      <a:gd name="T36" fmla="*/ 84 w 328"/>
                      <a:gd name="T37" fmla="*/ 94 h 184"/>
                      <a:gd name="T38" fmla="*/ 100 w 328"/>
                      <a:gd name="T39" fmla="*/ 89 h 184"/>
                      <a:gd name="T40" fmla="*/ 122 w 328"/>
                      <a:gd name="T41" fmla="*/ 97 h 184"/>
                      <a:gd name="T42" fmla="*/ 131 w 328"/>
                      <a:gd name="T43" fmla="*/ 111 h 184"/>
                      <a:gd name="T44" fmla="*/ 142 w 328"/>
                      <a:gd name="T45" fmla="*/ 125 h 184"/>
                      <a:gd name="T46" fmla="*/ 149 w 328"/>
                      <a:gd name="T47" fmla="*/ 135 h 184"/>
                      <a:gd name="T48" fmla="*/ 149 w 328"/>
                      <a:gd name="T49" fmla="*/ 138 h 184"/>
                      <a:gd name="T50" fmla="*/ 135 w 328"/>
                      <a:gd name="T51" fmla="*/ 135 h 184"/>
                      <a:gd name="T52" fmla="*/ 133 w 328"/>
                      <a:gd name="T53" fmla="*/ 140 h 184"/>
                      <a:gd name="T54" fmla="*/ 127 w 328"/>
                      <a:gd name="T55" fmla="*/ 155 h 184"/>
                      <a:gd name="T56" fmla="*/ 132 w 328"/>
                      <a:gd name="T57" fmla="*/ 163 h 184"/>
                      <a:gd name="T58" fmla="*/ 149 w 328"/>
                      <a:gd name="T59" fmla="*/ 163 h 184"/>
                      <a:gd name="T60" fmla="*/ 166 w 328"/>
                      <a:gd name="T61" fmla="*/ 133 h 184"/>
                      <a:gd name="T62" fmla="*/ 185 w 328"/>
                      <a:gd name="T63" fmla="*/ 138 h 184"/>
                      <a:gd name="T64" fmla="*/ 222 w 328"/>
                      <a:gd name="T65" fmla="*/ 150 h 184"/>
                      <a:gd name="T66" fmla="*/ 202 w 328"/>
                      <a:gd name="T67" fmla="*/ 162 h 184"/>
                      <a:gd name="T68" fmla="*/ 222 w 328"/>
                      <a:gd name="T69" fmla="*/ 179 h 184"/>
                      <a:gd name="T70" fmla="*/ 256 w 328"/>
                      <a:gd name="T71" fmla="*/ 171 h 184"/>
                      <a:gd name="T72" fmla="*/ 279 w 328"/>
                      <a:gd name="T73" fmla="*/ 159 h 184"/>
                      <a:gd name="T74" fmla="*/ 250 w 328"/>
                      <a:gd name="T75" fmla="*/ 154 h 184"/>
                      <a:gd name="T76" fmla="*/ 260 w 328"/>
                      <a:gd name="T77" fmla="*/ 131 h 184"/>
                      <a:gd name="T78" fmla="*/ 289 w 328"/>
                      <a:gd name="T79" fmla="*/ 122 h 184"/>
                      <a:gd name="T80" fmla="*/ 302 w 328"/>
                      <a:gd name="T81" fmla="*/ 110 h 184"/>
                      <a:gd name="T82" fmla="*/ 327 w 328"/>
                      <a:gd name="T83" fmla="*/ 102 h 184"/>
                      <a:gd name="T84" fmla="*/ 322 w 328"/>
                      <a:gd name="T85" fmla="*/ 81 h 184"/>
                      <a:gd name="T86" fmla="*/ 325 w 328"/>
                      <a:gd name="T87" fmla="*/ 63 h 184"/>
                      <a:gd name="T88" fmla="*/ 286 w 328"/>
                      <a:gd name="T89" fmla="*/ 55 h 184"/>
                      <a:gd name="T90" fmla="*/ 259 w 328"/>
                      <a:gd name="T91" fmla="*/ 49 h 184"/>
                      <a:gd name="T92" fmla="*/ 234 w 328"/>
                      <a:gd name="T93" fmla="*/ 36 h 184"/>
                      <a:gd name="T94" fmla="*/ 211 w 328"/>
                      <a:gd name="T95" fmla="*/ 24 h 184"/>
                      <a:gd name="T96" fmla="*/ 212 w 328"/>
                      <a:gd name="T97" fmla="*/ 13 h 184"/>
                      <a:gd name="T98" fmla="*/ 198 w 328"/>
                      <a:gd name="T99" fmla="*/ 0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28" h="184">
                        <a:moveTo>
                          <a:pt x="198" y="0"/>
                        </a:moveTo>
                        <a:lnTo>
                          <a:pt x="180" y="2"/>
                        </a:lnTo>
                        <a:lnTo>
                          <a:pt x="174" y="1"/>
                        </a:lnTo>
                        <a:lnTo>
                          <a:pt x="170" y="6"/>
                        </a:lnTo>
                        <a:lnTo>
                          <a:pt x="164" y="6"/>
                        </a:lnTo>
                        <a:lnTo>
                          <a:pt x="164" y="6"/>
                        </a:lnTo>
                        <a:lnTo>
                          <a:pt x="148" y="7"/>
                        </a:lnTo>
                        <a:lnTo>
                          <a:pt x="143" y="11"/>
                        </a:lnTo>
                        <a:lnTo>
                          <a:pt x="144" y="24"/>
                        </a:lnTo>
                        <a:lnTo>
                          <a:pt x="137" y="21"/>
                        </a:lnTo>
                        <a:lnTo>
                          <a:pt x="121" y="23"/>
                        </a:lnTo>
                        <a:lnTo>
                          <a:pt x="115" y="17"/>
                        </a:lnTo>
                        <a:lnTo>
                          <a:pt x="110" y="21"/>
                        </a:lnTo>
                        <a:lnTo>
                          <a:pt x="102" y="17"/>
                        </a:lnTo>
                        <a:lnTo>
                          <a:pt x="87" y="17"/>
                        </a:lnTo>
                        <a:lnTo>
                          <a:pt x="67" y="11"/>
                        </a:lnTo>
                        <a:lnTo>
                          <a:pt x="48" y="10"/>
                        </a:lnTo>
                        <a:lnTo>
                          <a:pt x="34" y="10"/>
                        </a:lnTo>
                        <a:lnTo>
                          <a:pt x="26" y="16"/>
                        </a:lnTo>
                        <a:lnTo>
                          <a:pt x="17" y="17"/>
                        </a:lnTo>
                        <a:lnTo>
                          <a:pt x="29" y="38"/>
                        </a:lnTo>
                        <a:lnTo>
                          <a:pt x="28" y="44"/>
                        </a:lnTo>
                        <a:lnTo>
                          <a:pt x="19" y="47"/>
                        </a:lnTo>
                        <a:lnTo>
                          <a:pt x="5" y="66"/>
                        </a:lnTo>
                        <a:lnTo>
                          <a:pt x="11" y="76"/>
                        </a:lnTo>
                        <a:lnTo>
                          <a:pt x="7" y="75"/>
                        </a:lnTo>
                        <a:lnTo>
                          <a:pt x="2" y="80"/>
                        </a:lnTo>
                        <a:lnTo>
                          <a:pt x="0" y="90"/>
                        </a:lnTo>
                        <a:lnTo>
                          <a:pt x="11" y="96"/>
                        </a:lnTo>
                        <a:lnTo>
                          <a:pt x="13" y="103"/>
                        </a:lnTo>
                        <a:lnTo>
                          <a:pt x="20" y="97"/>
                        </a:lnTo>
                        <a:lnTo>
                          <a:pt x="32" y="100"/>
                        </a:lnTo>
                        <a:lnTo>
                          <a:pt x="44" y="100"/>
                        </a:lnTo>
                        <a:lnTo>
                          <a:pt x="53" y="106"/>
                        </a:lnTo>
                        <a:lnTo>
                          <a:pt x="59" y="103"/>
                        </a:lnTo>
                        <a:lnTo>
                          <a:pt x="72" y="100"/>
                        </a:lnTo>
                        <a:lnTo>
                          <a:pt x="76" y="94"/>
                        </a:lnTo>
                        <a:lnTo>
                          <a:pt x="84" y="94"/>
                        </a:lnTo>
                        <a:lnTo>
                          <a:pt x="88" y="92"/>
                        </a:lnTo>
                        <a:lnTo>
                          <a:pt x="100" y="89"/>
                        </a:lnTo>
                        <a:lnTo>
                          <a:pt x="114" y="96"/>
                        </a:lnTo>
                        <a:lnTo>
                          <a:pt x="122" y="97"/>
                        </a:lnTo>
                        <a:lnTo>
                          <a:pt x="131" y="103"/>
                        </a:lnTo>
                        <a:lnTo>
                          <a:pt x="131" y="111"/>
                        </a:lnTo>
                        <a:lnTo>
                          <a:pt x="139" y="115"/>
                        </a:lnTo>
                        <a:lnTo>
                          <a:pt x="142" y="125"/>
                        </a:lnTo>
                        <a:lnTo>
                          <a:pt x="150" y="131"/>
                        </a:lnTo>
                        <a:lnTo>
                          <a:pt x="149" y="135"/>
                        </a:lnTo>
                        <a:lnTo>
                          <a:pt x="153" y="136"/>
                        </a:lnTo>
                        <a:lnTo>
                          <a:pt x="149" y="138"/>
                        </a:lnTo>
                        <a:lnTo>
                          <a:pt x="138" y="137"/>
                        </a:lnTo>
                        <a:lnTo>
                          <a:pt x="135" y="135"/>
                        </a:lnTo>
                        <a:lnTo>
                          <a:pt x="131" y="136"/>
                        </a:lnTo>
                        <a:lnTo>
                          <a:pt x="133" y="140"/>
                        </a:lnTo>
                        <a:lnTo>
                          <a:pt x="129" y="148"/>
                        </a:lnTo>
                        <a:lnTo>
                          <a:pt x="127" y="155"/>
                        </a:lnTo>
                        <a:lnTo>
                          <a:pt x="123" y="158"/>
                        </a:lnTo>
                        <a:lnTo>
                          <a:pt x="132" y="163"/>
                        </a:lnTo>
                        <a:lnTo>
                          <a:pt x="140" y="159"/>
                        </a:lnTo>
                        <a:lnTo>
                          <a:pt x="149" y="163"/>
                        </a:lnTo>
                        <a:lnTo>
                          <a:pt x="161" y="146"/>
                        </a:lnTo>
                        <a:lnTo>
                          <a:pt x="166" y="133"/>
                        </a:lnTo>
                        <a:lnTo>
                          <a:pt x="183" y="130"/>
                        </a:lnTo>
                        <a:lnTo>
                          <a:pt x="185" y="138"/>
                        </a:lnTo>
                        <a:lnTo>
                          <a:pt x="215" y="144"/>
                        </a:lnTo>
                        <a:lnTo>
                          <a:pt x="222" y="150"/>
                        </a:lnTo>
                        <a:lnTo>
                          <a:pt x="205" y="157"/>
                        </a:lnTo>
                        <a:lnTo>
                          <a:pt x="202" y="162"/>
                        </a:lnTo>
                        <a:lnTo>
                          <a:pt x="224" y="168"/>
                        </a:lnTo>
                        <a:lnTo>
                          <a:pt x="222" y="179"/>
                        </a:lnTo>
                        <a:lnTo>
                          <a:pt x="233" y="184"/>
                        </a:lnTo>
                        <a:lnTo>
                          <a:pt x="256" y="171"/>
                        </a:lnTo>
                        <a:lnTo>
                          <a:pt x="276" y="166"/>
                        </a:lnTo>
                        <a:lnTo>
                          <a:pt x="279" y="159"/>
                        </a:lnTo>
                        <a:lnTo>
                          <a:pt x="259" y="160"/>
                        </a:lnTo>
                        <a:lnTo>
                          <a:pt x="250" y="154"/>
                        </a:lnTo>
                        <a:lnTo>
                          <a:pt x="246" y="140"/>
                        </a:lnTo>
                        <a:lnTo>
                          <a:pt x="260" y="131"/>
                        </a:lnTo>
                        <a:lnTo>
                          <a:pt x="278" y="130"/>
                        </a:lnTo>
                        <a:lnTo>
                          <a:pt x="289" y="122"/>
                        </a:lnTo>
                        <a:lnTo>
                          <a:pt x="303" y="121"/>
                        </a:lnTo>
                        <a:lnTo>
                          <a:pt x="302" y="110"/>
                        </a:lnTo>
                        <a:lnTo>
                          <a:pt x="310" y="104"/>
                        </a:lnTo>
                        <a:lnTo>
                          <a:pt x="327" y="102"/>
                        </a:lnTo>
                        <a:lnTo>
                          <a:pt x="328" y="94"/>
                        </a:lnTo>
                        <a:lnTo>
                          <a:pt x="322" y="81"/>
                        </a:lnTo>
                        <a:lnTo>
                          <a:pt x="326" y="69"/>
                        </a:lnTo>
                        <a:lnTo>
                          <a:pt x="325" y="63"/>
                        </a:lnTo>
                        <a:lnTo>
                          <a:pt x="296" y="55"/>
                        </a:lnTo>
                        <a:lnTo>
                          <a:pt x="286" y="55"/>
                        </a:lnTo>
                        <a:lnTo>
                          <a:pt x="272" y="45"/>
                        </a:lnTo>
                        <a:lnTo>
                          <a:pt x="259" y="49"/>
                        </a:lnTo>
                        <a:lnTo>
                          <a:pt x="235" y="40"/>
                        </a:lnTo>
                        <a:lnTo>
                          <a:pt x="234" y="36"/>
                        </a:lnTo>
                        <a:lnTo>
                          <a:pt x="226" y="25"/>
                        </a:lnTo>
                        <a:lnTo>
                          <a:pt x="211" y="24"/>
                        </a:lnTo>
                        <a:lnTo>
                          <a:pt x="209" y="18"/>
                        </a:lnTo>
                        <a:lnTo>
                          <a:pt x="212" y="13"/>
                        </a:lnTo>
                        <a:lnTo>
                          <a:pt x="198" y="0"/>
                        </a:lnTo>
                        <a:lnTo>
                          <a:pt x="198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3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9F085A1-175D-D595-0D6B-A4247B9E10A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16587" y="2833688"/>
                    <a:ext cx="417512" cy="293688"/>
                  </a:xfrm>
                  <a:custGeom>
                    <a:avLst/>
                    <a:gdLst>
                      <a:gd name="T0" fmla="*/ 210 w 263"/>
                      <a:gd name="T1" fmla="*/ 118 h 185"/>
                      <a:gd name="T2" fmla="*/ 207 w 263"/>
                      <a:gd name="T3" fmla="*/ 116 h 185"/>
                      <a:gd name="T4" fmla="*/ 207 w 263"/>
                      <a:gd name="T5" fmla="*/ 118 h 185"/>
                      <a:gd name="T6" fmla="*/ 208 w 263"/>
                      <a:gd name="T7" fmla="*/ 119 h 185"/>
                      <a:gd name="T8" fmla="*/ 210 w 263"/>
                      <a:gd name="T9" fmla="*/ 119 h 185"/>
                      <a:gd name="T10" fmla="*/ 207 w 263"/>
                      <a:gd name="T11" fmla="*/ 112 h 185"/>
                      <a:gd name="T12" fmla="*/ 210 w 263"/>
                      <a:gd name="T13" fmla="*/ 110 h 185"/>
                      <a:gd name="T14" fmla="*/ 209 w 263"/>
                      <a:gd name="T15" fmla="*/ 108 h 185"/>
                      <a:gd name="T16" fmla="*/ 205 w 263"/>
                      <a:gd name="T17" fmla="*/ 110 h 185"/>
                      <a:gd name="T18" fmla="*/ 204 w 263"/>
                      <a:gd name="T19" fmla="*/ 111 h 185"/>
                      <a:gd name="T20" fmla="*/ 204 w 263"/>
                      <a:gd name="T21" fmla="*/ 114 h 185"/>
                      <a:gd name="T22" fmla="*/ 207 w 263"/>
                      <a:gd name="T23" fmla="*/ 112 h 185"/>
                      <a:gd name="T24" fmla="*/ 112 w 263"/>
                      <a:gd name="T25" fmla="*/ 7 h 185"/>
                      <a:gd name="T26" fmla="*/ 77 w 263"/>
                      <a:gd name="T27" fmla="*/ 4 h 185"/>
                      <a:gd name="T28" fmla="*/ 28 w 263"/>
                      <a:gd name="T29" fmla="*/ 0 h 185"/>
                      <a:gd name="T30" fmla="*/ 8 w 263"/>
                      <a:gd name="T31" fmla="*/ 26 h 185"/>
                      <a:gd name="T32" fmla="*/ 13 w 263"/>
                      <a:gd name="T33" fmla="*/ 37 h 185"/>
                      <a:gd name="T34" fmla="*/ 25 w 263"/>
                      <a:gd name="T35" fmla="*/ 45 h 185"/>
                      <a:gd name="T36" fmla="*/ 40 w 263"/>
                      <a:gd name="T37" fmla="*/ 42 h 185"/>
                      <a:gd name="T38" fmla="*/ 56 w 263"/>
                      <a:gd name="T39" fmla="*/ 54 h 185"/>
                      <a:gd name="T40" fmla="*/ 47 w 263"/>
                      <a:gd name="T41" fmla="*/ 79 h 185"/>
                      <a:gd name="T42" fmla="*/ 42 w 263"/>
                      <a:gd name="T43" fmla="*/ 93 h 185"/>
                      <a:gd name="T44" fmla="*/ 41 w 263"/>
                      <a:gd name="T45" fmla="*/ 110 h 185"/>
                      <a:gd name="T46" fmla="*/ 42 w 263"/>
                      <a:gd name="T47" fmla="*/ 133 h 185"/>
                      <a:gd name="T48" fmla="*/ 32 w 263"/>
                      <a:gd name="T49" fmla="*/ 149 h 185"/>
                      <a:gd name="T50" fmla="*/ 52 w 263"/>
                      <a:gd name="T51" fmla="*/ 161 h 185"/>
                      <a:gd name="T52" fmla="*/ 64 w 263"/>
                      <a:gd name="T53" fmla="*/ 182 h 185"/>
                      <a:gd name="T54" fmla="*/ 81 w 263"/>
                      <a:gd name="T55" fmla="*/ 176 h 185"/>
                      <a:gd name="T56" fmla="*/ 112 w 263"/>
                      <a:gd name="T57" fmla="*/ 167 h 185"/>
                      <a:gd name="T58" fmla="*/ 151 w 263"/>
                      <a:gd name="T59" fmla="*/ 149 h 185"/>
                      <a:gd name="T60" fmla="*/ 170 w 263"/>
                      <a:gd name="T61" fmla="*/ 128 h 185"/>
                      <a:gd name="T62" fmla="*/ 174 w 263"/>
                      <a:gd name="T63" fmla="*/ 103 h 185"/>
                      <a:gd name="T64" fmla="*/ 193 w 263"/>
                      <a:gd name="T65" fmla="*/ 71 h 185"/>
                      <a:gd name="T66" fmla="*/ 220 w 263"/>
                      <a:gd name="T67" fmla="*/ 58 h 185"/>
                      <a:gd name="T68" fmla="*/ 236 w 263"/>
                      <a:gd name="T69" fmla="*/ 30 h 185"/>
                      <a:gd name="T70" fmla="*/ 193 w 263"/>
                      <a:gd name="T71" fmla="*/ 23 h 185"/>
                      <a:gd name="T72" fmla="*/ 150 w 263"/>
                      <a:gd name="T73" fmla="*/ 17 h 185"/>
                      <a:gd name="T74" fmla="*/ 143 w 263"/>
                      <a:gd name="T75" fmla="*/ 8 h 185"/>
                      <a:gd name="T76" fmla="*/ 240 w 263"/>
                      <a:gd name="T77" fmla="*/ 91 h 185"/>
                      <a:gd name="T78" fmla="*/ 241 w 263"/>
                      <a:gd name="T79" fmla="*/ 90 h 185"/>
                      <a:gd name="T80" fmla="*/ 240 w 263"/>
                      <a:gd name="T81" fmla="*/ 89 h 185"/>
                      <a:gd name="T82" fmla="*/ 240 w 263"/>
                      <a:gd name="T83" fmla="*/ 88 h 185"/>
                      <a:gd name="T84" fmla="*/ 233 w 263"/>
                      <a:gd name="T85" fmla="*/ 91 h 185"/>
                      <a:gd name="T86" fmla="*/ 225 w 263"/>
                      <a:gd name="T87" fmla="*/ 97 h 185"/>
                      <a:gd name="T88" fmla="*/ 227 w 263"/>
                      <a:gd name="T89" fmla="*/ 98 h 185"/>
                      <a:gd name="T90" fmla="*/ 229 w 263"/>
                      <a:gd name="T91" fmla="*/ 98 h 185"/>
                      <a:gd name="T92" fmla="*/ 232 w 263"/>
                      <a:gd name="T93" fmla="*/ 98 h 185"/>
                      <a:gd name="T94" fmla="*/ 233 w 263"/>
                      <a:gd name="T95" fmla="*/ 101 h 185"/>
                      <a:gd name="T96" fmla="*/ 235 w 263"/>
                      <a:gd name="T97" fmla="*/ 102 h 185"/>
                      <a:gd name="T98" fmla="*/ 240 w 263"/>
                      <a:gd name="T99" fmla="*/ 103 h 185"/>
                      <a:gd name="T100" fmla="*/ 243 w 263"/>
                      <a:gd name="T101" fmla="*/ 99 h 185"/>
                      <a:gd name="T102" fmla="*/ 246 w 263"/>
                      <a:gd name="T103" fmla="*/ 95 h 185"/>
                      <a:gd name="T104" fmla="*/ 246 w 263"/>
                      <a:gd name="T105" fmla="*/ 93 h 185"/>
                      <a:gd name="T106" fmla="*/ 244 w 263"/>
                      <a:gd name="T107" fmla="*/ 92 h 185"/>
                      <a:gd name="T108" fmla="*/ 240 w 263"/>
                      <a:gd name="T109" fmla="*/ 92 h 185"/>
                      <a:gd name="T110" fmla="*/ 263 w 263"/>
                      <a:gd name="T111" fmla="*/ 91 h 185"/>
                      <a:gd name="T112" fmla="*/ 263 w 263"/>
                      <a:gd name="T113" fmla="*/ 89 h 185"/>
                      <a:gd name="T114" fmla="*/ 258 w 263"/>
                      <a:gd name="T115" fmla="*/ 85 h 185"/>
                      <a:gd name="T116" fmla="*/ 253 w 263"/>
                      <a:gd name="T117" fmla="*/ 86 h 185"/>
                      <a:gd name="T118" fmla="*/ 254 w 263"/>
                      <a:gd name="T119" fmla="*/ 88 h 185"/>
                      <a:gd name="T120" fmla="*/ 263 w 263"/>
                      <a:gd name="T121" fmla="*/ 91 h 185"/>
                      <a:gd name="T122" fmla="*/ 263 w 263"/>
                      <a:gd name="T123" fmla="*/ 91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63" h="185">
                        <a:moveTo>
                          <a:pt x="210" y="119"/>
                        </a:moveTo>
                        <a:lnTo>
                          <a:pt x="210" y="118"/>
                        </a:lnTo>
                        <a:lnTo>
                          <a:pt x="208" y="118"/>
                        </a:lnTo>
                        <a:lnTo>
                          <a:pt x="207" y="116"/>
                        </a:lnTo>
                        <a:lnTo>
                          <a:pt x="207" y="117"/>
                        </a:lnTo>
                        <a:lnTo>
                          <a:pt x="207" y="118"/>
                        </a:lnTo>
                        <a:lnTo>
                          <a:pt x="207" y="119"/>
                        </a:lnTo>
                        <a:lnTo>
                          <a:pt x="208" y="119"/>
                        </a:lnTo>
                        <a:lnTo>
                          <a:pt x="210" y="119"/>
                        </a:lnTo>
                        <a:lnTo>
                          <a:pt x="210" y="119"/>
                        </a:lnTo>
                        <a:lnTo>
                          <a:pt x="210" y="119"/>
                        </a:lnTo>
                        <a:close/>
                        <a:moveTo>
                          <a:pt x="207" y="112"/>
                        </a:moveTo>
                        <a:lnTo>
                          <a:pt x="208" y="112"/>
                        </a:lnTo>
                        <a:lnTo>
                          <a:pt x="210" y="110"/>
                        </a:lnTo>
                        <a:lnTo>
                          <a:pt x="210" y="108"/>
                        </a:lnTo>
                        <a:lnTo>
                          <a:pt x="209" y="108"/>
                        </a:lnTo>
                        <a:lnTo>
                          <a:pt x="206" y="108"/>
                        </a:lnTo>
                        <a:lnTo>
                          <a:pt x="205" y="110"/>
                        </a:lnTo>
                        <a:lnTo>
                          <a:pt x="205" y="111"/>
                        </a:lnTo>
                        <a:lnTo>
                          <a:pt x="204" y="111"/>
                        </a:lnTo>
                        <a:lnTo>
                          <a:pt x="203" y="113"/>
                        </a:lnTo>
                        <a:lnTo>
                          <a:pt x="204" y="114"/>
                        </a:lnTo>
                        <a:lnTo>
                          <a:pt x="207" y="114"/>
                        </a:lnTo>
                        <a:lnTo>
                          <a:pt x="207" y="112"/>
                        </a:lnTo>
                        <a:close/>
                        <a:moveTo>
                          <a:pt x="143" y="8"/>
                        </a:moveTo>
                        <a:lnTo>
                          <a:pt x="112" y="7"/>
                        </a:lnTo>
                        <a:lnTo>
                          <a:pt x="96" y="8"/>
                        </a:lnTo>
                        <a:lnTo>
                          <a:pt x="77" y="4"/>
                        </a:lnTo>
                        <a:lnTo>
                          <a:pt x="52" y="4"/>
                        </a:lnTo>
                        <a:lnTo>
                          <a:pt x="28" y="0"/>
                        </a:lnTo>
                        <a:lnTo>
                          <a:pt x="0" y="17"/>
                        </a:lnTo>
                        <a:lnTo>
                          <a:pt x="8" y="26"/>
                        </a:lnTo>
                        <a:lnTo>
                          <a:pt x="7" y="43"/>
                        </a:lnTo>
                        <a:lnTo>
                          <a:pt x="13" y="37"/>
                        </a:lnTo>
                        <a:lnTo>
                          <a:pt x="22" y="34"/>
                        </a:lnTo>
                        <a:lnTo>
                          <a:pt x="25" y="45"/>
                        </a:lnTo>
                        <a:lnTo>
                          <a:pt x="37" y="45"/>
                        </a:lnTo>
                        <a:lnTo>
                          <a:pt x="40" y="42"/>
                        </a:lnTo>
                        <a:lnTo>
                          <a:pt x="52" y="43"/>
                        </a:lnTo>
                        <a:lnTo>
                          <a:pt x="56" y="54"/>
                        </a:lnTo>
                        <a:lnTo>
                          <a:pt x="48" y="61"/>
                        </a:lnTo>
                        <a:lnTo>
                          <a:pt x="47" y="79"/>
                        </a:lnTo>
                        <a:lnTo>
                          <a:pt x="43" y="82"/>
                        </a:lnTo>
                        <a:lnTo>
                          <a:pt x="42" y="93"/>
                        </a:lnTo>
                        <a:lnTo>
                          <a:pt x="34" y="95"/>
                        </a:lnTo>
                        <a:lnTo>
                          <a:pt x="41" y="110"/>
                        </a:lnTo>
                        <a:lnTo>
                          <a:pt x="36" y="126"/>
                        </a:lnTo>
                        <a:lnTo>
                          <a:pt x="42" y="133"/>
                        </a:lnTo>
                        <a:lnTo>
                          <a:pt x="39" y="139"/>
                        </a:lnTo>
                        <a:lnTo>
                          <a:pt x="32" y="149"/>
                        </a:lnTo>
                        <a:lnTo>
                          <a:pt x="33" y="157"/>
                        </a:lnTo>
                        <a:lnTo>
                          <a:pt x="52" y="161"/>
                        </a:lnTo>
                        <a:lnTo>
                          <a:pt x="56" y="174"/>
                        </a:lnTo>
                        <a:lnTo>
                          <a:pt x="64" y="182"/>
                        </a:lnTo>
                        <a:lnTo>
                          <a:pt x="73" y="185"/>
                        </a:lnTo>
                        <a:lnTo>
                          <a:pt x="81" y="176"/>
                        </a:lnTo>
                        <a:lnTo>
                          <a:pt x="94" y="166"/>
                        </a:lnTo>
                        <a:lnTo>
                          <a:pt x="112" y="167"/>
                        </a:lnTo>
                        <a:lnTo>
                          <a:pt x="137" y="167"/>
                        </a:lnTo>
                        <a:lnTo>
                          <a:pt x="151" y="149"/>
                        </a:lnTo>
                        <a:lnTo>
                          <a:pt x="165" y="144"/>
                        </a:lnTo>
                        <a:lnTo>
                          <a:pt x="170" y="128"/>
                        </a:lnTo>
                        <a:lnTo>
                          <a:pt x="181" y="117"/>
                        </a:lnTo>
                        <a:lnTo>
                          <a:pt x="174" y="103"/>
                        </a:lnTo>
                        <a:lnTo>
                          <a:pt x="181" y="84"/>
                        </a:lnTo>
                        <a:lnTo>
                          <a:pt x="193" y="71"/>
                        </a:lnTo>
                        <a:lnTo>
                          <a:pt x="195" y="64"/>
                        </a:lnTo>
                        <a:lnTo>
                          <a:pt x="220" y="58"/>
                        </a:lnTo>
                        <a:lnTo>
                          <a:pt x="237" y="43"/>
                        </a:lnTo>
                        <a:lnTo>
                          <a:pt x="236" y="30"/>
                        </a:lnTo>
                        <a:lnTo>
                          <a:pt x="214" y="33"/>
                        </a:lnTo>
                        <a:lnTo>
                          <a:pt x="193" y="23"/>
                        </a:lnTo>
                        <a:lnTo>
                          <a:pt x="186" y="27"/>
                        </a:lnTo>
                        <a:lnTo>
                          <a:pt x="150" y="17"/>
                        </a:lnTo>
                        <a:lnTo>
                          <a:pt x="143" y="8"/>
                        </a:lnTo>
                        <a:lnTo>
                          <a:pt x="143" y="8"/>
                        </a:lnTo>
                        <a:close/>
                        <a:moveTo>
                          <a:pt x="240" y="92"/>
                        </a:moveTo>
                        <a:lnTo>
                          <a:pt x="240" y="91"/>
                        </a:lnTo>
                        <a:lnTo>
                          <a:pt x="241" y="90"/>
                        </a:lnTo>
                        <a:lnTo>
                          <a:pt x="241" y="90"/>
                        </a:lnTo>
                        <a:lnTo>
                          <a:pt x="240" y="89"/>
                        </a:lnTo>
                        <a:lnTo>
                          <a:pt x="240" y="89"/>
                        </a:lnTo>
                        <a:lnTo>
                          <a:pt x="241" y="88"/>
                        </a:lnTo>
                        <a:lnTo>
                          <a:pt x="240" y="88"/>
                        </a:lnTo>
                        <a:lnTo>
                          <a:pt x="235" y="89"/>
                        </a:lnTo>
                        <a:lnTo>
                          <a:pt x="233" y="91"/>
                        </a:lnTo>
                        <a:lnTo>
                          <a:pt x="225" y="96"/>
                        </a:lnTo>
                        <a:lnTo>
                          <a:pt x="225" y="97"/>
                        </a:lnTo>
                        <a:lnTo>
                          <a:pt x="225" y="98"/>
                        </a:lnTo>
                        <a:lnTo>
                          <a:pt x="227" y="98"/>
                        </a:lnTo>
                        <a:lnTo>
                          <a:pt x="228" y="99"/>
                        </a:lnTo>
                        <a:lnTo>
                          <a:pt x="229" y="98"/>
                        </a:lnTo>
                        <a:lnTo>
                          <a:pt x="231" y="97"/>
                        </a:lnTo>
                        <a:lnTo>
                          <a:pt x="232" y="98"/>
                        </a:lnTo>
                        <a:lnTo>
                          <a:pt x="233" y="99"/>
                        </a:lnTo>
                        <a:lnTo>
                          <a:pt x="233" y="101"/>
                        </a:lnTo>
                        <a:lnTo>
                          <a:pt x="234" y="102"/>
                        </a:lnTo>
                        <a:lnTo>
                          <a:pt x="235" y="102"/>
                        </a:lnTo>
                        <a:lnTo>
                          <a:pt x="239" y="104"/>
                        </a:lnTo>
                        <a:lnTo>
                          <a:pt x="240" y="103"/>
                        </a:lnTo>
                        <a:lnTo>
                          <a:pt x="242" y="102"/>
                        </a:lnTo>
                        <a:lnTo>
                          <a:pt x="243" y="99"/>
                        </a:lnTo>
                        <a:lnTo>
                          <a:pt x="244" y="97"/>
                        </a:lnTo>
                        <a:lnTo>
                          <a:pt x="246" y="95"/>
                        </a:lnTo>
                        <a:lnTo>
                          <a:pt x="247" y="94"/>
                        </a:lnTo>
                        <a:lnTo>
                          <a:pt x="246" y="93"/>
                        </a:lnTo>
                        <a:lnTo>
                          <a:pt x="245" y="93"/>
                        </a:lnTo>
                        <a:lnTo>
                          <a:pt x="244" y="92"/>
                        </a:lnTo>
                        <a:lnTo>
                          <a:pt x="242" y="93"/>
                        </a:lnTo>
                        <a:lnTo>
                          <a:pt x="240" y="92"/>
                        </a:lnTo>
                        <a:lnTo>
                          <a:pt x="240" y="92"/>
                        </a:lnTo>
                        <a:close/>
                        <a:moveTo>
                          <a:pt x="263" y="91"/>
                        </a:moveTo>
                        <a:lnTo>
                          <a:pt x="263" y="90"/>
                        </a:lnTo>
                        <a:lnTo>
                          <a:pt x="263" y="89"/>
                        </a:lnTo>
                        <a:lnTo>
                          <a:pt x="261" y="86"/>
                        </a:lnTo>
                        <a:lnTo>
                          <a:pt x="258" y="85"/>
                        </a:lnTo>
                        <a:lnTo>
                          <a:pt x="254" y="86"/>
                        </a:lnTo>
                        <a:lnTo>
                          <a:pt x="253" y="86"/>
                        </a:lnTo>
                        <a:lnTo>
                          <a:pt x="253" y="88"/>
                        </a:lnTo>
                        <a:lnTo>
                          <a:pt x="254" y="88"/>
                        </a:lnTo>
                        <a:lnTo>
                          <a:pt x="256" y="88"/>
                        </a:lnTo>
                        <a:lnTo>
                          <a:pt x="263" y="91"/>
                        </a:lnTo>
                        <a:lnTo>
                          <a:pt x="263" y="91"/>
                        </a:lnTo>
                        <a:lnTo>
                          <a:pt x="263" y="9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4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08D6799-BCA0-4C6A-52DB-2670C473BA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6537" y="2871788"/>
                    <a:ext cx="57150" cy="112713"/>
                  </a:xfrm>
                  <a:custGeom>
                    <a:avLst/>
                    <a:gdLst>
                      <a:gd name="T0" fmla="*/ 8 w 36"/>
                      <a:gd name="T1" fmla="*/ 0 h 71"/>
                      <a:gd name="T2" fmla="*/ 0 w 36"/>
                      <a:gd name="T3" fmla="*/ 12 h 71"/>
                      <a:gd name="T4" fmla="*/ 2 w 36"/>
                      <a:gd name="T5" fmla="*/ 19 h 71"/>
                      <a:gd name="T6" fmla="*/ 2 w 36"/>
                      <a:gd name="T7" fmla="*/ 19 h 71"/>
                      <a:gd name="T8" fmla="*/ 6 w 36"/>
                      <a:gd name="T9" fmla="*/ 23 h 71"/>
                      <a:gd name="T10" fmla="*/ 4 w 36"/>
                      <a:gd name="T11" fmla="*/ 30 h 71"/>
                      <a:gd name="T12" fmla="*/ 4 w 36"/>
                      <a:gd name="T13" fmla="*/ 46 h 71"/>
                      <a:gd name="T14" fmla="*/ 6 w 36"/>
                      <a:gd name="T15" fmla="*/ 57 h 71"/>
                      <a:gd name="T16" fmla="*/ 17 w 36"/>
                      <a:gd name="T17" fmla="*/ 65 h 71"/>
                      <a:gd name="T18" fmla="*/ 18 w 36"/>
                      <a:gd name="T19" fmla="*/ 70 h 71"/>
                      <a:gd name="T20" fmla="*/ 22 w 36"/>
                      <a:gd name="T21" fmla="*/ 71 h 71"/>
                      <a:gd name="T22" fmla="*/ 30 w 36"/>
                      <a:gd name="T23" fmla="*/ 60 h 71"/>
                      <a:gd name="T24" fmla="*/ 30 w 36"/>
                      <a:gd name="T25" fmla="*/ 53 h 71"/>
                      <a:gd name="T26" fmla="*/ 36 w 36"/>
                      <a:gd name="T27" fmla="*/ 49 h 71"/>
                      <a:gd name="T28" fmla="*/ 36 w 36"/>
                      <a:gd name="T29" fmla="*/ 43 h 71"/>
                      <a:gd name="T30" fmla="*/ 27 w 36"/>
                      <a:gd name="T31" fmla="*/ 38 h 71"/>
                      <a:gd name="T32" fmla="*/ 25 w 36"/>
                      <a:gd name="T33" fmla="*/ 27 h 71"/>
                      <a:gd name="T34" fmla="*/ 25 w 36"/>
                      <a:gd name="T35" fmla="*/ 20 h 71"/>
                      <a:gd name="T36" fmla="*/ 25 w 36"/>
                      <a:gd name="T37" fmla="*/ 20 h 71"/>
                      <a:gd name="T38" fmla="*/ 24 w 36"/>
                      <a:gd name="T39" fmla="*/ 12 h 71"/>
                      <a:gd name="T40" fmla="*/ 19 w 36"/>
                      <a:gd name="T41" fmla="*/ 9 h 71"/>
                      <a:gd name="T42" fmla="*/ 14 w 36"/>
                      <a:gd name="T43" fmla="*/ 3 h 71"/>
                      <a:gd name="T44" fmla="*/ 10 w 36"/>
                      <a:gd name="T45" fmla="*/ 5 h 71"/>
                      <a:gd name="T46" fmla="*/ 8 w 36"/>
                      <a:gd name="T47" fmla="*/ 0 h 71"/>
                      <a:gd name="T48" fmla="*/ 8 w 36"/>
                      <a:gd name="T49" fmla="*/ 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6" h="71">
                        <a:moveTo>
                          <a:pt x="8" y="0"/>
                        </a:moveTo>
                        <a:lnTo>
                          <a:pt x="0" y="12"/>
                        </a:lnTo>
                        <a:lnTo>
                          <a:pt x="2" y="19"/>
                        </a:lnTo>
                        <a:lnTo>
                          <a:pt x="2" y="19"/>
                        </a:lnTo>
                        <a:lnTo>
                          <a:pt x="6" y="23"/>
                        </a:lnTo>
                        <a:lnTo>
                          <a:pt x="4" y="30"/>
                        </a:lnTo>
                        <a:lnTo>
                          <a:pt x="4" y="46"/>
                        </a:lnTo>
                        <a:lnTo>
                          <a:pt x="6" y="57"/>
                        </a:lnTo>
                        <a:lnTo>
                          <a:pt x="17" y="65"/>
                        </a:lnTo>
                        <a:lnTo>
                          <a:pt x="18" y="70"/>
                        </a:lnTo>
                        <a:lnTo>
                          <a:pt x="22" y="71"/>
                        </a:lnTo>
                        <a:lnTo>
                          <a:pt x="30" y="60"/>
                        </a:lnTo>
                        <a:lnTo>
                          <a:pt x="30" y="53"/>
                        </a:lnTo>
                        <a:lnTo>
                          <a:pt x="36" y="49"/>
                        </a:lnTo>
                        <a:lnTo>
                          <a:pt x="36" y="43"/>
                        </a:lnTo>
                        <a:lnTo>
                          <a:pt x="27" y="38"/>
                        </a:lnTo>
                        <a:lnTo>
                          <a:pt x="25" y="27"/>
                        </a:lnTo>
                        <a:lnTo>
                          <a:pt x="25" y="20"/>
                        </a:lnTo>
                        <a:lnTo>
                          <a:pt x="25" y="20"/>
                        </a:lnTo>
                        <a:lnTo>
                          <a:pt x="24" y="12"/>
                        </a:lnTo>
                        <a:lnTo>
                          <a:pt x="19" y="9"/>
                        </a:lnTo>
                        <a:lnTo>
                          <a:pt x="14" y="3"/>
                        </a:lnTo>
                        <a:lnTo>
                          <a:pt x="10" y="5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5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4C7B21FF-5E96-5D5F-6D1B-733A975193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0150" y="2640013"/>
                    <a:ext cx="217487" cy="95250"/>
                  </a:xfrm>
                  <a:custGeom>
                    <a:avLst/>
                    <a:gdLst>
                      <a:gd name="T0" fmla="*/ 136 w 137"/>
                      <a:gd name="T1" fmla="*/ 10 h 60"/>
                      <a:gd name="T2" fmla="*/ 128 w 137"/>
                      <a:gd name="T3" fmla="*/ 5 h 60"/>
                      <a:gd name="T4" fmla="*/ 119 w 137"/>
                      <a:gd name="T5" fmla="*/ 6 h 60"/>
                      <a:gd name="T6" fmla="*/ 104 w 137"/>
                      <a:gd name="T7" fmla="*/ 0 h 60"/>
                      <a:gd name="T8" fmla="*/ 98 w 137"/>
                      <a:gd name="T9" fmla="*/ 2 h 60"/>
                      <a:gd name="T10" fmla="*/ 88 w 137"/>
                      <a:gd name="T11" fmla="*/ 11 h 60"/>
                      <a:gd name="T12" fmla="*/ 74 w 137"/>
                      <a:gd name="T13" fmla="*/ 4 h 60"/>
                      <a:gd name="T14" fmla="*/ 68 w 137"/>
                      <a:gd name="T15" fmla="*/ 14 h 60"/>
                      <a:gd name="T16" fmla="*/ 62 w 137"/>
                      <a:gd name="T17" fmla="*/ 18 h 60"/>
                      <a:gd name="T18" fmla="*/ 65 w 137"/>
                      <a:gd name="T19" fmla="*/ 32 h 60"/>
                      <a:gd name="T20" fmla="*/ 64 w 137"/>
                      <a:gd name="T21" fmla="*/ 36 h 60"/>
                      <a:gd name="T22" fmla="*/ 58 w 137"/>
                      <a:gd name="T23" fmla="*/ 32 h 60"/>
                      <a:gd name="T24" fmla="*/ 49 w 137"/>
                      <a:gd name="T25" fmla="*/ 31 h 60"/>
                      <a:gd name="T26" fmla="*/ 36 w 137"/>
                      <a:gd name="T27" fmla="*/ 35 h 60"/>
                      <a:gd name="T28" fmla="*/ 20 w 137"/>
                      <a:gd name="T29" fmla="*/ 34 h 60"/>
                      <a:gd name="T30" fmla="*/ 18 w 137"/>
                      <a:gd name="T31" fmla="*/ 40 h 60"/>
                      <a:gd name="T32" fmla="*/ 7 w 137"/>
                      <a:gd name="T33" fmla="*/ 33 h 60"/>
                      <a:gd name="T34" fmla="*/ 2 w 137"/>
                      <a:gd name="T35" fmla="*/ 34 h 60"/>
                      <a:gd name="T36" fmla="*/ 3 w 137"/>
                      <a:gd name="T37" fmla="*/ 39 h 60"/>
                      <a:gd name="T38" fmla="*/ 0 w 137"/>
                      <a:gd name="T39" fmla="*/ 45 h 60"/>
                      <a:gd name="T40" fmla="*/ 8 w 137"/>
                      <a:gd name="T41" fmla="*/ 49 h 60"/>
                      <a:gd name="T42" fmla="*/ 19 w 137"/>
                      <a:gd name="T43" fmla="*/ 49 h 60"/>
                      <a:gd name="T44" fmla="*/ 30 w 137"/>
                      <a:gd name="T45" fmla="*/ 53 h 60"/>
                      <a:gd name="T46" fmla="*/ 32 w 137"/>
                      <a:gd name="T47" fmla="*/ 48 h 60"/>
                      <a:gd name="T48" fmla="*/ 49 w 137"/>
                      <a:gd name="T49" fmla="*/ 45 h 60"/>
                      <a:gd name="T50" fmla="*/ 55 w 137"/>
                      <a:gd name="T51" fmla="*/ 53 h 60"/>
                      <a:gd name="T52" fmla="*/ 81 w 137"/>
                      <a:gd name="T53" fmla="*/ 59 h 60"/>
                      <a:gd name="T54" fmla="*/ 97 w 137"/>
                      <a:gd name="T55" fmla="*/ 60 h 60"/>
                      <a:gd name="T56" fmla="*/ 106 w 137"/>
                      <a:gd name="T57" fmla="*/ 55 h 60"/>
                      <a:gd name="T58" fmla="*/ 122 w 137"/>
                      <a:gd name="T59" fmla="*/ 55 h 60"/>
                      <a:gd name="T60" fmla="*/ 126 w 137"/>
                      <a:gd name="T61" fmla="*/ 50 h 60"/>
                      <a:gd name="T62" fmla="*/ 131 w 137"/>
                      <a:gd name="T63" fmla="*/ 35 h 60"/>
                      <a:gd name="T64" fmla="*/ 126 w 137"/>
                      <a:gd name="T65" fmla="*/ 31 h 60"/>
                      <a:gd name="T66" fmla="*/ 137 w 137"/>
                      <a:gd name="T67" fmla="*/ 31 h 60"/>
                      <a:gd name="T68" fmla="*/ 137 w 137"/>
                      <a:gd name="T69" fmla="*/ 21 h 60"/>
                      <a:gd name="T70" fmla="*/ 135 w 137"/>
                      <a:gd name="T71" fmla="*/ 13 h 60"/>
                      <a:gd name="T72" fmla="*/ 136 w 137"/>
                      <a:gd name="T73" fmla="*/ 10 h 60"/>
                      <a:gd name="T74" fmla="*/ 136 w 137"/>
                      <a:gd name="T75" fmla="*/ 1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37" h="60">
                        <a:moveTo>
                          <a:pt x="136" y="10"/>
                        </a:moveTo>
                        <a:lnTo>
                          <a:pt x="128" y="5"/>
                        </a:lnTo>
                        <a:lnTo>
                          <a:pt x="119" y="6"/>
                        </a:lnTo>
                        <a:lnTo>
                          <a:pt x="104" y="0"/>
                        </a:lnTo>
                        <a:lnTo>
                          <a:pt x="98" y="2"/>
                        </a:lnTo>
                        <a:lnTo>
                          <a:pt x="88" y="11"/>
                        </a:lnTo>
                        <a:lnTo>
                          <a:pt x="74" y="4"/>
                        </a:lnTo>
                        <a:lnTo>
                          <a:pt x="68" y="14"/>
                        </a:lnTo>
                        <a:lnTo>
                          <a:pt x="62" y="18"/>
                        </a:lnTo>
                        <a:lnTo>
                          <a:pt x="65" y="32"/>
                        </a:lnTo>
                        <a:lnTo>
                          <a:pt x="64" y="36"/>
                        </a:lnTo>
                        <a:lnTo>
                          <a:pt x="58" y="32"/>
                        </a:lnTo>
                        <a:lnTo>
                          <a:pt x="49" y="31"/>
                        </a:lnTo>
                        <a:lnTo>
                          <a:pt x="36" y="35"/>
                        </a:lnTo>
                        <a:lnTo>
                          <a:pt x="20" y="34"/>
                        </a:lnTo>
                        <a:lnTo>
                          <a:pt x="18" y="40"/>
                        </a:lnTo>
                        <a:lnTo>
                          <a:pt x="7" y="33"/>
                        </a:lnTo>
                        <a:lnTo>
                          <a:pt x="2" y="34"/>
                        </a:lnTo>
                        <a:lnTo>
                          <a:pt x="3" y="39"/>
                        </a:lnTo>
                        <a:lnTo>
                          <a:pt x="0" y="45"/>
                        </a:lnTo>
                        <a:lnTo>
                          <a:pt x="8" y="49"/>
                        </a:lnTo>
                        <a:lnTo>
                          <a:pt x="19" y="49"/>
                        </a:lnTo>
                        <a:lnTo>
                          <a:pt x="30" y="53"/>
                        </a:lnTo>
                        <a:lnTo>
                          <a:pt x="32" y="48"/>
                        </a:lnTo>
                        <a:lnTo>
                          <a:pt x="49" y="45"/>
                        </a:lnTo>
                        <a:lnTo>
                          <a:pt x="55" y="53"/>
                        </a:lnTo>
                        <a:lnTo>
                          <a:pt x="81" y="59"/>
                        </a:lnTo>
                        <a:lnTo>
                          <a:pt x="97" y="60"/>
                        </a:lnTo>
                        <a:lnTo>
                          <a:pt x="106" y="55"/>
                        </a:lnTo>
                        <a:lnTo>
                          <a:pt x="122" y="55"/>
                        </a:lnTo>
                        <a:lnTo>
                          <a:pt x="126" y="50"/>
                        </a:lnTo>
                        <a:lnTo>
                          <a:pt x="131" y="35"/>
                        </a:lnTo>
                        <a:lnTo>
                          <a:pt x="126" y="31"/>
                        </a:lnTo>
                        <a:lnTo>
                          <a:pt x="137" y="31"/>
                        </a:lnTo>
                        <a:lnTo>
                          <a:pt x="137" y="21"/>
                        </a:lnTo>
                        <a:lnTo>
                          <a:pt x="135" y="13"/>
                        </a:lnTo>
                        <a:lnTo>
                          <a:pt x="136" y="10"/>
                        </a:lnTo>
                        <a:lnTo>
                          <a:pt x="136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6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E98832E-1C4B-9040-5A25-3DE459CB38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73775" y="2551113"/>
                    <a:ext cx="104775" cy="71438"/>
                  </a:xfrm>
                  <a:custGeom>
                    <a:avLst/>
                    <a:gdLst>
                      <a:gd name="T0" fmla="*/ 44 w 66"/>
                      <a:gd name="T1" fmla="*/ 0 h 45"/>
                      <a:gd name="T2" fmla="*/ 27 w 66"/>
                      <a:gd name="T3" fmla="*/ 4 h 45"/>
                      <a:gd name="T4" fmla="*/ 14 w 66"/>
                      <a:gd name="T5" fmla="*/ 3 h 45"/>
                      <a:gd name="T6" fmla="*/ 14 w 66"/>
                      <a:gd name="T7" fmla="*/ 3 h 45"/>
                      <a:gd name="T8" fmla="*/ 0 w 66"/>
                      <a:gd name="T9" fmla="*/ 7 h 45"/>
                      <a:gd name="T10" fmla="*/ 2 w 66"/>
                      <a:gd name="T11" fmla="*/ 16 h 45"/>
                      <a:gd name="T12" fmla="*/ 10 w 66"/>
                      <a:gd name="T13" fmla="*/ 16 h 45"/>
                      <a:gd name="T14" fmla="*/ 20 w 66"/>
                      <a:gd name="T15" fmla="*/ 25 h 45"/>
                      <a:gd name="T16" fmla="*/ 32 w 66"/>
                      <a:gd name="T17" fmla="*/ 35 h 45"/>
                      <a:gd name="T18" fmla="*/ 41 w 66"/>
                      <a:gd name="T19" fmla="*/ 34 h 45"/>
                      <a:gd name="T20" fmla="*/ 58 w 66"/>
                      <a:gd name="T21" fmla="*/ 45 h 45"/>
                      <a:gd name="T22" fmla="*/ 60 w 66"/>
                      <a:gd name="T23" fmla="*/ 32 h 45"/>
                      <a:gd name="T24" fmla="*/ 65 w 66"/>
                      <a:gd name="T25" fmla="*/ 31 h 45"/>
                      <a:gd name="T26" fmla="*/ 66 w 66"/>
                      <a:gd name="T27" fmla="*/ 15 h 45"/>
                      <a:gd name="T28" fmla="*/ 55 w 66"/>
                      <a:gd name="T29" fmla="*/ 10 h 45"/>
                      <a:gd name="T30" fmla="*/ 44 w 66"/>
                      <a:gd name="T31" fmla="*/ 0 h 45"/>
                      <a:gd name="T32" fmla="*/ 44 w 66"/>
                      <a:gd name="T33" fmla="*/ 0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6" h="45">
                        <a:moveTo>
                          <a:pt x="44" y="0"/>
                        </a:moveTo>
                        <a:lnTo>
                          <a:pt x="27" y="4"/>
                        </a:lnTo>
                        <a:lnTo>
                          <a:pt x="14" y="3"/>
                        </a:lnTo>
                        <a:lnTo>
                          <a:pt x="14" y="3"/>
                        </a:lnTo>
                        <a:lnTo>
                          <a:pt x="0" y="7"/>
                        </a:lnTo>
                        <a:lnTo>
                          <a:pt x="2" y="16"/>
                        </a:lnTo>
                        <a:lnTo>
                          <a:pt x="10" y="16"/>
                        </a:lnTo>
                        <a:lnTo>
                          <a:pt x="20" y="25"/>
                        </a:lnTo>
                        <a:lnTo>
                          <a:pt x="32" y="35"/>
                        </a:lnTo>
                        <a:lnTo>
                          <a:pt x="41" y="34"/>
                        </a:lnTo>
                        <a:lnTo>
                          <a:pt x="58" y="45"/>
                        </a:lnTo>
                        <a:lnTo>
                          <a:pt x="60" y="32"/>
                        </a:lnTo>
                        <a:lnTo>
                          <a:pt x="65" y="31"/>
                        </a:lnTo>
                        <a:lnTo>
                          <a:pt x="66" y="15"/>
                        </a:lnTo>
                        <a:lnTo>
                          <a:pt x="55" y="10"/>
                        </a:lnTo>
                        <a:lnTo>
                          <a:pt x="44" y="0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7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1F394FD-2508-A85B-360E-D2B348B3CE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73850" y="2816226"/>
                    <a:ext cx="185737" cy="109538"/>
                  </a:xfrm>
                  <a:custGeom>
                    <a:avLst/>
                    <a:gdLst>
                      <a:gd name="T0" fmla="*/ 117 w 117"/>
                      <a:gd name="T1" fmla="*/ 12 h 69"/>
                      <a:gd name="T2" fmla="*/ 106 w 117"/>
                      <a:gd name="T3" fmla="*/ 9 h 69"/>
                      <a:gd name="T4" fmla="*/ 91 w 117"/>
                      <a:gd name="T5" fmla="*/ 2 h 69"/>
                      <a:gd name="T6" fmla="*/ 69 w 117"/>
                      <a:gd name="T7" fmla="*/ 6 h 69"/>
                      <a:gd name="T8" fmla="*/ 61 w 117"/>
                      <a:gd name="T9" fmla="*/ 13 h 69"/>
                      <a:gd name="T10" fmla="*/ 33 w 117"/>
                      <a:gd name="T11" fmla="*/ 11 h 69"/>
                      <a:gd name="T12" fmla="*/ 18 w 117"/>
                      <a:gd name="T13" fmla="*/ 7 h 69"/>
                      <a:gd name="T14" fmla="*/ 11 w 117"/>
                      <a:gd name="T15" fmla="*/ 9 h 69"/>
                      <a:gd name="T16" fmla="*/ 4 w 117"/>
                      <a:gd name="T17" fmla="*/ 0 h 69"/>
                      <a:gd name="T18" fmla="*/ 0 w 117"/>
                      <a:gd name="T19" fmla="*/ 6 h 69"/>
                      <a:gd name="T20" fmla="*/ 3 w 117"/>
                      <a:gd name="T21" fmla="*/ 14 h 69"/>
                      <a:gd name="T22" fmla="*/ 13 w 117"/>
                      <a:gd name="T23" fmla="*/ 23 h 69"/>
                      <a:gd name="T24" fmla="*/ 7 w 117"/>
                      <a:gd name="T25" fmla="*/ 31 h 69"/>
                      <a:gd name="T26" fmla="*/ 4 w 117"/>
                      <a:gd name="T27" fmla="*/ 38 h 69"/>
                      <a:gd name="T28" fmla="*/ 7 w 117"/>
                      <a:gd name="T29" fmla="*/ 41 h 69"/>
                      <a:gd name="T30" fmla="*/ 4 w 117"/>
                      <a:gd name="T31" fmla="*/ 44 h 69"/>
                      <a:gd name="T32" fmla="*/ 14 w 117"/>
                      <a:gd name="T33" fmla="*/ 51 h 69"/>
                      <a:gd name="T34" fmla="*/ 17 w 117"/>
                      <a:gd name="T35" fmla="*/ 67 h 69"/>
                      <a:gd name="T36" fmla="*/ 31 w 117"/>
                      <a:gd name="T37" fmla="*/ 67 h 69"/>
                      <a:gd name="T38" fmla="*/ 46 w 117"/>
                      <a:gd name="T39" fmla="*/ 62 h 69"/>
                      <a:gd name="T40" fmla="*/ 61 w 117"/>
                      <a:gd name="T41" fmla="*/ 69 h 69"/>
                      <a:gd name="T42" fmla="*/ 78 w 117"/>
                      <a:gd name="T43" fmla="*/ 67 h 69"/>
                      <a:gd name="T44" fmla="*/ 77 w 117"/>
                      <a:gd name="T45" fmla="*/ 56 h 69"/>
                      <a:gd name="T46" fmla="*/ 96 w 117"/>
                      <a:gd name="T47" fmla="*/ 48 h 69"/>
                      <a:gd name="T48" fmla="*/ 112 w 117"/>
                      <a:gd name="T49" fmla="*/ 51 h 69"/>
                      <a:gd name="T50" fmla="*/ 104 w 117"/>
                      <a:gd name="T51" fmla="*/ 38 h 69"/>
                      <a:gd name="T52" fmla="*/ 110 w 117"/>
                      <a:gd name="T53" fmla="*/ 21 h 69"/>
                      <a:gd name="T54" fmla="*/ 117 w 117"/>
                      <a:gd name="T55" fmla="*/ 12 h 69"/>
                      <a:gd name="T56" fmla="*/ 117 w 117"/>
                      <a:gd name="T57" fmla="*/ 12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17" h="69">
                        <a:moveTo>
                          <a:pt x="117" y="12"/>
                        </a:moveTo>
                        <a:lnTo>
                          <a:pt x="106" y="9"/>
                        </a:lnTo>
                        <a:lnTo>
                          <a:pt x="91" y="2"/>
                        </a:lnTo>
                        <a:lnTo>
                          <a:pt x="69" y="6"/>
                        </a:lnTo>
                        <a:lnTo>
                          <a:pt x="61" y="13"/>
                        </a:lnTo>
                        <a:lnTo>
                          <a:pt x="33" y="11"/>
                        </a:lnTo>
                        <a:lnTo>
                          <a:pt x="18" y="7"/>
                        </a:lnTo>
                        <a:lnTo>
                          <a:pt x="11" y="9"/>
                        </a:lnTo>
                        <a:lnTo>
                          <a:pt x="4" y="0"/>
                        </a:lnTo>
                        <a:lnTo>
                          <a:pt x="0" y="6"/>
                        </a:lnTo>
                        <a:lnTo>
                          <a:pt x="3" y="14"/>
                        </a:lnTo>
                        <a:lnTo>
                          <a:pt x="13" y="23"/>
                        </a:lnTo>
                        <a:lnTo>
                          <a:pt x="7" y="31"/>
                        </a:lnTo>
                        <a:lnTo>
                          <a:pt x="4" y="38"/>
                        </a:lnTo>
                        <a:lnTo>
                          <a:pt x="7" y="41"/>
                        </a:lnTo>
                        <a:lnTo>
                          <a:pt x="4" y="44"/>
                        </a:lnTo>
                        <a:lnTo>
                          <a:pt x="14" y="51"/>
                        </a:lnTo>
                        <a:lnTo>
                          <a:pt x="17" y="67"/>
                        </a:lnTo>
                        <a:lnTo>
                          <a:pt x="31" y="67"/>
                        </a:lnTo>
                        <a:lnTo>
                          <a:pt x="46" y="62"/>
                        </a:lnTo>
                        <a:lnTo>
                          <a:pt x="61" y="69"/>
                        </a:lnTo>
                        <a:lnTo>
                          <a:pt x="78" y="67"/>
                        </a:lnTo>
                        <a:lnTo>
                          <a:pt x="77" y="56"/>
                        </a:lnTo>
                        <a:lnTo>
                          <a:pt x="96" y="48"/>
                        </a:lnTo>
                        <a:lnTo>
                          <a:pt x="112" y="51"/>
                        </a:lnTo>
                        <a:lnTo>
                          <a:pt x="104" y="38"/>
                        </a:lnTo>
                        <a:lnTo>
                          <a:pt x="110" y="21"/>
                        </a:lnTo>
                        <a:lnTo>
                          <a:pt x="117" y="12"/>
                        </a:lnTo>
                        <a:lnTo>
                          <a:pt x="117" y="1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8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72487711-E2E8-BF13-CCDD-493F74F182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2781301"/>
                    <a:ext cx="119062" cy="92075"/>
                  </a:xfrm>
                  <a:custGeom>
                    <a:avLst/>
                    <a:gdLst>
                      <a:gd name="T0" fmla="*/ 24 w 75"/>
                      <a:gd name="T1" fmla="*/ 0 h 58"/>
                      <a:gd name="T2" fmla="*/ 15 w 75"/>
                      <a:gd name="T3" fmla="*/ 0 h 58"/>
                      <a:gd name="T4" fmla="*/ 12 w 75"/>
                      <a:gd name="T5" fmla="*/ 4 h 58"/>
                      <a:gd name="T6" fmla="*/ 4 w 75"/>
                      <a:gd name="T7" fmla="*/ 0 h 58"/>
                      <a:gd name="T8" fmla="*/ 0 w 75"/>
                      <a:gd name="T9" fmla="*/ 9 h 58"/>
                      <a:gd name="T10" fmla="*/ 11 w 75"/>
                      <a:gd name="T11" fmla="*/ 19 h 58"/>
                      <a:gd name="T12" fmla="*/ 15 w 75"/>
                      <a:gd name="T13" fmla="*/ 27 h 58"/>
                      <a:gd name="T14" fmla="*/ 25 w 75"/>
                      <a:gd name="T15" fmla="*/ 35 h 58"/>
                      <a:gd name="T16" fmla="*/ 32 w 75"/>
                      <a:gd name="T17" fmla="*/ 41 h 58"/>
                      <a:gd name="T18" fmla="*/ 41 w 75"/>
                      <a:gd name="T19" fmla="*/ 50 h 58"/>
                      <a:gd name="T20" fmla="*/ 58 w 75"/>
                      <a:gd name="T21" fmla="*/ 58 h 58"/>
                      <a:gd name="T22" fmla="*/ 60 w 75"/>
                      <a:gd name="T23" fmla="*/ 46 h 58"/>
                      <a:gd name="T24" fmla="*/ 66 w 75"/>
                      <a:gd name="T25" fmla="*/ 41 h 58"/>
                      <a:gd name="T26" fmla="*/ 69 w 75"/>
                      <a:gd name="T27" fmla="*/ 39 h 58"/>
                      <a:gd name="T28" fmla="*/ 73 w 75"/>
                      <a:gd name="T29" fmla="*/ 37 h 58"/>
                      <a:gd name="T30" fmla="*/ 75 w 75"/>
                      <a:gd name="T31" fmla="*/ 27 h 58"/>
                      <a:gd name="T32" fmla="*/ 65 w 75"/>
                      <a:gd name="T33" fmla="*/ 18 h 58"/>
                      <a:gd name="T34" fmla="*/ 69 w 75"/>
                      <a:gd name="T35" fmla="*/ 8 h 58"/>
                      <a:gd name="T36" fmla="*/ 62 w 75"/>
                      <a:gd name="T37" fmla="*/ 8 h 58"/>
                      <a:gd name="T38" fmla="*/ 62 w 75"/>
                      <a:gd name="T39" fmla="*/ 8 h 58"/>
                      <a:gd name="T40" fmla="*/ 53 w 75"/>
                      <a:gd name="T41" fmla="*/ 2 h 58"/>
                      <a:gd name="T42" fmla="*/ 40 w 75"/>
                      <a:gd name="T43" fmla="*/ 3 h 58"/>
                      <a:gd name="T44" fmla="*/ 24 w 75"/>
                      <a:gd name="T45" fmla="*/ 0 h 58"/>
                      <a:gd name="T46" fmla="*/ 24 w 75"/>
                      <a:gd name="T47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5" h="58">
                        <a:moveTo>
                          <a:pt x="24" y="0"/>
                        </a:moveTo>
                        <a:lnTo>
                          <a:pt x="15" y="0"/>
                        </a:lnTo>
                        <a:lnTo>
                          <a:pt x="12" y="4"/>
                        </a:lnTo>
                        <a:lnTo>
                          <a:pt x="4" y="0"/>
                        </a:lnTo>
                        <a:lnTo>
                          <a:pt x="0" y="9"/>
                        </a:lnTo>
                        <a:lnTo>
                          <a:pt x="11" y="19"/>
                        </a:lnTo>
                        <a:lnTo>
                          <a:pt x="15" y="27"/>
                        </a:lnTo>
                        <a:lnTo>
                          <a:pt x="25" y="35"/>
                        </a:lnTo>
                        <a:lnTo>
                          <a:pt x="32" y="41"/>
                        </a:lnTo>
                        <a:lnTo>
                          <a:pt x="41" y="50"/>
                        </a:lnTo>
                        <a:lnTo>
                          <a:pt x="58" y="58"/>
                        </a:lnTo>
                        <a:lnTo>
                          <a:pt x="60" y="46"/>
                        </a:lnTo>
                        <a:lnTo>
                          <a:pt x="66" y="41"/>
                        </a:lnTo>
                        <a:lnTo>
                          <a:pt x="69" y="39"/>
                        </a:lnTo>
                        <a:lnTo>
                          <a:pt x="73" y="37"/>
                        </a:lnTo>
                        <a:lnTo>
                          <a:pt x="75" y="27"/>
                        </a:lnTo>
                        <a:lnTo>
                          <a:pt x="65" y="18"/>
                        </a:lnTo>
                        <a:lnTo>
                          <a:pt x="69" y="8"/>
                        </a:lnTo>
                        <a:lnTo>
                          <a:pt x="62" y="8"/>
                        </a:lnTo>
                        <a:lnTo>
                          <a:pt x="62" y="8"/>
                        </a:lnTo>
                        <a:lnTo>
                          <a:pt x="53" y="2"/>
                        </a:lnTo>
                        <a:lnTo>
                          <a:pt x="40" y="3"/>
                        </a:lnTo>
                        <a:lnTo>
                          <a:pt x="24" y="0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69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E176DB6-2126-1480-4C3A-13C5003651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59562" y="2382838"/>
                    <a:ext cx="263525" cy="174625"/>
                  </a:xfrm>
                  <a:custGeom>
                    <a:avLst/>
                    <a:gdLst>
                      <a:gd name="T0" fmla="*/ 93 w 166"/>
                      <a:gd name="T1" fmla="*/ 6 h 110"/>
                      <a:gd name="T2" fmla="*/ 74 w 166"/>
                      <a:gd name="T3" fmla="*/ 0 h 110"/>
                      <a:gd name="T4" fmla="*/ 57 w 166"/>
                      <a:gd name="T5" fmla="*/ 9 h 110"/>
                      <a:gd name="T6" fmla="*/ 48 w 166"/>
                      <a:gd name="T7" fmla="*/ 12 h 110"/>
                      <a:gd name="T8" fmla="*/ 50 w 166"/>
                      <a:gd name="T9" fmla="*/ 22 h 110"/>
                      <a:gd name="T10" fmla="*/ 37 w 166"/>
                      <a:gd name="T11" fmla="*/ 29 h 110"/>
                      <a:gd name="T12" fmla="*/ 35 w 166"/>
                      <a:gd name="T13" fmla="*/ 42 h 110"/>
                      <a:gd name="T14" fmla="*/ 18 w 166"/>
                      <a:gd name="T15" fmla="*/ 51 h 110"/>
                      <a:gd name="T16" fmla="*/ 1 w 166"/>
                      <a:gd name="T17" fmla="*/ 51 h 110"/>
                      <a:gd name="T18" fmla="*/ 3 w 166"/>
                      <a:gd name="T19" fmla="*/ 60 h 110"/>
                      <a:gd name="T20" fmla="*/ 9 w 166"/>
                      <a:gd name="T21" fmla="*/ 69 h 110"/>
                      <a:gd name="T22" fmla="*/ 10 w 166"/>
                      <a:gd name="T23" fmla="*/ 78 h 110"/>
                      <a:gd name="T24" fmla="*/ 0 w 166"/>
                      <a:gd name="T25" fmla="*/ 82 h 110"/>
                      <a:gd name="T26" fmla="*/ 7 w 166"/>
                      <a:gd name="T27" fmla="*/ 94 h 110"/>
                      <a:gd name="T28" fmla="*/ 9 w 166"/>
                      <a:gd name="T29" fmla="*/ 103 h 110"/>
                      <a:gd name="T30" fmla="*/ 18 w 166"/>
                      <a:gd name="T31" fmla="*/ 102 h 110"/>
                      <a:gd name="T32" fmla="*/ 26 w 166"/>
                      <a:gd name="T33" fmla="*/ 96 h 110"/>
                      <a:gd name="T34" fmla="*/ 40 w 166"/>
                      <a:gd name="T35" fmla="*/ 96 h 110"/>
                      <a:gd name="T36" fmla="*/ 59 w 166"/>
                      <a:gd name="T37" fmla="*/ 97 h 110"/>
                      <a:gd name="T38" fmla="*/ 79 w 166"/>
                      <a:gd name="T39" fmla="*/ 103 h 110"/>
                      <a:gd name="T40" fmla="*/ 94 w 166"/>
                      <a:gd name="T41" fmla="*/ 103 h 110"/>
                      <a:gd name="T42" fmla="*/ 102 w 166"/>
                      <a:gd name="T43" fmla="*/ 107 h 110"/>
                      <a:gd name="T44" fmla="*/ 107 w 166"/>
                      <a:gd name="T45" fmla="*/ 103 h 110"/>
                      <a:gd name="T46" fmla="*/ 113 w 166"/>
                      <a:gd name="T47" fmla="*/ 109 h 110"/>
                      <a:gd name="T48" fmla="*/ 129 w 166"/>
                      <a:gd name="T49" fmla="*/ 107 h 110"/>
                      <a:gd name="T50" fmla="*/ 136 w 166"/>
                      <a:gd name="T51" fmla="*/ 110 h 110"/>
                      <a:gd name="T52" fmla="*/ 135 w 166"/>
                      <a:gd name="T53" fmla="*/ 97 h 110"/>
                      <a:gd name="T54" fmla="*/ 140 w 166"/>
                      <a:gd name="T55" fmla="*/ 93 h 110"/>
                      <a:gd name="T56" fmla="*/ 156 w 166"/>
                      <a:gd name="T57" fmla="*/ 92 h 110"/>
                      <a:gd name="T58" fmla="*/ 156 w 166"/>
                      <a:gd name="T59" fmla="*/ 92 h 110"/>
                      <a:gd name="T60" fmla="*/ 148 w 166"/>
                      <a:gd name="T61" fmla="*/ 77 h 110"/>
                      <a:gd name="T62" fmla="*/ 143 w 166"/>
                      <a:gd name="T63" fmla="*/ 69 h 110"/>
                      <a:gd name="T64" fmla="*/ 146 w 166"/>
                      <a:gd name="T65" fmla="*/ 68 h 110"/>
                      <a:gd name="T66" fmla="*/ 160 w 166"/>
                      <a:gd name="T67" fmla="*/ 68 h 110"/>
                      <a:gd name="T68" fmla="*/ 166 w 166"/>
                      <a:gd name="T69" fmla="*/ 63 h 110"/>
                      <a:gd name="T70" fmla="*/ 160 w 166"/>
                      <a:gd name="T71" fmla="*/ 57 h 110"/>
                      <a:gd name="T72" fmla="*/ 147 w 166"/>
                      <a:gd name="T73" fmla="*/ 53 h 110"/>
                      <a:gd name="T74" fmla="*/ 148 w 166"/>
                      <a:gd name="T75" fmla="*/ 49 h 110"/>
                      <a:gd name="T76" fmla="*/ 139 w 166"/>
                      <a:gd name="T77" fmla="*/ 45 h 110"/>
                      <a:gd name="T78" fmla="*/ 125 w 166"/>
                      <a:gd name="T79" fmla="*/ 30 h 110"/>
                      <a:gd name="T80" fmla="*/ 128 w 166"/>
                      <a:gd name="T81" fmla="*/ 25 h 110"/>
                      <a:gd name="T82" fmla="*/ 124 w 166"/>
                      <a:gd name="T83" fmla="*/ 13 h 110"/>
                      <a:gd name="T84" fmla="*/ 105 w 166"/>
                      <a:gd name="T85" fmla="*/ 8 h 110"/>
                      <a:gd name="T86" fmla="*/ 97 w 166"/>
                      <a:gd name="T87" fmla="*/ 11 h 110"/>
                      <a:gd name="T88" fmla="*/ 93 w 166"/>
                      <a:gd name="T89" fmla="*/ 6 h 110"/>
                      <a:gd name="T90" fmla="*/ 93 w 166"/>
                      <a:gd name="T91" fmla="*/ 6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66" h="110">
                        <a:moveTo>
                          <a:pt x="93" y="6"/>
                        </a:moveTo>
                        <a:lnTo>
                          <a:pt x="74" y="0"/>
                        </a:lnTo>
                        <a:lnTo>
                          <a:pt x="57" y="9"/>
                        </a:lnTo>
                        <a:lnTo>
                          <a:pt x="48" y="12"/>
                        </a:lnTo>
                        <a:lnTo>
                          <a:pt x="50" y="22"/>
                        </a:lnTo>
                        <a:lnTo>
                          <a:pt x="37" y="29"/>
                        </a:lnTo>
                        <a:lnTo>
                          <a:pt x="35" y="42"/>
                        </a:lnTo>
                        <a:lnTo>
                          <a:pt x="18" y="51"/>
                        </a:lnTo>
                        <a:lnTo>
                          <a:pt x="1" y="51"/>
                        </a:lnTo>
                        <a:lnTo>
                          <a:pt x="3" y="60"/>
                        </a:lnTo>
                        <a:lnTo>
                          <a:pt x="9" y="69"/>
                        </a:lnTo>
                        <a:lnTo>
                          <a:pt x="10" y="78"/>
                        </a:lnTo>
                        <a:lnTo>
                          <a:pt x="0" y="82"/>
                        </a:lnTo>
                        <a:lnTo>
                          <a:pt x="7" y="94"/>
                        </a:lnTo>
                        <a:lnTo>
                          <a:pt x="9" y="103"/>
                        </a:lnTo>
                        <a:lnTo>
                          <a:pt x="18" y="102"/>
                        </a:lnTo>
                        <a:lnTo>
                          <a:pt x="26" y="96"/>
                        </a:lnTo>
                        <a:lnTo>
                          <a:pt x="40" y="96"/>
                        </a:lnTo>
                        <a:lnTo>
                          <a:pt x="59" y="97"/>
                        </a:lnTo>
                        <a:lnTo>
                          <a:pt x="79" y="103"/>
                        </a:lnTo>
                        <a:lnTo>
                          <a:pt x="94" y="103"/>
                        </a:lnTo>
                        <a:lnTo>
                          <a:pt x="102" y="107"/>
                        </a:lnTo>
                        <a:lnTo>
                          <a:pt x="107" y="103"/>
                        </a:lnTo>
                        <a:lnTo>
                          <a:pt x="113" y="109"/>
                        </a:lnTo>
                        <a:lnTo>
                          <a:pt x="129" y="107"/>
                        </a:lnTo>
                        <a:lnTo>
                          <a:pt x="136" y="110"/>
                        </a:lnTo>
                        <a:lnTo>
                          <a:pt x="135" y="97"/>
                        </a:lnTo>
                        <a:lnTo>
                          <a:pt x="140" y="93"/>
                        </a:lnTo>
                        <a:lnTo>
                          <a:pt x="156" y="92"/>
                        </a:lnTo>
                        <a:lnTo>
                          <a:pt x="156" y="92"/>
                        </a:lnTo>
                        <a:lnTo>
                          <a:pt x="148" y="77"/>
                        </a:lnTo>
                        <a:lnTo>
                          <a:pt x="143" y="69"/>
                        </a:lnTo>
                        <a:lnTo>
                          <a:pt x="146" y="68"/>
                        </a:lnTo>
                        <a:lnTo>
                          <a:pt x="160" y="68"/>
                        </a:lnTo>
                        <a:lnTo>
                          <a:pt x="166" y="63"/>
                        </a:lnTo>
                        <a:lnTo>
                          <a:pt x="160" y="57"/>
                        </a:lnTo>
                        <a:lnTo>
                          <a:pt x="147" y="53"/>
                        </a:lnTo>
                        <a:lnTo>
                          <a:pt x="148" y="49"/>
                        </a:lnTo>
                        <a:lnTo>
                          <a:pt x="139" y="45"/>
                        </a:lnTo>
                        <a:lnTo>
                          <a:pt x="125" y="30"/>
                        </a:lnTo>
                        <a:lnTo>
                          <a:pt x="128" y="25"/>
                        </a:lnTo>
                        <a:lnTo>
                          <a:pt x="124" y="13"/>
                        </a:lnTo>
                        <a:lnTo>
                          <a:pt x="105" y="8"/>
                        </a:lnTo>
                        <a:lnTo>
                          <a:pt x="97" y="11"/>
                        </a:lnTo>
                        <a:lnTo>
                          <a:pt x="93" y="6"/>
                        </a:lnTo>
                        <a:lnTo>
                          <a:pt x="93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0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418D671-645D-26A5-F5AE-35DA51774E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78550" y="2684463"/>
                    <a:ext cx="131762" cy="74613"/>
                  </a:xfrm>
                  <a:custGeom>
                    <a:avLst/>
                    <a:gdLst>
                      <a:gd name="T0" fmla="*/ 66 w 83"/>
                      <a:gd name="T1" fmla="*/ 6 h 47"/>
                      <a:gd name="T2" fmla="*/ 46 w 83"/>
                      <a:gd name="T3" fmla="*/ 0 h 47"/>
                      <a:gd name="T4" fmla="*/ 42 w 83"/>
                      <a:gd name="T5" fmla="*/ 4 h 47"/>
                      <a:gd name="T6" fmla="*/ 27 w 83"/>
                      <a:gd name="T7" fmla="*/ 4 h 47"/>
                      <a:gd name="T8" fmla="*/ 22 w 83"/>
                      <a:gd name="T9" fmla="*/ 8 h 47"/>
                      <a:gd name="T10" fmla="*/ 13 w 83"/>
                      <a:gd name="T11" fmla="*/ 6 h 47"/>
                      <a:gd name="T12" fmla="*/ 14 w 83"/>
                      <a:gd name="T13" fmla="*/ 12 h 47"/>
                      <a:gd name="T14" fmla="*/ 0 w 83"/>
                      <a:gd name="T15" fmla="*/ 25 h 47"/>
                      <a:gd name="T16" fmla="*/ 0 w 83"/>
                      <a:gd name="T17" fmla="*/ 36 h 47"/>
                      <a:gd name="T18" fmla="*/ 10 w 83"/>
                      <a:gd name="T19" fmla="*/ 32 h 47"/>
                      <a:gd name="T20" fmla="*/ 16 w 83"/>
                      <a:gd name="T21" fmla="*/ 43 h 47"/>
                      <a:gd name="T22" fmla="*/ 25 w 83"/>
                      <a:gd name="T23" fmla="*/ 47 h 47"/>
                      <a:gd name="T24" fmla="*/ 33 w 83"/>
                      <a:gd name="T25" fmla="*/ 46 h 47"/>
                      <a:gd name="T26" fmla="*/ 43 w 83"/>
                      <a:gd name="T27" fmla="*/ 38 h 47"/>
                      <a:gd name="T28" fmla="*/ 47 w 83"/>
                      <a:gd name="T29" fmla="*/ 42 h 47"/>
                      <a:gd name="T30" fmla="*/ 56 w 83"/>
                      <a:gd name="T31" fmla="*/ 42 h 47"/>
                      <a:gd name="T32" fmla="*/ 59 w 83"/>
                      <a:gd name="T33" fmla="*/ 32 h 47"/>
                      <a:gd name="T34" fmla="*/ 73 w 83"/>
                      <a:gd name="T35" fmla="*/ 35 h 47"/>
                      <a:gd name="T36" fmla="*/ 82 w 83"/>
                      <a:gd name="T37" fmla="*/ 31 h 47"/>
                      <a:gd name="T38" fmla="*/ 83 w 83"/>
                      <a:gd name="T39" fmla="*/ 21 h 47"/>
                      <a:gd name="T40" fmla="*/ 72 w 83"/>
                      <a:gd name="T41" fmla="*/ 21 h 47"/>
                      <a:gd name="T42" fmla="*/ 64 w 83"/>
                      <a:gd name="T43" fmla="*/ 17 h 47"/>
                      <a:gd name="T44" fmla="*/ 67 w 83"/>
                      <a:gd name="T45" fmla="*/ 11 h 47"/>
                      <a:gd name="T46" fmla="*/ 66 w 83"/>
                      <a:gd name="T47" fmla="*/ 6 h 47"/>
                      <a:gd name="T48" fmla="*/ 66 w 83"/>
                      <a:gd name="T49" fmla="*/ 6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83" h="47">
                        <a:moveTo>
                          <a:pt x="66" y="6"/>
                        </a:moveTo>
                        <a:lnTo>
                          <a:pt x="46" y="0"/>
                        </a:lnTo>
                        <a:lnTo>
                          <a:pt x="42" y="4"/>
                        </a:lnTo>
                        <a:lnTo>
                          <a:pt x="27" y="4"/>
                        </a:lnTo>
                        <a:lnTo>
                          <a:pt x="22" y="8"/>
                        </a:lnTo>
                        <a:lnTo>
                          <a:pt x="13" y="6"/>
                        </a:lnTo>
                        <a:lnTo>
                          <a:pt x="14" y="12"/>
                        </a:lnTo>
                        <a:lnTo>
                          <a:pt x="0" y="25"/>
                        </a:lnTo>
                        <a:lnTo>
                          <a:pt x="0" y="36"/>
                        </a:lnTo>
                        <a:lnTo>
                          <a:pt x="10" y="32"/>
                        </a:lnTo>
                        <a:lnTo>
                          <a:pt x="16" y="43"/>
                        </a:lnTo>
                        <a:lnTo>
                          <a:pt x="25" y="47"/>
                        </a:lnTo>
                        <a:lnTo>
                          <a:pt x="33" y="46"/>
                        </a:lnTo>
                        <a:lnTo>
                          <a:pt x="43" y="38"/>
                        </a:lnTo>
                        <a:lnTo>
                          <a:pt x="47" y="42"/>
                        </a:lnTo>
                        <a:lnTo>
                          <a:pt x="56" y="42"/>
                        </a:lnTo>
                        <a:lnTo>
                          <a:pt x="59" y="32"/>
                        </a:lnTo>
                        <a:lnTo>
                          <a:pt x="73" y="35"/>
                        </a:lnTo>
                        <a:lnTo>
                          <a:pt x="82" y="31"/>
                        </a:lnTo>
                        <a:lnTo>
                          <a:pt x="83" y="21"/>
                        </a:lnTo>
                        <a:lnTo>
                          <a:pt x="72" y="21"/>
                        </a:lnTo>
                        <a:lnTo>
                          <a:pt x="64" y="17"/>
                        </a:lnTo>
                        <a:lnTo>
                          <a:pt x="67" y="11"/>
                        </a:lnTo>
                        <a:lnTo>
                          <a:pt x="66" y="6"/>
                        </a:lnTo>
                        <a:lnTo>
                          <a:pt x="66" y="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1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464AA49-39A1-6E67-A7CA-AFEC2E8D0E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4762" y="2563813"/>
                    <a:ext cx="193675" cy="93663"/>
                  </a:xfrm>
                  <a:custGeom>
                    <a:avLst/>
                    <a:gdLst>
                      <a:gd name="T0" fmla="*/ 49 w 122"/>
                      <a:gd name="T1" fmla="*/ 0 h 59"/>
                      <a:gd name="T2" fmla="*/ 41 w 122"/>
                      <a:gd name="T3" fmla="*/ 2 h 59"/>
                      <a:gd name="T4" fmla="*/ 36 w 122"/>
                      <a:gd name="T5" fmla="*/ 0 h 59"/>
                      <a:gd name="T6" fmla="*/ 31 w 122"/>
                      <a:gd name="T7" fmla="*/ 4 h 59"/>
                      <a:gd name="T8" fmla="*/ 19 w 122"/>
                      <a:gd name="T9" fmla="*/ 9 h 59"/>
                      <a:gd name="T10" fmla="*/ 13 w 122"/>
                      <a:gd name="T11" fmla="*/ 14 h 59"/>
                      <a:gd name="T12" fmla="*/ 0 w 122"/>
                      <a:gd name="T13" fmla="*/ 19 h 59"/>
                      <a:gd name="T14" fmla="*/ 3 w 122"/>
                      <a:gd name="T15" fmla="*/ 26 h 59"/>
                      <a:gd name="T16" fmla="*/ 6 w 122"/>
                      <a:gd name="T17" fmla="*/ 36 h 59"/>
                      <a:gd name="T18" fmla="*/ 16 w 122"/>
                      <a:gd name="T19" fmla="*/ 41 h 59"/>
                      <a:gd name="T20" fmla="*/ 27 w 122"/>
                      <a:gd name="T21" fmla="*/ 52 h 59"/>
                      <a:gd name="T22" fmla="*/ 41 w 122"/>
                      <a:gd name="T23" fmla="*/ 59 h 59"/>
                      <a:gd name="T24" fmla="*/ 51 w 122"/>
                      <a:gd name="T25" fmla="*/ 50 h 59"/>
                      <a:gd name="T26" fmla="*/ 57 w 122"/>
                      <a:gd name="T27" fmla="*/ 48 h 59"/>
                      <a:gd name="T28" fmla="*/ 72 w 122"/>
                      <a:gd name="T29" fmla="*/ 54 h 59"/>
                      <a:gd name="T30" fmla="*/ 81 w 122"/>
                      <a:gd name="T31" fmla="*/ 53 h 59"/>
                      <a:gd name="T32" fmla="*/ 89 w 122"/>
                      <a:gd name="T33" fmla="*/ 58 h 59"/>
                      <a:gd name="T34" fmla="*/ 91 w 122"/>
                      <a:gd name="T35" fmla="*/ 52 h 59"/>
                      <a:gd name="T36" fmla="*/ 100 w 122"/>
                      <a:gd name="T37" fmla="*/ 53 h 59"/>
                      <a:gd name="T38" fmla="*/ 105 w 122"/>
                      <a:gd name="T39" fmla="*/ 51 h 59"/>
                      <a:gd name="T40" fmla="*/ 106 w 122"/>
                      <a:gd name="T41" fmla="*/ 49 h 59"/>
                      <a:gd name="T42" fmla="*/ 109 w 122"/>
                      <a:gd name="T43" fmla="*/ 48 h 59"/>
                      <a:gd name="T44" fmla="*/ 110 w 122"/>
                      <a:gd name="T45" fmla="*/ 42 h 59"/>
                      <a:gd name="T46" fmla="*/ 114 w 122"/>
                      <a:gd name="T47" fmla="*/ 41 h 59"/>
                      <a:gd name="T48" fmla="*/ 116 w 122"/>
                      <a:gd name="T49" fmla="*/ 38 h 59"/>
                      <a:gd name="T50" fmla="*/ 122 w 122"/>
                      <a:gd name="T51" fmla="*/ 38 h 59"/>
                      <a:gd name="T52" fmla="*/ 113 w 122"/>
                      <a:gd name="T53" fmla="*/ 25 h 59"/>
                      <a:gd name="T54" fmla="*/ 99 w 122"/>
                      <a:gd name="T55" fmla="*/ 24 h 59"/>
                      <a:gd name="T56" fmla="*/ 96 w 122"/>
                      <a:gd name="T57" fmla="*/ 17 h 59"/>
                      <a:gd name="T58" fmla="*/ 84 w 122"/>
                      <a:gd name="T59" fmla="*/ 15 h 59"/>
                      <a:gd name="T60" fmla="*/ 81 w 122"/>
                      <a:gd name="T61" fmla="*/ 21 h 59"/>
                      <a:gd name="T62" fmla="*/ 72 w 122"/>
                      <a:gd name="T63" fmla="*/ 16 h 59"/>
                      <a:gd name="T64" fmla="*/ 72 w 122"/>
                      <a:gd name="T65" fmla="*/ 10 h 59"/>
                      <a:gd name="T66" fmla="*/ 58 w 122"/>
                      <a:gd name="T67" fmla="*/ 8 h 59"/>
                      <a:gd name="T68" fmla="*/ 49 w 122"/>
                      <a:gd name="T69" fmla="*/ 0 h 59"/>
                      <a:gd name="T70" fmla="*/ 49 w 122"/>
                      <a:gd name="T71" fmla="*/ 0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22" h="59">
                        <a:moveTo>
                          <a:pt x="49" y="0"/>
                        </a:moveTo>
                        <a:lnTo>
                          <a:pt x="41" y="2"/>
                        </a:lnTo>
                        <a:lnTo>
                          <a:pt x="36" y="0"/>
                        </a:lnTo>
                        <a:lnTo>
                          <a:pt x="31" y="4"/>
                        </a:lnTo>
                        <a:lnTo>
                          <a:pt x="19" y="9"/>
                        </a:lnTo>
                        <a:lnTo>
                          <a:pt x="13" y="14"/>
                        </a:lnTo>
                        <a:lnTo>
                          <a:pt x="0" y="19"/>
                        </a:lnTo>
                        <a:lnTo>
                          <a:pt x="3" y="26"/>
                        </a:lnTo>
                        <a:lnTo>
                          <a:pt x="6" y="36"/>
                        </a:lnTo>
                        <a:lnTo>
                          <a:pt x="16" y="41"/>
                        </a:lnTo>
                        <a:lnTo>
                          <a:pt x="27" y="52"/>
                        </a:lnTo>
                        <a:lnTo>
                          <a:pt x="41" y="59"/>
                        </a:lnTo>
                        <a:lnTo>
                          <a:pt x="51" y="50"/>
                        </a:lnTo>
                        <a:lnTo>
                          <a:pt x="57" y="48"/>
                        </a:lnTo>
                        <a:lnTo>
                          <a:pt x="72" y="54"/>
                        </a:lnTo>
                        <a:lnTo>
                          <a:pt x="81" y="53"/>
                        </a:lnTo>
                        <a:lnTo>
                          <a:pt x="89" y="58"/>
                        </a:lnTo>
                        <a:lnTo>
                          <a:pt x="91" y="52"/>
                        </a:lnTo>
                        <a:lnTo>
                          <a:pt x="100" y="53"/>
                        </a:lnTo>
                        <a:lnTo>
                          <a:pt x="105" y="51"/>
                        </a:lnTo>
                        <a:lnTo>
                          <a:pt x="106" y="49"/>
                        </a:lnTo>
                        <a:lnTo>
                          <a:pt x="109" y="48"/>
                        </a:lnTo>
                        <a:lnTo>
                          <a:pt x="110" y="42"/>
                        </a:lnTo>
                        <a:lnTo>
                          <a:pt x="114" y="41"/>
                        </a:lnTo>
                        <a:lnTo>
                          <a:pt x="116" y="38"/>
                        </a:lnTo>
                        <a:lnTo>
                          <a:pt x="122" y="38"/>
                        </a:lnTo>
                        <a:lnTo>
                          <a:pt x="113" y="25"/>
                        </a:lnTo>
                        <a:lnTo>
                          <a:pt x="99" y="24"/>
                        </a:lnTo>
                        <a:lnTo>
                          <a:pt x="96" y="17"/>
                        </a:lnTo>
                        <a:lnTo>
                          <a:pt x="84" y="15"/>
                        </a:lnTo>
                        <a:lnTo>
                          <a:pt x="81" y="21"/>
                        </a:lnTo>
                        <a:lnTo>
                          <a:pt x="72" y="16"/>
                        </a:lnTo>
                        <a:lnTo>
                          <a:pt x="72" y="10"/>
                        </a:lnTo>
                        <a:lnTo>
                          <a:pt x="58" y="8"/>
                        </a:lnTo>
                        <a:lnTo>
                          <a:pt x="49" y="0"/>
                        </a:lnTo>
                        <a:lnTo>
                          <a:pt x="49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2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B1FC51F-47F5-D96E-8F6B-F60908EA80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72200" y="2424113"/>
                    <a:ext cx="260350" cy="279400"/>
                  </a:xfrm>
                  <a:custGeom>
                    <a:avLst/>
                    <a:gdLst>
                      <a:gd name="T0" fmla="*/ 142 w 164"/>
                      <a:gd name="T1" fmla="*/ 27 h 176"/>
                      <a:gd name="T2" fmla="*/ 133 w 164"/>
                      <a:gd name="T3" fmla="*/ 21 h 176"/>
                      <a:gd name="T4" fmla="*/ 113 w 164"/>
                      <a:gd name="T5" fmla="*/ 12 h 176"/>
                      <a:gd name="T6" fmla="*/ 103 w 164"/>
                      <a:gd name="T7" fmla="*/ 18 h 176"/>
                      <a:gd name="T8" fmla="*/ 86 w 164"/>
                      <a:gd name="T9" fmla="*/ 22 h 176"/>
                      <a:gd name="T10" fmla="*/ 86 w 164"/>
                      <a:gd name="T11" fmla="*/ 14 h 176"/>
                      <a:gd name="T12" fmla="*/ 67 w 164"/>
                      <a:gd name="T13" fmla="*/ 9 h 176"/>
                      <a:gd name="T14" fmla="*/ 66 w 164"/>
                      <a:gd name="T15" fmla="*/ 0 h 176"/>
                      <a:gd name="T16" fmla="*/ 55 w 164"/>
                      <a:gd name="T17" fmla="*/ 4 h 176"/>
                      <a:gd name="T18" fmla="*/ 42 w 164"/>
                      <a:gd name="T19" fmla="*/ 0 h 176"/>
                      <a:gd name="T20" fmla="*/ 43 w 164"/>
                      <a:gd name="T21" fmla="*/ 13 h 176"/>
                      <a:gd name="T22" fmla="*/ 47 w 164"/>
                      <a:gd name="T23" fmla="*/ 22 h 176"/>
                      <a:gd name="T24" fmla="*/ 36 w 164"/>
                      <a:gd name="T25" fmla="*/ 33 h 176"/>
                      <a:gd name="T26" fmla="*/ 32 w 164"/>
                      <a:gd name="T27" fmla="*/ 28 h 176"/>
                      <a:gd name="T28" fmla="*/ 18 w 164"/>
                      <a:gd name="T29" fmla="*/ 29 h 176"/>
                      <a:gd name="T30" fmla="*/ 15 w 164"/>
                      <a:gd name="T31" fmla="*/ 34 h 176"/>
                      <a:gd name="T32" fmla="*/ 18 w 164"/>
                      <a:gd name="T33" fmla="*/ 42 h 176"/>
                      <a:gd name="T34" fmla="*/ 15 w 164"/>
                      <a:gd name="T35" fmla="*/ 62 h 176"/>
                      <a:gd name="T36" fmla="*/ 11 w 164"/>
                      <a:gd name="T37" fmla="*/ 71 h 176"/>
                      <a:gd name="T38" fmla="*/ 0 w 164"/>
                      <a:gd name="T39" fmla="*/ 71 h 176"/>
                      <a:gd name="T40" fmla="*/ 4 w 164"/>
                      <a:gd name="T41" fmla="*/ 95 h 176"/>
                      <a:gd name="T42" fmla="*/ 3 w 164"/>
                      <a:gd name="T43" fmla="*/ 111 h 176"/>
                      <a:gd name="T44" fmla="*/ 6 w 164"/>
                      <a:gd name="T45" fmla="*/ 116 h 176"/>
                      <a:gd name="T46" fmla="*/ 5 w 164"/>
                      <a:gd name="T47" fmla="*/ 126 h 176"/>
                      <a:gd name="T48" fmla="*/ 15 w 164"/>
                      <a:gd name="T49" fmla="*/ 132 h 176"/>
                      <a:gd name="T50" fmla="*/ 41 w 164"/>
                      <a:gd name="T51" fmla="*/ 137 h 176"/>
                      <a:gd name="T52" fmla="*/ 32 w 164"/>
                      <a:gd name="T53" fmla="*/ 152 h 176"/>
                      <a:gd name="T54" fmla="*/ 31 w 164"/>
                      <a:gd name="T55" fmla="*/ 168 h 176"/>
                      <a:gd name="T56" fmla="*/ 46 w 164"/>
                      <a:gd name="T57" fmla="*/ 168 h 176"/>
                      <a:gd name="T58" fmla="*/ 50 w 164"/>
                      <a:gd name="T59" fmla="*/ 164 h 176"/>
                      <a:gd name="T60" fmla="*/ 70 w 164"/>
                      <a:gd name="T61" fmla="*/ 170 h 176"/>
                      <a:gd name="T62" fmla="*/ 75 w 164"/>
                      <a:gd name="T63" fmla="*/ 169 h 176"/>
                      <a:gd name="T64" fmla="*/ 86 w 164"/>
                      <a:gd name="T65" fmla="*/ 176 h 176"/>
                      <a:gd name="T66" fmla="*/ 88 w 164"/>
                      <a:gd name="T67" fmla="*/ 170 h 176"/>
                      <a:gd name="T68" fmla="*/ 104 w 164"/>
                      <a:gd name="T69" fmla="*/ 171 h 176"/>
                      <a:gd name="T70" fmla="*/ 117 w 164"/>
                      <a:gd name="T71" fmla="*/ 167 h 176"/>
                      <a:gd name="T72" fmla="*/ 126 w 164"/>
                      <a:gd name="T73" fmla="*/ 168 h 176"/>
                      <a:gd name="T74" fmla="*/ 132 w 164"/>
                      <a:gd name="T75" fmla="*/ 172 h 176"/>
                      <a:gd name="T76" fmla="*/ 133 w 164"/>
                      <a:gd name="T77" fmla="*/ 168 h 176"/>
                      <a:gd name="T78" fmla="*/ 130 w 164"/>
                      <a:gd name="T79" fmla="*/ 154 h 176"/>
                      <a:gd name="T80" fmla="*/ 136 w 164"/>
                      <a:gd name="T81" fmla="*/ 150 h 176"/>
                      <a:gd name="T82" fmla="*/ 142 w 164"/>
                      <a:gd name="T83" fmla="*/ 140 h 176"/>
                      <a:gd name="T84" fmla="*/ 131 w 164"/>
                      <a:gd name="T85" fmla="*/ 129 h 176"/>
                      <a:gd name="T86" fmla="*/ 121 w 164"/>
                      <a:gd name="T87" fmla="*/ 124 h 176"/>
                      <a:gd name="T88" fmla="*/ 118 w 164"/>
                      <a:gd name="T89" fmla="*/ 114 h 176"/>
                      <a:gd name="T90" fmla="*/ 115 w 164"/>
                      <a:gd name="T91" fmla="*/ 107 h 176"/>
                      <a:gd name="T92" fmla="*/ 128 w 164"/>
                      <a:gd name="T93" fmla="*/ 102 h 176"/>
                      <a:gd name="T94" fmla="*/ 134 w 164"/>
                      <a:gd name="T95" fmla="*/ 97 h 176"/>
                      <a:gd name="T96" fmla="*/ 146 w 164"/>
                      <a:gd name="T97" fmla="*/ 92 h 176"/>
                      <a:gd name="T98" fmla="*/ 151 w 164"/>
                      <a:gd name="T99" fmla="*/ 88 h 176"/>
                      <a:gd name="T100" fmla="*/ 156 w 164"/>
                      <a:gd name="T101" fmla="*/ 90 h 176"/>
                      <a:gd name="T102" fmla="*/ 164 w 164"/>
                      <a:gd name="T103" fmla="*/ 88 h 176"/>
                      <a:gd name="T104" fmla="*/ 155 w 164"/>
                      <a:gd name="T105" fmla="*/ 73 h 176"/>
                      <a:gd name="T106" fmla="*/ 156 w 164"/>
                      <a:gd name="T107" fmla="*/ 66 h 176"/>
                      <a:gd name="T108" fmla="*/ 150 w 164"/>
                      <a:gd name="T109" fmla="*/ 54 h 176"/>
                      <a:gd name="T110" fmla="*/ 143 w 164"/>
                      <a:gd name="T111" fmla="*/ 45 h 176"/>
                      <a:gd name="T112" fmla="*/ 147 w 164"/>
                      <a:gd name="T113" fmla="*/ 40 h 176"/>
                      <a:gd name="T114" fmla="*/ 142 w 164"/>
                      <a:gd name="T115" fmla="*/ 27 h 176"/>
                      <a:gd name="T116" fmla="*/ 142 w 164"/>
                      <a:gd name="T117" fmla="*/ 27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64" h="176">
                        <a:moveTo>
                          <a:pt x="142" y="27"/>
                        </a:moveTo>
                        <a:lnTo>
                          <a:pt x="133" y="21"/>
                        </a:lnTo>
                        <a:lnTo>
                          <a:pt x="113" y="12"/>
                        </a:lnTo>
                        <a:lnTo>
                          <a:pt x="103" y="18"/>
                        </a:lnTo>
                        <a:lnTo>
                          <a:pt x="86" y="22"/>
                        </a:lnTo>
                        <a:lnTo>
                          <a:pt x="86" y="14"/>
                        </a:lnTo>
                        <a:lnTo>
                          <a:pt x="67" y="9"/>
                        </a:lnTo>
                        <a:lnTo>
                          <a:pt x="66" y="0"/>
                        </a:lnTo>
                        <a:lnTo>
                          <a:pt x="55" y="4"/>
                        </a:lnTo>
                        <a:lnTo>
                          <a:pt x="42" y="0"/>
                        </a:lnTo>
                        <a:lnTo>
                          <a:pt x="43" y="13"/>
                        </a:lnTo>
                        <a:lnTo>
                          <a:pt x="47" y="22"/>
                        </a:lnTo>
                        <a:lnTo>
                          <a:pt x="36" y="33"/>
                        </a:lnTo>
                        <a:lnTo>
                          <a:pt x="32" y="28"/>
                        </a:lnTo>
                        <a:lnTo>
                          <a:pt x="18" y="29"/>
                        </a:lnTo>
                        <a:lnTo>
                          <a:pt x="15" y="34"/>
                        </a:lnTo>
                        <a:lnTo>
                          <a:pt x="18" y="42"/>
                        </a:lnTo>
                        <a:lnTo>
                          <a:pt x="15" y="62"/>
                        </a:lnTo>
                        <a:lnTo>
                          <a:pt x="11" y="71"/>
                        </a:lnTo>
                        <a:lnTo>
                          <a:pt x="0" y="71"/>
                        </a:lnTo>
                        <a:lnTo>
                          <a:pt x="4" y="95"/>
                        </a:lnTo>
                        <a:lnTo>
                          <a:pt x="3" y="111"/>
                        </a:lnTo>
                        <a:lnTo>
                          <a:pt x="6" y="116"/>
                        </a:lnTo>
                        <a:lnTo>
                          <a:pt x="5" y="126"/>
                        </a:lnTo>
                        <a:lnTo>
                          <a:pt x="15" y="132"/>
                        </a:lnTo>
                        <a:lnTo>
                          <a:pt x="41" y="137"/>
                        </a:lnTo>
                        <a:lnTo>
                          <a:pt x="32" y="152"/>
                        </a:lnTo>
                        <a:lnTo>
                          <a:pt x="31" y="168"/>
                        </a:lnTo>
                        <a:lnTo>
                          <a:pt x="46" y="168"/>
                        </a:lnTo>
                        <a:lnTo>
                          <a:pt x="50" y="164"/>
                        </a:lnTo>
                        <a:lnTo>
                          <a:pt x="70" y="170"/>
                        </a:lnTo>
                        <a:lnTo>
                          <a:pt x="75" y="169"/>
                        </a:lnTo>
                        <a:lnTo>
                          <a:pt x="86" y="176"/>
                        </a:lnTo>
                        <a:lnTo>
                          <a:pt x="88" y="170"/>
                        </a:lnTo>
                        <a:lnTo>
                          <a:pt x="104" y="171"/>
                        </a:lnTo>
                        <a:lnTo>
                          <a:pt x="117" y="167"/>
                        </a:lnTo>
                        <a:lnTo>
                          <a:pt x="126" y="168"/>
                        </a:lnTo>
                        <a:lnTo>
                          <a:pt x="132" y="172"/>
                        </a:lnTo>
                        <a:lnTo>
                          <a:pt x="133" y="168"/>
                        </a:lnTo>
                        <a:lnTo>
                          <a:pt x="130" y="154"/>
                        </a:lnTo>
                        <a:lnTo>
                          <a:pt x="136" y="150"/>
                        </a:lnTo>
                        <a:lnTo>
                          <a:pt x="142" y="140"/>
                        </a:lnTo>
                        <a:lnTo>
                          <a:pt x="131" y="129"/>
                        </a:lnTo>
                        <a:lnTo>
                          <a:pt x="121" y="124"/>
                        </a:lnTo>
                        <a:lnTo>
                          <a:pt x="118" y="114"/>
                        </a:lnTo>
                        <a:lnTo>
                          <a:pt x="115" y="107"/>
                        </a:lnTo>
                        <a:lnTo>
                          <a:pt x="128" y="102"/>
                        </a:lnTo>
                        <a:lnTo>
                          <a:pt x="134" y="97"/>
                        </a:lnTo>
                        <a:lnTo>
                          <a:pt x="146" y="92"/>
                        </a:lnTo>
                        <a:lnTo>
                          <a:pt x="151" y="88"/>
                        </a:lnTo>
                        <a:lnTo>
                          <a:pt x="156" y="90"/>
                        </a:lnTo>
                        <a:lnTo>
                          <a:pt x="164" y="88"/>
                        </a:lnTo>
                        <a:lnTo>
                          <a:pt x="155" y="73"/>
                        </a:lnTo>
                        <a:lnTo>
                          <a:pt x="156" y="66"/>
                        </a:lnTo>
                        <a:lnTo>
                          <a:pt x="150" y="54"/>
                        </a:lnTo>
                        <a:lnTo>
                          <a:pt x="143" y="45"/>
                        </a:lnTo>
                        <a:lnTo>
                          <a:pt x="147" y="40"/>
                        </a:lnTo>
                        <a:lnTo>
                          <a:pt x="142" y="27"/>
                        </a:lnTo>
                        <a:lnTo>
                          <a:pt x="142" y="2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3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B26D388-B349-1276-A186-E5D1D5FD259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23000" y="2327276"/>
                    <a:ext cx="130175" cy="103188"/>
                  </a:xfrm>
                  <a:custGeom>
                    <a:avLst/>
                    <a:gdLst>
                      <a:gd name="T0" fmla="*/ 82 w 82"/>
                      <a:gd name="T1" fmla="*/ 47 h 65"/>
                      <a:gd name="T2" fmla="*/ 75 w 82"/>
                      <a:gd name="T3" fmla="*/ 36 h 65"/>
                      <a:gd name="T4" fmla="*/ 50 w 82"/>
                      <a:gd name="T5" fmla="*/ 44 h 65"/>
                      <a:gd name="T6" fmla="*/ 54 w 82"/>
                      <a:gd name="T7" fmla="*/ 53 h 65"/>
                      <a:gd name="T8" fmla="*/ 72 w 82"/>
                      <a:gd name="T9" fmla="*/ 65 h 65"/>
                      <a:gd name="T10" fmla="*/ 82 w 82"/>
                      <a:gd name="T11" fmla="*/ 47 h 65"/>
                      <a:gd name="T12" fmla="*/ 82 w 82"/>
                      <a:gd name="T13" fmla="*/ 47 h 65"/>
                      <a:gd name="T14" fmla="*/ 49 w 82"/>
                      <a:gd name="T15" fmla="*/ 28 h 65"/>
                      <a:gd name="T16" fmla="*/ 40 w 82"/>
                      <a:gd name="T17" fmla="*/ 25 h 65"/>
                      <a:gd name="T18" fmla="*/ 37 w 82"/>
                      <a:gd name="T19" fmla="*/ 18 h 65"/>
                      <a:gd name="T20" fmla="*/ 42 w 82"/>
                      <a:gd name="T21" fmla="*/ 11 h 65"/>
                      <a:gd name="T22" fmla="*/ 42 w 82"/>
                      <a:gd name="T23" fmla="*/ 0 h 65"/>
                      <a:gd name="T24" fmla="*/ 28 w 82"/>
                      <a:gd name="T25" fmla="*/ 6 h 65"/>
                      <a:gd name="T26" fmla="*/ 22 w 82"/>
                      <a:gd name="T27" fmla="*/ 13 h 65"/>
                      <a:gd name="T28" fmla="*/ 7 w 82"/>
                      <a:gd name="T29" fmla="*/ 14 h 65"/>
                      <a:gd name="T30" fmla="*/ 3 w 82"/>
                      <a:gd name="T31" fmla="*/ 20 h 65"/>
                      <a:gd name="T32" fmla="*/ 0 w 82"/>
                      <a:gd name="T33" fmla="*/ 26 h 65"/>
                      <a:gd name="T34" fmla="*/ 1 w 82"/>
                      <a:gd name="T35" fmla="*/ 49 h 65"/>
                      <a:gd name="T36" fmla="*/ 10 w 82"/>
                      <a:gd name="T37" fmla="*/ 61 h 65"/>
                      <a:gd name="T38" fmla="*/ 23 w 82"/>
                      <a:gd name="T39" fmla="*/ 65 h 65"/>
                      <a:gd name="T40" fmla="*/ 34 w 82"/>
                      <a:gd name="T41" fmla="*/ 61 h 65"/>
                      <a:gd name="T42" fmla="*/ 28 w 82"/>
                      <a:gd name="T43" fmla="*/ 50 h 65"/>
                      <a:gd name="T44" fmla="*/ 41 w 82"/>
                      <a:gd name="T45" fmla="*/ 34 h 65"/>
                      <a:gd name="T46" fmla="*/ 45 w 82"/>
                      <a:gd name="T47" fmla="*/ 37 h 65"/>
                      <a:gd name="T48" fmla="*/ 49 w 82"/>
                      <a:gd name="T49" fmla="*/ 28 h 65"/>
                      <a:gd name="T50" fmla="*/ 49 w 82"/>
                      <a:gd name="T51" fmla="*/ 28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2" h="65">
                        <a:moveTo>
                          <a:pt x="82" y="47"/>
                        </a:moveTo>
                        <a:lnTo>
                          <a:pt x="75" y="36"/>
                        </a:lnTo>
                        <a:lnTo>
                          <a:pt x="50" y="44"/>
                        </a:lnTo>
                        <a:lnTo>
                          <a:pt x="54" y="53"/>
                        </a:lnTo>
                        <a:lnTo>
                          <a:pt x="72" y="65"/>
                        </a:lnTo>
                        <a:lnTo>
                          <a:pt x="82" y="47"/>
                        </a:lnTo>
                        <a:lnTo>
                          <a:pt x="82" y="47"/>
                        </a:lnTo>
                        <a:close/>
                        <a:moveTo>
                          <a:pt x="49" y="28"/>
                        </a:moveTo>
                        <a:lnTo>
                          <a:pt x="40" y="25"/>
                        </a:lnTo>
                        <a:lnTo>
                          <a:pt x="37" y="18"/>
                        </a:lnTo>
                        <a:lnTo>
                          <a:pt x="42" y="11"/>
                        </a:lnTo>
                        <a:lnTo>
                          <a:pt x="42" y="0"/>
                        </a:lnTo>
                        <a:lnTo>
                          <a:pt x="28" y="6"/>
                        </a:lnTo>
                        <a:lnTo>
                          <a:pt x="22" y="13"/>
                        </a:lnTo>
                        <a:lnTo>
                          <a:pt x="7" y="14"/>
                        </a:lnTo>
                        <a:lnTo>
                          <a:pt x="3" y="20"/>
                        </a:lnTo>
                        <a:lnTo>
                          <a:pt x="0" y="26"/>
                        </a:lnTo>
                        <a:lnTo>
                          <a:pt x="1" y="49"/>
                        </a:lnTo>
                        <a:lnTo>
                          <a:pt x="10" y="61"/>
                        </a:lnTo>
                        <a:lnTo>
                          <a:pt x="23" y="65"/>
                        </a:lnTo>
                        <a:lnTo>
                          <a:pt x="34" y="61"/>
                        </a:lnTo>
                        <a:lnTo>
                          <a:pt x="28" y="50"/>
                        </a:lnTo>
                        <a:lnTo>
                          <a:pt x="41" y="34"/>
                        </a:lnTo>
                        <a:lnTo>
                          <a:pt x="45" y="37"/>
                        </a:lnTo>
                        <a:lnTo>
                          <a:pt x="49" y="28"/>
                        </a:lnTo>
                        <a:lnTo>
                          <a:pt x="49" y="2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4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5673483-8F07-CE7C-20E2-B36FFFD58F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2262188"/>
                    <a:ext cx="128587" cy="73025"/>
                  </a:xfrm>
                  <a:custGeom>
                    <a:avLst/>
                    <a:gdLst>
                      <a:gd name="T0" fmla="*/ 42 w 81"/>
                      <a:gd name="T1" fmla="*/ 0 h 46"/>
                      <a:gd name="T2" fmla="*/ 21 w 81"/>
                      <a:gd name="T3" fmla="*/ 3 h 46"/>
                      <a:gd name="T4" fmla="*/ 0 w 81"/>
                      <a:gd name="T5" fmla="*/ 9 h 46"/>
                      <a:gd name="T6" fmla="*/ 4 w 81"/>
                      <a:gd name="T7" fmla="*/ 22 h 46"/>
                      <a:gd name="T8" fmla="*/ 16 w 81"/>
                      <a:gd name="T9" fmla="*/ 30 h 46"/>
                      <a:gd name="T10" fmla="*/ 22 w 81"/>
                      <a:gd name="T11" fmla="*/ 27 h 46"/>
                      <a:gd name="T12" fmla="*/ 22 w 81"/>
                      <a:gd name="T13" fmla="*/ 40 h 46"/>
                      <a:gd name="T14" fmla="*/ 36 w 81"/>
                      <a:gd name="T15" fmla="*/ 36 h 46"/>
                      <a:gd name="T16" fmla="*/ 44 w 81"/>
                      <a:gd name="T17" fmla="*/ 39 h 46"/>
                      <a:gd name="T18" fmla="*/ 60 w 81"/>
                      <a:gd name="T19" fmla="*/ 46 h 46"/>
                      <a:gd name="T20" fmla="*/ 74 w 81"/>
                      <a:gd name="T21" fmla="*/ 46 h 46"/>
                      <a:gd name="T22" fmla="*/ 81 w 81"/>
                      <a:gd name="T23" fmla="*/ 40 h 46"/>
                      <a:gd name="T24" fmla="*/ 71 w 81"/>
                      <a:gd name="T25" fmla="*/ 19 h 46"/>
                      <a:gd name="T26" fmla="*/ 81 w 81"/>
                      <a:gd name="T27" fmla="*/ 6 h 46"/>
                      <a:gd name="T28" fmla="*/ 78 w 81"/>
                      <a:gd name="T29" fmla="*/ 3 h 46"/>
                      <a:gd name="T30" fmla="*/ 78 w 81"/>
                      <a:gd name="T31" fmla="*/ 3 h 46"/>
                      <a:gd name="T32" fmla="*/ 60 w 81"/>
                      <a:gd name="T33" fmla="*/ 3 h 46"/>
                      <a:gd name="T34" fmla="*/ 42 w 81"/>
                      <a:gd name="T35" fmla="*/ 0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81" h="46">
                        <a:moveTo>
                          <a:pt x="42" y="0"/>
                        </a:moveTo>
                        <a:lnTo>
                          <a:pt x="21" y="3"/>
                        </a:lnTo>
                        <a:lnTo>
                          <a:pt x="0" y="9"/>
                        </a:lnTo>
                        <a:lnTo>
                          <a:pt x="4" y="22"/>
                        </a:lnTo>
                        <a:lnTo>
                          <a:pt x="16" y="30"/>
                        </a:lnTo>
                        <a:lnTo>
                          <a:pt x="22" y="27"/>
                        </a:lnTo>
                        <a:lnTo>
                          <a:pt x="22" y="40"/>
                        </a:lnTo>
                        <a:lnTo>
                          <a:pt x="36" y="36"/>
                        </a:lnTo>
                        <a:lnTo>
                          <a:pt x="44" y="39"/>
                        </a:lnTo>
                        <a:lnTo>
                          <a:pt x="60" y="46"/>
                        </a:lnTo>
                        <a:lnTo>
                          <a:pt x="74" y="46"/>
                        </a:lnTo>
                        <a:lnTo>
                          <a:pt x="81" y="40"/>
                        </a:lnTo>
                        <a:lnTo>
                          <a:pt x="71" y="19"/>
                        </a:lnTo>
                        <a:lnTo>
                          <a:pt x="81" y="6"/>
                        </a:lnTo>
                        <a:lnTo>
                          <a:pt x="78" y="3"/>
                        </a:lnTo>
                        <a:lnTo>
                          <a:pt x="78" y="3"/>
                        </a:lnTo>
                        <a:lnTo>
                          <a:pt x="60" y="3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5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998AE7D-0F8B-986D-BD28-29A7213B42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00812" y="1911351"/>
                    <a:ext cx="315912" cy="341313"/>
                  </a:xfrm>
                  <a:custGeom>
                    <a:avLst/>
                    <a:gdLst>
                      <a:gd name="T0" fmla="*/ 121 w 199"/>
                      <a:gd name="T1" fmla="*/ 23 h 215"/>
                      <a:gd name="T2" fmla="*/ 124 w 199"/>
                      <a:gd name="T3" fmla="*/ 8 h 215"/>
                      <a:gd name="T4" fmla="*/ 103 w 199"/>
                      <a:gd name="T5" fmla="*/ 0 h 215"/>
                      <a:gd name="T6" fmla="*/ 81 w 199"/>
                      <a:gd name="T7" fmla="*/ 7 h 215"/>
                      <a:gd name="T8" fmla="*/ 77 w 199"/>
                      <a:gd name="T9" fmla="*/ 22 h 215"/>
                      <a:gd name="T10" fmla="*/ 65 w 199"/>
                      <a:gd name="T11" fmla="*/ 30 h 215"/>
                      <a:gd name="T12" fmla="*/ 47 w 199"/>
                      <a:gd name="T13" fmla="*/ 26 h 215"/>
                      <a:gd name="T14" fmla="*/ 27 w 199"/>
                      <a:gd name="T15" fmla="*/ 27 h 215"/>
                      <a:gd name="T16" fmla="*/ 8 w 199"/>
                      <a:gd name="T17" fmla="*/ 16 h 215"/>
                      <a:gd name="T18" fmla="*/ 0 w 199"/>
                      <a:gd name="T19" fmla="*/ 21 h 215"/>
                      <a:gd name="T20" fmla="*/ 22 w 199"/>
                      <a:gd name="T21" fmla="*/ 31 h 215"/>
                      <a:gd name="T22" fmla="*/ 49 w 199"/>
                      <a:gd name="T23" fmla="*/ 45 h 215"/>
                      <a:gd name="T24" fmla="*/ 55 w 199"/>
                      <a:gd name="T25" fmla="*/ 77 h 215"/>
                      <a:gd name="T26" fmla="*/ 63 w 199"/>
                      <a:gd name="T27" fmla="*/ 84 h 215"/>
                      <a:gd name="T28" fmla="*/ 86 w 199"/>
                      <a:gd name="T29" fmla="*/ 95 h 215"/>
                      <a:gd name="T30" fmla="*/ 90 w 199"/>
                      <a:gd name="T31" fmla="*/ 103 h 215"/>
                      <a:gd name="T32" fmla="*/ 80 w 199"/>
                      <a:gd name="T33" fmla="*/ 108 h 215"/>
                      <a:gd name="T34" fmla="*/ 48 w 199"/>
                      <a:gd name="T35" fmla="*/ 130 h 215"/>
                      <a:gd name="T36" fmla="*/ 36 w 199"/>
                      <a:gd name="T37" fmla="*/ 144 h 215"/>
                      <a:gd name="T38" fmla="*/ 30 w 199"/>
                      <a:gd name="T39" fmla="*/ 156 h 215"/>
                      <a:gd name="T40" fmla="*/ 40 w 199"/>
                      <a:gd name="T41" fmla="*/ 176 h 215"/>
                      <a:gd name="T42" fmla="*/ 40 w 199"/>
                      <a:gd name="T43" fmla="*/ 196 h 215"/>
                      <a:gd name="T44" fmla="*/ 58 w 199"/>
                      <a:gd name="T45" fmla="*/ 204 h 215"/>
                      <a:gd name="T46" fmla="*/ 69 w 199"/>
                      <a:gd name="T47" fmla="*/ 215 h 215"/>
                      <a:gd name="T48" fmla="*/ 95 w 199"/>
                      <a:gd name="T49" fmla="*/ 211 h 215"/>
                      <a:gd name="T50" fmla="*/ 123 w 199"/>
                      <a:gd name="T51" fmla="*/ 203 h 215"/>
                      <a:gd name="T52" fmla="*/ 153 w 199"/>
                      <a:gd name="T53" fmla="*/ 201 h 215"/>
                      <a:gd name="T54" fmla="*/ 153 w 199"/>
                      <a:gd name="T55" fmla="*/ 201 h 215"/>
                      <a:gd name="T56" fmla="*/ 183 w 199"/>
                      <a:gd name="T57" fmla="*/ 174 h 215"/>
                      <a:gd name="T58" fmla="*/ 195 w 199"/>
                      <a:gd name="T59" fmla="*/ 161 h 215"/>
                      <a:gd name="T60" fmla="*/ 199 w 199"/>
                      <a:gd name="T61" fmla="*/ 151 h 215"/>
                      <a:gd name="T62" fmla="*/ 172 w 199"/>
                      <a:gd name="T63" fmla="*/ 136 h 215"/>
                      <a:gd name="T64" fmla="*/ 175 w 199"/>
                      <a:gd name="T65" fmla="*/ 122 h 215"/>
                      <a:gd name="T66" fmla="*/ 157 w 199"/>
                      <a:gd name="T67" fmla="*/ 107 h 215"/>
                      <a:gd name="T68" fmla="*/ 163 w 199"/>
                      <a:gd name="T69" fmla="*/ 89 h 215"/>
                      <a:gd name="T70" fmla="*/ 139 w 199"/>
                      <a:gd name="T71" fmla="*/ 66 h 215"/>
                      <a:gd name="T72" fmla="*/ 149 w 199"/>
                      <a:gd name="T73" fmla="*/ 50 h 215"/>
                      <a:gd name="T74" fmla="*/ 122 w 199"/>
                      <a:gd name="T75" fmla="*/ 36 h 215"/>
                      <a:gd name="T76" fmla="*/ 121 w 199"/>
                      <a:gd name="T77" fmla="*/ 23 h 215"/>
                      <a:gd name="T78" fmla="*/ 121 w 199"/>
                      <a:gd name="T79" fmla="*/ 23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99" h="215">
                        <a:moveTo>
                          <a:pt x="121" y="23"/>
                        </a:moveTo>
                        <a:lnTo>
                          <a:pt x="124" y="8"/>
                        </a:lnTo>
                        <a:lnTo>
                          <a:pt x="103" y="0"/>
                        </a:lnTo>
                        <a:lnTo>
                          <a:pt x="81" y="7"/>
                        </a:lnTo>
                        <a:lnTo>
                          <a:pt x="77" y="22"/>
                        </a:lnTo>
                        <a:lnTo>
                          <a:pt x="65" y="30"/>
                        </a:lnTo>
                        <a:lnTo>
                          <a:pt x="47" y="26"/>
                        </a:lnTo>
                        <a:lnTo>
                          <a:pt x="27" y="27"/>
                        </a:lnTo>
                        <a:lnTo>
                          <a:pt x="8" y="16"/>
                        </a:lnTo>
                        <a:lnTo>
                          <a:pt x="0" y="21"/>
                        </a:lnTo>
                        <a:lnTo>
                          <a:pt x="22" y="31"/>
                        </a:lnTo>
                        <a:lnTo>
                          <a:pt x="49" y="45"/>
                        </a:lnTo>
                        <a:lnTo>
                          <a:pt x="55" y="77"/>
                        </a:lnTo>
                        <a:lnTo>
                          <a:pt x="63" y="84"/>
                        </a:lnTo>
                        <a:lnTo>
                          <a:pt x="86" y="95"/>
                        </a:lnTo>
                        <a:lnTo>
                          <a:pt x="90" y="103"/>
                        </a:lnTo>
                        <a:lnTo>
                          <a:pt x="80" y="108"/>
                        </a:lnTo>
                        <a:lnTo>
                          <a:pt x="48" y="130"/>
                        </a:lnTo>
                        <a:lnTo>
                          <a:pt x="36" y="144"/>
                        </a:lnTo>
                        <a:lnTo>
                          <a:pt x="30" y="156"/>
                        </a:lnTo>
                        <a:lnTo>
                          <a:pt x="40" y="176"/>
                        </a:lnTo>
                        <a:lnTo>
                          <a:pt x="40" y="196"/>
                        </a:lnTo>
                        <a:lnTo>
                          <a:pt x="58" y="204"/>
                        </a:lnTo>
                        <a:lnTo>
                          <a:pt x="69" y="215"/>
                        </a:lnTo>
                        <a:lnTo>
                          <a:pt x="95" y="211"/>
                        </a:lnTo>
                        <a:lnTo>
                          <a:pt x="123" y="203"/>
                        </a:lnTo>
                        <a:lnTo>
                          <a:pt x="153" y="201"/>
                        </a:lnTo>
                        <a:lnTo>
                          <a:pt x="153" y="201"/>
                        </a:lnTo>
                        <a:lnTo>
                          <a:pt x="183" y="174"/>
                        </a:lnTo>
                        <a:lnTo>
                          <a:pt x="195" y="161"/>
                        </a:lnTo>
                        <a:lnTo>
                          <a:pt x="199" y="151"/>
                        </a:lnTo>
                        <a:lnTo>
                          <a:pt x="172" y="136"/>
                        </a:lnTo>
                        <a:lnTo>
                          <a:pt x="175" y="122"/>
                        </a:lnTo>
                        <a:lnTo>
                          <a:pt x="157" y="107"/>
                        </a:lnTo>
                        <a:lnTo>
                          <a:pt x="163" y="89"/>
                        </a:lnTo>
                        <a:lnTo>
                          <a:pt x="139" y="66"/>
                        </a:lnTo>
                        <a:lnTo>
                          <a:pt x="149" y="50"/>
                        </a:lnTo>
                        <a:lnTo>
                          <a:pt x="122" y="36"/>
                        </a:lnTo>
                        <a:lnTo>
                          <a:pt x="121" y="23"/>
                        </a:lnTo>
                        <a:lnTo>
                          <a:pt x="121" y="2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6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59B6BB78-FDCB-F432-5A0C-CE33ADC3EEA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89612" y="2295526"/>
                    <a:ext cx="258762" cy="309563"/>
                  </a:xfrm>
                  <a:custGeom>
                    <a:avLst/>
                    <a:gdLst>
                      <a:gd name="T0" fmla="*/ 34 w 163"/>
                      <a:gd name="T1" fmla="*/ 91 h 195"/>
                      <a:gd name="T2" fmla="*/ 15 w 163"/>
                      <a:gd name="T3" fmla="*/ 77 h 195"/>
                      <a:gd name="T4" fmla="*/ 1 w 163"/>
                      <a:gd name="T5" fmla="*/ 78 h 195"/>
                      <a:gd name="T6" fmla="*/ 4 w 163"/>
                      <a:gd name="T7" fmla="*/ 90 h 195"/>
                      <a:gd name="T8" fmla="*/ 0 w 163"/>
                      <a:gd name="T9" fmla="*/ 102 h 195"/>
                      <a:gd name="T10" fmla="*/ 10 w 163"/>
                      <a:gd name="T11" fmla="*/ 102 h 195"/>
                      <a:gd name="T12" fmla="*/ 23 w 163"/>
                      <a:gd name="T13" fmla="*/ 107 h 195"/>
                      <a:gd name="T14" fmla="*/ 34 w 163"/>
                      <a:gd name="T15" fmla="*/ 91 h 195"/>
                      <a:gd name="T16" fmla="*/ 82 w 163"/>
                      <a:gd name="T17" fmla="*/ 0 h 195"/>
                      <a:gd name="T18" fmla="*/ 62 w 163"/>
                      <a:gd name="T19" fmla="*/ 2 h 195"/>
                      <a:gd name="T20" fmla="*/ 48 w 163"/>
                      <a:gd name="T21" fmla="*/ 0 h 195"/>
                      <a:gd name="T22" fmla="*/ 34 w 163"/>
                      <a:gd name="T23" fmla="*/ 18 h 195"/>
                      <a:gd name="T24" fmla="*/ 27 w 163"/>
                      <a:gd name="T25" fmla="*/ 41 h 195"/>
                      <a:gd name="T26" fmla="*/ 35 w 163"/>
                      <a:gd name="T27" fmla="*/ 52 h 195"/>
                      <a:gd name="T28" fmla="*/ 35 w 163"/>
                      <a:gd name="T29" fmla="*/ 74 h 195"/>
                      <a:gd name="T30" fmla="*/ 46 w 163"/>
                      <a:gd name="T31" fmla="*/ 64 h 195"/>
                      <a:gd name="T32" fmla="*/ 50 w 163"/>
                      <a:gd name="T33" fmla="*/ 69 h 195"/>
                      <a:gd name="T34" fmla="*/ 45 w 163"/>
                      <a:gd name="T35" fmla="*/ 80 h 195"/>
                      <a:gd name="T36" fmla="*/ 48 w 163"/>
                      <a:gd name="T37" fmla="*/ 85 h 195"/>
                      <a:gd name="T38" fmla="*/ 69 w 163"/>
                      <a:gd name="T39" fmla="*/ 90 h 195"/>
                      <a:gd name="T40" fmla="*/ 70 w 163"/>
                      <a:gd name="T41" fmla="*/ 90 h 195"/>
                      <a:gd name="T42" fmla="*/ 81 w 163"/>
                      <a:gd name="T43" fmla="*/ 104 h 195"/>
                      <a:gd name="T44" fmla="*/ 78 w 163"/>
                      <a:gd name="T45" fmla="*/ 117 h 195"/>
                      <a:gd name="T46" fmla="*/ 78 w 163"/>
                      <a:gd name="T47" fmla="*/ 117 h 195"/>
                      <a:gd name="T48" fmla="*/ 52 w 163"/>
                      <a:gd name="T49" fmla="*/ 115 h 195"/>
                      <a:gd name="T50" fmla="*/ 48 w 163"/>
                      <a:gd name="T51" fmla="*/ 130 h 195"/>
                      <a:gd name="T52" fmla="*/ 58 w 163"/>
                      <a:gd name="T53" fmla="*/ 142 h 195"/>
                      <a:gd name="T54" fmla="*/ 39 w 163"/>
                      <a:gd name="T55" fmla="*/ 149 h 195"/>
                      <a:gd name="T56" fmla="*/ 44 w 163"/>
                      <a:gd name="T57" fmla="*/ 158 h 195"/>
                      <a:gd name="T58" fmla="*/ 72 w 163"/>
                      <a:gd name="T59" fmla="*/ 162 h 195"/>
                      <a:gd name="T60" fmla="*/ 72 w 163"/>
                      <a:gd name="T61" fmla="*/ 162 h 195"/>
                      <a:gd name="T62" fmla="*/ 56 w 163"/>
                      <a:gd name="T63" fmla="*/ 166 h 195"/>
                      <a:gd name="T64" fmla="*/ 28 w 163"/>
                      <a:gd name="T65" fmla="*/ 191 h 195"/>
                      <a:gd name="T66" fmla="*/ 37 w 163"/>
                      <a:gd name="T67" fmla="*/ 195 h 195"/>
                      <a:gd name="T68" fmla="*/ 50 w 163"/>
                      <a:gd name="T69" fmla="*/ 187 h 195"/>
                      <a:gd name="T70" fmla="*/ 67 w 163"/>
                      <a:gd name="T71" fmla="*/ 190 h 195"/>
                      <a:gd name="T72" fmla="*/ 80 w 163"/>
                      <a:gd name="T73" fmla="*/ 179 h 195"/>
                      <a:gd name="T74" fmla="*/ 88 w 163"/>
                      <a:gd name="T75" fmla="*/ 183 h 195"/>
                      <a:gd name="T76" fmla="*/ 119 w 163"/>
                      <a:gd name="T77" fmla="*/ 177 h 195"/>
                      <a:gd name="T78" fmla="*/ 144 w 163"/>
                      <a:gd name="T79" fmla="*/ 177 h 195"/>
                      <a:gd name="T80" fmla="*/ 160 w 163"/>
                      <a:gd name="T81" fmla="*/ 165 h 195"/>
                      <a:gd name="T82" fmla="*/ 152 w 163"/>
                      <a:gd name="T83" fmla="*/ 153 h 195"/>
                      <a:gd name="T84" fmla="*/ 161 w 163"/>
                      <a:gd name="T85" fmla="*/ 147 h 195"/>
                      <a:gd name="T86" fmla="*/ 163 w 163"/>
                      <a:gd name="T87" fmla="*/ 132 h 195"/>
                      <a:gd name="T88" fmla="*/ 142 w 163"/>
                      <a:gd name="T89" fmla="*/ 127 h 195"/>
                      <a:gd name="T90" fmla="*/ 136 w 163"/>
                      <a:gd name="T91" fmla="*/ 119 h 195"/>
                      <a:gd name="T92" fmla="*/ 126 w 163"/>
                      <a:gd name="T93" fmla="*/ 93 h 195"/>
                      <a:gd name="T94" fmla="*/ 114 w 163"/>
                      <a:gd name="T95" fmla="*/ 89 h 195"/>
                      <a:gd name="T96" fmla="*/ 99 w 163"/>
                      <a:gd name="T97" fmla="*/ 63 h 195"/>
                      <a:gd name="T98" fmla="*/ 97 w 163"/>
                      <a:gd name="T99" fmla="*/ 61 h 195"/>
                      <a:gd name="T100" fmla="*/ 79 w 163"/>
                      <a:gd name="T101" fmla="*/ 59 h 195"/>
                      <a:gd name="T102" fmla="*/ 95 w 163"/>
                      <a:gd name="T103" fmla="*/ 39 h 195"/>
                      <a:gd name="T104" fmla="*/ 100 w 163"/>
                      <a:gd name="T105" fmla="*/ 21 h 195"/>
                      <a:gd name="T106" fmla="*/ 81 w 163"/>
                      <a:gd name="T107" fmla="*/ 21 h 195"/>
                      <a:gd name="T108" fmla="*/ 63 w 163"/>
                      <a:gd name="T109" fmla="*/ 24 h 195"/>
                      <a:gd name="T110" fmla="*/ 82 w 163"/>
                      <a:gd name="T111" fmla="*/ 0 h 195"/>
                      <a:gd name="T112" fmla="*/ 82 w 163"/>
                      <a:gd name="T113" fmla="*/ 0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63" h="195">
                        <a:moveTo>
                          <a:pt x="34" y="91"/>
                        </a:moveTo>
                        <a:lnTo>
                          <a:pt x="15" y="77"/>
                        </a:lnTo>
                        <a:lnTo>
                          <a:pt x="1" y="78"/>
                        </a:lnTo>
                        <a:lnTo>
                          <a:pt x="4" y="90"/>
                        </a:lnTo>
                        <a:lnTo>
                          <a:pt x="0" y="102"/>
                        </a:lnTo>
                        <a:lnTo>
                          <a:pt x="10" y="102"/>
                        </a:lnTo>
                        <a:lnTo>
                          <a:pt x="23" y="107"/>
                        </a:lnTo>
                        <a:lnTo>
                          <a:pt x="34" y="91"/>
                        </a:lnTo>
                        <a:close/>
                        <a:moveTo>
                          <a:pt x="82" y="0"/>
                        </a:moveTo>
                        <a:lnTo>
                          <a:pt x="62" y="2"/>
                        </a:lnTo>
                        <a:lnTo>
                          <a:pt x="48" y="0"/>
                        </a:lnTo>
                        <a:lnTo>
                          <a:pt x="34" y="18"/>
                        </a:lnTo>
                        <a:lnTo>
                          <a:pt x="27" y="41"/>
                        </a:lnTo>
                        <a:lnTo>
                          <a:pt x="35" y="52"/>
                        </a:lnTo>
                        <a:lnTo>
                          <a:pt x="35" y="74"/>
                        </a:lnTo>
                        <a:lnTo>
                          <a:pt x="46" y="64"/>
                        </a:lnTo>
                        <a:lnTo>
                          <a:pt x="50" y="69"/>
                        </a:lnTo>
                        <a:lnTo>
                          <a:pt x="45" y="80"/>
                        </a:lnTo>
                        <a:lnTo>
                          <a:pt x="48" y="85"/>
                        </a:lnTo>
                        <a:lnTo>
                          <a:pt x="69" y="90"/>
                        </a:lnTo>
                        <a:lnTo>
                          <a:pt x="70" y="90"/>
                        </a:lnTo>
                        <a:lnTo>
                          <a:pt x="81" y="104"/>
                        </a:lnTo>
                        <a:lnTo>
                          <a:pt x="78" y="117"/>
                        </a:lnTo>
                        <a:lnTo>
                          <a:pt x="78" y="117"/>
                        </a:lnTo>
                        <a:lnTo>
                          <a:pt x="52" y="115"/>
                        </a:lnTo>
                        <a:lnTo>
                          <a:pt x="48" y="130"/>
                        </a:lnTo>
                        <a:lnTo>
                          <a:pt x="58" y="142"/>
                        </a:lnTo>
                        <a:lnTo>
                          <a:pt x="39" y="149"/>
                        </a:lnTo>
                        <a:lnTo>
                          <a:pt x="44" y="158"/>
                        </a:lnTo>
                        <a:lnTo>
                          <a:pt x="72" y="162"/>
                        </a:lnTo>
                        <a:lnTo>
                          <a:pt x="72" y="162"/>
                        </a:lnTo>
                        <a:lnTo>
                          <a:pt x="56" y="166"/>
                        </a:lnTo>
                        <a:lnTo>
                          <a:pt x="28" y="191"/>
                        </a:lnTo>
                        <a:lnTo>
                          <a:pt x="37" y="195"/>
                        </a:lnTo>
                        <a:lnTo>
                          <a:pt x="50" y="187"/>
                        </a:lnTo>
                        <a:lnTo>
                          <a:pt x="67" y="190"/>
                        </a:lnTo>
                        <a:lnTo>
                          <a:pt x="80" y="179"/>
                        </a:lnTo>
                        <a:lnTo>
                          <a:pt x="88" y="183"/>
                        </a:lnTo>
                        <a:lnTo>
                          <a:pt x="119" y="177"/>
                        </a:lnTo>
                        <a:lnTo>
                          <a:pt x="144" y="177"/>
                        </a:lnTo>
                        <a:lnTo>
                          <a:pt x="160" y="165"/>
                        </a:lnTo>
                        <a:lnTo>
                          <a:pt x="152" y="153"/>
                        </a:lnTo>
                        <a:lnTo>
                          <a:pt x="161" y="147"/>
                        </a:lnTo>
                        <a:lnTo>
                          <a:pt x="163" y="132"/>
                        </a:lnTo>
                        <a:lnTo>
                          <a:pt x="142" y="127"/>
                        </a:lnTo>
                        <a:lnTo>
                          <a:pt x="136" y="119"/>
                        </a:lnTo>
                        <a:lnTo>
                          <a:pt x="126" y="93"/>
                        </a:lnTo>
                        <a:lnTo>
                          <a:pt x="114" y="89"/>
                        </a:lnTo>
                        <a:lnTo>
                          <a:pt x="99" y="63"/>
                        </a:lnTo>
                        <a:lnTo>
                          <a:pt x="97" y="61"/>
                        </a:lnTo>
                        <a:lnTo>
                          <a:pt x="79" y="59"/>
                        </a:lnTo>
                        <a:lnTo>
                          <a:pt x="95" y="39"/>
                        </a:lnTo>
                        <a:lnTo>
                          <a:pt x="100" y="21"/>
                        </a:lnTo>
                        <a:lnTo>
                          <a:pt x="81" y="21"/>
                        </a:lnTo>
                        <a:lnTo>
                          <a:pt x="63" y="24"/>
                        </a:lnTo>
                        <a:lnTo>
                          <a:pt x="82" y="0"/>
                        </a:lnTo>
                        <a:lnTo>
                          <a:pt x="82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7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DD00D32-96F0-5E7F-E3A8-4FC3FB85DA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7" y="2733676"/>
                    <a:ext cx="171450" cy="146050"/>
                  </a:xfrm>
                  <a:custGeom>
                    <a:avLst/>
                    <a:gdLst>
                      <a:gd name="T0" fmla="*/ 73 w 108"/>
                      <a:gd name="T1" fmla="*/ 13 h 92"/>
                      <a:gd name="T2" fmla="*/ 58 w 108"/>
                      <a:gd name="T3" fmla="*/ 2 h 92"/>
                      <a:gd name="T4" fmla="*/ 52 w 108"/>
                      <a:gd name="T5" fmla="*/ 0 h 92"/>
                      <a:gd name="T6" fmla="*/ 38 w 108"/>
                      <a:gd name="T7" fmla="*/ 6 h 92"/>
                      <a:gd name="T8" fmla="*/ 37 w 108"/>
                      <a:gd name="T9" fmla="*/ 15 h 92"/>
                      <a:gd name="T10" fmla="*/ 30 w 108"/>
                      <a:gd name="T11" fmla="*/ 17 h 92"/>
                      <a:gd name="T12" fmla="*/ 31 w 108"/>
                      <a:gd name="T13" fmla="*/ 24 h 92"/>
                      <a:gd name="T14" fmla="*/ 24 w 108"/>
                      <a:gd name="T15" fmla="*/ 24 h 92"/>
                      <a:gd name="T16" fmla="*/ 17 w 108"/>
                      <a:gd name="T17" fmla="*/ 20 h 92"/>
                      <a:gd name="T18" fmla="*/ 13 w 108"/>
                      <a:gd name="T19" fmla="*/ 24 h 92"/>
                      <a:gd name="T20" fmla="*/ 0 w 108"/>
                      <a:gd name="T21" fmla="*/ 23 h 92"/>
                      <a:gd name="T22" fmla="*/ 0 w 108"/>
                      <a:gd name="T23" fmla="*/ 23 h 92"/>
                      <a:gd name="T24" fmla="*/ 0 w 108"/>
                      <a:gd name="T25" fmla="*/ 31 h 92"/>
                      <a:gd name="T26" fmla="*/ 6 w 108"/>
                      <a:gd name="T27" fmla="*/ 39 h 92"/>
                      <a:gd name="T28" fmla="*/ 11 w 108"/>
                      <a:gd name="T29" fmla="*/ 30 h 92"/>
                      <a:gd name="T30" fmla="*/ 24 w 108"/>
                      <a:gd name="T31" fmla="*/ 33 h 92"/>
                      <a:gd name="T32" fmla="*/ 24 w 108"/>
                      <a:gd name="T33" fmla="*/ 41 h 92"/>
                      <a:gd name="T34" fmla="*/ 34 w 108"/>
                      <a:gd name="T35" fmla="*/ 50 h 92"/>
                      <a:gd name="T36" fmla="*/ 30 w 108"/>
                      <a:gd name="T37" fmla="*/ 52 h 92"/>
                      <a:gd name="T38" fmla="*/ 47 w 108"/>
                      <a:gd name="T39" fmla="*/ 69 h 92"/>
                      <a:gd name="T40" fmla="*/ 66 w 108"/>
                      <a:gd name="T41" fmla="*/ 75 h 92"/>
                      <a:gd name="T42" fmla="*/ 77 w 108"/>
                      <a:gd name="T43" fmla="*/ 84 h 92"/>
                      <a:gd name="T44" fmla="*/ 95 w 108"/>
                      <a:gd name="T45" fmla="*/ 92 h 92"/>
                      <a:gd name="T46" fmla="*/ 95 w 108"/>
                      <a:gd name="T47" fmla="*/ 92 h 92"/>
                      <a:gd name="T48" fmla="*/ 97 w 108"/>
                      <a:gd name="T49" fmla="*/ 88 h 92"/>
                      <a:gd name="T50" fmla="*/ 80 w 108"/>
                      <a:gd name="T51" fmla="*/ 80 h 92"/>
                      <a:gd name="T52" fmla="*/ 71 w 108"/>
                      <a:gd name="T53" fmla="*/ 71 h 92"/>
                      <a:gd name="T54" fmla="*/ 64 w 108"/>
                      <a:gd name="T55" fmla="*/ 65 h 92"/>
                      <a:gd name="T56" fmla="*/ 54 w 108"/>
                      <a:gd name="T57" fmla="*/ 57 h 92"/>
                      <a:gd name="T58" fmla="*/ 50 w 108"/>
                      <a:gd name="T59" fmla="*/ 49 h 92"/>
                      <a:gd name="T60" fmla="*/ 39 w 108"/>
                      <a:gd name="T61" fmla="*/ 39 h 92"/>
                      <a:gd name="T62" fmla="*/ 43 w 108"/>
                      <a:gd name="T63" fmla="*/ 30 h 92"/>
                      <a:gd name="T64" fmla="*/ 51 w 108"/>
                      <a:gd name="T65" fmla="*/ 34 h 92"/>
                      <a:gd name="T66" fmla="*/ 54 w 108"/>
                      <a:gd name="T67" fmla="*/ 30 h 92"/>
                      <a:gd name="T68" fmla="*/ 63 w 108"/>
                      <a:gd name="T69" fmla="*/ 30 h 92"/>
                      <a:gd name="T70" fmla="*/ 79 w 108"/>
                      <a:gd name="T71" fmla="*/ 33 h 92"/>
                      <a:gd name="T72" fmla="*/ 92 w 108"/>
                      <a:gd name="T73" fmla="*/ 32 h 92"/>
                      <a:gd name="T74" fmla="*/ 101 w 108"/>
                      <a:gd name="T75" fmla="*/ 38 h 92"/>
                      <a:gd name="T76" fmla="*/ 101 w 108"/>
                      <a:gd name="T77" fmla="*/ 38 h 92"/>
                      <a:gd name="T78" fmla="*/ 108 w 108"/>
                      <a:gd name="T79" fmla="*/ 30 h 92"/>
                      <a:gd name="T80" fmla="*/ 101 w 108"/>
                      <a:gd name="T81" fmla="*/ 22 h 92"/>
                      <a:gd name="T82" fmla="*/ 95 w 108"/>
                      <a:gd name="T83" fmla="*/ 14 h 92"/>
                      <a:gd name="T84" fmla="*/ 95 w 108"/>
                      <a:gd name="T85" fmla="*/ 14 h 92"/>
                      <a:gd name="T86" fmla="*/ 89 w 108"/>
                      <a:gd name="T87" fmla="*/ 16 h 92"/>
                      <a:gd name="T88" fmla="*/ 73 w 108"/>
                      <a:gd name="T89" fmla="*/ 13 h 92"/>
                      <a:gd name="T90" fmla="*/ 73 w 108"/>
                      <a:gd name="T91" fmla="*/ 13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08" h="92">
                        <a:moveTo>
                          <a:pt x="73" y="13"/>
                        </a:moveTo>
                        <a:lnTo>
                          <a:pt x="58" y="2"/>
                        </a:lnTo>
                        <a:lnTo>
                          <a:pt x="52" y="0"/>
                        </a:lnTo>
                        <a:lnTo>
                          <a:pt x="38" y="6"/>
                        </a:lnTo>
                        <a:lnTo>
                          <a:pt x="37" y="15"/>
                        </a:lnTo>
                        <a:lnTo>
                          <a:pt x="30" y="17"/>
                        </a:lnTo>
                        <a:lnTo>
                          <a:pt x="31" y="24"/>
                        </a:lnTo>
                        <a:lnTo>
                          <a:pt x="24" y="24"/>
                        </a:lnTo>
                        <a:lnTo>
                          <a:pt x="17" y="20"/>
                        </a:lnTo>
                        <a:lnTo>
                          <a:pt x="13" y="24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lnTo>
                          <a:pt x="0" y="31"/>
                        </a:lnTo>
                        <a:lnTo>
                          <a:pt x="6" y="39"/>
                        </a:lnTo>
                        <a:lnTo>
                          <a:pt x="11" y="30"/>
                        </a:lnTo>
                        <a:lnTo>
                          <a:pt x="24" y="33"/>
                        </a:lnTo>
                        <a:lnTo>
                          <a:pt x="24" y="41"/>
                        </a:lnTo>
                        <a:lnTo>
                          <a:pt x="34" y="50"/>
                        </a:lnTo>
                        <a:lnTo>
                          <a:pt x="30" y="52"/>
                        </a:lnTo>
                        <a:lnTo>
                          <a:pt x="47" y="69"/>
                        </a:lnTo>
                        <a:lnTo>
                          <a:pt x="66" y="75"/>
                        </a:lnTo>
                        <a:lnTo>
                          <a:pt x="77" y="84"/>
                        </a:lnTo>
                        <a:lnTo>
                          <a:pt x="95" y="92"/>
                        </a:lnTo>
                        <a:lnTo>
                          <a:pt x="95" y="92"/>
                        </a:lnTo>
                        <a:lnTo>
                          <a:pt x="97" y="88"/>
                        </a:lnTo>
                        <a:lnTo>
                          <a:pt x="80" y="80"/>
                        </a:lnTo>
                        <a:lnTo>
                          <a:pt x="71" y="71"/>
                        </a:lnTo>
                        <a:lnTo>
                          <a:pt x="64" y="65"/>
                        </a:lnTo>
                        <a:lnTo>
                          <a:pt x="54" y="57"/>
                        </a:lnTo>
                        <a:lnTo>
                          <a:pt x="50" y="49"/>
                        </a:lnTo>
                        <a:lnTo>
                          <a:pt x="39" y="39"/>
                        </a:lnTo>
                        <a:lnTo>
                          <a:pt x="43" y="30"/>
                        </a:lnTo>
                        <a:lnTo>
                          <a:pt x="51" y="34"/>
                        </a:lnTo>
                        <a:lnTo>
                          <a:pt x="54" y="30"/>
                        </a:lnTo>
                        <a:lnTo>
                          <a:pt x="63" y="30"/>
                        </a:lnTo>
                        <a:lnTo>
                          <a:pt x="79" y="33"/>
                        </a:lnTo>
                        <a:lnTo>
                          <a:pt x="92" y="32"/>
                        </a:lnTo>
                        <a:lnTo>
                          <a:pt x="101" y="38"/>
                        </a:lnTo>
                        <a:lnTo>
                          <a:pt x="101" y="38"/>
                        </a:lnTo>
                        <a:lnTo>
                          <a:pt x="108" y="30"/>
                        </a:lnTo>
                        <a:lnTo>
                          <a:pt x="101" y="22"/>
                        </a:lnTo>
                        <a:lnTo>
                          <a:pt x="95" y="14"/>
                        </a:lnTo>
                        <a:lnTo>
                          <a:pt x="95" y="14"/>
                        </a:lnTo>
                        <a:lnTo>
                          <a:pt x="89" y="16"/>
                        </a:lnTo>
                        <a:lnTo>
                          <a:pt x="73" y="13"/>
                        </a:lnTo>
                        <a:lnTo>
                          <a:pt x="73" y="1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8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5B58663-1EC9-A0E3-5506-E07930B56F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0175" y="2654301"/>
                    <a:ext cx="187325" cy="104775"/>
                  </a:xfrm>
                  <a:custGeom>
                    <a:avLst/>
                    <a:gdLst>
                      <a:gd name="T0" fmla="*/ 80 w 118"/>
                      <a:gd name="T1" fmla="*/ 0 h 66"/>
                      <a:gd name="T2" fmla="*/ 75 w 118"/>
                      <a:gd name="T3" fmla="*/ 2 h 66"/>
                      <a:gd name="T4" fmla="*/ 71 w 118"/>
                      <a:gd name="T5" fmla="*/ 8 h 66"/>
                      <a:gd name="T6" fmla="*/ 63 w 118"/>
                      <a:gd name="T7" fmla="*/ 10 h 66"/>
                      <a:gd name="T8" fmla="*/ 61 w 118"/>
                      <a:gd name="T9" fmla="*/ 9 h 66"/>
                      <a:gd name="T10" fmla="*/ 52 w 118"/>
                      <a:gd name="T11" fmla="*/ 12 h 66"/>
                      <a:gd name="T12" fmla="*/ 45 w 118"/>
                      <a:gd name="T13" fmla="*/ 13 h 66"/>
                      <a:gd name="T14" fmla="*/ 44 w 118"/>
                      <a:gd name="T15" fmla="*/ 18 h 66"/>
                      <a:gd name="T16" fmla="*/ 28 w 118"/>
                      <a:gd name="T17" fmla="*/ 21 h 66"/>
                      <a:gd name="T18" fmla="*/ 21 w 118"/>
                      <a:gd name="T19" fmla="*/ 18 h 66"/>
                      <a:gd name="T20" fmla="*/ 11 w 118"/>
                      <a:gd name="T21" fmla="*/ 12 h 66"/>
                      <a:gd name="T22" fmla="*/ 11 w 118"/>
                      <a:gd name="T23" fmla="*/ 22 h 66"/>
                      <a:gd name="T24" fmla="*/ 0 w 118"/>
                      <a:gd name="T25" fmla="*/ 22 h 66"/>
                      <a:gd name="T26" fmla="*/ 5 w 118"/>
                      <a:gd name="T27" fmla="*/ 26 h 66"/>
                      <a:gd name="T28" fmla="*/ 0 w 118"/>
                      <a:gd name="T29" fmla="*/ 41 h 66"/>
                      <a:gd name="T30" fmla="*/ 3 w 118"/>
                      <a:gd name="T31" fmla="*/ 42 h 66"/>
                      <a:gd name="T32" fmla="*/ 7 w 118"/>
                      <a:gd name="T33" fmla="*/ 50 h 66"/>
                      <a:gd name="T34" fmla="*/ 13 w 118"/>
                      <a:gd name="T35" fmla="*/ 52 h 66"/>
                      <a:gd name="T36" fmla="*/ 28 w 118"/>
                      <a:gd name="T37" fmla="*/ 63 h 66"/>
                      <a:gd name="T38" fmla="*/ 44 w 118"/>
                      <a:gd name="T39" fmla="*/ 66 h 66"/>
                      <a:gd name="T40" fmla="*/ 50 w 118"/>
                      <a:gd name="T41" fmla="*/ 64 h 66"/>
                      <a:gd name="T42" fmla="*/ 50 w 118"/>
                      <a:gd name="T43" fmla="*/ 64 h 66"/>
                      <a:gd name="T44" fmla="*/ 64 w 118"/>
                      <a:gd name="T45" fmla="*/ 57 h 66"/>
                      <a:gd name="T46" fmla="*/ 77 w 118"/>
                      <a:gd name="T47" fmla="*/ 58 h 66"/>
                      <a:gd name="T48" fmla="*/ 91 w 118"/>
                      <a:gd name="T49" fmla="*/ 54 h 66"/>
                      <a:gd name="T50" fmla="*/ 100 w 118"/>
                      <a:gd name="T51" fmla="*/ 38 h 66"/>
                      <a:gd name="T52" fmla="*/ 107 w 118"/>
                      <a:gd name="T53" fmla="*/ 23 h 66"/>
                      <a:gd name="T54" fmla="*/ 118 w 118"/>
                      <a:gd name="T55" fmla="*/ 18 h 66"/>
                      <a:gd name="T56" fmla="*/ 116 w 118"/>
                      <a:gd name="T57" fmla="*/ 11 h 66"/>
                      <a:gd name="T58" fmla="*/ 105 w 118"/>
                      <a:gd name="T59" fmla="*/ 5 h 66"/>
                      <a:gd name="T60" fmla="*/ 101 w 118"/>
                      <a:gd name="T61" fmla="*/ 8 h 66"/>
                      <a:gd name="T62" fmla="*/ 80 w 118"/>
                      <a:gd name="T63" fmla="*/ 0 h 66"/>
                      <a:gd name="T64" fmla="*/ 80 w 118"/>
                      <a:gd name="T65" fmla="*/ 0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18" h="66">
                        <a:moveTo>
                          <a:pt x="80" y="0"/>
                        </a:moveTo>
                        <a:lnTo>
                          <a:pt x="75" y="2"/>
                        </a:lnTo>
                        <a:lnTo>
                          <a:pt x="71" y="8"/>
                        </a:lnTo>
                        <a:lnTo>
                          <a:pt x="63" y="10"/>
                        </a:lnTo>
                        <a:lnTo>
                          <a:pt x="61" y="9"/>
                        </a:lnTo>
                        <a:lnTo>
                          <a:pt x="52" y="12"/>
                        </a:lnTo>
                        <a:lnTo>
                          <a:pt x="45" y="13"/>
                        </a:lnTo>
                        <a:lnTo>
                          <a:pt x="44" y="18"/>
                        </a:lnTo>
                        <a:lnTo>
                          <a:pt x="28" y="21"/>
                        </a:lnTo>
                        <a:lnTo>
                          <a:pt x="21" y="18"/>
                        </a:lnTo>
                        <a:lnTo>
                          <a:pt x="11" y="12"/>
                        </a:lnTo>
                        <a:lnTo>
                          <a:pt x="11" y="22"/>
                        </a:lnTo>
                        <a:lnTo>
                          <a:pt x="0" y="22"/>
                        </a:lnTo>
                        <a:lnTo>
                          <a:pt x="5" y="26"/>
                        </a:lnTo>
                        <a:lnTo>
                          <a:pt x="0" y="41"/>
                        </a:lnTo>
                        <a:lnTo>
                          <a:pt x="3" y="42"/>
                        </a:lnTo>
                        <a:lnTo>
                          <a:pt x="7" y="50"/>
                        </a:lnTo>
                        <a:lnTo>
                          <a:pt x="13" y="52"/>
                        </a:lnTo>
                        <a:lnTo>
                          <a:pt x="28" y="63"/>
                        </a:lnTo>
                        <a:lnTo>
                          <a:pt x="44" y="66"/>
                        </a:lnTo>
                        <a:lnTo>
                          <a:pt x="50" y="64"/>
                        </a:lnTo>
                        <a:lnTo>
                          <a:pt x="50" y="64"/>
                        </a:lnTo>
                        <a:lnTo>
                          <a:pt x="64" y="57"/>
                        </a:lnTo>
                        <a:lnTo>
                          <a:pt x="77" y="58"/>
                        </a:lnTo>
                        <a:lnTo>
                          <a:pt x="91" y="54"/>
                        </a:lnTo>
                        <a:lnTo>
                          <a:pt x="100" y="38"/>
                        </a:lnTo>
                        <a:lnTo>
                          <a:pt x="107" y="23"/>
                        </a:lnTo>
                        <a:lnTo>
                          <a:pt x="118" y="18"/>
                        </a:lnTo>
                        <a:lnTo>
                          <a:pt x="116" y="11"/>
                        </a:lnTo>
                        <a:lnTo>
                          <a:pt x="105" y="5"/>
                        </a:lnTo>
                        <a:lnTo>
                          <a:pt x="101" y="8"/>
                        </a:lnTo>
                        <a:lnTo>
                          <a:pt x="80" y="0"/>
                        </a:lnTo>
                        <a:lnTo>
                          <a:pt x="80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79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6CC3635-EF2D-5F7B-CE2F-D66792A70B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6587" y="2419351"/>
                    <a:ext cx="114300" cy="123825"/>
                  </a:xfrm>
                  <a:custGeom>
                    <a:avLst/>
                    <a:gdLst>
                      <a:gd name="T0" fmla="*/ 69 w 72"/>
                      <a:gd name="T1" fmla="*/ 29 h 78"/>
                      <a:gd name="T2" fmla="*/ 56 w 72"/>
                      <a:gd name="T3" fmla="*/ 24 h 78"/>
                      <a:gd name="T4" fmla="*/ 46 w 72"/>
                      <a:gd name="T5" fmla="*/ 24 h 78"/>
                      <a:gd name="T6" fmla="*/ 50 w 72"/>
                      <a:gd name="T7" fmla="*/ 12 h 78"/>
                      <a:gd name="T8" fmla="*/ 47 w 72"/>
                      <a:gd name="T9" fmla="*/ 0 h 78"/>
                      <a:gd name="T10" fmla="*/ 33 w 72"/>
                      <a:gd name="T11" fmla="*/ 11 h 78"/>
                      <a:gd name="T12" fmla="*/ 8 w 72"/>
                      <a:gd name="T13" fmla="*/ 28 h 78"/>
                      <a:gd name="T14" fmla="*/ 16 w 72"/>
                      <a:gd name="T15" fmla="*/ 51 h 78"/>
                      <a:gd name="T16" fmla="*/ 0 w 72"/>
                      <a:gd name="T17" fmla="*/ 74 h 78"/>
                      <a:gd name="T18" fmla="*/ 25 w 72"/>
                      <a:gd name="T19" fmla="*/ 78 h 78"/>
                      <a:gd name="T20" fmla="*/ 57 w 72"/>
                      <a:gd name="T21" fmla="*/ 65 h 78"/>
                      <a:gd name="T22" fmla="*/ 72 w 72"/>
                      <a:gd name="T23" fmla="*/ 45 h 78"/>
                      <a:gd name="T24" fmla="*/ 69 w 72"/>
                      <a:gd name="T25" fmla="*/ 29 h 78"/>
                      <a:gd name="T26" fmla="*/ 69 w 72"/>
                      <a:gd name="T27" fmla="*/ 29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72" h="78">
                        <a:moveTo>
                          <a:pt x="69" y="29"/>
                        </a:moveTo>
                        <a:lnTo>
                          <a:pt x="56" y="24"/>
                        </a:lnTo>
                        <a:lnTo>
                          <a:pt x="46" y="24"/>
                        </a:lnTo>
                        <a:lnTo>
                          <a:pt x="50" y="12"/>
                        </a:lnTo>
                        <a:lnTo>
                          <a:pt x="47" y="0"/>
                        </a:lnTo>
                        <a:lnTo>
                          <a:pt x="33" y="11"/>
                        </a:lnTo>
                        <a:lnTo>
                          <a:pt x="8" y="28"/>
                        </a:lnTo>
                        <a:lnTo>
                          <a:pt x="16" y="51"/>
                        </a:lnTo>
                        <a:lnTo>
                          <a:pt x="0" y="74"/>
                        </a:lnTo>
                        <a:lnTo>
                          <a:pt x="25" y="78"/>
                        </a:lnTo>
                        <a:lnTo>
                          <a:pt x="57" y="65"/>
                        </a:lnTo>
                        <a:lnTo>
                          <a:pt x="72" y="45"/>
                        </a:lnTo>
                        <a:lnTo>
                          <a:pt x="69" y="29"/>
                        </a:lnTo>
                        <a:lnTo>
                          <a:pt x="69" y="2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0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EA60BD7-EF7F-404E-C78D-7D02940141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89562" y="2028826"/>
                    <a:ext cx="268287" cy="100013"/>
                  </a:xfrm>
                  <a:custGeom>
                    <a:avLst/>
                    <a:gdLst>
                      <a:gd name="T0" fmla="*/ 158 w 169"/>
                      <a:gd name="T1" fmla="*/ 1 h 63"/>
                      <a:gd name="T2" fmla="*/ 131 w 169"/>
                      <a:gd name="T3" fmla="*/ 0 h 63"/>
                      <a:gd name="T4" fmla="*/ 104 w 169"/>
                      <a:gd name="T5" fmla="*/ 10 h 63"/>
                      <a:gd name="T6" fmla="*/ 86 w 169"/>
                      <a:gd name="T7" fmla="*/ 5 h 63"/>
                      <a:gd name="T8" fmla="*/ 60 w 169"/>
                      <a:gd name="T9" fmla="*/ 16 h 63"/>
                      <a:gd name="T10" fmla="*/ 37 w 169"/>
                      <a:gd name="T11" fmla="*/ 2 h 63"/>
                      <a:gd name="T12" fmla="*/ 13 w 169"/>
                      <a:gd name="T13" fmla="*/ 5 h 63"/>
                      <a:gd name="T14" fmla="*/ 0 w 169"/>
                      <a:gd name="T15" fmla="*/ 19 h 63"/>
                      <a:gd name="T16" fmla="*/ 33 w 169"/>
                      <a:gd name="T17" fmla="*/ 23 h 63"/>
                      <a:gd name="T18" fmla="*/ 32 w 169"/>
                      <a:gd name="T19" fmla="*/ 30 h 63"/>
                      <a:gd name="T20" fmla="*/ 3 w 169"/>
                      <a:gd name="T21" fmla="*/ 34 h 63"/>
                      <a:gd name="T22" fmla="*/ 35 w 169"/>
                      <a:gd name="T23" fmla="*/ 44 h 63"/>
                      <a:gd name="T24" fmla="*/ 19 w 169"/>
                      <a:gd name="T25" fmla="*/ 53 h 63"/>
                      <a:gd name="T26" fmla="*/ 62 w 169"/>
                      <a:gd name="T27" fmla="*/ 60 h 63"/>
                      <a:gd name="T28" fmla="*/ 83 w 169"/>
                      <a:gd name="T29" fmla="*/ 63 h 63"/>
                      <a:gd name="T30" fmla="*/ 98 w 169"/>
                      <a:gd name="T31" fmla="*/ 59 h 63"/>
                      <a:gd name="T32" fmla="*/ 145 w 169"/>
                      <a:gd name="T33" fmla="*/ 45 h 63"/>
                      <a:gd name="T34" fmla="*/ 169 w 169"/>
                      <a:gd name="T35" fmla="*/ 29 h 63"/>
                      <a:gd name="T36" fmla="*/ 152 w 169"/>
                      <a:gd name="T37" fmla="*/ 15 h 63"/>
                      <a:gd name="T38" fmla="*/ 158 w 169"/>
                      <a:gd name="T39" fmla="*/ 1 h 63"/>
                      <a:gd name="T40" fmla="*/ 158 w 169"/>
                      <a:gd name="T41" fmla="*/ 1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9" h="63">
                        <a:moveTo>
                          <a:pt x="158" y="1"/>
                        </a:moveTo>
                        <a:lnTo>
                          <a:pt x="131" y="0"/>
                        </a:lnTo>
                        <a:lnTo>
                          <a:pt x="104" y="10"/>
                        </a:lnTo>
                        <a:lnTo>
                          <a:pt x="86" y="5"/>
                        </a:lnTo>
                        <a:lnTo>
                          <a:pt x="60" y="16"/>
                        </a:lnTo>
                        <a:lnTo>
                          <a:pt x="37" y="2"/>
                        </a:lnTo>
                        <a:lnTo>
                          <a:pt x="13" y="5"/>
                        </a:lnTo>
                        <a:lnTo>
                          <a:pt x="0" y="19"/>
                        </a:lnTo>
                        <a:lnTo>
                          <a:pt x="33" y="23"/>
                        </a:lnTo>
                        <a:lnTo>
                          <a:pt x="32" y="30"/>
                        </a:lnTo>
                        <a:lnTo>
                          <a:pt x="3" y="34"/>
                        </a:lnTo>
                        <a:lnTo>
                          <a:pt x="35" y="44"/>
                        </a:lnTo>
                        <a:lnTo>
                          <a:pt x="19" y="53"/>
                        </a:lnTo>
                        <a:lnTo>
                          <a:pt x="62" y="60"/>
                        </a:lnTo>
                        <a:lnTo>
                          <a:pt x="83" y="63"/>
                        </a:lnTo>
                        <a:lnTo>
                          <a:pt x="98" y="59"/>
                        </a:lnTo>
                        <a:lnTo>
                          <a:pt x="145" y="45"/>
                        </a:lnTo>
                        <a:lnTo>
                          <a:pt x="169" y="29"/>
                        </a:lnTo>
                        <a:lnTo>
                          <a:pt x="152" y="15"/>
                        </a:lnTo>
                        <a:lnTo>
                          <a:pt x="158" y="1"/>
                        </a:lnTo>
                        <a:lnTo>
                          <a:pt x="158" y="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1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D2A8A43-4E1E-6E5C-2713-1A3083F53A0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02362" y="2711451"/>
                    <a:ext cx="365125" cy="388938"/>
                  </a:xfrm>
                  <a:custGeom>
                    <a:avLst/>
                    <a:gdLst>
                      <a:gd name="T0" fmla="*/ 161 w 230"/>
                      <a:gd name="T1" fmla="*/ 208 h 245"/>
                      <a:gd name="T2" fmla="*/ 119 w 230"/>
                      <a:gd name="T3" fmla="*/ 209 h 245"/>
                      <a:gd name="T4" fmla="*/ 144 w 230"/>
                      <a:gd name="T5" fmla="*/ 234 h 245"/>
                      <a:gd name="T6" fmla="*/ 170 w 230"/>
                      <a:gd name="T7" fmla="*/ 245 h 245"/>
                      <a:gd name="T8" fmla="*/ 170 w 230"/>
                      <a:gd name="T9" fmla="*/ 226 h 245"/>
                      <a:gd name="T10" fmla="*/ 50 w 230"/>
                      <a:gd name="T11" fmla="*/ 136 h 245"/>
                      <a:gd name="T12" fmla="*/ 30 w 230"/>
                      <a:gd name="T13" fmla="*/ 142 h 245"/>
                      <a:gd name="T14" fmla="*/ 37 w 230"/>
                      <a:gd name="T15" fmla="*/ 184 h 245"/>
                      <a:gd name="T16" fmla="*/ 52 w 230"/>
                      <a:gd name="T17" fmla="*/ 182 h 245"/>
                      <a:gd name="T18" fmla="*/ 63 w 230"/>
                      <a:gd name="T19" fmla="*/ 152 h 245"/>
                      <a:gd name="T20" fmla="*/ 50 w 230"/>
                      <a:gd name="T21" fmla="*/ 136 h 245"/>
                      <a:gd name="T22" fmla="*/ 98 w 230"/>
                      <a:gd name="T23" fmla="*/ 0 h 245"/>
                      <a:gd name="T24" fmla="*/ 79 w 230"/>
                      <a:gd name="T25" fmla="*/ 8 h 245"/>
                      <a:gd name="T26" fmla="*/ 67 w 230"/>
                      <a:gd name="T27" fmla="*/ 14 h 245"/>
                      <a:gd name="T28" fmla="*/ 44 w 230"/>
                      <a:gd name="T29" fmla="*/ 15 h 245"/>
                      <a:gd name="T30" fmla="*/ 32 w 230"/>
                      <a:gd name="T31" fmla="*/ 25 h 245"/>
                      <a:gd name="T32" fmla="*/ 18 w 230"/>
                      <a:gd name="T33" fmla="*/ 29 h 245"/>
                      <a:gd name="T34" fmla="*/ 1 w 230"/>
                      <a:gd name="T35" fmla="*/ 26 h 245"/>
                      <a:gd name="T36" fmla="*/ 7 w 230"/>
                      <a:gd name="T37" fmla="*/ 41 h 245"/>
                      <a:gd name="T38" fmla="*/ 6 w 230"/>
                      <a:gd name="T39" fmla="*/ 66 h 245"/>
                      <a:gd name="T40" fmla="*/ 14 w 230"/>
                      <a:gd name="T41" fmla="*/ 79 h 245"/>
                      <a:gd name="T42" fmla="*/ 32 w 230"/>
                      <a:gd name="T43" fmla="*/ 66 h 245"/>
                      <a:gd name="T44" fmla="*/ 56 w 230"/>
                      <a:gd name="T45" fmla="*/ 71 h 245"/>
                      <a:gd name="T46" fmla="*/ 73 w 230"/>
                      <a:gd name="T47" fmla="*/ 96 h 245"/>
                      <a:gd name="T48" fmla="*/ 105 w 230"/>
                      <a:gd name="T49" fmla="*/ 124 h 245"/>
                      <a:gd name="T50" fmla="*/ 136 w 230"/>
                      <a:gd name="T51" fmla="*/ 136 h 245"/>
                      <a:gd name="T52" fmla="*/ 156 w 230"/>
                      <a:gd name="T53" fmla="*/ 150 h 245"/>
                      <a:gd name="T54" fmla="*/ 171 w 230"/>
                      <a:gd name="T55" fmla="*/ 163 h 245"/>
                      <a:gd name="T56" fmla="*/ 186 w 230"/>
                      <a:gd name="T57" fmla="*/ 189 h 245"/>
                      <a:gd name="T58" fmla="*/ 180 w 230"/>
                      <a:gd name="T59" fmla="*/ 207 h 245"/>
                      <a:gd name="T60" fmla="*/ 188 w 230"/>
                      <a:gd name="T61" fmla="*/ 212 h 245"/>
                      <a:gd name="T62" fmla="*/ 205 w 230"/>
                      <a:gd name="T63" fmla="*/ 190 h 245"/>
                      <a:gd name="T64" fmla="*/ 192 w 230"/>
                      <a:gd name="T65" fmla="*/ 169 h 245"/>
                      <a:gd name="T66" fmla="*/ 216 w 230"/>
                      <a:gd name="T67" fmla="*/ 157 h 245"/>
                      <a:gd name="T68" fmla="*/ 230 w 230"/>
                      <a:gd name="T69" fmla="*/ 160 h 245"/>
                      <a:gd name="T70" fmla="*/ 210 w 230"/>
                      <a:gd name="T71" fmla="*/ 143 h 245"/>
                      <a:gd name="T72" fmla="*/ 178 w 230"/>
                      <a:gd name="T73" fmla="*/ 128 h 245"/>
                      <a:gd name="T74" fmla="*/ 178 w 230"/>
                      <a:gd name="T75" fmla="*/ 118 h 245"/>
                      <a:gd name="T76" fmla="*/ 140 w 230"/>
                      <a:gd name="T77" fmla="*/ 100 h 245"/>
                      <a:gd name="T78" fmla="*/ 112 w 230"/>
                      <a:gd name="T79" fmla="*/ 70 h 245"/>
                      <a:gd name="T80" fmla="*/ 106 w 230"/>
                      <a:gd name="T81" fmla="*/ 51 h 245"/>
                      <a:gd name="T82" fmla="*/ 119 w 230"/>
                      <a:gd name="T83" fmla="*/ 31 h 245"/>
                      <a:gd name="T84" fmla="*/ 129 w 230"/>
                      <a:gd name="T85" fmla="*/ 25 h 245"/>
                      <a:gd name="T86" fmla="*/ 104 w 230"/>
                      <a:gd name="T87" fmla="*/ 8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30" h="245">
                        <a:moveTo>
                          <a:pt x="176" y="206"/>
                        </a:moveTo>
                        <a:lnTo>
                          <a:pt x="161" y="208"/>
                        </a:lnTo>
                        <a:lnTo>
                          <a:pt x="141" y="211"/>
                        </a:lnTo>
                        <a:lnTo>
                          <a:pt x="119" y="209"/>
                        </a:lnTo>
                        <a:lnTo>
                          <a:pt x="116" y="221"/>
                        </a:lnTo>
                        <a:lnTo>
                          <a:pt x="144" y="234"/>
                        </a:lnTo>
                        <a:lnTo>
                          <a:pt x="154" y="236"/>
                        </a:lnTo>
                        <a:lnTo>
                          <a:pt x="170" y="245"/>
                        </a:lnTo>
                        <a:lnTo>
                          <a:pt x="173" y="233"/>
                        </a:lnTo>
                        <a:lnTo>
                          <a:pt x="170" y="226"/>
                        </a:lnTo>
                        <a:lnTo>
                          <a:pt x="176" y="206"/>
                        </a:lnTo>
                        <a:close/>
                        <a:moveTo>
                          <a:pt x="50" y="136"/>
                        </a:moveTo>
                        <a:lnTo>
                          <a:pt x="41" y="142"/>
                        </a:lnTo>
                        <a:lnTo>
                          <a:pt x="30" y="142"/>
                        </a:lnTo>
                        <a:lnTo>
                          <a:pt x="35" y="156"/>
                        </a:lnTo>
                        <a:lnTo>
                          <a:pt x="37" y="184"/>
                        </a:lnTo>
                        <a:lnTo>
                          <a:pt x="44" y="190"/>
                        </a:lnTo>
                        <a:lnTo>
                          <a:pt x="52" y="182"/>
                        </a:lnTo>
                        <a:lnTo>
                          <a:pt x="61" y="184"/>
                        </a:lnTo>
                        <a:lnTo>
                          <a:pt x="63" y="152"/>
                        </a:lnTo>
                        <a:lnTo>
                          <a:pt x="50" y="136"/>
                        </a:lnTo>
                        <a:lnTo>
                          <a:pt x="50" y="136"/>
                        </a:lnTo>
                        <a:close/>
                        <a:moveTo>
                          <a:pt x="104" y="8"/>
                        </a:moveTo>
                        <a:lnTo>
                          <a:pt x="98" y="0"/>
                        </a:lnTo>
                        <a:lnTo>
                          <a:pt x="81" y="3"/>
                        </a:lnTo>
                        <a:lnTo>
                          <a:pt x="79" y="8"/>
                        </a:lnTo>
                        <a:lnTo>
                          <a:pt x="68" y="4"/>
                        </a:lnTo>
                        <a:lnTo>
                          <a:pt x="67" y="14"/>
                        </a:lnTo>
                        <a:lnTo>
                          <a:pt x="58" y="18"/>
                        </a:lnTo>
                        <a:lnTo>
                          <a:pt x="44" y="15"/>
                        </a:lnTo>
                        <a:lnTo>
                          <a:pt x="41" y="25"/>
                        </a:lnTo>
                        <a:lnTo>
                          <a:pt x="32" y="25"/>
                        </a:lnTo>
                        <a:lnTo>
                          <a:pt x="28" y="21"/>
                        </a:lnTo>
                        <a:lnTo>
                          <a:pt x="18" y="29"/>
                        </a:lnTo>
                        <a:lnTo>
                          <a:pt x="10" y="30"/>
                        </a:lnTo>
                        <a:lnTo>
                          <a:pt x="1" y="26"/>
                        </a:lnTo>
                        <a:lnTo>
                          <a:pt x="0" y="32"/>
                        </a:lnTo>
                        <a:lnTo>
                          <a:pt x="7" y="41"/>
                        </a:lnTo>
                        <a:lnTo>
                          <a:pt x="0" y="47"/>
                        </a:lnTo>
                        <a:lnTo>
                          <a:pt x="6" y="66"/>
                        </a:lnTo>
                        <a:lnTo>
                          <a:pt x="16" y="69"/>
                        </a:lnTo>
                        <a:lnTo>
                          <a:pt x="14" y="79"/>
                        </a:lnTo>
                        <a:lnTo>
                          <a:pt x="22" y="77"/>
                        </a:lnTo>
                        <a:lnTo>
                          <a:pt x="32" y="66"/>
                        </a:lnTo>
                        <a:lnTo>
                          <a:pt x="41" y="63"/>
                        </a:lnTo>
                        <a:lnTo>
                          <a:pt x="56" y="71"/>
                        </a:lnTo>
                        <a:lnTo>
                          <a:pt x="67" y="73"/>
                        </a:lnTo>
                        <a:lnTo>
                          <a:pt x="73" y="96"/>
                        </a:lnTo>
                        <a:lnTo>
                          <a:pt x="87" y="109"/>
                        </a:lnTo>
                        <a:lnTo>
                          <a:pt x="105" y="124"/>
                        </a:lnTo>
                        <a:lnTo>
                          <a:pt x="121" y="135"/>
                        </a:lnTo>
                        <a:lnTo>
                          <a:pt x="136" y="136"/>
                        </a:lnTo>
                        <a:lnTo>
                          <a:pt x="144" y="145"/>
                        </a:lnTo>
                        <a:lnTo>
                          <a:pt x="156" y="150"/>
                        </a:lnTo>
                        <a:lnTo>
                          <a:pt x="163" y="160"/>
                        </a:lnTo>
                        <a:lnTo>
                          <a:pt x="171" y="163"/>
                        </a:lnTo>
                        <a:lnTo>
                          <a:pt x="178" y="175"/>
                        </a:lnTo>
                        <a:lnTo>
                          <a:pt x="186" y="189"/>
                        </a:lnTo>
                        <a:lnTo>
                          <a:pt x="182" y="194"/>
                        </a:lnTo>
                        <a:lnTo>
                          <a:pt x="180" y="207"/>
                        </a:lnTo>
                        <a:lnTo>
                          <a:pt x="180" y="214"/>
                        </a:lnTo>
                        <a:lnTo>
                          <a:pt x="188" y="212"/>
                        </a:lnTo>
                        <a:lnTo>
                          <a:pt x="197" y="191"/>
                        </a:lnTo>
                        <a:lnTo>
                          <a:pt x="205" y="190"/>
                        </a:lnTo>
                        <a:lnTo>
                          <a:pt x="207" y="178"/>
                        </a:lnTo>
                        <a:lnTo>
                          <a:pt x="192" y="169"/>
                        </a:lnTo>
                        <a:lnTo>
                          <a:pt x="199" y="154"/>
                        </a:lnTo>
                        <a:lnTo>
                          <a:pt x="216" y="157"/>
                        </a:lnTo>
                        <a:lnTo>
                          <a:pt x="227" y="169"/>
                        </a:lnTo>
                        <a:lnTo>
                          <a:pt x="230" y="160"/>
                        </a:lnTo>
                        <a:lnTo>
                          <a:pt x="228" y="156"/>
                        </a:lnTo>
                        <a:lnTo>
                          <a:pt x="210" y="143"/>
                        </a:lnTo>
                        <a:lnTo>
                          <a:pt x="196" y="137"/>
                        </a:lnTo>
                        <a:lnTo>
                          <a:pt x="178" y="128"/>
                        </a:lnTo>
                        <a:lnTo>
                          <a:pt x="183" y="124"/>
                        </a:lnTo>
                        <a:lnTo>
                          <a:pt x="178" y="118"/>
                        </a:lnTo>
                        <a:lnTo>
                          <a:pt x="163" y="118"/>
                        </a:lnTo>
                        <a:lnTo>
                          <a:pt x="140" y="100"/>
                        </a:lnTo>
                        <a:lnTo>
                          <a:pt x="130" y="81"/>
                        </a:lnTo>
                        <a:lnTo>
                          <a:pt x="112" y="70"/>
                        </a:lnTo>
                        <a:lnTo>
                          <a:pt x="104" y="58"/>
                        </a:lnTo>
                        <a:lnTo>
                          <a:pt x="106" y="51"/>
                        </a:lnTo>
                        <a:lnTo>
                          <a:pt x="105" y="40"/>
                        </a:lnTo>
                        <a:lnTo>
                          <a:pt x="119" y="31"/>
                        </a:lnTo>
                        <a:lnTo>
                          <a:pt x="135" y="35"/>
                        </a:lnTo>
                        <a:lnTo>
                          <a:pt x="129" y="25"/>
                        </a:lnTo>
                        <a:lnTo>
                          <a:pt x="130" y="14"/>
                        </a:lnTo>
                        <a:lnTo>
                          <a:pt x="104" y="8"/>
                        </a:lnTo>
                        <a:lnTo>
                          <a:pt x="104" y="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2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A58ECD48-83BF-AAC5-2EDE-6BFCBF5C6E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1775" y="2374901"/>
                    <a:ext cx="157162" cy="88900"/>
                  </a:xfrm>
                  <a:custGeom>
                    <a:avLst/>
                    <a:gdLst>
                      <a:gd name="T0" fmla="*/ 97 w 99"/>
                      <a:gd name="T1" fmla="*/ 17 h 56"/>
                      <a:gd name="T2" fmla="*/ 78 w 99"/>
                      <a:gd name="T3" fmla="*/ 6 h 56"/>
                      <a:gd name="T4" fmla="*/ 69 w 99"/>
                      <a:gd name="T5" fmla="*/ 5 h 56"/>
                      <a:gd name="T6" fmla="*/ 65 w 99"/>
                      <a:gd name="T7" fmla="*/ 0 h 56"/>
                      <a:gd name="T8" fmla="*/ 48 w 99"/>
                      <a:gd name="T9" fmla="*/ 2 h 56"/>
                      <a:gd name="T10" fmla="*/ 19 w 99"/>
                      <a:gd name="T11" fmla="*/ 1 h 56"/>
                      <a:gd name="T12" fmla="*/ 0 w 99"/>
                      <a:gd name="T13" fmla="*/ 8 h 56"/>
                      <a:gd name="T14" fmla="*/ 7 w 99"/>
                      <a:gd name="T15" fmla="*/ 27 h 56"/>
                      <a:gd name="T16" fmla="*/ 26 w 99"/>
                      <a:gd name="T17" fmla="*/ 30 h 56"/>
                      <a:gd name="T18" fmla="*/ 33 w 99"/>
                      <a:gd name="T19" fmla="*/ 34 h 56"/>
                      <a:gd name="T20" fmla="*/ 33 w 99"/>
                      <a:gd name="T21" fmla="*/ 41 h 56"/>
                      <a:gd name="T22" fmla="*/ 35 w 99"/>
                      <a:gd name="T23" fmla="*/ 46 h 56"/>
                      <a:gd name="T24" fmla="*/ 44 w 99"/>
                      <a:gd name="T25" fmla="*/ 48 h 56"/>
                      <a:gd name="T26" fmla="*/ 50 w 99"/>
                      <a:gd name="T27" fmla="*/ 56 h 56"/>
                      <a:gd name="T28" fmla="*/ 67 w 99"/>
                      <a:gd name="T29" fmla="*/ 56 h 56"/>
                      <a:gd name="T30" fmla="*/ 84 w 99"/>
                      <a:gd name="T31" fmla="*/ 47 h 56"/>
                      <a:gd name="T32" fmla="*/ 86 w 99"/>
                      <a:gd name="T33" fmla="*/ 34 h 56"/>
                      <a:gd name="T34" fmla="*/ 99 w 99"/>
                      <a:gd name="T35" fmla="*/ 27 h 56"/>
                      <a:gd name="T36" fmla="*/ 97 w 99"/>
                      <a:gd name="T37" fmla="*/ 17 h 56"/>
                      <a:gd name="T38" fmla="*/ 97 w 99"/>
                      <a:gd name="T39" fmla="*/ 17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9" h="56">
                        <a:moveTo>
                          <a:pt x="97" y="17"/>
                        </a:moveTo>
                        <a:lnTo>
                          <a:pt x="78" y="6"/>
                        </a:lnTo>
                        <a:lnTo>
                          <a:pt x="69" y="5"/>
                        </a:lnTo>
                        <a:lnTo>
                          <a:pt x="65" y="0"/>
                        </a:lnTo>
                        <a:lnTo>
                          <a:pt x="48" y="2"/>
                        </a:lnTo>
                        <a:lnTo>
                          <a:pt x="19" y="1"/>
                        </a:lnTo>
                        <a:lnTo>
                          <a:pt x="0" y="8"/>
                        </a:lnTo>
                        <a:lnTo>
                          <a:pt x="7" y="27"/>
                        </a:lnTo>
                        <a:lnTo>
                          <a:pt x="26" y="30"/>
                        </a:lnTo>
                        <a:lnTo>
                          <a:pt x="33" y="34"/>
                        </a:lnTo>
                        <a:lnTo>
                          <a:pt x="33" y="41"/>
                        </a:lnTo>
                        <a:lnTo>
                          <a:pt x="35" y="46"/>
                        </a:lnTo>
                        <a:lnTo>
                          <a:pt x="44" y="48"/>
                        </a:lnTo>
                        <a:lnTo>
                          <a:pt x="50" y="56"/>
                        </a:lnTo>
                        <a:lnTo>
                          <a:pt x="67" y="56"/>
                        </a:lnTo>
                        <a:lnTo>
                          <a:pt x="84" y="47"/>
                        </a:lnTo>
                        <a:lnTo>
                          <a:pt x="86" y="34"/>
                        </a:lnTo>
                        <a:lnTo>
                          <a:pt x="99" y="27"/>
                        </a:lnTo>
                        <a:lnTo>
                          <a:pt x="97" y="17"/>
                        </a:lnTo>
                        <a:lnTo>
                          <a:pt x="97" y="1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3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FC54ABE-8577-C61F-A8CC-33BA304792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65850" y="2600326"/>
                    <a:ext cx="15875" cy="23813"/>
                  </a:xfrm>
                  <a:custGeom>
                    <a:avLst/>
                    <a:gdLst>
                      <a:gd name="T0" fmla="*/ 9 w 10"/>
                      <a:gd name="T1" fmla="*/ 15 h 15"/>
                      <a:gd name="T2" fmla="*/ 10 w 10"/>
                      <a:gd name="T3" fmla="*/ 5 h 15"/>
                      <a:gd name="T4" fmla="*/ 7 w 10"/>
                      <a:gd name="T5" fmla="*/ 0 h 15"/>
                      <a:gd name="T6" fmla="*/ 2 w 10"/>
                      <a:gd name="T7" fmla="*/ 1 h 15"/>
                      <a:gd name="T8" fmla="*/ 0 w 10"/>
                      <a:gd name="T9" fmla="*/ 14 h 15"/>
                      <a:gd name="T10" fmla="*/ 4 w 10"/>
                      <a:gd name="T11" fmla="*/ 15 h 15"/>
                      <a:gd name="T12" fmla="*/ 9 w 10"/>
                      <a:gd name="T13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5">
                        <a:moveTo>
                          <a:pt x="9" y="15"/>
                        </a:moveTo>
                        <a:lnTo>
                          <a:pt x="10" y="5"/>
                        </a:lnTo>
                        <a:lnTo>
                          <a:pt x="7" y="0"/>
                        </a:lnTo>
                        <a:lnTo>
                          <a:pt x="2" y="1"/>
                        </a:lnTo>
                        <a:lnTo>
                          <a:pt x="0" y="14"/>
                        </a:lnTo>
                        <a:lnTo>
                          <a:pt x="4" y="15"/>
                        </a:lnTo>
                        <a:lnTo>
                          <a:pt x="9" y="1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4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87FC191-3E16-BA15-BCA2-96B476AE8A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0187" y="2319338"/>
                    <a:ext cx="196850" cy="82550"/>
                  </a:xfrm>
                  <a:custGeom>
                    <a:avLst/>
                    <a:gdLst>
                      <a:gd name="T0" fmla="*/ 103 w 124"/>
                      <a:gd name="T1" fmla="*/ 10 h 52"/>
                      <a:gd name="T2" fmla="*/ 89 w 124"/>
                      <a:gd name="T3" fmla="*/ 10 h 52"/>
                      <a:gd name="T4" fmla="*/ 73 w 124"/>
                      <a:gd name="T5" fmla="*/ 3 h 52"/>
                      <a:gd name="T6" fmla="*/ 65 w 124"/>
                      <a:gd name="T7" fmla="*/ 0 h 52"/>
                      <a:gd name="T8" fmla="*/ 51 w 124"/>
                      <a:gd name="T9" fmla="*/ 4 h 52"/>
                      <a:gd name="T10" fmla="*/ 51 w 124"/>
                      <a:gd name="T11" fmla="*/ 21 h 52"/>
                      <a:gd name="T12" fmla="*/ 37 w 124"/>
                      <a:gd name="T13" fmla="*/ 22 h 52"/>
                      <a:gd name="T14" fmla="*/ 21 w 124"/>
                      <a:gd name="T15" fmla="*/ 5 h 52"/>
                      <a:gd name="T16" fmla="*/ 6 w 124"/>
                      <a:gd name="T17" fmla="*/ 12 h 52"/>
                      <a:gd name="T18" fmla="*/ 0 w 124"/>
                      <a:gd name="T19" fmla="*/ 26 h 52"/>
                      <a:gd name="T20" fmla="*/ 1 w 124"/>
                      <a:gd name="T21" fmla="*/ 43 h 52"/>
                      <a:gd name="T22" fmla="*/ 20 w 124"/>
                      <a:gd name="T23" fmla="*/ 36 h 52"/>
                      <a:gd name="T24" fmla="*/ 49 w 124"/>
                      <a:gd name="T25" fmla="*/ 37 h 52"/>
                      <a:gd name="T26" fmla="*/ 66 w 124"/>
                      <a:gd name="T27" fmla="*/ 35 h 52"/>
                      <a:gd name="T28" fmla="*/ 70 w 124"/>
                      <a:gd name="T29" fmla="*/ 40 h 52"/>
                      <a:gd name="T30" fmla="*/ 79 w 124"/>
                      <a:gd name="T31" fmla="*/ 41 h 52"/>
                      <a:gd name="T32" fmla="*/ 98 w 124"/>
                      <a:gd name="T33" fmla="*/ 52 h 52"/>
                      <a:gd name="T34" fmla="*/ 107 w 124"/>
                      <a:gd name="T35" fmla="*/ 49 h 52"/>
                      <a:gd name="T36" fmla="*/ 124 w 124"/>
                      <a:gd name="T37" fmla="*/ 40 h 52"/>
                      <a:gd name="T38" fmla="*/ 116 w 124"/>
                      <a:gd name="T39" fmla="*/ 26 h 52"/>
                      <a:gd name="T40" fmla="*/ 113 w 124"/>
                      <a:gd name="T41" fmla="*/ 16 h 52"/>
                      <a:gd name="T42" fmla="*/ 103 w 124"/>
                      <a:gd name="T43" fmla="*/ 10 h 52"/>
                      <a:gd name="T44" fmla="*/ 103 w 124"/>
                      <a:gd name="T45" fmla="*/ 1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24" h="52">
                        <a:moveTo>
                          <a:pt x="103" y="10"/>
                        </a:moveTo>
                        <a:lnTo>
                          <a:pt x="89" y="10"/>
                        </a:lnTo>
                        <a:lnTo>
                          <a:pt x="73" y="3"/>
                        </a:lnTo>
                        <a:lnTo>
                          <a:pt x="65" y="0"/>
                        </a:lnTo>
                        <a:lnTo>
                          <a:pt x="51" y="4"/>
                        </a:lnTo>
                        <a:lnTo>
                          <a:pt x="51" y="21"/>
                        </a:lnTo>
                        <a:lnTo>
                          <a:pt x="37" y="22"/>
                        </a:lnTo>
                        <a:lnTo>
                          <a:pt x="21" y="5"/>
                        </a:lnTo>
                        <a:lnTo>
                          <a:pt x="6" y="12"/>
                        </a:lnTo>
                        <a:lnTo>
                          <a:pt x="0" y="26"/>
                        </a:lnTo>
                        <a:lnTo>
                          <a:pt x="1" y="43"/>
                        </a:lnTo>
                        <a:lnTo>
                          <a:pt x="20" y="36"/>
                        </a:lnTo>
                        <a:lnTo>
                          <a:pt x="49" y="37"/>
                        </a:lnTo>
                        <a:lnTo>
                          <a:pt x="66" y="35"/>
                        </a:lnTo>
                        <a:lnTo>
                          <a:pt x="70" y="40"/>
                        </a:lnTo>
                        <a:lnTo>
                          <a:pt x="79" y="41"/>
                        </a:lnTo>
                        <a:lnTo>
                          <a:pt x="98" y="52"/>
                        </a:lnTo>
                        <a:lnTo>
                          <a:pt x="107" y="49"/>
                        </a:lnTo>
                        <a:lnTo>
                          <a:pt x="124" y="40"/>
                        </a:lnTo>
                        <a:lnTo>
                          <a:pt x="116" y="26"/>
                        </a:lnTo>
                        <a:lnTo>
                          <a:pt x="113" y="16"/>
                        </a:lnTo>
                        <a:lnTo>
                          <a:pt x="103" y="10"/>
                        </a:lnTo>
                        <a:lnTo>
                          <a:pt x="103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5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E04B533-63E2-BA69-3321-65B9811ADD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80212" y="2660651"/>
                    <a:ext cx="109537" cy="109538"/>
                  </a:xfrm>
                  <a:custGeom>
                    <a:avLst/>
                    <a:gdLst>
                      <a:gd name="T0" fmla="*/ 39 w 69"/>
                      <a:gd name="T1" fmla="*/ 69 h 69"/>
                      <a:gd name="T2" fmla="*/ 43 w 69"/>
                      <a:gd name="T3" fmla="*/ 66 h 69"/>
                      <a:gd name="T4" fmla="*/ 45 w 69"/>
                      <a:gd name="T5" fmla="*/ 59 h 69"/>
                      <a:gd name="T6" fmla="*/ 49 w 69"/>
                      <a:gd name="T7" fmla="*/ 51 h 69"/>
                      <a:gd name="T8" fmla="*/ 47 w 69"/>
                      <a:gd name="T9" fmla="*/ 47 h 69"/>
                      <a:gd name="T10" fmla="*/ 51 w 69"/>
                      <a:gd name="T11" fmla="*/ 46 h 69"/>
                      <a:gd name="T12" fmla="*/ 54 w 69"/>
                      <a:gd name="T13" fmla="*/ 48 h 69"/>
                      <a:gd name="T14" fmla="*/ 65 w 69"/>
                      <a:gd name="T15" fmla="*/ 49 h 69"/>
                      <a:gd name="T16" fmla="*/ 69 w 69"/>
                      <a:gd name="T17" fmla="*/ 47 h 69"/>
                      <a:gd name="T18" fmla="*/ 65 w 69"/>
                      <a:gd name="T19" fmla="*/ 46 h 69"/>
                      <a:gd name="T20" fmla="*/ 66 w 69"/>
                      <a:gd name="T21" fmla="*/ 42 h 69"/>
                      <a:gd name="T22" fmla="*/ 58 w 69"/>
                      <a:gd name="T23" fmla="*/ 36 h 69"/>
                      <a:gd name="T24" fmla="*/ 55 w 69"/>
                      <a:gd name="T25" fmla="*/ 26 h 69"/>
                      <a:gd name="T26" fmla="*/ 47 w 69"/>
                      <a:gd name="T27" fmla="*/ 22 h 69"/>
                      <a:gd name="T28" fmla="*/ 47 w 69"/>
                      <a:gd name="T29" fmla="*/ 14 h 69"/>
                      <a:gd name="T30" fmla="*/ 38 w 69"/>
                      <a:gd name="T31" fmla="*/ 8 h 69"/>
                      <a:gd name="T32" fmla="*/ 30 w 69"/>
                      <a:gd name="T33" fmla="*/ 7 h 69"/>
                      <a:gd name="T34" fmla="*/ 16 w 69"/>
                      <a:gd name="T35" fmla="*/ 0 h 69"/>
                      <a:gd name="T36" fmla="*/ 4 w 69"/>
                      <a:gd name="T37" fmla="*/ 3 h 69"/>
                      <a:gd name="T38" fmla="*/ 0 w 69"/>
                      <a:gd name="T39" fmla="*/ 5 h 69"/>
                      <a:gd name="T40" fmla="*/ 6 w 69"/>
                      <a:gd name="T41" fmla="*/ 8 h 69"/>
                      <a:gd name="T42" fmla="*/ 13 w 69"/>
                      <a:gd name="T43" fmla="*/ 15 h 69"/>
                      <a:gd name="T44" fmla="*/ 20 w 69"/>
                      <a:gd name="T45" fmla="*/ 25 h 69"/>
                      <a:gd name="T46" fmla="*/ 32 w 69"/>
                      <a:gd name="T47" fmla="*/ 38 h 69"/>
                      <a:gd name="T48" fmla="*/ 35 w 69"/>
                      <a:gd name="T49" fmla="*/ 48 h 69"/>
                      <a:gd name="T50" fmla="*/ 34 w 69"/>
                      <a:gd name="T51" fmla="*/ 59 h 69"/>
                      <a:gd name="T52" fmla="*/ 39 w 69"/>
                      <a:gd name="T53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9" h="69">
                        <a:moveTo>
                          <a:pt x="39" y="69"/>
                        </a:moveTo>
                        <a:lnTo>
                          <a:pt x="43" y="66"/>
                        </a:lnTo>
                        <a:lnTo>
                          <a:pt x="45" y="59"/>
                        </a:lnTo>
                        <a:lnTo>
                          <a:pt x="49" y="51"/>
                        </a:lnTo>
                        <a:lnTo>
                          <a:pt x="47" y="47"/>
                        </a:lnTo>
                        <a:lnTo>
                          <a:pt x="51" y="46"/>
                        </a:lnTo>
                        <a:lnTo>
                          <a:pt x="54" y="48"/>
                        </a:lnTo>
                        <a:lnTo>
                          <a:pt x="65" y="49"/>
                        </a:lnTo>
                        <a:lnTo>
                          <a:pt x="69" y="47"/>
                        </a:lnTo>
                        <a:lnTo>
                          <a:pt x="65" y="46"/>
                        </a:lnTo>
                        <a:lnTo>
                          <a:pt x="66" y="42"/>
                        </a:lnTo>
                        <a:lnTo>
                          <a:pt x="58" y="36"/>
                        </a:lnTo>
                        <a:lnTo>
                          <a:pt x="55" y="26"/>
                        </a:lnTo>
                        <a:lnTo>
                          <a:pt x="47" y="22"/>
                        </a:lnTo>
                        <a:lnTo>
                          <a:pt x="47" y="14"/>
                        </a:lnTo>
                        <a:lnTo>
                          <a:pt x="38" y="8"/>
                        </a:lnTo>
                        <a:lnTo>
                          <a:pt x="30" y="7"/>
                        </a:lnTo>
                        <a:lnTo>
                          <a:pt x="16" y="0"/>
                        </a:lnTo>
                        <a:lnTo>
                          <a:pt x="4" y="3"/>
                        </a:lnTo>
                        <a:lnTo>
                          <a:pt x="0" y="5"/>
                        </a:lnTo>
                        <a:lnTo>
                          <a:pt x="6" y="8"/>
                        </a:lnTo>
                        <a:lnTo>
                          <a:pt x="13" y="15"/>
                        </a:lnTo>
                        <a:lnTo>
                          <a:pt x="20" y="25"/>
                        </a:lnTo>
                        <a:lnTo>
                          <a:pt x="32" y="38"/>
                        </a:lnTo>
                        <a:lnTo>
                          <a:pt x="35" y="48"/>
                        </a:lnTo>
                        <a:lnTo>
                          <a:pt x="34" y="59"/>
                        </a:lnTo>
                        <a:lnTo>
                          <a:pt x="39" y="6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6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1A39479-0ED9-AFBA-C5F4-2A4F23F480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2886076"/>
                    <a:ext cx="74612" cy="53975"/>
                  </a:xfrm>
                  <a:custGeom>
                    <a:avLst/>
                    <a:gdLst>
                      <a:gd name="T0" fmla="*/ 44 w 47"/>
                      <a:gd name="T1" fmla="*/ 7 h 34"/>
                      <a:gd name="T2" fmla="*/ 34 w 47"/>
                      <a:gd name="T3" fmla="*/ 0 h 34"/>
                      <a:gd name="T4" fmla="*/ 25 w 47"/>
                      <a:gd name="T5" fmla="*/ 1 h 34"/>
                      <a:gd name="T6" fmla="*/ 18 w 47"/>
                      <a:gd name="T7" fmla="*/ 2 h 34"/>
                      <a:gd name="T8" fmla="*/ 14 w 47"/>
                      <a:gd name="T9" fmla="*/ 3 h 34"/>
                      <a:gd name="T10" fmla="*/ 3 w 47"/>
                      <a:gd name="T11" fmla="*/ 6 h 34"/>
                      <a:gd name="T12" fmla="*/ 3 w 47"/>
                      <a:gd name="T13" fmla="*/ 11 h 34"/>
                      <a:gd name="T14" fmla="*/ 0 w 47"/>
                      <a:gd name="T15" fmla="*/ 11 h 34"/>
                      <a:gd name="T16" fmla="*/ 0 w 47"/>
                      <a:gd name="T17" fmla="*/ 11 h 34"/>
                      <a:gd name="T18" fmla="*/ 0 w 47"/>
                      <a:gd name="T19" fmla="*/ 18 h 34"/>
                      <a:gd name="T20" fmla="*/ 2 w 47"/>
                      <a:gd name="T21" fmla="*/ 29 h 34"/>
                      <a:gd name="T22" fmla="*/ 11 w 47"/>
                      <a:gd name="T23" fmla="*/ 34 h 34"/>
                      <a:gd name="T24" fmla="*/ 24 w 47"/>
                      <a:gd name="T25" fmla="*/ 32 h 34"/>
                      <a:gd name="T26" fmla="*/ 30 w 47"/>
                      <a:gd name="T27" fmla="*/ 27 h 34"/>
                      <a:gd name="T28" fmla="*/ 41 w 47"/>
                      <a:gd name="T29" fmla="*/ 28 h 34"/>
                      <a:gd name="T30" fmla="*/ 43 w 47"/>
                      <a:gd name="T31" fmla="*/ 23 h 34"/>
                      <a:gd name="T32" fmla="*/ 47 w 47"/>
                      <a:gd name="T33" fmla="*/ 23 h 34"/>
                      <a:gd name="T34" fmla="*/ 44 w 47"/>
                      <a:gd name="T35" fmla="*/ 7 h 34"/>
                      <a:gd name="T36" fmla="*/ 44 w 47"/>
                      <a:gd name="T37" fmla="*/ 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47" h="34">
                        <a:moveTo>
                          <a:pt x="44" y="7"/>
                        </a:moveTo>
                        <a:lnTo>
                          <a:pt x="34" y="0"/>
                        </a:lnTo>
                        <a:lnTo>
                          <a:pt x="25" y="1"/>
                        </a:lnTo>
                        <a:lnTo>
                          <a:pt x="18" y="2"/>
                        </a:lnTo>
                        <a:lnTo>
                          <a:pt x="14" y="3"/>
                        </a:lnTo>
                        <a:lnTo>
                          <a:pt x="3" y="6"/>
                        </a:lnTo>
                        <a:lnTo>
                          <a:pt x="3" y="11"/>
                        </a:lnTo>
                        <a:lnTo>
                          <a:pt x="0" y="11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2" y="29"/>
                        </a:lnTo>
                        <a:lnTo>
                          <a:pt x="11" y="34"/>
                        </a:lnTo>
                        <a:lnTo>
                          <a:pt x="24" y="32"/>
                        </a:lnTo>
                        <a:lnTo>
                          <a:pt x="30" y="27"/>
                        </a:lnTo>
                        <a:lnTo>
                          <a:pt x="41" y="28"/>
                        </a:lnTo>
                        <a:lnTo>
                          <a:pt x="43" y="23"/>
                        </a:lnTo>
                        <a:lnTo>
                          <a:pt x="47" y="23"/>
                        </a:lnTo>
                        <a:lnTo>
                          <a:pt x="44" y="7"/>
                        </a:lnTo>
                        <a:lnTo>
                          <a:pt x="44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7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0F43955-934B-E12B-C03C-8C62FFB828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9550" y="2843213"/>
                    <a:ext cx="57150" cy="58738"/>
                  </a:xfrm>
                  <a:custGeom>
                    <a:avLst/>
                    <a:gdLst>
                      <a:gd name="T0" fmla="*/ 34 w 36"/>
                      <a:gd name="T1" fmla="*/ 16 h 37"/>
                      <a:gd name="T2" fmla="*/ 36 w 36"/>
                      <a:gd name="T3" fmla="*/ 14 h 37"/>
                      <a:gd name="T4" fmla="*/ 28 w 36"/>
                      <a:gd name="T5" fmla="*/ 9 h 37"/>
                      <a:gd name="T6" fmla="*/ 21 w 36"/>
                      <a:gd name="T7" fmla="*/ 6 h 37"/>
                      <a:gd name="T8" fmla="*/ 18 w 36"/>
                      <a:gd name="T9" fmla="*/ 3 h 37"/>
                      <a:gd name="T10" fmla="*/ 13 w 36"/>
                      <a:gd name="T11" fmla="*/ 0 h 37"/>
                      <a:gd name="T12" fmla="*/ 10 w 36"/>
                      <a:gd name="T13" fmla="*/ 2 h 37"/>
                      <a:gd name="T14" fmla="*/ 4 w 36"/>
                      <a:gd name="T15" fmla="*/ 7 h 37"/>
                      <a:gd name="T16" fmla="*/ 2 w 36"/>
                      <a:gd name="T17" fmla="*/ 19 h 37"/>
                      <a:gd name="T18" fmla="*/ 0 w 36"/>
                      <a:gd name="T19" fmla="*/ 23 h 37"/>
                      <a:gd name="T20" fmla="*/ 0 w 36"/>
                      <a:gd name="T21" fmla="*/ 23 h 37"/>
                      <a:gd name="T22" fmla="*/ 9 w 36"/>
                      <a:gd name="T23" fmla="*/ 28 h 37"/>
                      <a:gd name="T24" fmla="*/ 15 w 36"/>
                      <a:gd name="T25" fmla="*/ 35 h 37"/>
                      <a:gd name="T26" fmla="*/ 19 w 36"/>
                      <a:gd name="T27" fmla="*/ 37 h 37"/>
                      <a:gd name="T28" fmla="*/ 19 w 36"/>
                      <a:gd name="T29" fmla="*/ 37 h 37"/>
                      <a:gd name="T30" fmla="*/ 17 w 36"/>
                      <a:gd name="T31" fmla="*/ 30 h 37"/>
                      <a:gd name="T32" fmla="*/ 25 w 36"/>
                      <a:gd name="T33" fmla="*/ 18 h 37"/>
                      <a:gd name="T34" fmla="*/ 27 w 36"/>
                      <a:gd name="T35" fmla="*/ 23 h 37"/>
                      <a:gd name="T36" fmla="*/ 31 w 36"/>
                      <a:gd name="T37" fmla="*/ 21 h 37"/>
                      <a:gd name="T38" fmla="*/ 34 w 36"/>
                      <a:gd name="T39" fmla="*/ 16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6" h="37">
                        <a:moveTo>
                          <a:pt x="34" y="16"/>
                        </a:moveTo>
                        <a:lnTo>
                          <a:pt x="36" y="14"/>
                        </a:lnTo>
                        <a:lnTo>
                          <a:pt x="28" y="9"/>
                        </a:lnTo>
                        <a:lnTo>
                          <a:pt x="21" y="6"/>
                        </a:lnTo>
                        <a:lnTo>
                          <a:pt x="18" y="3"/>
                        </a:lnTo>
                        <a:lnTo>
                          <a:pt x="13" y="0"/>
                        </a:lnTo>
                        <a:lnTo>
                          <a:pt x="10" y="2"/>
                        </a:lnTo>
                        <a:lnTo>
                          <a:pt x="4" y="7"/>
                        </a:lnTo>
                        <a:lnTo>
                          <a:pt x="2" y="19"/>
                        </a:lnTo>
                        <a:lnTo>
                          <a:pt x="0" y="23"/>
                        </a:lnTo>
                        <a:lnTo>
                          <a:pt x="0" y="23"/>
                        </a:lnTo>
                        <a:lnTo>
                          <a:pt x="9" y="28"/>
                        </a:lnTo>
                        <a:lnTo>
                          <a:pt x="15" y="35"/>
                        </a:lnTo>
                        <a:lnTo>
                          <a:pt x="19" y="37"/>
                        </a:lnTo>
                        <a:lnTo>
                          <a:pt x="19" y="37"/>
                        </a:lnTo>
                        <a:lnTo>
                          <a:pt x="17" y="30"/>
                        </a:lnTo>
                        <a:lnTo>
                          <a:pt x="25" y="18"/>
                        </a:lnTo>
                        <a:lnTo>
                          <a:pt x="27" y="23"/>
                        </a:lnTo>
                        <a:lnTo>
                          <a:pt x="31" y="21"/>
                        </a:lnTo>
                        <a:lnTo>
                          <a:pt x="34" y="16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8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586F60F-7463-F877-354C-3536F7962B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6000" y="2476501"/>
                    <a:ext cx="104775" cy="98425"/>
                  </a:xfrm>
                  <a:custGeom>
                    <a:avLst/>
                    <a:gdLst>
                      <a:gd name="T0" fmla="*/ 48 w 66"/>
                      <a:gd name="T1" fmla="*/ 38 h 62"/>
                      <a:gd name="T2" fmla="*/ 59 w 66"/>
                      <a:gd name="T3" fmla="*/ 38 h 62"/>
                      <a:gd name="T4" fmla="*/ 63 w 66"/>
                      <a:gd name="T5" fmla="*/ 29 h 62"/>
                      <a:gd name="T6" fmla="*/ 66 w 66"/>
                      <a:gd name="T7" fmla="*/ 9 h 62"/>
                      <a:gd name="T8" fmla="*/ 63 w 66"/>
                      <a:gd name="T9" fmla="*/ 1 h 62"/>
                      <a:gd name="T10" fmla="*/ 48 w 66"/>
                      <a:gd name="T11" fmla="*/ 0 h 62"/>
                      <a:gd name="T12" fmla="*/ 24 w 66"/>
                      <a:gd name="T13" fmla="*/ 10 h 62"/>
                      <a:gd name="T14" fmla="*/ 10 w 66"/>
                      <a:gd name="T15" fmla="*/ 43 h 62"/>
                      <a:gd name="T16" fmla="*/ 0 w 66"/>
                      <a:gd name="T17" fmla="*/ 50 h 62"/>
                      <a:gd name="T18" fmla="*/ 0 w 66"/>
                      <a:gd name="T19" fmla="*/ 50 h 62"/>
                      <a:gd name="T20" fmla="*/ 13 w 66"/>
                      <a:gd name="T21" fmla="*/ 51 h 62"/>
                      <a:gd name="T22" fmla="*/ 30 w 66"/>
                      <a:gd name="T23" fmla="*/ 47 h 62"/>
                      <a:gd name="T24" fmla="*/ 41 w 66"/>
                      <a:gd name="T25" fmla="*/ 57 h 62"/>
                      <a:gd name="T26" fmla="*/ 52 w 66"/>
                      <a:gd name="T27" fmla="*/ 62 h 62"/>
                      <a:gd name="T28" fmla="*/ 48 w 66"/>
                      <a:gd name="T29" fmla="*/ 38 h 62"/>
                      <a:gd name="T30" fmla="*/ 48 w 66"/>
                      <a:gd name="T31" fmla="*/ 38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2">
                        <a:moveTo>
                          <a:pt x="48" y="38"/>
                        </a:moveTo>
                        <a:lnTo>
                          <a:pt x="59" y="38"/>
                        </a:lnTo>
                        <a:lnTo>
                          <a:pt x="63" y="29"/>
                        </a:lnTo>
                        <a:lnTo>
                          <a:pt x="66" y="9"/>
                        </a:lnTo>
                        <a:lnTo>
                          <a:pt x="63" y="1"/>
                        </a:lnTo>
                        <a:lnTo>
                          <a:pt x="48" y="0"/>
                        </a:lnTo>
                        <a:lnTo>
                          <a:pt x="24" y="10"/>
                        </a:lnTo>
                        <a:lnTo>
                          <a:pt x="10" y="43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13" y="51"/>
                        </a:lnTo>
                        <a:lnTo>
                          <a:pt x="30" y="47"/>
                        </a:lnTo>
                        <a:lnTo>
                          <a:pt x="41" y="57"/>
                        </a:lnTo>
                        <a:lnTo>
                          <a:pt x="52" y="62"/>
                        </a:lnTo>
                        <a:lnTo>
                          <a:pt x="48" y="38"/>
                        </a:lnTo>
                        <a:lnTo>
                          <a:pt x="48" y="3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89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3AAAF284-8B9B-192E-EE9C-1DCD37A8E9B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32512" y="1609726"/>
                    <a:ext cx="617537" cy="704850"/>
                  </a:xfrm>
                  <a:custGeom>
                    <a:avLst/>
                    <a:gdLst>
                      <a:gd name="T0" fmla="*/ 311 w 389"/>
                      <a:gd name="T1" fmla="*/ 174 h 444"/>
                      <a:gd name="T2" fmla="*/ 264 w 389"/>
                      <a:gd name="T3" fmla="*/ 189 h 444"/>
                      <a:gd name="T4" fmla="*/ 207 w 389"/>
                      <a:gd name="T5" fmla="*/ 197 h 444"/>
                      <a:gd name="T6" fmla="*/ 145 w 389"/>
                      <a:gd name="T7" fmla="*/ 237 h 444"/>
                      <a:gd name="T8" fmla="*/ 86 w 389"/>
                      <a:gd name="T9" fmla="*/ 306 h 444"/>
                      <a:gd name="T10" fmla="*/ 14 w 389"/>
                      <a:gd name="T11" fmla="*/ 346 h 444"/>
                      <a:gd name="T12" fmla="*/ 6 w 389"/>
                      <a:gd name="T13" fmla="*/ 410 h 444"/>
                      <a:gd name="T14" fmla="*/ 38 w 389"/>
                      <a:gd name="T15" fmla="*/ 444 h 444"/>
                      <a:gd name="T16" fmla="*/ 92 w 389"/>
                      <a:gd name="T17" fmla="*/ 414 h 444"/>
                      <a:gd name="T18" fmla="*/ 111 w 389"/>
                      <a:gd name="T19" fmla="*/ 414 h 444"/>
                      <a:gd name="T20" fmla="*/ 127 w 389"/>
                      <a:gd name="T21" fmla="*/ 374 h 444"/>
                      <a:gd name="T22" fmla="*/ 111 w 389"/>
                      <a:gd name="T23" fmla="*/ 335 h 444"/>
                      <a:gd name="T24" fmla="*/ 136 w 389"/>
                      <a:gd name="T25" fmla="*/ 315 h 444"/>
                      <a:gd name="T26" fmla="*/ 134 w 389"/>
                      <a:gd name="T27" fmla="*/ 301 h 444"/>
                      <a:gd name="T28" fmla="*/ 168 w 389"/>
                      <a:gd name="T29" fmla="*/ 248 h 444"/>
                      <a:gd name="T30" fmla="*/ 191 w 389"/>
                      <a:gd name="T31" fmla="*/ 233 h 444"/>
                      <a:gd name="T32" fmla="*/ 223 w 389"/>
                      <a:gd name="T33" fmla="*/ 226 h 444"/>
                      <a:gd name="T34" fmla="*/ 232 w 389"/>
                      <a:gd name="T35" fmla="*/ 211 h 444"/>
                      <a:gd name="T36" fmla="*/ 259 w 389"/>
                      <a:gd name="T37" fmla="*/ 217 h 444"/>
                      <a:gd name="T38" fmla="*/ 297 w 389"/>
                      <a:gd name="T39" fmla="*/ 220 h 444"/>
                      <a:gd name="T40" fmla="*/ 313 w 389"/>
                      <a:gd name="T41" fmla="*/ 197 h 444"/>
                      <a:gd name="T42" fmla="*/ 356 w 389"/>
                      <a:gd name="T43" fmla="*/ 198 h 444"/>
                      <a:gd name="T44" fmla="*/ 365 w 389"/>
                      <a:gd name="T45" fmla="*/ 211 h 444"/>
                      <a:gd name="T46" fmla="*/ 389 w 389"/>
                      <a:gd name="T47" fmla="*/ 203 h 444"/>
                      <a:gd name="T48" fmla="*/ 387 w 389"/>
                      <a:gd name="T49" fmla="*/ 185 h 444"/>
                      <a:gd name="T50" fmla="*/ 336 w 389"/>
                      <a:gd name="T51" fmla="*/ 170 h 444"/>
                      <a:gd name="T52" fmla="*/ 230 w 389"/>
                      <a:gd name="T53" fmla="*/ 42 h 444"/>
                      <a:gd name="T54" fmla="*/ 197 w 389"/>
                      <a:gd name="T55" fmla="*/ 39 h 444"/>
                      <a:gd name="T56" fmla="*/ 198 w 389"/>
                      <a:gd name="T57" fmla="*/ 49 h 444"/>
                      <a:gd name="T58" fmla="*/ 252 w 389"/>
                      <a:gd name="T59" fmla="*/ 46 h 444"/>
                      <a:gd name="T60" fmla="*/ 139 w 389"/>
                      <a:gd name="T61" fmla="*/ 9 h 444"/>
                      <a:gd name="T62" fmla="*/ 116 w 389"/>
                      <a:gd name="T63" fmla="*/ 15 h 444"/>
                      <a:gd name="T64" fmla="*/ 89 w 389"/>
                      <a:gd name="T65" fmla="*/ 9 h 444"/>
                      <a:gd name="T66" fmla="*/ 66 w 389"/>
                      <a:gd name="T67" fmla="*/ 29 h 444"/>
                      <a:gd name="T68" fmla="*/ 116 w 389"/>
                      <a:gd name="T69" fmla="*/ 48 h 444"/>
                      <a:gd name="T70" fmla="*/ 136 w 389"/>
                      <a:gd name="T71" fmla="*/ 65 h 444"/>
                      <a:gd name="T72" fmla="*/ 156 w 389"/>
                      <a:gd name="T73" fmla="*/ 50 h 444"/>
                      <a:gd name="T74" fmla="*/ 171 w 389"/>
                      <a:gd name="T75" fmla="*/ 34 h 444"/>
                      <a:gd name="T76" fmla="*/ 156 w 389"/>
                      <a:gd name="T77" fmla="*/ 15 h 444"/>
                      <a:gd name="T78" fmla="*/ 213 w 389"/>
                      <a:gd name="T79" fmla="*/ 0 h 444"/>
                      <a:gd name="T80" fmla="*/ 182 w 389"/>
                      <a:gd name="T81" fmla="*/ 0 h 444"/>
                      <a:gd name="T82" fmla="*/ 158 w 389"/>
                      <a:gd name="T83" fmla="*/ 12 h 444"/>
                      <a:gd name="T84" fmla="*/ 181 w 389"/>
                      <a:gd name="T85" fmla="*/ 17 h 444"/>
                      <a:gd name="T86" fmla="*/ 258 w 389"/>
                      <a:gd name="T87" fmla="*/ 18 h 444"/>
                      <a:gd name="T88" fmla="*/ 247 w 389"/>
                      <a:gd name="T89" fmla="*/ 4 h 4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89" h="444">
                        <a:moveTo>
                          <a:pt x="336" y="170"/>
                        </a:moveTo>
                        <a:lnTo>
                          <a:pt x="311" y="174"/>
                        </a:lnTo>
                        <a:lnTo>
                          <a:pt x="282" y="174"/>
                        </a:lnTo>
                        <a:lnTo>
                          <a:pt x="264" y="189"/>
                        </a:lnTo>
                        <a:lnTo>
                          <a:pt x="239" y="188"/>
                        </a:lnTo>
                        <a:lnTo>
                          <a:pt x="207" y="197"/>
                        </a:lnTo>
                        <a:lnTo>
                          <a:pt x="170" y="222"/>
                        </a:lnTo>
                        <a:lnTo>
                          <a:pt x="145" y="237"/>
                        </a:lnTo>
                        <a:lnTo>
                          <a:pt x="113" y="277"/>
                        </a:lnTo>
                        <a:lnTo>
                          <a:pt x="86" y="306"/>
                        </a:lnTo>
                        <a:lnTo>
                          <a:pt x="56" y="329"/>
                        </a:lnTo>
                        <a:lnTo>
                          <a:pt x="14" y="346"/>
                        </a:lnTo>
                        <a:lnTo>
                          <a:pt x="0" y="359"/>
                        </a:lnTo>
                        <a:lnTo>
                          <a:pt x="6" y="410"/>
                        </a:lnTo>
                        <a:lnTo>
                          <a:pt x="14" y="433"/>
                        </a:lnTo>
                        <a:lnTo>
                          <a:pt x="38" y="444"/>
                        </a:lnTo>
                        <a:lnTo>
                          <a:pt x="60" y="439"/>
                        </a:lnTo>
                        <a:lnTo>
                          <a:pt x="92" y="414"/>
                        </a:lnTo>
                        <a:lnTo>
                          <a:pt x="104" y="428"/>
                        </a:lnTo>
                        <a:lnTo>
                          <a:pt x="111" y="414"/>
                        </a:lnTo>
                        <a:lnTo>
                          <a:pt x="123" y="400"/>
                        </a:lnTo>
                        <a:lnTo>
                          <a:pt x="127" y="374"/>
                        </a:lnTo>
                        <a:lnTo>
                          <a:pt x="114" y="363"/>
                        </a:lnTo>
                        <a:lnTo>
                          <a:pt x="111" y="335"/>
                        </a:lnTo>
                        <a:lnTo>
                          <a:pt x="120" y="315"/>
                        </a:lnTo>
                        <a:lnTo>
                          <a:pt x="136" y="315"/>
                        </a:lnTo>
                        <a:lnTo>
                          <a:pt x="141" y="307"/>
                        </a:lnTo>
                        <a:lnTo>
                          <a:pt x="134" y="301"/>
                        </a:lnTo>
                        <a:lnTo>
                          <a:pt x="156" y="271"/>
                        </a:lnTo>
                        <a:lnTo>
                          <a:pt x="168" y="248"/>
                        </a:lnTo>
                        <a:lnTo>
                          <a:pt x="176" y="233"/>
                        </a:lnTo>
                        <a:lnTo>
                          <a:pt x="191" y="233"/>
                        </a:lnTo>
                        <a:lnTo>
                          <a:pt x="193" y="222"/>
                        </a:lnTo>
                        <a:lnTo>
                          <a:pt x="223" y="226"/>
                        </a:lnTo>
                        <a:lnTo>
                          <a:pt x="223" y="213"/>
                        </a:lnTo>
                        <a:lnTo>
                          <a:pt x="232" y="211"/>
                        </a:lnTo>
                        <a:lnTo>
                          <a:pt x="240" y="206"/>
                        </a:lnTo>
                        <a:lnTo>
                          <a:pt x="259" y="217"/>
                        </a:lnTo>
                        <a:lnTo>
                          <a:pt x="279" y="216"/>
                        </a:lnTo>
                        <a:lnTo>
                          <a:pt x="297" y="220"/>
                        </a:lnTo>
                        <a:lnTo>
                          <a:pt x="309" y="212"/>
                        </a:lnTo>
                        <a:lnTo>
                          <a:pt x="313" y="197"/>
                        </a:lnTo>
                        <a:lnTo>
                          <a:pt x="335" y="190"/>
                        </a:lnTo>
                        <a:lnTo>
                          <a:pt x="356" y="198"/>
                        </a:lnTo>
                        <a:lnTo>
                          <a:pt x="353" y="213"/>
                        </a:lnTo>
                        <a:lnTo>
                          <a:pt x="365" y="211"/>
                        </a:lnTo>
                        <a:lnTo>
                          <a:pt x="389" y="203"/>
                        </a:lnTo>
                        <a:lnTo>
                          <a:pt x="389" y="203"/>
                        </a:lnTo>
                        <a:lnTo>
                          <a:pt x="368" y="190"/>
                        </a:lnTo>
                        <a:lnTo>
                          <a:pt x="387" y="185"/>
                        </a:lnTo>
                        <a:lnTo>
                          <a:pt x="336" y="170"/>
                        </a:lnTo>
                        <a:lnTo>
                          <a:pt x="336" y="170"/>
                        </a:lnTo>
                        <a:close/>
                        <a:moveTo>
                          <a:pt x="252" y="46"/>
                        </a:moveTo>
                        <a:lnTo>
                          <a:pt x="230" y="42"/>
                        </a:lnTo>
                        <a:lnTo>
                          <a:pt x="224" y="35"/>
                        </a:lnTo>
                        <a:lnTo>
                          <a:pt x="197" y="39"/>
                        </a:lnTo>
                        <a:lnTo>
                          <a:pt x="206" y="45"/>
                        </a:lnTo>
                        <a:lnTo>
                          <a:pt x="198" y="49"/>
                        </a:lnTo>
                        <a:lnTo>
                          <a:pt x="223" y="53"/>
                        </a:lnTo>
                        <a:lnTo>
                          <a:pt x="252" y="46"/>
                        </a:lnTo>
                        <a:close/>
                        <a:moveTo>
                          <a:pt x="156" y="15"/>
                        </a:moveTo>
                        <a:lnTo>
                          <a:pt x="139" y="9"/>
                        </a:lnTo>
                        <a:lnTo>
                          <a:pt x="120" y="9"/>
                        </a:lnTo>
                        <a:lnTo>
                          <a:pt x="116" y="15"/>
                        </a:lnTo>
                        <a:lnTo>
                          <a:pt x="98" y="15"/>
                        </a:lnTo>
                        <a:lnTo>
                          <a:pt x="89" y="9"/>
                        </a:lnTo>
                        <a:lnTo>
                          <a:pt x="55" y="16"/>
                        </a:lnTo>
                        <a:lnTo>
                          <a:pt x="66" y="29"/>
                        </a:lnTo>
                        <a:lnTo>
                          <a:pt x="95" y="43"/>
                        </a:lnTo>
                        <a:lnTo>
                          <a:pt x="116" y="48"/>
                        </a:lnTo>
                        <a:lnTo>
                          <a:pt x="105" y="54"/>
                        </a:lnTo>
                        <a:lnTo>
                          <a:pt x="136" y="65"/>
                        </a:lnTo>
                        <a:lnTo>
                          <a:pt x="153" y="64"/>
                        </a:lnTo>
                        <a:lnTo>
                          <a:pt x="156" y="50"/>
                        </a:lnTo>
                        <a:lnTo>
                          <a:pt x="167" y="47"/>
                        </a:lnTo>
                        <a:lnTo>
                          <a:pt x="171" y="34"/>
                        </a:lnTo>
                        <a:lnTo>
                          <a:pt x="203" y="27"/>
                        </a:lnTo>
                        <a:lnTo>
                          <a:pt x="156" y="15"/>
                        </a:lnTo>
                        <a:close/>
                        <a:moveTo>
                          <a:pt x="247" y="4"/>
                        </a:moveTo>
                        <a:lnTo>
                          <a:pt x="213" y="0"/>
                        </a:lnTo>
                        <a:lnTo>
                          <a:pt x="201" y="4"/>
                        </a:lnTo>
                        <a:lnTo>
                          <a:pt x="182" y="0"/>
                        </a:lnTo>
                        <a:lnTo>
                          <a:pt x="142" y="5"/>
                        </a:lnTo>
                        <a:lnTo>
                          <a:pt x="158" y="12"/>
                        </a:lnTo>
                        <a:lnTo>
                          <a:pt x="178" y="12"/>
                        </a:lnTo>
                        <a:lnTo>
                          <a:pt x="181" y="17"/>
                        </a:lnTo>
                        <a:lnTo>
                          <a:pt x="221" y="20"/>
                        </a:lnTo>
                        <a:lnTo>
                          <a:pt x="258" y="18"/>
                        </a:lnTo>
                        <a:lnTo>
                          <a:pt x="274" y="9"/>
                        </a:lnTo>
                        <a:lnTo>
                          <a:pt x="247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0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B53E9271-45DC-127A-D24A-F68DEF5440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97625" y="2428876"/>
                    <a:ext cx="295275" cy="211138"/>
                  </a:xfrm>
                  <a:custGeom>
                    <a:avLst/>
                    <a:gdLst>
                      <a:gd name="T0" fmla="*/ 97 w 186"/>
                      <a:gd name="T1" fmla="*/ 10 h 133"/>
                      <a:gd name="T2" fmla="*/ 79 w 186"/>
                      <a:gd name="T3" fmla="*/ 10 h 133"/>
                      <a:gd name="T4" fmla="*/ 77 w 186"/>
                      <a:gd name="T5" fmla="*/ 4 h 133"/>
                      <a:gd name="T6" fmla="*/ 59 w 186"/>
                      <a:gd name="T7" fmla="*/ 0 h 133"/>
                      <a:gd name="T8" fmla="*/ 38 w 186"/>
                      <a:gd name="T9" fmla="*/ 8 h 133"/>
                      <a:gd name="T10" fmla="*/ 12 w 186"/>
                      <a:gd name="T11" fmla="*/ 18 h 133"/>
                      <a:gd name="T12" fmla="*/ 0 w 186"/>
                      <a:gd name="T13" fmla="*/ 24 h 133"/>
                      <a:gd name="T14" fmla="*/ 5 w 186"/>
                      <a:gd name="T15" fmla="*/ 37 h 133"/>
                      <a:gd name="T16" fmla="*/ 1 w 186"/>
                      <a:gd name="T17" fmla="*/ 42 h 133"/>
                      <a:gd name="T18" fmla="*/ 8 w 186"/>
                      <a:gd name="T19" fmla="*/ 51 h 133"/>
                      <a:gd name="T20" fmla="*/ 14 w 186"/>
                      <a:gd name="T21" fmla="*/ 63 h 133"/>
                      <a:gd name="T22" fmla="*/ 13 w 186"/>
                      <a:gd name="T23" fmla="*/ 70 h 133"/>
                      <a:gd name="T24" fmla="*/ 22 w 186"/>
                      <a:gd name="T25" fmla="*/ 85 h 133"/>
                      <a:gd name="T26" fmla="*/ 31 w 186"/>
                      <a:gd name="T27" fmla="*/ 93 h 133"/>
                      <a:gd name="T28" fmla="*/ 45 w 186"/>
                      <a:gd name="T29" fmla="*/ 95 h 133"/>
                      <a:gd name="T30" fmla="*/ 45 w 186"/>
                      <a:gd name="T31" fmla="*/ 101 h 133"/>
                      <a:gd name="T32" fmla="*/ 54 w 186"/>
                      <a:gd name="T33" fmla="*/ 106 h 133"/>
                      <a:gd name="T34" fmla="*/ 57 w 186"/>
                      <a:gd name="T35" fmla="*/ 100 h 133"/>
                      <a:gd name="T36" fmla="*/ 69 w 186"/>
                      <a:gd name="T37" fmla="*/ 102 h 133"/>
                      <a:gd name="T38" fmla="*/ 72 w 186"/>
                      <a:gd name="T39" fmla="*/ 109 h 133"/>
                      <a:gd name="T40" fmla="*/ 86 w 186"/>
                      <a:gd name="T41" fmla="*/ 110 h 133"/>
                      <a:gd name="T42" fmla="*/ 95 w 186"/>
                      <a:gd name="T43" fmla="*/ 123 h 133"/>
                      <a:gd name="T44" fmla="*/ 96 w 186"/>
                      <a:gd name="T45" fmla="*/ 123 h 133"/>
                      <a:gd name="T46" fmla="*/ 103 w 186"/>
                      <a:gd name="T47" fmla="*/ 121 h 133"/>
                      <a:gd name="T48" fmla="*/ 114 w 186"/>
                      <a:gd name="T49" fmla="*/ 128 h 133"/>
                      <a:gd name="T50" fmla="*/ 124 w 186"/>
                      <a:gd name="T51" fmla="*/ 123 h 133"/>
                      <a:gd name="T52" fmla="*/ 132 w 186"/>
                      <a:gd name="T53" fmla="*/ 126 h 133"/>
                      <a:gd name="T54" fmla="*/ 145 w 186"/>
                      <a:gd name="T55" fmla="*/ 123 h 133"/>
                      <a:gd name="T56" fmla="*/ 164 w 186"/>
                      <a:gd name="T57" fmla="*/ 132 h 133"/>
                      <a:gd name="T58" fmla="*/ 168 w 186"/>
                      <a:gd name="T59" fmla="*/ 133 h 133"/>
                      <a:gd name="T60" fmla="*/ 162 w 186"/>
                      <a:gd name="T61" fmla="*/ 123 h 133"/>
                      <a:gd name="T62" fmla="*/ 176 w 186"/>
                      <a:gd name="T63" fmla="*/ 104 h 133"/>
                      <a:gd name="T64" fmla="*/ 185 w 186"/>
                      <a:gd name="T65" fmla="*/ 101 h 133"/>
                      <a:gd name="T66" fmla="*/ 186 w 186"/>
                      <a:gd name="T67" fmla="*/ 95 h 133"/>
                      <a:gd name="T68" fmla="*/ 174 w 186"/>
                      <a:gd name="T69" fmla="*/ 74 h 133"/>
                      <a:gd name="T70" fmla="*/ 172 w 186"/>
                      <a:gd name="T71" fmla="*/ 65 h 133"/>
                      <a:gd name="T72" fmla="*/ 165 w 186"/>
                      <a:gd name="T73" fmla="*/ 53 h 133"/>
                      <a:gd name="T74" fmla="*/ 175 w 186"/>
                      <a:gd name="T75" fmla="*/ 49 h 133"/>
                      <a:gd name="T76" fmla="*/ 174 w 186"/>
                      <a:gd name="T77" fmla="*/ 40 h 133"/>
                      <a:gd name="T78" fmla="*/ 168 w 186"/>
                      <a:gd name="T79" fmla="*/ 31 h 133"/>
                      <a:gd name="T80" fmla="*/ 166 w 186"/>
                      <a:gd name="T81" fmla="*/ 22 h 133"/>
                      <a:gd name="T82" fmla="*/ 160 w 186"/>
                      <a:gd name="T83" fmla="*/ 14 h 133"/>
                      <a:gd name="T84" fmla="*/ 151 w 186"/>
                      <a:gd name="T85" fmla="*/ 12 h 133"/>
                      <a:gd name="T86" fmla="*/ 118 w 186"/>
                      <a:gd name="T87" fmla="*/ 12 h 133"/>
                      <a:gd name="T88" fmla="*/ 97 w 186"/>
                      <a:gd name="T89" fmla="*/ 10 h 133"/>
                      <a:gd name="T90" fmla="*/ 97 w 186"/>
                      <a:gd name="T91" fmla="*/ 10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86" h="133">
                        <a:moveTo>
                          <a:pt x="97" y="10"/>
                        </a:moveTo>
                        <a:lnTo>
                          <a:pt x="79" y="10"/>
                        </a:lnTo>
                        <a:lnTo>
                          <a:pt x="77" y="4"/>
                        </a:lnTo>
                        <a:lnTo>
                          <a:pt x="59" y="0"/>
                        </a:lnTo>
                        <a:lnTo>
                          <a:pt x="38" y="8"/>
                        </a:lnTo>
                        <a:lnTo>
                          <a:pt x="12" y="18"/>
                        </a:lnTo>
                        <a:lnTo>
                          <a:pt x="0" y="24"/>
                        </a:lnTo>
                        <a:lnTo>
                          <a:pt x="5" y="37"/>
                        </a:lnTo>
                        <a:lnTo>
                          <a:pt x="1" y="42"/>
                        </a:lnTo>
                        <a:lnTo>
                          <a:pt x="8" y="51"/>
                        </a:lnTo>
                        <a:lnTo>
                          <a:pt x="14" y="63"/>
                        </a:lnTo>
                        <a:lnTo>
                          <a:pt x="13" y="70"/>
                        </a:lnTo>
                        <a:lnTo>
                          <a:pt x="22" y="85"/>
                        </a:lnTo>
                        <a:lnTo>
                          <a:pt x="31" y="93"/>
                        </a:lnTo>
                        <a:lnTo>
                          <a:pt x="45" y="95"/>
                        </a:lnTo>
                        <a:lnTo>
                          <a:pt x="45" y="101"/>
                        </a:lnTo>
                        <a:lnTo>
                          <a:pt x="54" y="106"/>
                        </a:lnTo>
                        <a:lnTo>
                          <a:pt x="57" y="100"/>
                        </a:lnTo>
                        <a:lnTo>
                          <a:pt x="69" y="102"/>
                        </a:lnTo>
                        <a:lnTo>
                          <a:pt x="72" y="109"/>
                        </a:lnTo>
                        <a:lnTo>
                          <a:pt x="86" y="110"/>
                        </a:lnTo>
                        <a:lnTo>
                          <a:pt x="95" y="123"/>
                        </a:lnTo>
                        <a:lnTo>
                          <a:pt x="96" y="123"/>
                        </a:lnTo>
                        <a:lnTo>
                          <a:pt x="103" y="121"/>
                        </a:lnTo>
                        <a:lnTo>
                          <a:pt x="114" y="128"/>
                        </a:lnTo>
                        <a:lnTo>
                          <a:pt x="124" y="123"/>
                        </a:lnTo>
                        <a:lnTo>
                          <a:pt x="132" y="126"/>
                        </a:lnTo>
                        <a:lnTo>
                          <a:pt x="145" y="123"/>
                        </a:lnTo>
                        <a:lnTo>
                          <a:pt x="164" y="132"/>
                        </a:lnTo>
                        <a:lnTo>
                          <a:pt x="168" y="133"/>
                        </a:lnTo>
                        <a:lnTo>
                          <a:pt x="162" y="123"/>
                        </a:lnTo>
                        <a:lnTo>
                          <a:pt x="176" y="104"/>
                        </a:lnTo>
                        <a:lnTo>
                          <a:pt x="185" y="101"/>
                        </a:lnTo>
                        <a:lnTo>
                          <a:pt x="186" y="95"/>
                        </a:lnTo>
                        <a:lnTo>
                          <a:pt x="174" y="74"/>
                        </a:lnTo>
                        <a:lnTo>
                          <a:pt x="172" y="65"/>
                        </a:lnTo>
                        <a:lnTo>
                          <a:pt x="165" y="53"/>
                        </a:lnTo>
                        <a:lnTo>
                          <a:pt x="175" y="49"/>
                        </a:lnTo>
                        <a:lnTo>
                          <a:pt x="174" y="40"/>
                        </a:lnTo>
                        <a:lnTo>
                          <a:pt x="168" y="31"/>
                        </a:lnTo>
                        <a:lnTo>
                          <a:pt x="166" y="22"/>
                        </a:lnTo>
                        <a:lnTo>
                          <a:pt x="160" y="14"/>
                        </a:lnTo>
                        <a:lnTo>
                          <a:pt x="151" y="12"/>
                        </a:lnTo>
                        <a:lnTo>
                          <a:pt x="118" y="12"/>
                        </a:lnTo>
                        <a:lnTo>
                          <a:pt x="97" y="10"/>
                        </a:lnTo>
                        <a:lnTo>
                          <a:pt x="97" y="1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1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CD38714-D362-7D08-6EDC-3DA7013ED0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7062" y="2887663"/>
                    <a:ext cx="98425" cy="204788"/>
                  </a:xfrm>
                  <a:custGeom>
                    <a:avLst/>
                    <a:gdLst>
                      <a:gd name="T0" fmla="*/ 39 w 62"/>
                      <a:gd name="T1" fmla="*/ 123 h 129"/>
                      <a:gd name="T2" fmla="*/ 38 w 62"/>
                      <a:gd name="T3" fmla="*/ 115 h 129"/>
                      <a:gd name="T4" fmla="*/ 45 w 62"/>
                      <a:gd name="T5" fmla="*/ 105 h 129"/>
                      <a:gd name="T6" fmla="*/ 48 w 62"/>
                      <a:gd name="T7" fmla="*/ 99 h 129"/>
                      <a:gd name="T8" fmla="*/ 42 w 62"/>
                      <a:gd name="T9" fmla="*/ 92 h 129"/>
                      <a:gd name="T10" fmla="*/ 47 w 62"/>
                      <a:gd name="T11" fmla="*/ 76 h 129"/>
                      <a:gd name="T12" fmla="*/ 40 w 62"/>
                      <a:gd name="T13" fmla="*/ 61 h 129"/>
                      <a:gd name="T14" fmla="*/ 48 w 62"/>
                      <a:gd name="T15" fmla="*/ 59 h 129"/>
                      <a:gd name="T16" fmla="*/ 49 w 62"/>
                      <a:gd name="T17" fmla="*/ 48 h 129"/>
                      <a:gd name="T18" fmla="*/ 53 w 62"/>
                      <a:gd name="T19" fmla="*/ 45 h 129"/>
                      <a:gd name="T20" fmla="*/ 54 w 62"/>
                      <a:gd name="T21" fmla="*/ 27 h 129"/>
                      <a:gd name="T22" fmla="*/ 62 w 62"/>
                      <a:gd name="T23" fmla="*/ 20 h 129"/>
                      <a:gd name="T24" fmla="*/ 58 w 62"/>
                      <a:gd name="T25" fmla="*/ 9 h 129"/>
                      <a:gd name="T26" fmla="*/ 46 w 62"/>
                      <a:gd name="T27" fmla="*/ 8 h 129"/>
                      <a:gd name="T28" fmla="*/ 43 w 62"/>
                      <a:gd name="T29" fmla="*/ 11 h 129"/>
                      <a:gd name="T30" fmla="*/ 31 w 62"/>
                      <a:gd name="T31" fmla="*/ 11 h 129"/>
                      <a:gd name="T32" fmla="*/ 28 w 62"/>
                      <a:gd name="T33" fmla="*/ 0 h 129"/>
                      <a:gd name="T34" fmla="*/ 19 w 62"/>
                      <a:gd name="T35" fmla="*/ 3 h 129"/>
                      <a:gd name="T36" fmla="*/ 13 w 62"/>
                      <a:gd name="T37" fmla="*/ 9 h 129"/>
                      <a:gd name="T38" fmla="*/ 13 w 62"/>
                      <a:gd name="T39" fmla="*/ 17 h 129"/>
                      <a:gd name="T40" fmla="*/ 16 w 62"/>
                      <a:gd name="T41" fmla="*/ 25 h 129"/>
                      <a:gd name="T42" fmla="*/ 16 w 62"/>
                      <a:gd name="T43" fmla="*/ 35 h 129"/>
                      <a:gd name="T44" fmla="*/ 12 w 62"/>
                      <a:gd name="T45" fmla="*/ 49 h 129"/>
                      <a:gd name="T46" fmla="*/ 10 w 62"/>
                      <a:gd name="T47" fmla="*/ 59 h 129"/>
                      <a:gd name="T48" fmla="*/ 2 w 62"/>
                      <a:gd name="T49" fmla="*/ 67 h 129"/>
                      <a:gd name="T50" fmla="*/ 0 w 62"/>
                      <a:gd name="T51" fmla="*/ 83 h 129"/>
                      <a:gd name="T52" fmla="*/ 4 w 62"/>
                      <a:gd name="T53" fmla="*/ 92 h 129"/>
                      <a:gd name="T54" fmla="*/ 13 w 62"/>
                      <a:gd name="T55" fmla="*/ 94 h 129"/>
                      <a:gd name="T56" fmla="*/ 15 w 62"/>
                      <a:gd name="T57" fmla="*/ 109 h 129"/>
                      <a:gd name="T58" fmla="*/ 11 w 62"/>
                      <a:gd name="T59" fmla="*/ 129 h 129"/>
                      <a:gd name="T60" fmla="*/ 21 w 62"/>
                      <a:gd name="T61" fmla="*/ 126 h 129"/>
                      <a:gd name="T62" fmla="*/ 31 w 62"/>
                      <a:gd name="T63" fmla="*/ 129 h 129"/>
                      <a:gd name="T64" fmla="*/ 39 w 62"/>
                      <a:gd name="T65" fmla="*/ 123 h 129"/>
                      <a:gd name="T66" fmla="*/ 39 w 62"/>
                      <a:gd name="T67" fmla="*/ 123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62" h="129">
                        <a:moveTo>
                          <a:pt x="39" y="123"/>
                        </a:moveTo>
                        <a:lnTo>
                          <a:pt x="38" y="115"/>
                        </a:lnTo>
                        <a:lnTo>
                          <a:pt x="45" y="105"/>
                        </a:lnTo>
                        <a:lnTo>
                          <a:pt x="48" y="99"/>
                        </a:lnTo>
                        <a:lnTo>
                          <a:pt x="42" y="92"/>
                        </a:lnTo>
                        <a:lnTo>
                          <a:pt x="47" y="76"/>
                        </a:lnTo>
                        <a:lnTo>
                          <a:pt x="40" y="61"/>
                        </a:lnTo>
                        <a:lnTo>
                          <a:pt x="48" y="59"/>
                        </a:lnTo>
                        <a:lnTo>
                          <a:pt x="49" y="48"/>
                        </a:lnTo>
                        <a:lnTo>
                          <a:pt x="53" y="45"/>
                        </a:lnTo>
                        <a:lnTo>
                          <a:pt x="54" y="27"/>
                        </a:lnTo>
                        <a:lnTo>
                          <a:pt x="62" y="20"/>
                        </a:lnTo>
                        <a:lnTo>
                          <a:pt x="58" y="9"/>
                        </a:lnTo>
                        <a:lnTo>
                          <a:pt x="46" y="8"/>
                        </a:lnTo>
                        <a:lnTo>
                          <a:pt x="43" y="11"/>
                        </a:lnTo>
                        <a:lnTo>
                          <a:pt x="31" y="11"/>
                        </a:lnTo>
                        <a:lnTo>
                          <a:pt x="28" y="0"/>
                        </a:lnTo>
                        <a:lnTo>
                          <a:pt x="19" y="3"/>
                        </a:lnTo>
                        <a:lnTo>
                          <a:pt x="13" y="9"/>
                        </a:lnTo>
                        <a:lnTo>
                          <a:pt x="13" y="17"/>
                        </a:lnTo>
                        <a:lnTo>
                          <a:pt x="16" y="25"/>
                        </a:lnTo>
                        <a:lnTo>
                          <a:pt x="16" y="35"/>
                        </a:lnTo>
                        <a:lnTo>
                          <a:pt x="12" y="49"/>
                        </a:lnTo>
                        <a:lnTo>
                          <a:pt x="10" y="59"/>
                        </a:lnTo>
                        <a:lnTo>
                          <a:pt x="2" y="67"/>
                        </a:lnTo>
                        <a:lnTo>
                          <a:pt x="0" y="83"/>
                        </a:lnTo>
                        <a:lnTo>
                          <a:pt x="4" y="92"/>
                        </a:lnTo>
                        <a:lnTo>
                          <a:pt x="13" y="94"/>
                        </a:lnTo>
                        <a:lnTo>
                          <a:pt x="15" y="109"/>
                        </a:lnTo>
                        <a:lnTo>
                          <a:pt x="11" y="129"/>
                        </a:lnTo>
                        <a:lnTo>
                          <a:pt x="21" y="126"/>
                        </a:lnTo>
                        <a:lnTo>
                          <a:pt x="31" y="129"/>
                        </a:lnTo>
                        <a:lnTo>
                          <a:pt x="39" y="123"/>
                        </a:lnTo>
                        <a:lnTo>
                          <a:pt x="39" y="12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2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3745EAC-2DFB-983C-A428-6E4D7DFFC9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02412" y="2668588"/>
                    <a:ext cx="284162" cy="168275"/>
                  </a:xfrm>
                  <a:custGeom>
                    <a:avLst/>
                    <a:gdLst>
                      <a:gd name="T0" fmla="*/ 112 w 179"/>
                      <a:gd name="T1" fmla="*/ 0 h 106"/>
                      <a:gd name="T2" fmla="*/ 104 w 179"/>
                      <a:gd name="T3" fmla="*/ 0 h 106"/>
                      <a:gd name="T4" fmla="*/ 100 w 179"/>
                      <a:gd name="T5" fmla="*/ 6 h 106"/>
                      <a:gd name="T6" fmla="*/ 87 w 179"/>
                      <a:gd name="T7" fmla="*/ 9 h 106"/>
                      <a:gd name="T8" fmla="*/ 81 w 179"/>
                      <a:gd name="T9" fmla="*/ 12 h 106"/>
                      <a:gd name="T10" fmla="*/ 72 w 179"/>
                      <a:gd name="T11" fmla="*/ 6 h 106"/>
                      <a:gd name="T12" fmla="*/ 60 w 179"/>
                      <a:gd name="T13" fmla="*/ 6 h 106"/>
                      <a:gd name="T14" fmla="*/ 48 w 179"/>
                      <a:gd name="T15" fmla="*/ 3 h 106"/>
                      <a:gd name="T16" fmla="*/ 41 w 179"/>
                      <a:gd name="T17" fmla="*/ 9 h 106"/>
                      <a:gd name="T18" fmla="*/ 30 w 179"/>
                      <a:gd name="T19" fmla="*/ 14 h 106"/>
                      <a:gd name="T20" fmla="*/ 23 w 179"/>
                      <a:gd name="T21" fmla="*/ 29 h 106"/>
                      <a:gd name="T22" fmla="*/ 14 w 179"/>
                      <a:gd name="T23" fmla="*/ 45 h 106"/>
                      <a:gd name="T24" fmla="*/ 0 w 179"/>
                      <a:gd name="T25" fmla="*/ 49 h 106"/>
                      <a:gd name="T26" fmla="*/ 10 w 179"/>
                      <a:gd name="T27" fmla="*/ 58 h 106"/>
                      <a:gd name="T28" fmla="*/ 13 w 179"/>
                      <a:gd name="T29" fmla="*/ 66 h 106"/>
                      <a:gd name="T30" fmla="*/ 25 w 179"/>
                      <a:gd name="T31" fmla="*/ 71 h 106"/>
                      <a:gd name="T32" fmla="*/ 28 w 179"/>
                      <a:gd name="T33" fmla="*/ 81 h 106"/>
                      <a:gd name="T34" fmla="*/ 39 w 179"/>
                      <a:gd name="T35" fmla="*/ 87 h 106"/>
                      <a:gd name="T36" fmla="*/ 44 w 179"/>
                      <a:gd name="T37" fmla="*/ 83 h 106"/>
                      <a:gd name="T38" fmla="*/ 50 w 179"/>
                      <a:gd name="T39" fmla="*/ 85 h 106"/>
                      <a:gd name="T40" fmla="*/ 45 w 179"/>
                      <a:gd name="T41" fmla="*/ 89 h 106"/>
                      <a:gd name="T42" fmla="*/ 49 w 179"/>
                      <a:gd name="T43" fmla="*/ 93 h 106"/>
                      <a:gd name="T44" fmla="*/ 56 w 179"/>
                      <a:gd name="T45" fmla="*/ 102 h 106"/>
                      <a:gd name="T46" fmla="*/ 63 w 179"/>
                      <a:gd name="T47" fmla="*/ 100 h 106"/>
                      <a:gd name="T48" fmla="*/ 78 w 179"/>
                      <a:gd name="T49" fmla="*/ 104 h 106"/>
                      <a:gd name="T50" fmla="*/ 106 w 179"/>
                      <a:gd name="T51" fmla="*/ 106 h 106"/>
                      <a:gd name="T52" fmla="*/ 114 w 179"/>
                      <a:gd name="T53" fmla="*/ 99 h 106"/>
                      <a:gd name="T54" fmla="*/ 136 w 179"/>
                      <a:gd name="T55" fmla="*/ 95 h 106"/>
                      <a:gd name="T56" fmla="*/ 151 w 179"/>
                      <a:gd name="T57" fmla="*/ 102 h 106"/>
                      <a:gd name="T58" fmla="*/ 162 w 179"/>
                      <a:gd name="T59" fmla="*/ 105 h 106"/>
                      <a:gd name="T60" fmla="*/ 164 w 179"/>
                      <a:gd name="T61" fmla="*/ 78 h 106"/>
                      <a:gd name="T62" fmla="*/ 169 w 179"/>
                      <a:gd name="T63" fmla="*/ 80 h 106"/>
                      <a:gd name="T64" fmla="*/ 179 w 179"/>
                      <a:gd name="T65" fmla="*/ 74 h 106"/>
                      <a:gd name="T66" fmla="*/ 177 w 179"/>
                      <a:gd name="T67" fmla="*/ 69 h 106"/>
                      <a:gd name="T68" fmla="*/ 168 w 179"/>
                      <a:gd name="T69" fmla="*/ 65 h 106"/>
                      <a:gd name="T70" fmla="*/ 160 w 179"/>
                      <a:gd name="T71" fmla="*/ 69 h 106"/>
                      <a:gd name="T72" fmla="*/ 151 w 179"/>
                      <a:gd name="T73" fmla="*/ 64 h 106"/>
                      <a:gd name="T74" fmla="*/ 146 w 179"/>
                      <a:gd name="T75" fmla="*/ 54 h 106"/>
                      <a:gd name="T76" fmla="*/ 147 w 179"/>
                      <a:gd name="T77" fmla="*/ 43 h 106"/>
                      <a:gd name="T78" fmla="*/ 144 w 179"/>
                      <a:gd name="T79" fmla="*/ 33 h 106"/>
                      <a:gd name="T80" fmla="*/ 132 w 179"/>
                      <a:gd name="T81" fmla="*/ 20 h 106"/>
                      <a:gd name="T82" fmla="*/ 125 w 179"/>
                      <a:gd name="T83" fmla="*/ 10 h 106"/>
                      <a:gd name="T84" fmla="*/ 118 w 179"/>
                      <a:gd name="T85" fmla="*/ 3 h 106"/>
                      <a:gd name="T86" fmla="*/ 112 w 179"/>
                      <a:gd name="T87" fmla="*/ 0 h 106"/>
                      <a:gd name="T88" fmla="*/ 112 w 179"/>
                      <a:gd name="T89" fmla="*/ 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79" h="106">
                        <a:moveTo>
                          <a:pt x="112" y="0"/>
                        </a:moveTo>
                        <a:lnTo>
                          <a:pt x="104" y="0"/>
                        </a:lnTo>
                        <a:lnTo>
                          <a:pt x="100" y="6"/>
                        </a:lnTo>
                        <a:lnTo>
                          <a:pt x="87" y="9"/>
                        </a:lnTo>
                        <a:lnTo>
                          <a:pt x="81" y="12"/>
                        </a:lnTo>
                        <a:lnTo>
                          <a:pt x="72" y="6"/>
                        </a:lnTo>
                        <a:lnTo>
                          <a:pt x="60" y="6"/>
                        </a:lnTo>
                        <a:lnTo>
                          <a:pt x="48" y="3"/>
                        </a:lnTo>
                        <a:lnTo>
                          <a:pt x="41" y="9"/>
                        </a:lnTo>
                        <a:lnTo>
                          <a:pt x="30" y="14"/>
                        </a:lnTo>
                        <a:lnTo>
                          <a:pt x="23" y="29"/>
                        </a:lnTo>
                        <a:lnTo>
                          <a:pt x="14" y="45"/>
                        </a:lnTo>
                        <a:lnTo>
                          <a:pt x="0" y="49"/>
                        </a:lnTo>
                        <a:lnTo>
                          <a:pt x="10" y="58"/>
                        </a:lnTo>
                        <a:lnTo>
                          <a:pt x="13" y="66"/>
                        </a:lnTo>
                        <a:lnTo>
                          <a:pt x="25" y="71"/>
                        </a:lnTo>
                        <a:lnTo>
                          <a:pt x="28" y="81"/>
                        </a:lnTo>
                        <a:lnTo>
                          <a:pt x="39" y="87"/>
                        </a:lnTo>
                        <a:lnTo>
                          <a:pt x="44" y="83"/>
                        </a:lnTo>
                        <a:lnTo>
                          <a:pt x="50" y="85"/>
                        </a:lnTo>
                        <a:lnTo>
                          <a:pt x="45" y="89"/>
                        </a:lnTo>
                        <a:lnTo>
                          <a:pt x="49" y="93"/>
                        </a:lnTo>
                        <a:lnTo>
                          <a:pt x="56" y="102"/>
                        </a:lnTo>
                        <a:lnTo>
                          <a:pt x="63" y="100"/>
                        </a:lnTo>
                        <a:lnTo>
                          <a:pt x="78" y="104"/>
                        </a:lnTo>
                        <a:lnTo>
                          <a:pt x="106" y="106"/>
                        </a:lnTo>
                        <a:lnTo>
                          <a:pt x="114" y="99"/>
                        </a:lnTo>
                        <a:lnTo>
                          <a:pt x="136" y="95"/>
                        </a:lnTo>
                        <a:lnTo>
                          <a:pt x="151" y="102"/>
                        </a:lnTo>
                        <a:lnTo>
                          <a:pt x="162" y="105"/>
                        </a:lnTo>
                        <a:lnTo>
                          <a:pt x="164" y="78"/>
                        </a:lnTo>
                        <a:lnTo>
                          <a:pt x="169" y="80"/>
                        </a:lnTo>
                        <a:lnTo>
                          <a:pt x="179" y="74"/>
                        </a:lnTo>
                        <a:lnTo>
                          <a:pt x="177" y="69"/>
                        </a:lnTo>
                        <a:lnTo>
                          <a:pt x="168" y="65"/>
                        </a:lnTo>
                        <a:lnTo>
                          <a:pt x="160" y="69"/>
                        </a:lnTo>
                        <a:lnTo>
                          <a:pt x="151" y="64"/>
                        </a:lnTo>
                        <a:lnTo>
                          <a:pt x="146" y="54"/>
                        </a:lnTo>
                        <a:lnTo>
                          <a:pt x="147" y="43"/>
                        </a:lnTo>
                        <a:lnTo>
                          <a:pt x="144" y="33"/>
                        </a:lnTo>
                        <a:lnTo>
                          <a:pt x="132" y="20"/>
                        </a:lnTo>
                        <a:lnTo>
                          <a:pt x="125" y="10"/>
                        </a:lnTo>
                        <a:lnTo>
                          <a:pt x="118" y="3"/>
                        </a:lnTo>
                        <a:lnTo>
                          <a:pt x="112" y="0"/>
                        </a:lnTo>
                        <a:lnTo>
                          <a:pt x="112" y="0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3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11F64DBC-5D83-52E9-AAC3-C858FA4F23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9550" y="2744788"/>
                    <a:ext cx="134937" cy="144463"/>
                  </a:xfrm>
                  <a:custGeom>
                    <a:avLst/>
                    <a:gdLst>
                      <a:gd name="T0" fmla="*/ 52 w 85"/>
                      <a:gd name="T1" fmla="*/ 23 h 91"/>
                      <a:gd name="T2" fmla="*/ 40 w 85"/>
                      <a:gd name="T3" fmla="*/ 18 h 91"/>
                      <a:gd name="T4" fmla="*/ 37 w 85"/>
                      <a:gd name="T5" fmla="*/ 10 h 91"/>
                      <a:gd name="T6" fmla="*/ 27 w 85"/>
                      <a:gd name="T7" fmla="*/ 1 h 91"/>
                      <a:gd name="T8" fmla="*/ 14 w 85"/>
                      <a:gd name="T9" fmla="*/ 0 h 91"/>
                      <a:gd name="T10" fmla="*/ 0 w 85"/>
                      <a:gd name="T11" fmla="*/ 7 h 91"/>
                      <a:gd name="T12" fmla="*/ 0 w 85"/>
                      <a:gd name="T13" fmla="*/ 7 h 91"/>
                      <a:gd name="T14" fmla="*/ 6 w 85"/>
                      <a:gd name="T15" fmla="*/ 15 h 91"/>
                      <a:gd name="T16" fmla="*/ 13 w 85"/>
                      <a:gd name="T17" fmla="*/ 23 h 91"/>
                      <a:gd name="T18" fmla="*/ 6 w 85"/>
                      <a:gd name="T19" fmla="*/ 31 h 91"/>
                      <a:gd name="T20" fmla="*/ 6 w 85"/>
                      <a:gd name="T21" fmla="*/ 31 h 91"/>
                      <a:gd name="T22" fmla="*/ 13 w 85"/>
                      <a:gd name="T23" fmla="*/ 31 h 91"/>
                      <a:gd name="T24" fmla="*/ 9 w 85"/>
                      <a:gd name="T25" fmla="*/ 41 h 91"/>
                      <a:gd name="T26" fmla="*/ 19 w 85"/>
                      <a:gd name="T27" fmla="*/ 50 h 91"/>
                      <a:gd name="T28" fmla="*/ 17 w 85"/>
                      <a:gd name="T29" fmla="*/ 60 h 91"/>
                      <a:gd name="T30" fmla="*/ 13 w 85"/>
                      <a:gd name="T31" fmla="*/ 62 h 91"/>
                      <a:gd name="T32" fmla="*/ 18 w 85"/>
                      <a:gd name="T33" fmla="*/ 65 h 91"/>
                      <a:gd name="T34" fmla="*/ 21 w 85"/>
                      <a:gd name="T35" fmla="*/ 68 h 91"/>
                      <a:gd name="T36" fmla="*/ 28 w 85"/>
                      <a:gd name="T37" fmla="*/ 71 h 91"/>
                      <a:gd name="T38" fmla="*/ 36 w 85"/>
                      <a:gd name="T39" fmla="*/ 76 h 91"/>
                      <a:gd name="T40" fmla="*/ 34 w 85"/>
                      <a:gd name="T41" fmla="*/ 78 h 91"/>
                      <a:gd name="T42" fmla="*/ 39 w 85"/>
                      <a:gd name="T43" fmla="*/ 76 h 91"/>
                      <a:gd name="T44" fmla="*/ 41 w 85"/>
                      <a:gd name="T45" fmla="*/ 68 h 91"/>
                      <a:gd name="T46" fmla="*/ 43 w 85"/>
                      <a:gd name="T47" fmla="*/ 67 h 91"/>
                      <a:gd name="T48" fmla="*/ 47 w 85"/>
                      <a:gd name="T49" fmla="*/ 70 h 91"/>
                      <a:gd name="T50" fmla="*/ 51 w 85"/>
                      <a:gd name="T51" fmla="*/ 72 h 91"/>
                      <a:gd name="T52" fmla="*/ 54 w 85"/>
                      <a:gd name="T53" fmla="*/ 76 h 91"/>
                      <a:gd name="T54" fmla="*/ 56 w 85"/>
                      <a:gd name="T55" fmla="*/ 77 h 91"/>
                      <a:gd name="T56" fmla="*/ 60 w 85"/>
                      <a:gd name="T57" fmla="*/ 80 h 91"/>
                      <a:gd name="T58" fmla="*/ 64 w 85"/>
                      <a:gd name="T59" fmla="*/ 80 h 91"/>
                      <a:gd name="T60" fmla="*/ 62 w 85"/>
                      <a:gd name="T61" fmla="*/ 86 h 91"/>
                      <a:gd name="T62" fmla="*/ 60 w 85"/>
                      <a:gd name="T63" fmla="*/ 89 h 91"/>
                      <a:gd name="T64" fmla="*/ 60 w 85"/>
                      <a:gd name="T65" fmla="*/ 91 h 91"/>
                      <a:gd name="T66" fmla="*/ 67 w 85"/>
                      <a:gd name="T67" fmla="*/ 90 h 91"/>
                      <a:gd name="T68" fmla="*/ 76 w 85"/>
                      <a:gd name="T69" fmla="*/ 89 h 91"/>
                      <a:gd name="T70" fmla="*/ 79 w 85"/>
                      <a:gd name="T71" fmla="*/ 86 h 91"/>
                      <a:gd name="T72" fmla="*/ 76 w 85"/>
                      <a:gd name="T73" fmla="*/ 83 h 91"/>
                      <a:gd name="T74" fmla="*/ 79 w 85"/>
                      <a:gd name="T75" fmla="*/ 76 h 91"/>
                      <a:gd name="T76" fmla="*/ 85 w 85"/>
                      <a:gd name="T77" fmla="*/ 68 h 91"/>
                      <a:gd name="T78" fmla="*/ 75 w 85"/>
                      <a:gd name="T79" fmla="*/ 59 h 91"/>
                      <a:gd name="T80" fmla="*/ 72 w 85"/>
                      <a:gd name="T81" fmla="*/ 51 h 91"/>
                      <a:gd name="T82" fmla="*/ 76 w 85"/>
                      <a:gd name="T83" fmla="*/ 45 h 91"/>
                      <a:gd name="T84" fmla="*/ 72 w 85"/>
                      <a:gd name="T85" fmla="*/ 41 h 91"/>
                      <a:gd name="T86" fmla="*/ 77 w 85"/>
                      <a:gd name="T87" fmla="*/ 37 h 91"/>
                      <a:gd name="T88" fmla="*/ 71 w 85"/>
                      <a:gd name="T89" fmla="*/ 35 h 91"/>
                      <a:gd name="T90" fmla="*/ 66 w 85"/>
                      <a:gd name="T91" fmla="*/ 39 h 91"/>
                      <a:gd name="T92" fmla="*/ 55 w 85"/>
                      <a:gd name="T93" fmla="*/ 33 h 91"/>
                      <a:gd name="T94" fmla="*/ 52 w 85"/>
                      <a:gd name="T95" fmla="*/ 23 h 91"/>
                      <a:gd name="T96" fmla="*/ 52 w 85"/>
                      <a:gd name="T97" fmla="*/ 23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85" h="91">
                        <a:moveTo>
                          <a:pt x="52" y="23"/>
                        </a:moveTo>
                        <a:lnTo>
                          <a:pt x="40" y="18"/>
                        </a:lnTo>
                        <a:lnTo>
                          <a:pt x="37" y="10"/>
                        </a:lnTo>
                        <a:lnTo>
                          <a:pt x="27" y="1"/>
                        </a:lnTo>
                        <a:lnTo>
                          <a:pt x="14" y="0"/>
                        </a:lnTo>
                        <a:lnTo>
                          <a:pt x="0" y="7"/>
                        </a:lnTo>
                        <a:lnTo>
                          <a:pt x="0" y="7"/>
                        </a:lnTo>
                        <a:lnTo>
                          <a:pt x="6" y="15"/>
                        </a:lnTo>
                        <a:lnTo>
                          <a:pt x="13" y="23"/>
                        </a:lnTo>
                        <a:lnTo>
                          <a:pt x="6" y="31"/>
                        </a:lnTo>
                        <a:lnTo>
                          <a:pt x="6" y="31"/>
                        </a:lnTo>
                        <a:lnTo>
                          <a:pt x="13" y="31"/>
                        </a:lnTo>
                        <a:lnTo>
                          <a:pt x="9" y="41"/>
                        </a:lnTo>
                        <a:lnTo>
                          <a:pt x="19" y="50"/>
                        </a:lnTo>
                        <a:lnTo>
                          <a:pt x="17" y="60"/>
                        </a:lnTo>
                        <a:lnTo>
                          <a:pt x="13" y="62"/>
                        </a:lnTo>
                        <a:lnTo>
                          <a:pt x="18" y="65"/>
                        </a:lnTo>
                        <a:lnTo>
                          <a:pt x="21" y="68"/>
                        </a:lnTo>
                        <a:lnTo>
                          <a:pt x="28" y="71"/>
                        </a:lnTo>
                        <a:lnTo>
                          <a:pt x="36" y="76"/>
                        </a:lnTo>
                        <a:lnTo>
                          <a:pt x="34" y="78"/>
                        </a:lnTo>
                        <a:lnTo>
                          <a:pt x="39" y="76"/>
                        </a:lnTo>
                        <a:lnTo>
                          <a:pt x="41" y="68"/>
                        </a:lnTo>
                        <a:lnTo>
                          <a:pt x="43" y="67"/>
                        </a:lnTo>
                        <a:lnTo>
                          <a:pt x="47" y="70"/>
                        </a:lnTo>
                        <a:lnTo>
                          <a:pt x="51" y="72"/>
                        </a:lnTo>
                        <a:lnTo>
                          <a:pt x="54" y="76"/>
                        </a:lnTo>
                        <a:lnTo>
                          <a:pt x="56" y="77"/>
                        </a:lnTo>
                        <a:lnTo>
                          <a:pt x="60" y="80"/>
                        </a:lnTo>
                        <a:lnTo>
                          <a:pt x="64" y="80"/>
                        </a:lnTo>
                        <a:lnTo>
                          <a:pt x="62" y="86"/>
                        </a:lnTo>
                        <a:lnTo>
                          <a:pt x="60" y="89"/>
                        </a:lnTo>
                        <a:lnTo>
                          <a:pt x="60" y="91"/>
                        </a:lnTo>
                        <a:lnTo>
                          <a:pt x="67" y="90"/>
                        </a:lnTo>
                        <a:lnTo>
                          <a:pt x="76" y="89"/>
                        </a:lnTo>
                        <a:lnTo>
                          <a:pt x="79" y="86"/>
                        </a:lnTo>
                        <a:lnTo>
                          <a:pt x="76" y="83"/>
                        </a:lnTo>
                        <a:lnTo>
                          <a:pt x="79" y="76"/>
                        </a:lnTo>
                        <a:lnTo>
                          <a:pt x="85" y="68"/>
                        </a:lnTo>
                        <a:lnTo>
                          <a:pt x="75" y="59"/>
                        </a:lnTo>
                        <a:lnTo>
                          <a:pt x="72" y="51"/>
                        </a:lnTo>
                        <a:lnTo>
                          <a:pt x="76" y="45"/>
                        </a:lnTo>
                        <a:lnTo>
                          <a:pt x="72" y="41"/>
                        </a:lnTo>
                        <a:lnTo>
                          <a:pt x="77" y="37"/>
                        </a:lnTo>
                        <a:lnTo>
                          <a:pt x="71" y="35"/>
                        </a:lnTo>
                        <a:lnTo>
                          <a:pt x="66" y="39"/>
                        </a:lnTo>
                        <a:lnTo>
                          <a:pt x="55" y="33"/>
                        </a:lnTo>
                        <a:lnTo>
                          <a:pt x="52" y="23"/>
                        </a:lnTo>
                        <a:lnTo>
                          <a:pt x="52" y="2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4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2FF7E5DA-8EAD-5005-B0C7-F672B2F970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4462" y="2620963"/>
                    <a:ext cx="163512" cy="66675"/>
                  </a:xfrm>
                  <a:custGeom>
                    <a:avLst/>
                    <a:gdLst>
                      <a:gd name="T0" fmla="*/ 103 w 103"/>
                      <a:gd name="T1" fmla="*/ 11 h 42"/>
                      <a:gd name="T2" fmla="*/ 84 w 103"/>
                      <a:gd name="T3" fmla="*/ 2 h 42"/>
                      <a:gd name="T4" fmla="*/ 71 w 103"/>
                      <a:gd name="T5" fmla="*/ 5 h 42"/>
                      <a:gd name="T6" fmla="*/ 63 w 103"/>
                      <a:gd name="T7" fmla="*/ 2 h 42"/>
                      <a:gd name="T8" fmla="*/ 53 w 103"/>
                      <a:gd name="T9" fmla="*/ 7 h 42"/>
                      <a:gd name="T10" fmla="*/ 42 w 103"/>
                      <a:gd name="T11" fmla="*/ 0 h 42"/>
                      <a:gd name="T12" fmla="*/ 35 w 103"/>
                      <a:gd name="T13" fmla="*/ 2 h 42"/>
                      <a:gd name="T14" fmla="*/ 34 w 103"/>
                      <a:gd name="T15" fmla="*/ 2 h 42"/>
                      <a:gd name="T16" fmla="*/ 28 w 103"/>
                      <a:gd name="T17" fmla="*/ 2 h 42"/>
                      <a:gd name="T18" fmla="*/ 26 w 103"/>
                      <a:gd name="T19" fmla="*/ 5 h 42"/>
                      <a:gd name="T20" fmla="*/ 22 w 103"/>
                      <a:gd name="T21" fmla="*/ 6 h 42"/>
                      <a:gd name="T22" fmla="*/ 21 w 103"/>
                      <a:gd name="T23" fmla="*/ 12 h 42"/>
                      <a:gd name="T24" fmla="*/ 18 w 103"/>
                      <a:gd name="T25" fmla="*/ 13 h 42"/>
                      <a:gd name="T26" fmla="*/ 17 w 103"/>
                      <a:gd name="T27" fmla="*/ 15 h 42"/>
                      <a:gd name="T28" fmla="*/ 12 w 103"/>
                      <a:gd name="T29" fmla="*/ 17 h 42"/>
                      <a:gd name="T30" fmla="*/ 3 w 103"/>
                      <a:gd name="T31" fmla="*/ 16 h 42"/>
                      <a:gd name="T32" fmla="*/ 1 w 103"/>
                      <a:gd name="T33" fmla="*/ 22 h 42"/>
                      <a:gd name="T34" fmla="*/ 0 w 103"/>
                      <a:gd name="T35" fmla="*/ 25 h 42"/>
                      <a:gd name="T36" fmla="*/ 2 w 103"/>
                      <a:gd name="T37" fmla="*/ 33 h 42"/>
                      <a:gd name="T38" fmla="*/ 12 w 103"/>
                      <a:gd name="T39" fmla="*/ 39 h 42"/>
                      <a:gd name="T40" fmla="*/ 19 w 103"/>
                      <a:gd name="T41" fmla="*/ 42 h 42"/>
                      <a:gd name="T42" fmla="*/ 35 w 103"/>
                      <a:gd name="T43" fmla="*/ 39 h 42"/>
                      <a:gd name="T44" fmla="*/ 36 w 103"/>
                      <a:gd name="T45" fmla="*/ 34 h 42"/>
                      <a:gd name="T46" fmla="*/ 43 w 103"/>
                      <a:gd name="T47" fmla="*/ 33 h 42"/>
                      <a:gd name="T48" fmla="*/ 52 w 103"/>
                      <a:gd name="T49" fmla="*/ 30 h 42"/>
                      <a:gd name="T50" fmla="*/ 54 w 103"/>
                      <a:gd name="T51" fmla="*/ 31 h 42"/>
                      <a:gd name="T52" fmla="*/ 62 w 103"/>
                      <a:gd name="T53" fmla="*/ 29 h 42"/>
                      <a:gd name="T54" fmla="*/ 66 w 103"/>
                      <a:gd name="T55" fmla="*/ 23 h 42"/>
                      <a:gd name="T56" fmla="*/ 71 w 103"/>
                      <a:gd name="T57" fmla="*/ 21 h 42"/>
                      <a:gd name="T58" fmla="*/ 92 w 103"/>
                      <a:gd name="T59" fmla="*/ 29 h 42"/>
                      <a:gd name="T60" fmla="*/ 96 w 103"/>
                      <a:gd name="T61" fmla="*/ 26 h 42"/>
                      <a:gd name="T62" fmla="*/ 98 w 103"/>
                      <a:gd name="T63" fmla="*/ 16 h 42"/>
                      <a:gd name="T64" fmla="*/ 103 w 103"/>
                      <a:gd name="T65" fmla="*/ 11 h 42"/>
                      <a:gd name="T66" fmla="*/ 103 w 103"/>
                      <a:gd name="T67" fmla="*/ 11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03" h="42">
                        <a:moveTo>
                          <a:pt x="103" y="11"/>
                        </a:moveTo>
                        <a:lnTo>
                          <a:pt x="84" y="2"/>
                        </a:lnTo>
                        <a:lnTo>
                          <a:pt x="71" y="5"/>
                        </a:lnTo>
                        <a:lnTo>
                          <a:pt x="63" y="2"/>
                        </a:lnTo>
                        <a:lnTo>
                          <a:pt x="53" y="7"/>
                        </a:lnTo>
                        <a:lnTo>
                          <a:pt x="42" y="0"/>
                        </a:lnTo>
                        <a:lnTo>
                          <a:pt x="35" y="2"/>
                        </a:lnTo>
                        <a:lnTo>
                          <a:pt x="34" y="2"/>
                        </a:lnTo>
                        <a:lnTo>
                          <a:pt x="28" y="2"/>
                        </a:lnTo>
                        <a:lnTo>
                          <a:pt x="26" y="5"/>
                        </a:lnTo>
                        <a:lnTo>
                          <a:pt x="22" y="6"/>
                        </a:lnTo>
                        <a:lnTo>
                          <a:pt x="21" y="12"/>
                        </a:lnTo>
                        <a:lnTo>
                          <a:pt x="18" y="13"/>
                        </a:lnTo>
                        <a:lnTo>
                          <a:pt x="17" y="15"/>
                        </a:lnTo>
                        <a:lnTo>
                          <a:pt x="12" y="17"/>
                        </a:lnTo>
                        <a:lnTo>
                          <a:pt x="3" y="16"/>
                        </a:lnTo>
                        <a:lnTo>
                          <a:pt x="1" y="22"/>
                        </a:lnTo>
                        <a:lnTo>
                          <a:pt x="0" y="25"/>
                        </a:lnTo>
                        <a:lnTo>
                          <a:pt x="2" y="33"/>
                        </a:lnTo>
                        <a:lnTo>
                          <a:pt x="12" y="39"/>
                        </a:lnTo>
                        <a:lnTo>
                          <a:pt x="19" y="42"/>
                        </a:lnTo>
                        <a:lnTo>
                          <a:pt x="35" y="39"/>
                        </a:lnTo>
                        <a:lnTo>
                          <a:pt x="36" y="34"/>
                        </a:lnTo>
                        <a:lnTo>
                          <a:pt x="43" y="33"/>
                        </a:lnTo>
                        <a:lnTo>
                          <a:pt x="52" y="30"/>
                        </a:lnTo>
                        <a:lnTo>
                          <a:pt x="54" y="31"/>
                        </a:lnTo>
                        <a:lnTo>
                          <a:pt x="62" y="29"/>
                        </a:lnTo>
                        <a:lnTo>
                          <a:pt x="66" y="23"/>
                        </a:lnTo>
                        <a:lnTo>
                          <a:pt x="71" y="21"/>
                        </a:lnTo>
                        <a:lnTo>
                          <a:pt x="92" y="29"/>
                        </a:lnTo>
                        <a:lnTo>
                          <a:pt x="96" y="26"/>
                        </a:lnTo>
                        <a:lnTo>
                          <a:pt x="98" y="16"/>
                        </a:lnTo>
                        <a:lnTo>
                          <a:pt x="103" y="11"/>
                        </a:lnTo>
                        <a:lnTo>
                          <a:pt x="103" y="11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5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DCFF2C13-6206-E8DB-D410-C325F2EB49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7150" y="2719388"/>
                    <a:ext cx="84137" cy="52388"/>
                  </a:xfrm>
                  <a:custGeom>
                    <a:avLst/>
                    <a:gdLst>
                      <a:gd name="T0" fmla="*/ 53 w 53"/>
                      <a:gd name="T1" fmla="*/ 9 h 33"/>
                      <a:gd name="T2" fmla="*/ 49 w 53"/>
                      <a:gd name="T3" fmla="*/ 1 h 33"/>
                      <a:gd name="T4" fmla="*/ 46 w 53"/>
                      <a:gd name="T5" fmla="*/ 0 h 33"/>
                      <a:gd name="T6" fmla="*/ 42 w 53"/>
                      <a:gd name="T7" fmla="*/ 5 h 33"/>
                      <a:gd name="T8" fmla="*/ 26 w 53"/>
                      <a:gd name="T9" fmla="*/ 5 h 33"/>
                      <a:gd name="T10" fmla="*/ 17 w 53"/>
                      <a:gd name="T11" fmla="*/ 10 h 33"/>
                      <a:gd name="T12" fmla="*/ 1 w 53"/>
                      <a:gd name="T13" fmla="*/ 9 h 33"/>
                      <a:gd name="T14" fmla="*/ 0 w 53"/>
                      <a:gd name="T15" fmla="*/ 20 h 33"/>
                      <a:gd name="T16" fmla="*/ 6 w 53"/>
                      <a:gd name="T17" fmla="*/ 30 h 33"/>
                      <a:gd name="T18" fmla="*/ 1 w 53"/>
                      <a:gd name="T19" fmla="*/ 32 h 33"/>
                      <a:gd name="T20" fmla="*/ 14 w 53"/>
                      <a:gd name="T21" fmla="*/ 33 h 33"/>
                      <a:gd name="T22" fmla="*/ 18 w 53"/>
                      <a:gd name="T23" fmla="*/ 29 h 33"/>
                      <a:gd name="T24" fmla="*/ 25 w 53"/>
                      <a:gd name="T25" fmla="*/ 33 h 33"/>
                      <a:gd name="T26" fmla="*/ 32 w 53"/>
                      <a:gd name="T27" fmla="*/ 33 h 33"/>
                      <a:gd name="T28" fmla="*/ 31 w 53"/>
                      <a:gd name="T29" fmla="*/ 26 h 33"/>
                      <a:gd name="T30" fmla="*/ 38 w 53"/>
                      <a:gd name="T31" fmla="*/ 24 h 33"/>
                      <a:gd name="T32" fmla="*/ 39 w 53"/>
                      <a:gd name="T33" fmla="*/ 15 h 33"/>
                      <a:gd name="T34" fmla="*/ 53 w 53"/>
                      <a:gd name="T35" fmla="*/ 9 h 33"/>
                      <a:gd name="T36" fmla="*/ 53 w 53"/>
                      <a:gd name="T37" fmla="*/ 9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3" h="33">
                        <a:moveTo>
                          <a:pt x="53" y="9"/>
                        </a:moveTo>
                        <a:lnTo>
                          <a:pt x="49" y="1"/>
                        </a:lnTo>
                        <a:lnTo>
                          <a:pt x="46" y="0"/>
                        </a:lnTo>
                        <a:lnTo>
                          <a:pt x="42" y="5"/>
                        </a:lnTo>
                        <a:lnTo>
                          <a:pt x="26" y="5"/>
                        </a:lnTo>
                        <a:lnTo>
                          <a:pt x="17" y="10"/>
                        </a:lnTo>
                        <a:lnTo>
                          <a:pt x="1" y="9"/>
                        </a:lnTo>
                        <a:lnTo>
                          <a:pt x="0" y="20"/>
                        </a:lnTo>
                        <a:lnTo>
                          <a:pt x="6" y="30"/>
                        </a:lnTo>
                        <a:lnTo>
                          <a:pt x="1" y="32"/>
                        </a:lnTo>
                        <a:lnTo>
                          <a:pt x="14" y="33"/>
                        </a:lnTo>
                        <a:lnTo>
                          <a:pt x="18" y="29"/>
                        </a:lnTo>
                        <a:lnTo>
                          <a:pt x="25" y="33"/>
                        </a:lnTo>
                        <a:lnTo>
                          <a:pt x="32" y="33"/>
                        </a:lnTo>
                        <a:lnTo>
                          <a:pt x="31" y="26"/>
                        </a:lnTo>
                        <a:lnTo>
                          <a:pt x="38" y="24"/>
                        </a:lnTo>
                        <a:lnTo>
                          <a:pt x="39" y="15"/>
                        </a:lnTo>
                        <a:lnTo>
                          <a:pt x="53" y="9"/>
                        </a:lnTo>
                        <a:lnTo>
                          <a:pt x="53" y="9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6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CF947F0B-332E-8A7F-6FC7-8F62BB4E5F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7612" y="1944688"/>
                    <a:ext cx="303212" cy="466725"/>
                  </a:xfrm>
                  <a:custGeom>
                    <a:avLst/>
                    <a:gdLst>
                      <a:gd name="T0" fmla="*/ 191 w 191"/>
                      <a:gd name="T1" fmla="*/ 63 h 294"/>
                      <a:gd name="T2" fmla="*/ 183 w 191"/>
                      <a:gd name="T3" fmla="*/ 56 h 294"/>
                      <a:gd name="T4" fmla="*/ 177 w 191"/>
                      <a:gd name="T5" fmla="*/ 24 h 294"/>
                      <a:gd name="T6" fmla="*/ 150 w 191"/>
                      <a:gd name="T7" fmla="*/ 10 h 294"/>
                      <a:gd name="T8" fmla="*/ 128 w 191"/>
                      <a:gd name="T9" fmla="*/ 0 h 294"/>
                      <a:gd name="T10" fmla="*/ 119 w 191"/>
                      <a:gd name="T11" fmla="*/ 2 h 294"/>
                      <a:gd name="T12" fmla="*/ 119 w 191"/>
                      <a:gd name="T13" fmla="*/ 15 h 294"/>
                      <a:gd name="T14" fmla="*/ 89 w 191"/>
                      <a:gd name="T15" fmla="*/ 11 h 294"/>
                      <a:gd name="T16" fmla="*/ 87 w 191"/>
                      <a:gd name="T17" fmla="*/ 22 h 294"/>
                      <a:gd name="T18" fmla="*/ 72 w 191"/>
                      <a:gd name="T19" fmla="*/ 22 h 294"/>
                      <a:gd name="T20" fmla="*/ 64 w 191"/>
                      <a:gd name="T21" fmla="*/ 37 h 294"/>
                      <a:gd name="T22" fmla="*/ 52 w 191"/>
                      <a:gd name="T23" fmla="*/ 60 h 294"/>
                      <a:gd name="T24" fmla="*/ 30 w 191"/>
                      <a:gd name="T25" fmla="*/ 90 h 294"/>
                      <a:gd name="T26" fmla="*/ 37 w 191"/>
                      <a:gd name="T27" fmla="*/ 96 h 294"/>
                      <a:gd name="T28" fmla="*/ 32 w 191"/>
                      <a:gd name="T29" fmla="*/ 104 h 294"/>
                      <a:gd name="T30" fmla="*/ 16 w 191"/>
                      <a:gd name="T31" fmla="*/ 104 h 294"/>
                      <a:gd name="T32" fmla="*/ 7 w 191"/>
                      <a:gd name="T33" fmla="*/ 124 h 294"/>
                      <a:gd name="T34" fmla="*/ 10 w 191"/>
                      <a:gd name="T35" fmla="*/ 152 h 294"/>
                      <a:gd name="T36" fmla="*/ 23 w 191"/>
                      <a:gd name="T37" fmla="*/ 163 h 294"/>
                      <a:gd name="T38" fmla="*/ 19 w 191"/>
                      <a:gd name="T39" fmla="*/ 189 h 294"/>
                      <a:gd name="T40" fmla="*/ 7 w 191"/>
                      <a:gd name="T41" fmla="*/ 203 h 294"/>
                      <a:gd name="T42" fmla="*/ 0 w 191"/>
                      <a:gd name="T43" fmla="*/ 217 h 294"/>
                      <a:gd name="T44" fmla="*/ 16 w 191"/>
                      <a:gd name="T45" fmla="*/ 247 h 294"/>
                      <a:gd name="T46" fmla="*/ 32 w 191"/>
                      <a:gd name="T47" fmla="*/ 273 h 294"/>
                      <a:gd name="T48" fmla="*/ 39 w 191"/>
                      <a:gd name="T49" fmla="*/ 294 h 294"/>
                      <a:gd name="T50" fmla="*/ 59 w 191"/>
                      <a:gd name="T51" fmla="*/ 293 h 294"/>
                      <a:gd name="T52" fmla="*/ 67 w 191"/>
                      <a:gd name="T53" fmla="*/ 275 h 294"/>
                      <a:gd name="T54" fmla="*/ 89 w 191"/>
                      <a:gd name="T55" fmla="*/ 277 h 294"/>
                      <a:gd name="T56" fmla="*/ 96 w 191"/>
                      <a:gd name="T57" fmla="*/ 257 h 294"/>
                      <a:gd name="T58" fmla="*/ 98 w 191"/>
                      <a:gd name="T59" fmla="*/ 219 h 294"/>
                      <a:gd name="T60" fmla="*/ 116 w 191"/>
                      <a:gd name="T61" fmla="*/ 215 h 294"/>
                      <a:gd name="T62" fmla="*/ 128 w 191"/>
                      <a:gd name="T63" fmla="*/ 189 h 294"/>
                      <a:gd name="T64" fmla="*/ 110 w 191"/>
                      <a:gd name="T65" fmla="*/ 177 h 294"/>
                      <a:gd name="T66" fmla="*/ 96 w 191"/>
                      <a:gd name="T67" fmla="*/ 162 h 294"/>
                      <a:gd name="T68" fmla="*/ 105 w 191"/>
                      <a:gd name="T69" fmla="*/ 132 h 294"/>
                      <a:gd name="T70" fmla="*/ 134 w 191"/>
                      <a:gd name="T71" fmla="*/ 114 h 294"/>
                      <a:gd name="T72" fmla="*/ 156 w 191"/>
                      <a:gd name="T73" fmla="*/ 97 h 294"/>
                      <a:gd name="T74" fmla="*/ 151 w 191"/>
                      <a:gd name="T75" fmla="*/ 84 h 294"/>
                      <a:gd name="T76" fmla="*/ 164 w 191"/>
                      <a:gd name="T77" fmla="*/ 69 h 294"/>
                      <a:gd name="T78" fmla="*/ 191 w 191"/>
                      <a:gd name="T79" fmla="*/ 63 h 294"/>
                      <a:gd name="T80" fmla="*/ 191 w 191"/>
                      <a:gd name="T81" fmla="*/ 63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91" h="294">
                        <a:moveTo>
                          <a:pt x="191" y="63"/>
                        </a:moveTo>
                        <a:lnTo>
                          <a:pt x="183" y="56"/>
                        </a:lnTo>
                        <a:lnTo>
                          <a:pt x="177" y="24"/>
                        </a:lnTo>
                        <a:lnTo>
                          <a:pt x="150" y="10"/>
                        </a:lnTo>
                        <a:lnTo>
                          <a:pt x="128" y="0"/>
                        </a:lnTo>
                        <a:lnTo>
                          <a:pt x="119" y="2"/>
                        </a:lnTo>
                        <a:lnTo>
                          <a:pt x="119" y="15"/>
                        </a:lnTo>
                        <a:lnTo>
                          <a:pt x="89" y="11"/>
                        </a:lnTo>
                        <a:lnTo>
                          <a:pt x="87" y="22"/>
                        </a:lnTo>
                        <a:lnTo>
                          <a:pt x="72" y="22"/>
                        </a:lnTo>
                        <a:lnTo>
                          <a:pt x="64" y="37"/>
                        </a:lnTo>
                        <a:lnTo>
                          <a:pt x="52" y="60"/>
                        </a:lnTo>
                        <a:lnTo>
                          <a:pt x="30" y="90"/>
                        </a:lnTo>
                        <a:lnTo>
                          <a:pt x="37" y="96"/>
                        </a:lnTo>
                        <a:lnTo>
                          <a:pt x="32" y="104"/>
                        </a:lnTo>
                        <a:lnTo>
                          <a:pt x="16" y="104"/>
                        </a:lnTo>
                        <a:lnTo>
                          <a:pt x="7" y="124"/>
                        </a:lnTo>
                        <a:lnTo>
                          <a:pt x="10" y="152"/>
                        </a:lnTo>
                        <a:lnTo>
                          <a:pt x="23" y="163"/>
                        </a:lnTo>
                        <a:lnTo>
                          <a:pt x="19" y="189"/>
                        </a:lnTo>
                        <a:lnTo>
                          <a:pt x="7" y="203"/>
                        </a:lnTo>
                        <a:lnTo>
                          <a:pt x="0" y="217"/>
                        </a:lnTo>
                        <a:lnTo>
                          <a:pt x="16" y="247"/>
                        </a:lnTo>
                        <a:lnTo>
                          <a:pt x="32" y="273"/>
                        </a:lnTo>
                        <a:lnTo>
                          <a:pt x="39" y="294"/>
                        </a:lnTo>
                        <a:lnTo>
                          <a:pt x="59" y="293"/>
                        </a:lnTo>
                        <a:lnTo>
                          <a:pt x="67" y="275"/>
                        </a:lnTo>
                        <a:lnTo>
                          <a:pt x="89" y="277"/>
                        </a:lnTo>
                        <a:lnTo>
                          <a:pt x="96" y="257"/>
                        </a:lnTo>
                        <a:lnTo>
                          <a:pt x="98" y="219"/>
                        </a:lnTo>
                        <a:lnTo>
                          <a:pt x="116" y="215"/>
                        </a:lnTo>
                        <a:lnTo>
                          <a:pt x="128" y="189"/>
                        </a:lnTo>
                        <a:lnTo>
                          <a:pt x="110" y="177"/>
                        </a:lnTo>
                        <a:lnTo>
                          <a:pt x="96" y="162"/>
                        </a:lnTo>
                        <a:lnTo>
                          <a:pt x="105" y="132"/>
                        </a:lnTo>
                        <a:lnTo>
                          <a:pt x="134" y="114"/>
                        </a:lnTo>
                        <a:lnTo>
                          <a:pt x="156" y="97"/>
                        </a:lnTo>
                        <a:lnTo>
                          <a:pt x="151" y="84"/>
                        </a:lnTo>
                        <a:lnTo>
                          <a:pt x="164" y="69"/>
                        </a:lnTo>
                        <a:lnTo>
                          <a:pt x="191" y="63"/>
                        </a:lnTo>
                        <a:lnTo>
                          <a:pt x="191" y="6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7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65358F75-964C-5EF8-6D80-1FD51C07A0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5200" y="2873376"/>
                    <a:ext cx="7937" cy="7938"/>
                  </a:xfrm>
                  <a:custGeom>
                    <a:avLst/>
                    <a:gdLst>
                      <a:gd name="T0" fmla="*/ 5 w 5"/>
                      <a:gd name="T1" fmla="*/ 4 h 5"/>
                      <a:gd name="T2" fmla="*/ 5 w 5"/>
                      <a:gd name="T3" fmla="*/ 3 h 5"/>
                      <a:gd name="T4" fmla="*/ 5 w 5"/>
                      <a:gd name="T5" fmla="*/ 2 h 5"/>
                      <a:gd name="T6" fmla="*/ 5 w 5"/>
                      <a:gd name="T7" fmla="*/ 2 h 5"/>
                      <a:gd name="T8" fmla="*/ 5 w 5"/>
                      <a:gd name="T9" fmla="*/ 1 h 5"/>
                      <a:gd name="T10" fmla="*/ 2 w 5"/>
                      <a:gd name="T11" fmla="*/ 1 h 5"/>
                      <a:gd name="T12" fmla="*/ 1 w 5"/>
                      <a:gd name="T13" fmla="*/ 0 h 5"/>
                      <a:gd name="T14" fmla="*/ 0 w 5"/>
                      <a:gd name="T15" fmla="*/ 1 h 5"/>
                      <a:gd name="T16" fmla="*/ 0 w 5"/>
                      <a:gd name="T17" fmla="*/ 1 h 5"/>
                      <a:gd name="T18" fmla="*/ 0 w 5"/>
                      <a:gd name="T19" fmla="*/ 3 h 5"/>
                      <a:gd name="T20" fmla="*/ 0 w 5"/>
                      <a:gd name="T21" fmla="*/ 3 h 5"/>
                      <a:gd name="T22" fmla="*/ 0 w 5"/>
                      <a:gd name="T23" fmla="*/ 4 h 5"/>
                      <a:gd name="T24" fmla="*/ 0 w 5"/>
                      <a:gd name="T25" fmla="*/ 5 h 5"/>
                      <a:gd name="T26" fmla="*/ 0 w 5"/>
                      <a:gd name="T27" fmla="*/ 5 h 5"/>
                      <a:gd name="T28" fmla="*/ 0 w 5"/>
                      <a:gd name="T29" fmla="*/ 5 h 5"/>
                      <a:gd name="T30" fmla="*/ 1 w 5"/>
                      <a:gd name="T31" fmla="*/ 5 h 5"/>
                      <a:gd name="T32" fmla="*/ 2 w 5"/>
                      <a:gd name="T33" fmla="*/ 5 h 5"/>
                      <a:gd name="T34" fmla="*/ 4 w 5"/>
                      <a:gd name="T35" fmla="*/ 4 h 5"/>
                      <a:gd name="T36" fmla="*/ 5 w 5"/>
                      <a:gd name="T37" fmla="*/ 4 h 5"/>
                      <a:gd name="T38" fmla="*/ 5 w 5"/>
                      <a:gd name="T3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" h="5">
                        <a:moveTo>
                          <a:pt x="5" y="4"/>
                        </a:moveTo>
                        <a:lnTo>
                          <a:pt x="5" y="3"/>
                        </a:lnTo>
                        <a:lnTo>
                          <a:pt x="5" y="2"/>
                        </a:lnTo>
                        <a:lnTo>
                          <a:pt x="5" y="2"/>
                        </a:lnTo>
                        <a:lnTo>
                          <a:pt x="5" y="1"/>
                        </a:lnTo>
                        <a:lnTo>
                          <a:pt x="2" y="1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1"/>
                        </a:lnTo>
                        <a:lnTo>
                          <a:pt x="0" y="3"/>
                        </a:lnTo>
                        <a:lnTo>
                          <a:pt x="0" y="3"/>
                        </a:lnTo>
                        <a:lnTo>
                          <a:pt x="0" y="4"/>
                        </a:lnTo>
                        <a:lnTo>
                          <a:pt x="0" y="5"/>
                        </a:lnTo>
                        <a:lnTo>
                          <a:pt x="0" y="5"/>
                        </a:lnTo>
                        <a:lnTo>
                          <a:pt x="0" y="5"/>
                        </a:lnTo>
                        <a:lnTo>
                          <a:pt x="1" y="5"/>
                        </a:lnTo>
                        <a:lnTo>
                          <a:pt x="2" y="5"/>
                        </a:lnTo>
                        <a:lnTo>
                          <a:pt x="4" y="4"/>
                        </a:lnTo>
                        <a:lnTo>
                          <a:pt x="5" y="4"/>
                        </a:lnTo>
                        <a:lnTo>
                          <a:pt x="5" y="4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8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A90BB8C-E637-C25B-8997-CF5393144F7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807075" y="2166938"/>
                    <a:ext cx="26987" cy="31750"/>
                  </a:xfrm>
                  <a:custGeom>
                    <a:avLst/>
                    <a:gdLst>
                      <a:gd name="T0" fmla="*/ 11 w 17"/>
                      <a:gd name="T1" fmla="*/ 19 h 20"/>
                      <a:gd name="T2" fmla="*/ 11 w 17"/>
                      <a:gd name="T3" fmla="*/ 17 h 20"/>
                      <a:gd name="T4" fmla="*/ 9 w 17"/>
                      <a:gd name="T5" fmla="*/ 17 h 20"/>
                      <a:gd name="T6" fmla="*/ 8 w 17"/>
                      <a:gd name="T7" fmla="*/ 16 h 20"/>
                      <a:gd name="T8" fmla="*/ 9 w 17"/>
                      <a:gd name="T9" fmla="*/ 19 h 20"/>
                      <a:gd name="T10" fmla="*/ 11 w 17"/>
                      <a:gd name="T11" fmla="*/ 20 h 20"/>
                      <a:gd name="T12" fmla="*/ 11 w 17"/>
                      <a:gd name="T13" fmla="*/ 20 h 20"/>
                      <a:gd name="T14" fmla="*/ 13 w 17"/>
                      <a:gd name="T15" fmla="*/ 12 h 20"/>
                      <a:gd name="T16" fmla="*/ 12 w 17"/>
                      <a:gd name="T17" fmla="*/ 11 h 20"/>
                      <a:gd name="T18" fmla="*/ 9 w 17"/>
                      <a:gd name="T19" fmla="*/ 10 h 20"/>
                      <a:gd name="T20" fmla="*/ 9 w 17"/>
                      <a:gd name="T21" fmla="*/ 11 h 20"/>
                      <a:gd name="T22" fmla="*/ 11 w 17"/>
                      <a:gd name="T23" fmla="*/ 12 h 20"/>
                      <a:gd name="T24" fmla="*/ 13 w 17"/>
                      <a:gd name="T25" fmla="*/ 13 h 20"/>
                      <a:gd name="T26" fmla="*/ 13 w 17"/>
                      <a:gd name="T27" fmla="*/ 12 h 20"/>
                      <a:gd name="T28" fmla="*/ 4 w 17"/>
                      <a:gd name="T29" fmla="*/ 5 h 20"/>
                      <a:gd name="T30" fmla="*/ 0 w 17"/>
                      <a:gd name="T31" fmla="*/ 6 h 20"/>
                      <a:gd name="T32" fmla="*/ 3 w 17"/>
                      <a:gd name="T33" fmla="*/ 7 h 20"/>
                      <a:gd name="T34" fmla="*/ 6 w 17"/>
                      <a:gd name="T35" fmla="*/ 7 h 20"/>
                      <a:gd name="T36" fmla="*/ 6 w 17"/>
                      <a:gd name="T37" fmla="*/ 6 h 20"/>
                      <a:gd name="T38" fmla="*/ 4 w 17"/>
                      <a:gd name="T39" fmla="*/ 6 h 20"/>
                      <a:gd name="T40" fmla="*/ 10 w 17"/>
                      <a:gd name="T41" fmla="*/ 3 h 20"/>
                      <a:gd name="T42" fmla="*/ 5 w 17"/>
                      <a:gd name="T43" fmla="*/ 2 h 20"/>
                      <a:gd name="T44" fmla="*/ 10 w 17"/>
                      <a:gd name="T45" fmla="*/ 8 h 20"/>
                      <a:gd name="T46" fmla="*/ 11 w 17"/>
                      <a:gd name="T47" fmla="*/ 9 h 20"/>
                      <a:gd name="T48" fmla="*/ 10 w 17"/>
                      <a:gd name="T49" fmla="*/ 6 h 20"/>
                      <a:gd name="T50" fmla="*/ 9 w 17"/>
                      <a:gd name="T51" fmla="*/ 6 h 20"/>
                      <a:gd name="T52" fmla="*/ 11 w 17"/>
                      <a:gd name="T53" fmla="*/ 6 h 20"/>
                      <a:gd name="T54" fmla="*/ 13 w 17"/>
                      <a:gd name="T55" fmla="*/ 6 h 20"/>
                      <a:gd name="T56" fmla="*/ 13 w 17"/>
                      <a:gd name="T57" fmla="*/ 4 h 20"/>
                      <a:gd name="T58" fmla="*/ 16 w 17"/>
                      <a:gd name="T59" fmla="*/ 2 h 20"/>
                      <a:gd name="T60" fmla="*/ 15 w 17"/>
                      <a:gd name="T61" fmla="*/ 2 h 20"/>
                      <a:gd name="T62" fmla="*/ 15 w 17"/>
                      <a:gd name="T63" fmla="*/ 4 h 20"/>
                      <a:gd name="T64" fmla="*/ 16 w 17"/>
                      <a:gd name="T65" fmla="*/ 4 h 20"/>
                      <a:gd name="T66" fmla="*/ 17 w 17"/>
                      <a:gd name="T67" fmla="*/ 3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7" h="20">
                        <a:moveTo>
                          <a:pt x="11" y="20"/>
                        </a:moveTo>
                        <a:lnTo>
                          <a:pt x="11" y="19"/>
                        </a:lnTo>
                        <a:lnTo>
                          <a:pt x="11" y="18"/>
                        </a:lnTo>
                        <a:lnTo>
                          <a:pt x="11" y="17"/>
                        </a:lnTo>
                        <a:lnTo>
                          <a:pt x="10" y="17"/>
                        </a:lnTo>
                        <a:lnTo>
                          <a:pt x="9" y="17"/>
                        </a:lnTo>
                        <a:lnTo>
                          <a:pt x="9" y="16"/>
                        </a:lnTo>
                        <a:lnTo>
                          <a:pt x="8" y="16"/>
                        </a:lnTo>
                        <a:lnTo>
                          <a:pt x="8" y="17"/>
                        </a:lnTo>
                        <a:lnTo>
                          <a:pt x="9" y="19"/>
                        </a:lnTo>
                        <a:lnTo>
                          <a:pt x="10" y="20"/>
                        </a:lnTo>
                        <a:lnTo>
                          <a:pt x="11" y="20"/>
                        </a:lnTo>
                        <a:lnTo>
                          <a:pt x="11" y="20"/>
                        </a:lnTo>
                        <a:lnTo>
                          <a:pt x="11" y="20"/>
                        </a:lnTo>
                        <a:lnTo>
                          <a:pt x="11" y="20"/>
                        </a:lnTo>
                        <a:close/>
                        <a:moveTo>
                          <a:pt x="13" y="12"/>
                        </a:moveTo>
                        <a:lnTo>
                          <a:pt x="13" y="12"/>
                        </a:lnTo>
                        <a:lnTo>
                          <a:pt x="12" y="11"/>
                        </a:lnTo>
                        <a:lnTo>
                          <a:pt x="10" y="10"/>
                        </a:lnTo>
                        <a:lnTo>
                          <a:pt x="9" y="10"/>
                        </a:lnTo>
                        <a:lnTo>
                          <a:pt x="9" y="10"/>
                        </a:lnTo>
                        <a:lnTo>
                          <a:pt x="9" y="11"/>
                        </a:lnTo>
                        <a:lnTo>
                          <a:pt x="9" y="11"/>
                        </a:lnTo>
                        <a:lnTo>
                          <a:pt x="11" y="12"/>
                        </a:lnTo>
                        <a:lnTo>
                          <a:pt x="12" y="13"/>
                        </a:lnTo>
                        <a:lnTo>
                          <a:pt x="13" y="13"/>
                        </a:lnTo>
                        <a:lnTo>
                          <a:pt x="13" y="12"/>
                        </a:lnTo>
                        <a:lnTo>
                          <a:pt x="13" y="12"/>
                        </a:lnTo>
                        <a:close/>
                        <a:moveTo>
                          <a:pt x="4" y="6"/>
                        </a:moveTo>
                        <a:lnTo>
                          <a:pt x="4" y="5"/>
                        </a:lnTo>
                        <a:lnTo>
                          <a:pt x="2" y="6"/>
                        </a:lnTo>
                        <a:lnTo>
                          <a:pt x="0" y="6"/>
                        </a:lnTo>
                        <a:lnTo>
                          <a:pt x="1" y="6"/>
                        </a:lnTo>
                        <a:lnTo>
                          <a:pt x="3" y="7"/>
                        </a:lnTo>
                        <a:lnTo>
                          <a:pt x="4" y="7"/>
                        </a:lnTo>
                        <a:lnTo>
                          <a:pt x="6" y="7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4" y="6"/>
                        </a:lnTo>
                        <a:lnTo>
                          <a:pt x="4" y="6"/>
                        </a:lnTo>
                        <a:close/>
                        <a:moveTo>
                          <a:pt x="13" y="4"/>
                        </a:moveTo>
                        <a:lnTo>
                          <a:pt x="10" y="3"/>
                        </a:lnTo>
                        <a:lnTo>
                          <a:pt x="9" y="2"/>
                        </a:lnTo>
                        <a:lnTo>
                          <a:pt x="5" y="2"/>
                        </a:lnTo>
                        <a:lnTo>
                          <a:pt x="8" y="6"/>
                        </a:lnTo>
                        <a:lnTo>
                          <a:pt x="10" y="8"/>
                        </a:lnTo>
                        <a:lnTo>
                          <a:pt x="11" y="9"/>
                        </a:lnTo>
                        <a:lnTo>
                          <a:pt x="11" y="9"/>
                        </a:lnTo>
                        <a:lnTo>
                          <a:pt x="11" y="8"/>
                        </a:lnTo>
                        <a:lnTo>
                          <a:pt x="10" y="6"/>
                        </a:lnTo>
                        <a:lnTo>
                          <a:pt x="9" y="6"/>
                        </a:lnTo>
                        <a:lnTo>
                          <a:pt x="9" y="6"/>
                        </a:lnTo>
                        <a:lnTo>
                          <a:pt x="10" y="6"/>
                        </a:lnTo>
                        <a:lnTo>
                          <a:pt x="11" y="6"/>
                        </a:lnTo>
                        <a:lnTo>
                          <a:pt x="12" y="6"/>
                        </a:lnTo>
                        <a:lnTo>
                          <a:pt x="13" y="6"/>
                        </a:lnTo>
                        <a:lnTo>
                          <a:pt x="13" y="4"/>
                        </a:lnTo>
                        <a:lnTo>
                          <a:pt x="13" y="4"/>
                        </a:lnTo>
                        <a:close/>
                        <a:moveTo>
                          <a:pt x="17" y="3"/>
                        </a:moveTo>
                        <a:lnTo>
                          <a:pt x="16" y="2"/>
                        </a:lnTo>
                        <a:lnTo>
                          <a:pt x="15" y="0"/>
                        </a:lnTo>
                        <a:lnTo>
                          <a:pt x="15" y="2"/>
                        </a:lnTo>
                        <a:lnTo>
                          <a:pt x="15" y="4"/>
                        </a:lnTo>
                        <a:lnTo>
                          <a:pt x="15" y="4"/>
                        </a:lnTo>
                        <a:lnTo>
                          <a:pt x="15" y="4"/>
                        </a:lnTo>
                        <a:lnTo>
                          <a:pt x="16" y="4"/>
                        </a:lnTo>
                        <a:lnTo>
                          <a:pt x="17" y="3"/>
                        </a:lnTo>
                        <a:lnTo>
                          <a:pt x="17" y="3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99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F7E126BF-FC51-180D-0CF0-6BFE03C47E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0150" y="2705101"/>
                    <a:ext cx="4762" cy="7938"/>
                  </a:xfrm>
                  <a:custGeom>
                    <a:avLst/>
                    <a:gdLst>
                      <a:gd name="T0" fmla="*/ 3 w 3"/>
                      <a:gd name="T1" fmla="*/ 5 h 5"/>
                      <a:gd name="T2" fmla="*/ 3 w 3"/>
                      <a:gd name="T3" fmla="*/ 5 h 5"/>
                      <a:gd name="T4" fmla="*/ 3 w 3"/>
                      <a:gd name="T5" fmla="*/ 4 h 5"/>
                      <a:gd name="T6" fmla="*/ 3 w 3"/>
                      <a:gd name="T7" fmla="*/ 3 h 5"/>
                      <a:gd name="T8" fmla="*/ 2 w 3"/>
                      <a:gd name="T9" fmla="*/ 3 h 5"/>
                      <a:gd name="T10" fmla="*/ 2 w 3"/>
                      <a:gd name="T11" fmla="*/ 2 h 5"/>
                      <a:gd name="T12" fmla="*/ 2 w 3"/>
                      <a:gd name="T13" fmla="*/ 1 h 5"/>
                      <a:gd name="T14" fmla="*/ 1 w 3"/>
                      <a:gd name="T15" fmla="*/ 1 h 5"/>
                      <a:gd name="T16" fmla="*/ 1 w 3"/>
                      <a:gd name="T17" fmla="*/ 0 h 5"/>
                      <a:gd name="T18" fmla="*/ 1 w 3"/>
                      <a:gd name="T19" fmla="*/ 0 h 5"/>
                      <a:gd name="T20" fmla="*/ 0 w 3"/>
                      <a:gd name="T21" fmla="*/ 2 h 5"/>
                      <a:gd name="T22" fmla="*/ 0 w 3"/>
                      <a:gd name="T23" fmla="*/ 4 h 5"/>
                      <a:gd name="T24" fmla="*/ 1 w 3"/>
                      <a:gd name="T25" fmla="*/ 5 h 5"/>
                      <a:gd name="T26" fmla="*/ 1 w 3"/>
                      <a:gd name="T27" fmla="*/ 5 h 5"/>
                      <a:gd name="T28" fmla="*/ 3 w 3"/>
                      <a:gd name="T29" fmla="*/ 5 h 5"/>
                      <a:gd name="T30" fmla="*/ 3 w 3"/>
                      <a:gd name="T3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" h="5">
                        <a:moveTo>
                          <a:pt x="3" y="5"/>
                        </a:moveTo>
                        <a:lnTo>
                          <a:pt x="3" y="5"/>
                        </a:lnTo>
                        <a:lnTo>
                          <a:pt x="3" y="4"/>
                        </a:lnTo>
                        <a:lnTo>
                          <a:pt x="3" y="3"/>
                        </a:lnTo>
                        <a:lnTo>
                          <a:pt x="2" y="3"/>
                        </a:lnTo>
                        <a:lnTo>
                          <a:pt x="2" y="2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0"/>
                        </a:lnTo>
                        <a:lnTo>
                          <a:pt x="1" y="0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1" y="5"/>
                        </a:lnTo>
                        <a:lnTo>
                          <a:pt x="1" y="5"/>
                        </a:lnTo>
                        <a:lnTo>
                          <a:pt x="3" y="5"/>
                        </a:lnTo>
                        <a:lnTo>
                          <a:pt x="3" y="5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0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92E479C-DA27-282E-F019-2F974E2AAF4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865812" y="2562226"/>
                    <a:ext cx="425450" cy="357188"/>
                  </a:xfrm>
                  <a:custGeom>
                    <a:avLst/>
                    <a:gdLst>
                      <a:gd name="T0" fmla="*/ 268 w 268"/>
                      <a:gd name="T1" fmla="*/ 208 h 225"/>
                      <a:gd name="T2" fmla="*/ 264 w 268"/>
                      <a:gd name="T3" fmla="*/ 188 h 225"/>
                      <a:gd name="T4" fmla="*/ 253 w 268"/>
                      <a:gd name="T5" fmla="*/ 197 h 225"/>
                      <a:gd name="T6" fmla="*/ 249 w 268"/>
                      <a:gd name="T7" fmla="*/ 206 h 225"/>
                      <a:gd name="T8" fmla="*/ 253 w 268"/>
                      <a:gd name="T9" fmla="*/ 222 h 225"/>
                      <a:gd name="T10" fmla="*/ 263 w 268"/>
                      <a:gd name="T11" fmla="*/ 225 h 225"/>
                      <a:gd name="T12" fmla="*/ 268 w 268"/>
                      <a:gd name="T13" fmla="*/ 208 h 225"/>
                      <a:gd name="T14" fmla="*/ 151 w 268"/>
                      <a:gd name="T15" fmla="*/ 18 h 225"/>
                      <a:gd name="T16" fmla="*/ 141 w 268"/>
                      <a:gd name="T17" fmla="*/ 9 h 225"/>
                      <a:gd name="T18" fmla="*/ 133 w 268"/>
                      <a:gd name="T19" fmla="*/ 9 h 225"/>
                      <a:gd name="T20" fmla="*/ 131 w 268"/>
                      <a:gd name="T21" fmla="*/ 0 h 225"/>
                      <a:gd name="T22" fmla="*/ 114 w 268"/>
                      <a:gd name="T23" fmla="*/ 5 h 225"/>
                      <a:gd name="T24" fmla="*/ 110 w 268"/>
                      <a:gd name="T25" fmla="*/ 24 h 225"/>
                      <a:gd name="T26" fmla="*/ 68 w 268"/>
                      <a:gd name="T27" fmla="*/ 41 h 225"/>
                      <a:gd name="T28" fmla="*/ 50 w 268"/>
                      <a:gd name="T29" fmla="*/ 32 h 225"/>
                      <a:gd name="T30" fmla="*/ 56 w 268"/>
                      <a:gd name="T31" fmla="*/ 58 h 225"/>
                      <a:gd name="T32" fmla="*/ 25 w 268"/>
                      <a:gd name="T33" fmla="*/ 52 h 225"/>
                      <a:gd name="T34" fmla="*/ 0 w 268"/>
                      <a:gd name="T35" fmla="*/ 57 h 225"/>
                      <a:gd name="T36" fmla="*/ 2 w 268"/>
                      <a:gd name="T37" fmla="*/ 74 h 225"/>
                      <a:gd name="T38" fmla="*/ 30 w 268"/>
                      <a:gd name="T39" fmla="*/ 83 h 225"/>
                      <a:gd name="T40" fmla="*/ 43 w 268"/>
                      <a:gd name="T41" fmla="*/ 95 h 225"/>
                      <a:gd name="T42" fmla="*/ 63 w 268"/>
                      <a:gd name="T43" fmla="*/ 119 h 225"/>
                      <a:gd name="T44" fmla="*/ 59 w 268"/>
                      <a:gd name="T45" fmla="*/ 165 h 225"/>
                      <a:gd name="T46" fmla="*/ 49 w 268"/>
                      <a:gd name="T47" fmla="*/ 179 h 225"/>
                      <a:gd name="T48" fmla="*/ 56 w 268"/>
                      <a:gd name="T49" fmla="*/ 188 h 225"/>
                      <a:gd name="T50" fmla="*/ 92 w 268"/>
                      <a:gd name="T51" fmla="*/ 198 h 225"/>
                      <a:gd name="T52" fmla="*/ 99 w 268"/>
                      <a:gd name="T53" fmla="*/ 194 h 225"/>
                      <a:gd name="T54" fmla="*/ 120 w 268"/>
                      <a:gd name="T55" fmla="*/ 204 h 225"/>
                      <a:gd name="T56" fmla="*/ 142 w 268"/>
                      <a:gd name="T57" fmla="*/ 201 h 225"/>
                      <a:gd name="T58" fmla="*/ 144 w 268"/>
                      <a:gd name="T59" fmla="*/ 187 h 225"/>
                      <a:gd name="T60" fmla="*/ 172 w 268"/>
                      <a:gd name="T61" fmla="*/ 180 h 225"/>
                      <a:gd name="T62" fmla="*/ 210 w 268"/>
                      <a:gd name="T63" fmla="*/ 185 h 225"/>
                      <a:gd name="T64" fmla="*/ 226 w 268"/>
                      <a:gd name="T65" fmla="*/ 173 h 225"/>
                      <a:gd name="T66" fmla="*/ 228 w 268"/>
                      <a:gd name="T67" fmla="*/ 163 h 225"/>
                      <a:gd name="T68" fmla="*/ 218 w 268"/>
                      <a:gd name="T69" fmla="*/ 160 h 225"/>
                      <a:gd name="T70" fmla="*/ 212 w 268"/>
                      <a:gd name="T71" fmla="*/ 141 h 225"/>
                      <a:gd name="T72" fmla="*/ 219 w 268"/>
                      <a:gd name="T73" fmla="*/ 135 h 225"/>
                      <a:gd name="T74" fmla="*/ 212 w 268"/>
                      <a:gd name="T75" fmla="*/ 126 h 225"/>
                      <a:gd name="T76" fmla="*/ 213 w 268"/>
                      <a:gd name="T77" fmla="*/ 120 h 225"/>
                      <a:gd name="T78" fmla="*/ 207 w 268"/>
                      <a:gd name="T79" fmla="*/ 109 h 225"/>
                      <a:gd name="T80" fmla="*/ 197 w 268"/>
                      <a:gd name="T81" fmla="*/ 113 h 225"/>
                      <a:gd name="T82" fmla="*/ 197 w 268"/>
                      <a:gd name="T83" fmla="*/ 102 h 225"/>
                      <a:gd name="T84" fmla="*/ 211 w 268"/>
                      <a:gd name="T85" fmla="*/ 89 h 225"/>
                      <a:gd name="T86" fmla="*/ 210 w 268"/>
                      <a:gd name="T87" fmla="*/ 83 h 225"/>
                      <a:gd name="T88" fmla="*/ 219 w 268"/>
                      <a:gd name="T89" fmla="*/ 85 h 225"/>
                      <a:gd name="T90" fmla="*/ 224 w 268"/>
                      <a:gd name="T91" fmla="*/ 81 h 225"/>
                      <a:gd name="T92" fmla="*/ 225 w 268"/>
                      <a:gd name="T93" fmla="*/ 65 h 225"/>
                      <a:gd name="T94" fmla="*/ 234 w 268"/>
                      <a:gd name="T95" fmla="*/ 50 h 225"/>
                      <a:gd name="T96" fmla="*/ 208 w 268"/>
                      <a:gd name="T97" fmla="*/ 45 h 225"/>
                      <a:gd name="T98" fmla="*/ 198 w 268"/>
                      <a:gd name="T99" fmla="*/ 39 h 225"/>
                      <a:gd name="T100" fmla="*/ 193 w 268"/>
                      <a:gd name="T101" fmla="*/ 39 h 225"/>
                      <a:gd name="T102" fmla="*/ 189 w 268"/>
                      <a:gd name="T103" fmla="*/ 38 h 225"/>
                      <a:gd name="T104" fmla="*/ 172 w 268"/>
                      <a:gd name="T105" fmla="*/ 27 h 225"/>
                      <a:gd name="T106" fmla="*/ 163 w 268"/>
                      <a:gd name="T107" fmla="*/ 28 h 225"/>
                      <a:gd name="T108" fmla="*/ 151 w 268"/>
                      <a:gd name="T109" fmla="*/ 18 h 225"/>
                      <a:gd name="T110" fmla="*/ 151 w 268"/>
                      <a:gd name="T111" fmla="*/ 18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68" h="225">
                        <a:moveTo>
                          <a:pt x="268" y="208"/>
                        </a:moveTo>
                        <a:lnTo>
                          <a:pt x="264" y="188"/>
                        </a:lnTo>
                        <a:lnTo>
                          <a:pt x="253" y="197"/>
                        </a:lnTo>
                        <a:lnTo>
                          <a:pt x="249" y="206"/>
                        </a:lnTo>
                        <a:lnTo>
                          <a:pt x="253" y="222"/>
                        </a:lnTo>
                        <a:lnTo>
                          <a:pt x="263" y="225"/>
                        </a:lnTo>
                        <a:lnTo>
                          <a:pt x="268" y="208"/>
                        </a:lnTo>
                        <a:close/>
                        <a:moveTo>
                          <a:pt x="151" y="18"/>
                        </a:moveTo>
                        <a:lnTo>
                          <a:pt x="141" y="9"/>
                        </a:lnTo>
                        <a:lnTo>
                          <a:pt x="133" y="9"/>
                        </a:lnTo>
                        <a:lnTo>
                          <a:pt x="131" y="0"/>
                        </a:lnTo>
                        <a:lnTo>
                          <a:pt x="114" y="5"/>
                        </a:lnTo>
                        <a:lnTo>
                          <a:pt x="110" y="24"/>
                        </a:lnTo>
                        <a:lnTo>
                          <a:pt x="68" y="41"/>
                        </a:lnTo>
                        <a:lnTo>
                          <a:pt x="50" y="32"/>
                        </a:lnTo>
                        <a:lnTo>
                          <a:pt x="56" y="58"/>
                        </a:lnTo>
                        <a:lnTo>
                          <a:pt x="25" y="52"/>
                        </a:lnTo>
                        <a:lnTo>
                          <a:pt x="0" y="57"/>
                        </a:lnTo>
                        <a:lnTo>
                          <a:pt x="2" y="74"/>
                        </a:lnTo>
                        <a:lnTo>
                          <a:pt x="30" y="83"/>
                        </a:lnTo>
                        <a:lnTo>
                          <a:pt x="43" y="95"/>
                        </a:lnTo>
                        <a:lnTo>
                          <a:pt x="63" y="119"/>
                        </a:lnTo>
                        <a:lnTo>
                          <a:pt x="59" y="165"/>
                        </a:lnTo>
                        <a:lnTo>
                          <a:pt x="49" y="179"/>
                        </a:lnTo>
                        <a:lnTo>
                          <a:pt x="56" y="188"/>
                        </a:lnTo>
                        <a:lnTo>
                          <a:pt x="92" y="198"/>
                        </a:lnTo>
                        <a:lnTo>
                          <a:pt x="99" y="194"/>
                        </a:lnTo>
                        <a:lnTo>
                          <a:pt x="120" y="204"/>
                        </a:lnTo>
                        <a:lnTo>
                          <a:pt x="142" y="201"/>
                        </a:lnTo>
                        <a:lnTo>
                          <a:pt x="144" y="187"/>
                        </a:lnTo>
                        <a:lnTo>
                          <a:pt x="172" y="180"/>
                        </a:lnTo>
                        <a:lnTo>
                          <a:pt x="210" y="185"/>
                        </a:lnTo>
                        <a:lnTo>
                          <a:pt x="226" y="173"/>
                        </a:lnTo>
                        <a:lnTo>
                          <a:pt x="228" y="163"/>
                        </a:lnTo>
                        <a:lnTo>
                          <a:pt x="218" y="160"/>
                        </a:lnTo>
                        <a:lnTo>
                          <a:pt x="212" y="141"/>
                        </a:lnTo>
                        <a:lnTo>
                          <a:pt x="219" y="135"/>
                        </a:lnTo>
                        <a:lnTo>
                          <a:pt x="212" y="126"/>
                        </a:lnTo>
                        <a:lnTo>
                          <a:pt x="213" y="120"/>
                        </a:lnTo>
                        <a:lnTo>
                          <a:pt x="207" y="109"/>
                        </a:lnTo>
                        <a:lnTo>
                          <a:pt x="197" y="113"/>
                        </a:lnTo>
                        <a:lnTo>
                          <a:pt x="197" y="102"/>
                        </a:lnTo>
                        <a:lnTo>
                          <a:pt x="211" y="89"/>
                        </a:lnTo>
                        <a:lnTo>
                          <a:pt x="210" y="83"/>
                        </a:lnTo>
                        <a:lnTo>
                          <a:pt x="219" y="85"/>
                        </a:lnTo>
                        <a:lnTo>
                          <a:pt x="224" y="81"/>
                        </a:lnTo>
                        <a:lnTo>
                          <a:pt x="225" y="65"/>
                        </a:lnTo>
                        <a:lnTo>
                          <a:pt x="234" y="50"/>
                        </a:lnTo>
                        <a:lnTo>
                          <a:pt x="208" y="45"/>
                        </a:lnTo>
                        <a:lnTo>
                          <a:pt x="198" y="39"/>
                        </a:lnTo>
                        <a:lnTo>
                          <a:pt x="193" y="39"/>
                        </a:lnTo>
                        <a:lnTo>
                          <a:pt x="189" y="38"/>
                        </a:lnTo>
                        <a:lnTo>
                          <a:pt x="172" y="27"/>
                        </a:lnTo>
                        <a:lnTo>
                          <a:pt x="163" y="28"/>
                        </a:lnTo>
                        <a:lnTo>
                          <a:pt x="151" y="18"/>
                        </a:lnTo>
                        <a:lnTo>
                          <a:pt x="151" y="1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1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03363728-6BA9-8623-5A7B-BE637BA474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15163" y="3138488"/>
                    <a:ext cx="68262" cy="41275"/>
                  </a:xfrm>
                  <a:custGeom>
                    <a:avLst/>
                    <a:gdLst>
                      <a:gd name="T0" fmla="*/ 8 w 43"/>
                      <a:gd name="T1" fmla="*/ 12 h 26"/>
                      <a:gd name="T2" fmla="*/ 7 w 43"/>
                      <a:gd name="T3" fmla="*/ 11 h 26"/>
                      <a:gd name="T4" fmla="*/ 5 w 43"/>
                      <a:gd name="T5" fmla="*/ 12 h 26"/>
                      <a:gd name="T6" fmla="*/ 4 w 43"/>
                      <a:gd name="T7" fmla="*/ 14 h 26"/>
                      <a:gd name="T8" fmla="*/ 2 w 43"/>
                      <a:gd name="T9" fmla="*/ 14 h 26"/>
                      <a:gd name="T10" fmla="*/ 0 w 43"/>
                      <a:gd name="T11" fmla="*/ 14 h 26"/>
                      <a:gd name="T12" fmla="*/ 1 w 43"/>
                      <a:gd name="T13" fmla="*/ 16 h 26"/>
                      <a:gd name="T14" fmla="*/ 3 w 43"/>
                      <a:gd name="T15" fmla="*/ 21 h 26"/>
                      <a:gd name="T16" fmla="*/ 4 w 43"/>
                      <a:gd name="T17" fmla="*/ 22 h 26"/>
                      <a:gd name="T18" fmla="*/ 5 w 43"/>
                      <a:gd name="T19" fmla="*/ 23 h 26"/>
                      <a:gd name="T20" fmla="*/ 9 w 43"/>
                      <a:gd name="T21" fmla="*/ 24 h 26"/>
                      <a:gd name="T22" fmla="*/ 10 w 43"/>
                      <a:gd name="T23" fmla="*/ 24 h 26"/>
                      <a:gd name="T24" fmla="*/ 12 w 43"/>
                      <a:gd name="T25" fmla="*/ 24 h 26"/>
                      <a:gd name="T26" fmla="*/ 13 w 43"/>
                      <a:gd name="T27" fmla="*/ 24 h 26"/>
                      <a:gd name="T28" fmla="*/ 14 w 43"/>
                      <a:gd name="T29" fmla="*/ 26 h 26"/>
                      <a:gd name="T30" fmla="*/ 16 w 43"/>
                      <a:gd name="T31" fmla="*/ 26 h 26"/>
                      <a:gd name="T32" fmla="*/ 16 w 43"/>
                      <a:gd name="T33" fmla="*/ 25 h 26"/>
                      <a:gd name="T34" fmla="*/ 16 w 43"/>
                      <a:gd name="T35" fmla="*/ 24 h 26"/>
                      <a:gd name="T36" fmla="*/ 16 w 43"/>
                      <a:gd name="T37" fmla="*/ 23 h 26"/>
                      <a:gd name="T38" fmla="*/ 18 w 43"/>
                      <a:gd name="T39" fmla="*/ 23 h 26"/>
                      <a:gd name="T40" fmla="*/ 19 w 43"/>
                      <a:gd name="T41" fmla="*/ 23 h 26"/>
                      <a:gd name="T42" fmla="*/ 21 w 43"/>
                      <a:gd name="T43" fmla="*/ 22 h 26"/>
                      <a:gd name="T44" fmla="*/ 23 w 43"/>
                      <a:gd name="T45" fmla="*/ 21 h 26"/>
                      <a:gd name="T46" fmla="*/ 25 w 43"/>
                      <a:gd name="T47" fmla="*/ 20 h 26"/>
                      <a:gd name="T48" fmla="*/ 28 w 43"/>
                      <a:gd name="T49" fmla="*/ 16 h 26"/>
                      <a:gd name="T50" fmla="*/ 29 w 43"/>
                      <a:gd name="T51" fmla="*/ 16 h 26"/>
                      <a:gd name="T52" fmla="*/ 31 w 43"/>
                      <a:gd name="T53" fmla="*/ 16 h 26"/>
                      <a:gd name="T54" fmla="*/ 33 w 43"/>
                      <a:gd name="T55" fmla="*/ 16 h 26"/>
                      <a:gd name="T56" fmla="*/ 35 w 43"/>
                      <a:gd name="T57" fmla="*/ 15 h 26"/>
                      <a:gd name="T58" fmla="*/ 35 w 43"/>
                      <a:gd name="T59" fmla="*/ 14 h 26"/>
                      <a:gd name="T60" fmla="*/ 34 w 43"/>
                      <a:gd name="T61" fmla="*/ 14 h 26"/>
                      <a:gd name="T62" fmla="*/ 33 w 43"/>
                      <a:gd name="T63" fmla="*/ 12 h 26"/>
                      <a:gd name="T64" fmla="*/ 32 w 43"/>
                      <a:gd name="T65" fmla="*/ 11 h 26"/>
                      <a:gd name="T66" fmla="*/ 32 w 43"/>
                      <a:gd name="T67" fmla="*/ 8 h 26"/>
                      <a:gd name="T68" fmla="*/ 41 w 43"/>
                      <a:gd name="T69" fmla="*/ 1 h 26"/>
                      <a:gd name="T70" fmla="*/ 43 w 43"/>
                      <a:gd name="T71" fmla="*/ 0 h 26"/>
                      <a:gd name="T72" fmla="*/ 40 w 43"/>
                      <a:gd name="T73" fmla="*/ 0 h 26"/>
                      <a:gd name="T74" fmla="*/ 38 w 43"/>
                      <a:gd name="T75" fmla="*/ 1 h 26"/>
                      <a:gd name="T76" fmla="*/ 36 w 43"/>
                      <a:gd name="T77" fmla="*/ 2 h 26"/>
                      <a:gd name="T78" fmla="*/ 34 w 43"/>
                      <a:gd name="T79" fmla="*/ 4 h 26"/>
                      <a:gd name="T80" fmla="*/ 25 w 43"/>
                      <a:gd name="T81" fmla="*/ 7 h 26"/>
                      <a:gd name="T82" fmla="*/ 22 w 43"/>
                      <a:gd name="T83" fmla="*/ 7 h 26"/>
                      <a:gd name="T84" fmla="*/ 20 w 43"/>
                      <a:gd name="T85" fmla="*/ 7 h 26"/>
                      <a:gd name="T86" fmla="*/ 16 w 43"/>
                      <a:gd name="T87" fmla="*/ 7 h 26"/>
                      <a:gd name="T88" fmla="*/ 12 w 43"/>
                      <a:gd name="T89" fmla="*/ 6 h 26"/>
                      <a:gd name="T90" fmla="*/ 12 w 43"/>
                      <a:gd name="T91" fmla="*/ 9 h 26"/>
                      <a:gd name="T92" fmla="*/ 11 w 43"/>
                      <a:gd name="T93" fmla="*/ 11 h 26"/>
                      <a:gd name="T94" fmla="*/ 9 w 43"/>
                      <a:gd name="T95" fmla="*/ 12 h 26"/>
                      <a:gd name="T96" fmla="*/ 8 w 43"/>
                      <a:gd name="T97" fmla="*/ 12 h 26"/>
                      <a:gd name="T98" fmla="*/ 8 w 43"/>
                      <a:gd name="T99" fmla="*/ 12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43" h="26">
                        <a:moveTo>
                          <a:pt x="8" y="12"/>
                        </a:moveTo>
                        <a:lnTo>
                          <a:pt x="7" y="11"/>
                        </a:lnTo>
                        <a:lnTo>
                          <a:pt x="5" y="12"/>
                        </a:lnTo>
                        <a:lnTo>
                          <a:pt x="4" y="14"/>
                        </a:lnTo>
                        <a:lnTo>
                          <a:pt x="2" y="14"/>
                        </a:lnTo>
                        <a:lnTo>
                          <a:pt x="0" y="14"/>
                        </a:lnTo>
                        <a:lnTo>
                          <a:pt x="1" y="16"/>
                        </a:lnTo>
                        <a:lnTo>
                          <a:pt x="3" y="21"/>
                        </a:lnTo>
                        <a:lnTo>
                          <a:pt x="4" y="22"/>
                        </a:lnTo>
                        <a:lnTo>
                          <a:pt x="5" y="23"/>
                        </a:lnTo>
                        <a:lnTo>
                          <a:pt x="9" y="24"/>
                        </a:lnTo>
                        <a:lnTo>
                          <a:pt x="10" y="24"/>
                        </a:lnTo>
                        <a:lnTo>
                          <a:pt x="12" y="24"/>
                        </a:lnTo>
                        <a:lnTo>
                          <a:pt x="13" y="24"/>
                        </a:lnTo>
                        <a:lnTo>
                          <a:pt x="14" y="26"/>
                        </a:lnTo>
                        <a:lnTo>
                          <a:pt x="16" y="26"/>
                        </a:lnTo>
                        <a:lnTo>
                          <a:pt x="16" y="25"/>
                        </a:lnTo>
                        <a:lnTo>
                          <a:pt x="16" y="24"/>
                        </a:lnTo>
                        <a:lnTo>
                          <a:pt x="16" y="23"/>
                        </a:lnTo>
                        <a:lnTo>
                          <a:pt x="18" y="23"/>
                        </a:lnTo>
                        <a:lnTo>
                          <a:pt x="19" y="23"/>
                        </a:lnTo>
                        <a:lnTo>
                          <a:pt x="21" y="22"/>
                        </a:lnTo>
                        <a:lnTo>
                          <a:pt x="23" y="21"/>
                        </a:lnTo>
                        <a:lnTo>
                          <a:pt x="25" y="20"/>
                        </a:lnTo>
                        <a:lnTo>
                          <a:pt x="28" y="16"/>
                        </a:lnTo>
                        <a:lnTo>
                          <a:pt x="29" y="16"/>
                        </a:lnTo>
                        <a:lnTo>
                          <a:pt x="31" y="16"/>
                        </a:lnTo>
                        <a:lnTo>
                          <a:pt x="33" y="16"/>
                        </a:lnTo>
                        <a:lnTo>
                          <a:pt x="35" y="15"/>
                        </a:lnTo>
                        <a:lnTo>
                          <a:pt x="35" y="14"/>
                        </a:lnTo>
                        <a:lnTo>
                          <a:pt x="34" y="14"/>
                        </a:lnTo>
                        <a:lnTo>
                          <a:pt x="33" y="12"/>
                        </a:lnTo>
                        <a:lnTo>
                          <a:pt x="32" y="11"/>
                        </a:lnTo>
                        <a:lnTo>
                          <a:pt x="32" y="8"/>
                        </a:lnTo>
                        <a:lnTo>
                          <a:pt x="41" y="1"/>
                        </a:lnTo>
                        <a:lnTo>
                          <a:pt x="43" y="0"/>
                        </a:lnTo>
                        <a:lnTo>
                          <a:pt x="40" y="0"/>
                        </a:lnTo>
                        <a:lnTo>
                          <a:pt x="38" y="1"/>
                        </a:lnTo>
                        <a:lnTo>
                          <a:pt x="36" y="2"/>
                        </a:lnTo>
                        <a:lnTo>
                          <a:pt x="34" y="4"/>
                        </a:lnTo>
                        <a:lnTo>
                          <a:pt x="25" y="7"/>
                        </a:lnTo>
                        <a:lnTo>
                          <a:pt x="22" y="7"/>
                        </a:lnTo>
                        <a:lnTo>
                          <a:pt x="20" y="7"/>
                        </a:lnTo>
                        <a:lnTo>
                          <a:pt x="16" y="7"/>
                        </a:lnTo>
                        <a:lnTo>
                          <a:pt x="12" y="6"/>
                        </a:lnTo>
                        <a:lnTo>
                          <a:pt x="12" y="9"/>
                        </a:lnTo>
                        <a:lnTo>
                          <a:pt x="11" y="11"/>
                        </a:lnTo>
                        <a:lnTo>
                          <a:pt x="9" y="12"/>
                        </a:lnTo>
                        <a:lnTo>
                          <a:pt x="8" y="12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2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  <p:sp>
                <p:nvSpPr>
                  <p:cNvPr id="102" name="Europe" descr="{&quot;Key&quot;:&quot;europe&quot;,&quot;Name&quot;:&quot;Europe&quot;,&quot;Value&quot;:1.0,&quot;Formula&quot;:&quot;&quot;,&quot;Text&quot;:&quot;&quot;,&quot;OfficeApplication&quot;:1,&quot;HasValue&quot;:true}">
                    <a:extLst>
                      <a:ext uri="{FF2B5EF4-FFF2-40B4-BE49-F238E27FC236}">
                        <a16:creationId xmlns:a16="http://schemas.microsoft.com/office/drawing/2014/main" id="{9A0E4FA2-0E2F-E6AC-985A-027DFAADEC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610350" y="2853530"/>
                    <a:ext cx="44450" cy="46038"/>
                  </a:xfrm>
                  <a:custGeom>
                    <a:avLst/>
                    <a:gdLst>
                      <a:gd name="T0" fmla="*/ 12 w 28"/>
                      <a:gd name="T1" fmla="*/ 25 h 29"/>
                      <a:gd name="T2" fmla="*/ 12 w 28"/>
                      <a:gd name="T3" fmla="*/ 29 h 29"/>
                      <a:gd name="T4" fmla="*/ 10 w 28"/>
                      <a:gd name="T5" fmla="*/ 29 h 29"/>
                      <a:gd name="T6" fmla="*/ 8 w 28"/>
                      <a:gd name="T7" fmla="*/ 22 h 29"/>
                      <a:gd name="T8" fmla="*/ 4 w 28"/>
                      <a:gd name="T9" fmla="*/ 20 h 29"/>
                      <a:gd name="T10" fmla="*/ 0 w 28"/>
                      <a:gd name="T11" fmla="*/ 14 h 29"/>
                      <a:gd name="T12" fmla="*/ 2 w 28"/>
                      <a:gd name="T13" fmla="*/ 9 h 29"/>
                      <a:gd name="T14" fmla="*/ 6 w 28"/>
                      <a:gd name="T15" fmla="*/ 8 h 29"/>
                      <a:gd name="T16" fmla="*/ 8 w 28"/>
                      <a:gd name="T17" fmla="*/ 1 h 29"/>
                      <a:gd name="T18" fmla="*/ 11 w 28"/>
                      <a:gd name="T19" fmla="*/ 0 h 29"/>
                      <a:gd name="T20" fmla="*/ 13 w 28"/>
                      <a:gd name="T21" fmla="*/ 3 h 29"/>
                      <a:gd name="T22" fmla="*/ 17 w 28"/>
                      <a:gd name="T23" fmla="*/ 4 h 29"/>
                      <a:gd name="T24" fmla="*/ 19 w 28"/>
                      <a:gd name="T25" fmla="*/ 7 h 29"/>
                      <a:gd name="T26" fmla="*/ 22 w 28"/>
                      <a:gd name="T27" fmla="*/ 8 h 29"/>
                      <a:gd name="T28" fmla="*/ 26 w 28"/>
                      <a:gd name="T29" fmla="*/ 12 h 29"/>
                      <a:gd name="T30" fmla="*/ 28 w 28"/>
                      <a:gd name="T31" fmla="*/ 12 h 29"/>
                      <a:gd name="T32" fmla="*/ 27 w 28"/>
                      <a:gd name="T33" fmla="*/ 17 h 29"/>
                      <a:gd name="T34" fmla="*/ 25 w 28"/>
                      <a:gd name="T35" fmla="*/ 20 h 29"/>
                      <a:gd name="T36" fmla="*/ 25 w 28"/>
                      <a:gd name="T37" fmla="*/ 21 h 29"/>
                      <a:gd name="T38" fmla="*/ 22 w 28"/>
                      <a:gd name="T39" fmla="*/ 22 h 29"/>
                      <a:gd name="T40" fmla="*/ 12 w 28"/>
                      <a:gd name="T41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8" h="29">
                        <a:moveTo>
                          <a:pt x="12" y="25"/>
                        </a:moveTo>
                        <a:lnTo>
                          <a:pt x="12" y="29"/>
                        </a:lnTo>
                        <a:lnTo>
                          <a:pt x="10" y="29"/>
                        </a:lnTo>
                        <a:lnTo>
                          <a:pt x="8" y="22"/>
                        </a:lnTo>
                        <a:lnTo>
                          <a:pt x="4" y="20"/>
                        </a:lnTo>
                        <a:lnTo>
                          <a:pt x="0" y="14"/>
                        </a:lnTo>
                        <a:lnTo>
                          <a:pt x="2" y="9"/>
                        </a:lnTo>
                        <a:lnTo>
                          <a:pt x="6" y="8"/>
                        </a:lnTo>
                        <a:lnTo>
                          <a:pt x="8" y="1"/>
                        </a:lnTo>
                        <a:lnTo>
                          <a:pt x="11" y="0"/>
                        </a:lnTo>
                        <a:lnTo>
                          <a:pt x="13" y="3"/>
                        </a:lnTo>
                        <a:lnTo>
                          <a:pt x="17" y="4"/>
                        </a:lnTo>
                        <a:lnTo>
                          <a:pt x="19" y="7"/>
                        </a:lnTo>
                        <a:lnTo>
                          <a:pt x="22" y="8"/>
                        </a:lnTo>
                        <a:lnTo>
                          <a:pt x="26" y="12"/>
                        </a:lnTo>
                        <a:lnTo>
                          <a:pt x="28" y="12"/>
                        </a:lnTo>
                        <a:lnTo>
                          <a:pt x="27" y="17"/>
                        </a:lnTo>
                        <a:lnTo>
                          <a:pt x="25" y="20"/>
                        </a:lnTo>
                        <a:lnTo>
                          <a:pt x="25" y="21"/>
                        </a:lnTo>
                        <a:lnTo>
                          <a:pt x="22" y="22"/>
                        </a:lnTo>
                        <a:lnTo>
                          <a:pt x="12" y="25"/>
                        </a:lnTo>
                        <a:close/>
                      </a:path>
                    </a:pathLst>
                  </a:custGeom>
                  <a:grpFill/>
                  <a:ln w="1" cap="flat">
                    <a:solidFill>
                      <a:schemeClr val="bg2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000" dirty="0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918DD9C7-07B3-A39E-160C-5457247BFCBD}"/>
                  </a:ext>
                </a:extLst>
              </p:cNvPr>
              <p:cNvGrpSpPr/>
              <p:nvPr/>
            </p:nvGrpSpPr>
            <p:grpSpPr>
              <a:xfrm>
                <a:off x="3068150" y="1344777"/>
                <a:ext cx="1409712" cy="581337"/>
                <a:chOff x="3068150" y="1344777"/>
                <a:chExt cx="1409712" cy="581337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2B59497-B0C0-FB01-00BC-399038831CCC}"/>
                    </a:ext>
                  </a:extLst>
                </p:cNvPr>
                <p:cNvGrpSpPr/>
                <p:nvPr/>
              </p:nvGrpSpPr>
              <p:grpSpPr>
                <a:xfrm>
                  <a:off x="3068150" y="1453243"/>
                  <a:ext cx="472873" cy="472871"/>
                  <a:chOff x="4200794" y="1937995"/>
                  <a:chExt cx="628112" cy="628112"/>
                </a:xfrm>
              </p:grpSpPr>
              <p:sp>
                <p:nvSpPr>
                  <p:cNvPr id="51" name="Teardrop 50">
                    <a:extLst>
                      <a:ext uri="{FF2B5EF4-FFF2-40B4-BE49-F238E27FC236}">
                        <a16:creationId xmlns:a16="http://schemas.microsoft.com/office/drawing/2014/main" id="{352F75EB-AC62-6042-2129-EE6C300CDB7C}"/>
                      </a:ext>
                    </a:extLst>
                  </p:cNvPr>
                  <p:cNvSpPr/>
                  <p:nvPr/>
                </p:nvSpPr>
                <p:spPr>
                  <a:xfrm rot="8100000">
                    <a:off x="4200794" y="1937995"/>
                    <a:ext cx="628112" cy="628112"/>
                  </a:xfrm>
                  <a:prstGeom prst="teardrop">
                    <a:avLst>
                      <a:gd name="adj" fmla="val 115012"/>
                    </a:avLst>
                  </a:prstGeom>
                  <a:solidFill>
                    <a:schemeClr val="tx2">
                      <a:lumMod val="85000"/>
                      <a:lumOff val="15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latin typeface="+mj-lt"/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D6A0A424-C51D-AD4A-133F-F1B3A3CA9DD0}"/>
                      </a:ext>
                    </a:extLst>
                  </p:cNvPr>
                  <p:cNvSpPr/>
                  <p:nvPr/>
                </p:nvSpPr>
                <p:spPr>
                  <a:xfrm>
                    <a:off x="4361809" y="2099010"/>
                    <a:ext cx="306082" cy="30608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79" name="Etiquette - DARK - Europe">
                  <a:extLst>
                    <a:ext uri="{FF2B5EF4-FFF2-40B4-BE49-F238E27FC236}">
                      <a16:creationId xmlns:a16="http://schemas.microsoft.com/office/drawing/2014/main" id="{50F1F04C-3851-EEB9-E37A-DEE199659B22}"/>
                    </a:ext>
                  </a:extLst>
                </p:cNvPr>
                <p:cNvSpPr/>
                <p:nvPr/>
              </p:nvSpPr>
              <p:spPr>
                <a:xfrm>
                  <a:off x="3269012" y="1344777"/>
                  <a:ext cx="1208850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tx2"/>
                      </a:solidFill>
                      <a:latin typeface="+mj-lt"/>
                      <a:cs typeface="Arial" panose="020B0604020202020204" pitchFamily="34" charset="0"/>
                    </a:rPr>
                    <a:t>Lorem</a:t>
                  </a:r>
                </a:p>
              </p:txBody>
            </p:sp>
          </p:grp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6B5F37C8-CC22-1EB0-021F-6F1F37BFF539}"/>
                </a:ext>
              </a:extLst>
            </p:cNvPr>
            <p:cNvGrpSpPr/>
            <p:nvPr/>
          </p:nvGrpSpPr>
          <p:grpSpPr>
            <a:xfrm>
              <a:off x="8400741" y="2258416"/>
              <a:ext cx="1208850" cy="996281"/>
              <a:chOff x="2729128" y="1453243"/>
              <a:chExt cx="1208850" cy="996281"/>
            </a:xfrm>
          </p:grpSpPr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8F5BBBB-1EF6-3E17-250C-64F7E83F47C1}"/>
                  </a:ext>
                </a:extLst>
              </p:cNvPr>
              <p:cNvGrpSpPr/>
              <p:nvPr/>
            </p:nvGrpSpPr>
            <p:grpSpPr>
              <a:xfrm>
                <a:off x="3068150" y="1453243"/>
                <a:ext cx="472873" cy="472871"/>
                <a:chOff x="4200794" y="1937995"/>
                <a:chExt cx="628112" cy="628112"/>
              </a:xfrm>
            </p:grpSpPr>
            <p:sp>
              <p:nvSpPr>
                <p:cNvPr id="284" name="Teardrop 283">
                  <a:extLst>
                    <a:ext uri="{FF2B5EF4-FFF2-40B4-BE49-F238E27FC236}">
                      <a16:creationId xmlns:a16="http://schemas.microsoft.com/office/drawing/2014/main" id="{E2ED4C5A-14DD-F25F-C384-25C015AFD207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8A58D92E-8515-491B-3CA8-90B72FDF0F20}"/>
                    </a:ext>
                  </a:extLst>
                </p:cNvPr>
                <p:cNvSpPr/>
                <p:nvPr/>
              </p:nvSpPr>
              <p:spPr>
                <a:xfrm>
                  <a:off x="4361809" y="2099010"/>
                  <a:ext cx="306082" cy="30608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3" name="Etiquette - DARK - Europe">
                <a:extLst>
                  <a:ext uri="{FF2B5EF4-FFF2-40B4-BE49-F238E27FC236}">
                    <a16:creationId xmlns:a16="http://schemas.microsoft.com/office/drawing/2014/main" id="{CA4EEE50-1096-8687-6749-E0EFB3D32F8C}"/>
                  </a:ext>
                </a:extLst>
              </p:cNvPr>
              <p:cNvSpPr/>
              <p:nvPr/>
            </p:nvSpPr>
            <p:spPr>
              <a:xfrm>
                <a:off x="2729128" y="2152785"/>
                <a:ext cx="1208850" cy="2967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Lorem</a:t>
                </a:r>
              </a:p>
            </p:txBody>
          </p:sp>
        </p:grp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8D052137-9E00-51E8-DD19-40541C18367C}"/>
                </a:ext>
              </a:extLst>
            </p:cNvPr>
            <p:cNvGrpSpPr/>
            <p:nvPr/>
          </p:nvGrpSpPr>
          <p:grpSpPr>
            <a:xfrm>
              <a:off x="2604227" y="2175647"/>
              <a:ext cx="1208850" cy="971022"/>
              <a:chOff x="2729128" y="1453243"/>
              <a:chExt cx="1208850" cy="971022"/>
            </a:xfrm>
          </p:grpSpPr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46D8E942-4BEA-EB2D-C3F5-FE48C72D6D64}"/>
                  </a:ext>
                </a:extLst>
              </p:cNvPr>
              <p:cNvGrpSpPr/>
              <p:nvPr/>
            </p:nvGrpSpPr>
            <p:grpSpPr>
              <a:xfrm>
                <a:off x="3068150" y="1453243"/>
                <a:ext cx="472873" cy="472871"/>
                <a:chOff x="4200794" y="1937995"/>
                <a:chExt cx="628112" cy="628112"/>
              </a:xfrm>
            </p:grpSpPr>
            <p:sp>
              <p:nvSpPr>
                <p:cNvPr id="289" name="Teardrop 288">
                  <a:extLst>
                    <a:ext uri="{FF2B5EF4-FFF2-40B4-BE49-F238E27FC236}">
                      <a16:creationId xmlns:a16="http://schemas.microsoft.com/office/drawing/2014/main" id="{18FA56D3-6E67-2E87-0CEA-4E47B9AA899F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773BD200-6399-5265-E609-1B2C47D38619}"/>
                    </a:ext>
                  </a:extLst>
                </p:cNvPr>
                <p:cNvSpPr/>
                <p:nvPr/>
              </p:nvSpPr>
              <p:spPr>
                <a:xfrm>
                  <a:off x="4361809" y="2099010"/>
                  <a:ext cx="306082" cy="30608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88" name="Etiquette - DARK - Europe">
                <a:extLst>
                  <a:ext uri="{FF2B5EF4-FFF2-40B4-BE49-F238E27FC236}">
                    <a16:creationId xmlns:a16="http://schemas.microsoft.com/office/drawing/2014/main" id="{FC89EEFB-FFA6-C8AB-CE00-8652025E9B05}"/>
                  </a:ext>
                </a:extLst>
              </p:cNvPr>
              <p:cNvSpPr/>
              <p:nvPr/>
            </p:nvSpPr>
            <p:spPr>
              <a:xfrm>
                <a:off x="2729128" y="2178044"/>
                <a:ext cx="120885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</a:t>
                </a:r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F8C30E34-7BC0-938C-B4BF-70E64EA88EC5}"/>
                </a:ext>
              </a:extLst>
            </p:cNvPr>
            <p:cNvGrpSpPr/>
            <p:nvPr/>
          </p:nvGrpSpPr>
          <p:grpSpPr>
            <a:xfrm>
              <a:off x="3904380" y="3705555"/>
              <a:ext cx="1208850" cy="996281"/>
              <a:chOff x="2729128" y="1453243"/>
              <a:chExt cx="1208850" cy="996281"/>
            </a:xfrm>
          </p:grpSpPr>
          <p:grpSp>
            <p:nvGrpSpPr>
              <p:cNvPr id="292" name="Group 291">
                <a:extLst>
                  <a:ext uri="{FF2B5EF4-FFF2-40B4-BE49-F238E27FC236}">
                    <a16:creationId xmlns:a16="http://schemas.microsoft.com/office/drawing/2014/main" id="{256DFF1E-C5C6-9CE8-BA10-D9EBC74A5F64}"/>
                  </a:ext>
                </a:extLst>
              </p:cNvPr>
              <p:cNvGrpSpPr/>
              <p:nvPr/>
            </p:nvGrpSpPr>
            <p:grpSpPr>
              <a:xfrm>
                <a:off x="3068150" y="1453243"/>
                <a:ext cx="472873" cy="472871"/>
                <a:chOff x="4200794" y="1937995"/>
                <a:chExt cx="628112" cy="628112"/>
              </a:xfrm>
            </p:grpSpPr>
            <p:sp>
              <p:nvSpPr>
                <p:cNvPr id="294" name="Teardrop 293">
                  <a:extLst>
                    <a:ext uri="{FF2B5EF4-FFF2-40B4-BE49-F238E27FC236}">
                      <a16:creationId xmlns:a16="http://schemas.microsoft.com/office/drawing/2014/main" id="{0B5640AB-ECE8-4B56-03F9-6906A22E2C27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295" name="Oval 294">
                  <a:extLst>
                    <a:ext uri="{FF2B5EF4-FFF2-40B4-BE49-F238E27FC236}">
                      <a16:creationId xmlns:a16="http://schemas.microsoft.com/office/drawing/2014/main" id="{D0048130-8909-8AFE-681A-622A51A821BF}"/>
                    </a:ext>
                  </a:extLst>
                </p:cNvPr>
                <p:cNvSpPr/>
                <p:nvPr/>
              </p:nvSpPr>
              <p:spPr>
                <a:xfrm>
                  <a:off x="4361809" y="2099010"/>
                  <a:ext cx="306082" cy="30608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93" name="Etiquette - DARK - Europe">
                <a:extLst>
                  <a:ext uri="{FF2B5EF4-FFF2-40B4-BE49-F238E27FC236}">
                    <a16:creationId xmlns:a16="http://schemas.microsoft.com/office/drawing/2014/main" id="{A69D216A-9F33-7B40-3BAF-F51B65F6829E}"/>
                  </a:ext>
                </a:extLst>
              </p:cNvPr>
              <p:cNvSpPr/>
              <p:nvPr/>
            </p:nvSpPr>
            <p:spPr>
              <a:xfrm>
                <a:off x="2729128" y="2152785"/>
                <a:ext cx="1208850" cy="2967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Lorem</a:t>
                </a:r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93FE326C-4C1D-EF09-391E-2BABE021E8FC}"/>
                </a:ext>
              </a:extLst>
            </p:cNvPr>
            <p:cNvGrpSpPr/>
            <p:nvPr/>
          </p:nvGrpSpPr>
          <p:grpSpPr>
            <a:xfrm>
              <a:off x="9424504" y="4230001"/>
              <a:ext cx="1208850" cy="996281"/>
              <a:chOff x="2729128" y="1453243"/>
              <a:chExt cx="1208850" cy="996281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1A9BF05B-133E-8C7E-D1DB-B9E0D4EC7912}"/>
                  </a:ext>
                </a:extLst>
              </p:cNvPr>
              <p:cNvGrpSpPr/>
              <p:nvPr/>
            </p:nvGrpSpPr>
            <p:grpSpPr>
              <a:xfrm>
                <a:off x="3068150" y="1453243"/>
                <a:ext cx="472873" cy="472871"/>
                <a:chOff x="4200794" y="1937995"/>
                <a:chExt cx="628112" cy="628112"/>
              </a:xfrm>
            </p:grpSpPr>
            <p:sp>
              <p:nvSpPr>
                <p:cNvPr id="299" name="Teardrop 298">
                  <a:extLst>
                    <a:ext uri="{FF2B5EF4-FFF2-40B4-BE49-F238E27FC236}">
                      <a16:creationId xmlns:a16="http://schemas.microsoft.com/office/drawing/2014/main" id="{EDD6BE8C-E6DF-2882-F775-584F7777293B}"/>
                    </a:ext>
                  </a:extLst>
                </p:cNvPr>
                <p:cNvSpPr/>
                <p:nvPr/>
              </p:nvSpPr>
              <p:spPr>
                <a:xfrm rot="8100000">
                  <a:off x="4200794" y="1937995"/>
                  <a:ext cx="628112" cy="628112"/>
                </a:xfrm>
                <a:prstGeom prst="teardrop">
                  <a:avLst>
                    <a:gd name="adj" fmla="val 115012"/>
                  </a:avLst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latin typeface="+mj-lt"/>
                  </a:endParaRPr>
                </a:p>
              </p:txBody>
            </p:sp>
            <p:sp>
              <p:nvSpPr>
                <p:cNvPr id="300" name="Oval 299">
                  <a:extLst>
                    <a:ext uri="{FF2B5EF4-FFF2-40B4-BE49-F238E27FC236}">
                      <a16:creationId xmlns:a16="http://schemas.microsoft.com/office/drawing/2014/main" id="{E343CFFD-82E9-1A2A-F92D-643642B71E13}"/>
                    </a:ext>
                  </a:extLst>
                </p:cNvPr>
                <p:cNvSpPr/>
                <p:nvPr/>
              </p:nvSpPr>
              <p:spPr>
                <a:xfrm>
                  <a:off x="4361809" y="2099010"/>
                  <a:ext cx="306082" cy="30608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98" name="Etiquette - DARK - Europe">
                <a:extLst>
                  <a:ext uri="{FF2B5EF4-FFF2-40B4-BE49-F238E27FC236}">
                    <a16:creationId xmlns:a16="http://schemas.microsoft.com/office/drawing/2014/main" id="{F2617A35-CD27-C5EA-F366-611F48B940FF}"/>
                  </a:ext>
                </a:extLst>
              </p:cNvPr>
              <p:cNvSpPr/>
              <p:nvPr/>
            </p:nvSpPr>
            <p:spPr>
              <a:xfrm>
                <a:off x="2729128" y="2152785"/>
                <a:ext cx="1208850" cy="2967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Lorem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9526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lose-up of a colorful landscape&#10;&#10;AI-generated content may be incorrect.">
            <a:extLst>
              <a:ext uri="{FF2B5EF4-FFF2-40B4-BE49-F238E27FC236}">
                <a16:creationId xmlns:a16="http://schemas.microsoft.com/office/drawing/2014/main" id="{80AE500B-6D85-BC15-322A-A01460572E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035A7-6492-421B-F9A7-86980AD94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9A8F3-AFCD-626A-8424-BC66CA234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53BDE-A78E-C446-3A20-381D0D29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23" y="879097"/>
            <a:ext cx="7981554" cy="997089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Thank You</a:t>
            </a:r>
            <a:endParaRPr lang="en-CA" sz="6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F3186-DBF8-9887-8AB5-74B7B7613D4E}"/>
              </a:ext>
            </a:extLst>
          </p:cNvPr>
          <p:cNvSpPr txBox="1"/>
          <p:nvPr/>
        </p:nvSpPr>
        <p:spPr>
          <a:xfrm>
            <a:off x="2098999" y="3026501"/>
            <a:ext cx="79940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Lorem ipsum dolor sit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amet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,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consectetur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adipiscing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elit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, sed do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eiusmod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tempor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incididunt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ut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labore et dolore magna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aliqua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. Ut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enim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ad minim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veniam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,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quis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nostrud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exercitation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ullamco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laboris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nisi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ut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aliquip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ex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ea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commodo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 </a:t>
            </a:r>
            <a:r>
              <a:rPr lang="en-CA" sz="1400" i="0" dirty="0" err="1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consequat</a:t>
            </a:r>
            <a:r>
              <a:rPr lang="en-CA" sz="1400" i="0" dirty="0">
                <a:solidFill>
                  <a:schemeClr val="bg2"/>
                </a:solidFill>
                <a:effectLst/>
                <a:latin typeface="+mj-lt"/>
                <a:cs typeface="Poppins Light" panose="00000400000000000000" pitchFamily="2" charset="0"/>
              </a:rPr>
              <a:t>. </a:t>
            </a:r>
            <a:endParaRPr lang="en-CA" sz="1400" dirty="0">
              <a:solidFill>
                <a:schemeClr val="bg2"/>
              </a:solidFill>
              <a:latin typeface="+mj-lt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405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65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6600"/>
      </a:accent1>
      <a:accent2>
        <a:srgbClr val="FFA365"/>
      </a:accent2>
      <a:accent3>
        <a:srgbClr val="FFF0E1"/>
      </a:accent3>
      <a:accent4>
        <a:srgbClr val="FFF2CC"/>
      </a:accent4>
      <a:accent5>
        <a:srgbClr val="FFF0E1"/>
      </a:accent5>
      <a:accent6>
        <a:srgbClr val="FFC000"/>
      </a:accent6>
      <a:hlink>
        <a:srgbClr val="FF0000"/>
      </a:hlink>
      <a:folHlink>
        <a:srgbClr val="FFC000"/>
      </a:folHlink>
    </a:clrScheme>
    <a:fontScheme name="Custom 130">
      <a:majorFont>
        <a:latin typeface="Playfair Display"/>
        <a:ea typeface=""/>
        <a:cs typeface=""/>
      </a:majorFont>
      <a:minorFont>
        <a:latin typeface="Playfair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1743</Words>
  <Application>Microsoft Office PowerPoint</Application>
  <PresentationFormat>Widescreen</PresentationFormat>
  <Paragraphs>213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Century Gothic</vt:lpstr>
      <vt:lpstr>Playfair Display</vt:lpstr>
      <vt:lpstr>Poppins Light</vt:lpstr>
      <vt:lpstr>Tw Cen MT</vt:lpstr>
      <vt:lpstr>Office Theme</vt:lpstr>
      <vt:lpstr>Fall Abstract</vt:lpstr>
      <vt:lpstr>Table of Contents</vt:lpstr>
      <vt:lpstr>Section Header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2025-11-13T22:39:50Z</dcterms:created>
  <dcterms:modified xsi:type="dcterms:W3CDTF">2025-11-13T22:40:14Z</dcterms:modified>
</cp:coreProperties>
</file>