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141413468" r:id="rId2"/>
    <p:sldId id="562" r:id="rId3"/>
    <p:sldId id="2141413457" r:id="rId4"/>
    <p:sldId id="2141413458" r:id="rId5"/>
    <p:sldId id="2141413459" r:id="rId6"/>
    <p:sldId id="2141413440" r:id="rId7"/>
    <p:sldId id="2141413463" r:id="rId8"/>
    <p:sldId id="273" r:id="rId9"/>
    <p:sldId id="2141413464" r:id="rId10"/>
    <p:sldId id="2141413467" r:id="rId11"/>
    <p:sldId id="578" r:id="rId12"/>
    <p:sldId id="593" r:id="rId13"/>
    <p:sldId id="595" r:id="rId14"/>
    <p:sldId id="580" r:id="rId15"/>
    <p:sldId id="566" r:id="rId16"/>
    <p:sldId id="567" r:id="rId17"/>
    <p:sldId id="583" r:id="rId18"/>
    <p:sldId id="585" r:id="rId19"/>
    <p:sldId id="586" r:id="rId20"/>
    <p:sldId id="592" r:id="rId21"/>
    <p:sldId id="587" r:id="rId22"/>
    <p:sldId id="589" r:id="rId23"/>
    <p:sldId id="2141413461" r:id="rId24"/>
    <p:sldId id="286" r:id="rId25"/>
    <p:sldId id="591" r:id="rId26"/>
    <p:sldId id="272" r:id="rId27"/>
    <p:sldId id="59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9A95"/>
    <a:srgbClr val="ECE1CF"/>
    <a:srgbClr val="FDF2F2"/>
    <a:srgbClr val="DD86D3"/>
    <a:srgbClr val="FFCB5B"/>
    <a:srgbClr val="B244A2"/>
    <a:srgbClr val="F7F7F7"/>
    <a:srgbClr val="263238"/>
    <a:srgbClr val="FEFBF2"/>
    <a:srgbClr val="1F6D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67622F-7723-4E53-A6E2-1BA08E4B3F30}" v="4" dt="2025-11-11T00:09:58.2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926" autoAdjust="0"/>
    <p:restoredTop sz="94061" autoAdjust="0"/>
  </p:normalViewPr>
  <p:slideViewPr>
    <p:cSldViewPr snapToGrid="0" showGuides="1">
      <p:cViewPr varScale="1">
        <p:scale>
          <a:sx n="97" d="100"/>
          <a:sy n="97" d="100"/>
        </p:scale>
        <p:origin x="72" y="42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10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enakshi M" userId="74b934e680ea1952" providerId="LiveId" clId="{5B093A70-BBD5-48A4-9793-58373F954BD8}"/>
    <pc:docChg chg="mod">
      <pc:chgData name="Meenakshi M" userId="74b934e680ea1952" providerId="LiveId" clId="{5B093A70-BBD5-48A4-9793-58373F954BD8}" dt="2025-11-13T22:41:58.546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C70-4022-9166-C5DBFE5058A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70-4022-9166-C5DBFE5058A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70-4022-9166-C5DBFE5058A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70-4022-9166-C5DBFE5058A4}"/>
              </c:ext>
            </c:extLst>
          </c:dPt>
          <c:cat>
            <c:strRef>
              <c:f>Sheet1!$A$2:$A$5</c:f>
              <c:strCache>
                <c:ptCount val="4"/>
                <c:pt idx="0">
                  <c:v>Lorem 1</c:v>
                </c:pt>
                <c:pt idx="1">
                  <c:v>Lorem 2</c:v>
                </c:pt>
                <c:pt idx="2">
                  <c:v>Lorem 3</c:v>
                </c:pt>
                <c:pt idx="3">
                  <c:v>Lorem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70-4022-9166-C5DBFE505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89"/>
        <c:axId val="1500452032"/>
        <c:axId val="1500471712"/>
      </c:barChart>
      <c:catAx>
        <c:axId val="150045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71712"/>
        <c:crosses val="autoZero"/>
        <c:auto val="1"/>
        <c:lblAlgn val="ctr"/>
        <c:lblOffset val="100"/>
        <c:noMultiLvlLbl val="0"/>
      </c:catAx>
      <c:valAx>
        <c:axId val="1500471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5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85-4F22-8B2D-44474EA83A77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  <a:lumOff val="2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85-4F22-8B2D-44474EA83A77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085-4F22-8B2D-44474EA83A77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085-4F22-8B2D-44474EA83A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85-4F22-8B2D-44474EA83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AC6021-BBFC-0943-C2A3-BB1A770B39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1E0311-0B96-A338-AEC8-0D0B3A55AB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585F8-75AB-4C98-A7B6-4EE478AACF1F}" type="datetimeFigureOut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9072CB-B0B9-E3A8-173A-C8A343A14A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481E4-8066-ED15-1190-8453F1CCB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984E0-F5B0-477D-991F-7E43E0FEE8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667312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E1A8E-EF8F-494C-BC84-881D675973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86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8C1A3DC-D761-E5C2-BD92-A56A925349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0" y="1492"/>
            <a:ext cx="12219002" cy="6857999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E4AAAF-6FA2-F174-63A5-2C963BCBDE3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25BF40E-2B65-46EB-870B-9309E45F120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022848" y="676657"/>
            <a:ext cx="5850436" cy="4021844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6600" b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397769" y="4820927"/>
            <a:ext cx="5475515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solidFill>
                  <a:schemeClr val="bg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0E46-5A9E-4D72-94FD-1E2A38D1398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679B-6AF2-4A83-8E31-BDE7D1D00A4C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8F0F7-8CDD-4FF2-81DE-DEE9B27A4271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81CF-F981-4AA4-8A7C-53AD32AD22DF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EDAABB97-5E1B-6477-F99A-81E2B671B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5564" y="1233488"/>
            <a:ext cx="4426822" cy="5624512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1112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6786335" cy="23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15E5B0-116A-2098-2BF7-5D271190A1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23307" y="1"/>
            <a:ext cx="4426822" cy="5138057"/>
          </a:xfrm>
          <a:custGeom>
            <a:avLst/>
            <a:gdLst>
              <a:gd name="connsiteX0" fmla="*/ 10249 w 4426822"/>
              <a:gd name="connsiteY0" fmla="*/ 0 h 5138057"/>
              <a:gd name="connsiteX1" fmla="*/ 4416574 w 4426822"/>
              <a:gd name="connsiteY1" fmla="*/ 0 h 5138057"/>
              <a:gd name="connsiteX2" fmla="*/ 4426822 w 4426822"/>
              <a:gd name="connsiteY2" fmla="*/ 202956 h 5138057"/>
              <a:gd name="connsiteX3" fmla="*/ 4426822 w 4426822"/>
              <a:gd name="connsiteY3" fmla="*/ 2924646 h 5138057"/>
              <a:gd name="connsiteX4" fmla="*/ 2213411 w 4426822"/>
              <a:gd name="connsiteY4" fmla="*/ 5138057 h 5138057"/>
              <a:gd name="connsiteX5" fmla="*/ 0 w 4426822"/>
              <a:gd name="connsiteY5" fmla="*/ 2924646 h 5138057"/>
              <a:gd name="connsiteX6" fmla="*/ 0 w 4426822"/>
              <a:gd name="connsiteY6" fmla="*/ 202956 h 51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6822" h="5138057">
                <a:moveTo>
                  <a:pt x="10249" y="0"/>
                </a:moveTo>
                <a:lnTo>
                  <a:pt x="4416574" y="0"/>
                </a:lnTo>
                <a:lnTo>
                  <a:pt x="4426822" y="202956"/>
                </a:lnTo>
                <a:lnTo>
                  <a:pt x="4426822" y="2924646"/>
                </a:lnTo>
                <a:cubicBezTo>
                  <a:pt x="4426822" y="4147079"/>
                  <a:pt x="3435844" y="5138057"/>
                  <a:pt x="2213411" y="5138057"/>
                </a:cubicBezTo>
                <a:cubicBezTo>
                  <a:pt x="990978" y="5138057"/>
                  <a:pt x="0" y="4147079"/>
                  <a:pt x="0" y="2924646"/>
                </a:cubicBezTo>
                <a:lnTo>
                  <a:pt x="0" y="2029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371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2C073DA-9117-8D7C-702F-667CF6BD913D}"/>
              </a:ext>
            </a:extLst>
          </p:cNvPr>
          <p:cNvGrpSpPr/>
          <p:nvPr userDrawn="1"/>
        </p:nvGrpSpPr>
        <p:grpSpPr>
          <a:xfrm>
            <a:off x="5750614" y="-234210"/>
            <a:ext cx="7215578" cy="7294218"/>
            <a:chOff x="7011292" y="-2106119"/>
            <a:chExt cx="7327694" cy="740755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1FA12C2-36FA-9D1D-2DC3-C3C06EB3E85C}"/>
                </a:ext>
              </a:extLst>
            </p:cNvPr>
            <p:cNvSpPr/>
            <p:nvPr userDrawn="1"/>
          </p:nvSpPr>
          <p:spPr>
            <a:xfrm>
              <a:off x="7023246" y="-2094034"/>
              <a:ext cx="7303786" cy="7383386"/>
            </a:xfrm>
            <a:prstGeom prst="ellipse">
              <a:avLst/>
            </a:prstGeom>
            <a:solidFill>
              <a:schemeClr val="tx2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8" name="Circle: Hollow 7">
              <a:extLst>
                <a:ext uri="{FF2B5EF4-FFF2-40B4-BE49-F238E27FC236}">
                  <a16:creationId xmlns:a16="http://schemas.microsoft.com/office/drawing/2014/main" id="{5880BC58-62A7-2F4C-9370-D164200F65DB}"/>
                </a:ext>
              </a:extLst>
            </p:cNvPr>
            <p:cNvSpPr/>
            <p:nvPr userDrawn="1"/>
          </p:nvSpPr>
          <p:spPr>
            <a:xfrm>
              <a:off x="7011292" y="-2106119"/>
              <a:ext cx="7327694" cy="7407556"/>
            </a:xfrm>
            <a:prstGeom prst="donut">
              <a:avLst>
                <a:gd name="adj" fmla="val 63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829056"/>
            <a:ext cx="5554129" cy="2401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62DF3546-A9C4-881C-94C2-6CA6FBDDFD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07686" y="762182"/>
            <a:ext cx="5301434" cy="5301434"/>
          </a:xfrm>
          <a:prstGeom prst="ellipse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6546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5" cy="1412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37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01" y="368300"/>
            <a:ext cx="5469599" cy="2679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625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FC8A-1921-47AA-A647-8D6A1E26FCE5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5492" y="2503375"/>
            <a:ext cx="2736000" cy="2736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047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231392"/>
            <a:ext cx="5715304" cy="2840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7891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76" y="427672"/>
            <a:ext cx="11287048" cy="1413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C43AAEA2-EE27-76E5-6C01-13A5B4967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429" y="3033713"/>
            <a:ext cx="1995487" cy="2098675"/>
          </a:xfrm>
        </p:spPr>
        <p:txBody>
          <a:bodyPr/>
          <a:lstStyle/>
          <a:p>
            <a:endParaRPr lang="en-CA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2B7DA551-78C2-42F6-0C80-543BD2703D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95016" y="3033713"/>
            <a:ext cx="1995487" cy="2098675"/>
          </a:xfrm>
        </p:spPr>
        <p:txBody>
          <a:bodyPr/>
          <a:lstStyle/>
          <a:p>
            <a:endParaRPr lang="en-CA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D7225B94-2006-E1BB-2A20-46E12C30C3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74603" y="3033713"/>
            <a:ext cx="1995487" cy="209867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1149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392" y="73406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5008" y="824802"/>
            <a:ext cx="5205984" cy="5208396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2012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37DB28-9A4F-A6B2-98A4-A543F2143CD3}"/>
              </a:ext>
            </a:extLst>
          </p:cNvPr>
          <p:cNvSpPr/>
          <p:nvPr userDrawn="1"/>
        </p:nvSpPr>
        <p:spPr>
          <a:xfrm>
            <a:off x="316992" y="268638"/>
            <a:ext cx="5462016" cy="626433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888" y="560181"/>
            <a:ext cx="4840224" cy="5681251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758188"/>
            <a:ext cx="3670300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323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0DB7-FE2C-419E-8BFA-5D5C75D2AD6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3113" y="388257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B9185-349F-4176-960C-EF1CEDF9CF01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321056"/>
            <a:ext cx="4208464" cy="6168644"/>
          </a:xfrm>
          <a:prstGeom prst="roundRect">
            <a:avLst>
              <a:gd name="adj" fmla="val 13563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11479630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48C0-0E0B-4D54-8217-72D76DDDCC19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3429000"/>
            <a:ext cx="5842895" cy="3429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2F98B-E942-4B37-A12A-58051824C9B6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BEBB-20A7-46F0-AA87-578E39C83712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1636" y="368299"/>
            <a:ext cx="4001135" cy="6168645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330DAA-12BB-5F6D-8B5D-E2E2AF4CA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4AF7-12FA-415C-8F9E-B6534A2B0E57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3270C-54AA-4149-BAA4-D0936AD4173D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5969-BB0A-4E3C-A5D3-A236E39C3CC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7C564-7E4D-4D55-8BEB-ADCD26EAE313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C1D-D818-4FD0-AD84-CF8A83D85C47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8058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9F4E-E6B5-4A5A-9AA9-0A8FF8F5D2BC}" type="datetime1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1436" y="1908469"/>
            <a:ext cx="525780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9346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3408" y="480447"/>
            <a:ext cx="5636623" cy="58971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63B2A4E3-7A01-4FF5-4ABC-1E4DDDD45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70" y="370443"/>
            <a:ext cx="5915325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160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828F674-0997-519B-8D3C-29C19E3B4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7465" y="480447"/>
            <a:ext cx="4976257" cy="588935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C9AED8B-877C-57E7-CF1E-D563DD267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098" y="370443"/>
            <a:ext cx="7971436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8637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59194" y="480447"/>
            <a:ext cx="3585338" cy="587385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49C07AC9-FE82-41B8-461B-EB5AC8D63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468" y="370443"/>
            <a:ext cx="11097066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9250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36629" y="1828800"/>
            <a:ext cx="1971913" cy="2011612"/>
          </a:xfrm>
          <a:prstGeom prst="rect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58221" y="2423194"/>
            <a:ext cx="1971913" cy="2011612"/>
          </a:xfrm>
          <a:prstGeom prst="rect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96358" y="2423194"/>
            <a:ext cx="1971913" cy="2011612"/>
          </a:xfrm>
          <a:prstGeom prst="rect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0C9005AA-7D49-6F0C-5822-D1E85A40629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79813" y="1828800"/>
            <a:ext cx="1971913" cy="2011612"/>
          </a:xfrm>
          <a:prstGeom prst="rect">
            <a:avLst/>
          </a:prstGeom>
          <a:noFill/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04726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467" y="3935884"/>
            <a:ext cx="11097066" cy="890953"/>
          </a:xfrm>
        </p:spPr>
        <p:txBody>
          <a:bodyPr>
            <a:normAutofit/>
          </a:bodyPr>
          <a:lstStyle>
            <a:lvl1pPr algn="ctr">
              <a:defRPr sz="3600"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3990519D-C8C7-8026-4C37-A5CF56CBAF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7467" y="513568"/>
            <a:ext cx="11097066" cy="3118980"/>
          </a:xfrm>
          <a:prstGeom prst="roundRect">
            <a:avLst>
              <a:gd name="adj" fmla="val 11193"/>
            </a:avLst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74470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060704"/>
            <a:ext cx="3411016" cy="4864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A96E42C7-8C5F-8C0B-E1EF-044DE8E003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277344" cy="6858000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273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A104D79-D90B-2CF7-E8D0-5C7C13636EC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935C675C-8C4F-488C-B288-72ADD2D2C0F7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F56B31-C316-3731-436D-D7A891EC2242}"/>
              </a:ext>
            </a:extLst>
          </p:cNvPr>
          <p:cNvGrpSpPr/>
          <p:nvPr userDrawn="1"/>
        </p:nvGrpSpPr>
        <p:grpSpPr>
          <a:xfrm>
            <a:off x="1113986" y="-375760"/>
            <a:ext cx="11652382" cy="7340818"/>
            <a:chOff x="-6929440" y="-543664"/>
            <a:chExt cx="11652382" cy="7340818"/>
          </a:xfrm>
        </p:grpSpPr>
        <p:sp>
          <p:nvSpPr>
            <p:cNvPr id="13" name="标题 1">
              <a:extLst>
                <a:ext uri="{FF2B5EF4-FFF2-40B4-BE49-F238E27FC236}">
                  <a16:creationId xmlns:a16="http://schemas.microsoft.com/office/drawing/2014/main" id="{E9C1BC62-E209-4707-47D1-E7C027D4CC55}"/>
                </a:ext>
              </a:extLst>
            </p:cNvPr>
            <p:cNvSpPr txBox="1"/>
            <p:nvPr/>
          </p:nvSpPr>
          <p:spPr>
            <a:xfrm rot="19382642">
              <a:off x="3819768" y="683851"/>
              <a:ext cx="903174" cy="903174"/>
            </a:xfrm>
            <a:prstGeom prst="roundRect">
              <a:avLst/>
            </a:prstGeom>
            <a:solidFill>
              <a:schemeClr val="accent2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标题 1">
              <a:extLst>
                <a:ext uri="{FF2B5EF4-FFF2-40B4-BE49-F238E27FC236}">
                  <a16:creationId xmlns:a16="http://schemas.microsoft.com/office/drawing/2014/main" id="{2252644C-53A5-748D-5C3D-F915C6C7A0FA}"/>
                </a:ext>
              </a:extLst>
            </p:cNvPr>
            <p:cNvSpPr txBox="1"/>
            <p:nvPr/>
          </p:nvSpPr>
          <p:spPr>
            <a:xfrm rot="19612768">
              <a:off x="-6929440" y="6385964"/>
              <a:ext cx="411190" cy="411190"/>
            </a:xfrm>
            <a:prstGeom prst="roundRect">
              <a:avLst/>
            </a:prstGeom>
            <a:solidFill>
              <a:schemeClr val="bg2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5" name="标题 1">
              <a:extLst>
                <a:ext uri="{FF2B5EF4-FFF2-40B4-BE49-F238E27FC236}">
                  <a16:creationId xmlns:a16="http://schemas.microsoft.com/office/drawing/2014/main" id="{6324EA34-F5BD-7BDD-F890-6097C5379ED2}"/>
                </a:ext>
              </a:extLst>
            </p:cNvPr>
            <p:cNvSpPr txBox="1"/>
            <p:nvPr/>
          </p:nvSpPr>
          <p:spPr>
            <a:xfrm rot="19382642">
              <a:off x="2987630" y="-543664"/>
              <a:ext cx="651328" cy="651328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7" r:id="rId7"/>
    <p:sldLayoutId id="2147483671" r:id="rId8"/>
    <p:sldLayoutId id="2147483679" r:id="rId9"/>
    <p:sldLayoutId id="2147483673" r:id="rId10"/>
    <p:sldLayoutId id="2147483668" r:id="rId11"/>
    <p:sldLayoutId id="2147483676" r:id="rId12"/>
    <p:sldLayoutId id="2147483670" r:id="rId13"/>
    <p:sldLayoutId id="2147483664" r:id="rId14"/>
    <p:sldLayoutId id="2147483675" r:id="rId15"/>
    <p:sldLayoutId id="2147483678" r:id="rId16"/>
    <p:sldLayoutId id="2147483672" r:id="rId17"/>
    <p:sldLayoutId id="2147483674" r:id="rId18"/>
    <p:sldLayoutId id="2147483661" r:id="rId19"/>
    <p:sldLayoutId id="2147483667" r:id="rId20"/>
    <p:sldLayoutId id="2147483669" r:id="rId21"/>
    <p:sldLayoutId id="2147483655" r:id="rId22"/>
    <p:sldLayoutId id="2147483666" r:id="rId23"/>
    <p:sldLayoutId id="2147483660" r:id="rId24"/>
    <p:sldLayoutId id="2147483656" r:id="rId25"/>
    <p:sldLayoutId id="2147483657" r:id="rId26"/>
    <p:sldLayoutId id="2147483658" r:id="rId27"/>
    <p:sldLayoutId id="2147483659" r:id="rId28"/>
    <p:sldLayoutId id="2147483680" r:id="rId29"/>
    <p:sldLayoutId id="2147483681" r:id="rId30"/>
    <p:sldLayoutId id="2147483682" r:id="rId31"/>
    <p:sldLayoutId id="2147483683" r:id="rId32"/>
    <p:sldLayoutId id="2147483684" r:id="rId33"/>
    <p:sldLayoutId id="2147483685" r:id="rId34"/>
    <p:sldLayoutId id="2147483686" r:id="rId35"/>
    <p:sldLayoutId id="2147483687" r:id="rId3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23" descr="A group of police officers standing in a line&#10;&#10;AI-generated content may be incorrect.">
            <a:extLst>
              <a:ext uri="{FF2B5EF4-FFF2-40B4-BE49-F238E27FC236}">
                <a16:creationId xmlns:a16="http://schemas.microsoft.com/office/drawing/2014/main" id="{183A94E4-2E49-51C4-35EB-D0B8E16F87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A8F71C4-6D28-DC79-FD4F-81E3E851A702}"/>
              </a:ext>
            </a:extLst>
          </p:cNvPr>
          <p:cNvGrpSpPr/>
          <p:nvPr/>
        </p:nvGrpSpPr>
        <p:grpSpPr>
          <a:xfrm>
            <a:off x="6110071" y="-1016199"/>
            <a:ext cx="7327694" cy="7407556"/>
            <a:chOff x="7011292" y="-2106119"/>
            <a:chExt cx="7327694" cy="740755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1FB3B35-7C7C-6842-E491-BA010B3808CA}"/>
                </a:ext>
              </a:extLst>
            </p:cNvPr>
            <p:cNvSpPr/>
            <p:nvPr userDrawn="1"/>
          </p:nvSpPr>
          <p:spPr>
            <a:xfrm>
              <a:off x="7023246" y="-2094034"/>
              <a:ext cx="7303786" cy="7383386"/>
            </a:xfrm>
            <a:prstGeom prst="ellipse">
              <a:avLst/>
            </a:prstGeom>
            <a:solidFill>
              <a:schemeClr val="tx2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20" name="Circle: Hollow 19">
              <a:extLst>
                <a:ext uri="{FF2B5EF4-FFF2-40B4-BE49-F238E27FC236}">
                  <a16:creationId xmlns:a16="http://schemas.microsoft.com/office/drawing/2014/main" id="{60713237-C107-45E9-ACCD-7E5AB908DFB7}"/>
                </a:ext>
              </a:extLst>
            </p:cNvPr>
            <p:cNvSpPr/>
            <p:nvPr userDrawn="1"/>
          </p:nvSpPr>
          <p:spPr>
            <a:xfrm>
              <a:off x="7011292" y="-2106119"/>
              <a:ext cx="7327694" cy="7407556"/>
            </a:xfrm>
            <a:prstGeom prst="donut">
              <a:avLst>
                <a:gd name="adj" fmla="val 63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958577DB-DC67-258F-0308-7C6E7C813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7568" y="676657"/>
            <a:ext cx="6185716" cy="4021844"/>
          </a:xfrm>
        </p:spPr>
        <p:txBody>
          <a:bodyPr/>
          <a:lstStyle/>
          <a:p>
            <a:r>
              <a:rPr lang="en-US" sz="7200" b="1" dirty="0"/>
              <a:t>Private </a:t>
            </a:r>
            <a:br>
              <a:rPr lang="en-US" sz="7200" b="1" dirty="0"/>
            </a:br>
            <a:r>
              <a:rPr lang="en-US" sz="7200" b="1" dirty="0"/>
              <a:t>Security Company </a:t>
            </a:r>
            <a:r>
              <a:rPr lang="en-US" sz="4800" b="1" dirty="0">
                <a:solidFill>
                  <a:schemeClr val="accent2"/>
                </a:solidFill>
              </a:rPr>
              <a:t>BUSINESS PLAN</a:t>
            </a:r>
            <a:endParaRPr lang="en-CA" sz="5400" dirty="0">
              <a:solidFill>
                <a:schemeClr val="accent2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2D4806B-11F0-B6D0-332C-27920F727C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John Doe, Founder &amp; CEO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1CBEA4D-CD32-0734-472E-0FFA46CAF082}"/>
              </a:ext>
            </a:extLst>
          </p:cNvPr>
          <p:cNvGrpSpPr/>
          <p:nvPr/>
        </p:nvGrpSpPr>
        <p:grpSpPr>
          <a:xfrm>
            <a:off x="397649" y="-325664"/>
            <a:ext cx="2527309" cy="2832473"/>
            <a:chOff x="1368160" y="-484305"/>
            <a:chExt cx="2527309" cy="2832473"/>
          </a:xfrm>
        </p:grpSpPr>
        <p:sp>
          <p:nvSpPr>
            <p:cNvPr id="13" name="标题 1">
              <a:extLst>
                <a:ext uri="{FF2B5EF4-FFF2-40B4-BE49-F238E27FC236}">
                  <a16:creationId xmlns:a16="http://schemas.microsoft.com/office/drawing/2014/main" id="{CEFD32B6-1C69-5428-B2EF-923F1A0EC68C}"/>
                </a:ext>
              </a:extLst>
            </p:cNvPr>
            <p:cNvSpPr txBox="1"/>
            <p:nvPr/>
          </p:nvSpPr>
          <p:spPr>
            <a:xfrm rot="19382642">
              <a:off x="2662191" y="1444994"/>
              <a:ext cx="903174" cy="903174"/>
            </a:xfrm>
            <a:prstGeom prst="roundRect">
              <a:avLst/>
            </a:prstGeom>
            <a:solidFill>
              <a:schemeClr val="accent2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标题 1">
              <a:extLst>
                <a:ext uri="{FF2B5EF4-FFF2-40B4-BE49-F238E27FC236}">
                  <a16:creationId xmlns:a16="http://schemas.microsoft.com/office/drawing/2014/main" id="{3FE0EA12-0003-2BC3-0C34-3518BB36848F}"/>
                </a:ext>
              </a:extLst>
            </p:cNvPr>
            <p:cNvSpPr txBox="1"/>
            <p:nvPr/>
          </p:nvSpPr>
          <p:spPr>
            <a:xfrm rot="19612768">
              <a:off x="1368160" y="796228"/>
              <a:ext cx="411190" cy="411190"/>
            </a:xfrm>
            <a:prstGeom prst="roundRect">
              <a:avLst/>
            </a:prstGeom>
            <a:solidFill>
              <a:schemeClr val="bg2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5" name="标题 1">
              <a:extLst>
                <a:ext uri="{FF2B5EF4-FFF2-40B4-BE49-F238E27FC236}">
                  <a16:creationId xmlns:a16="http://schemas.microsoft.com/office/drawing/2014/main" id="{28B0A575-B349-83A3-47DB-EC14E5C2FE07}"/>
                </a:ext>
              </a:extLst>
            </p:cNvPr>
            <p:cNvSpPr txBox="1"/>
            <p:nvPr/>
          </p:nvSpPr>
          <p:spPr>
            <a:xfrm rot="19382642">
              <a:off x="3244141" y="-484305"/>
              <a:ext cx="651328" cy="651328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83C09956-EF08-E806-5B4D-84CBE69E1E8B}"/>
              </a:ext>
            </a:extLst>
          </p:cNvPr>
          <p:cNvSpPr/>
          <p:nvPr/>
        </p:nvSpPr>
        <p:spPr>
          <a:xfrm>
            <a:off x="430629" y="368300"/>
            <a:ext cx="1449398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200" b="1" spc="300" dirty="0">
                <a:solidFill>
                  <a:schemeClr val="bg2"/>
                </a:solidFill>
                <a:latin typeface="+mj-lt"/>
              </a:rPr>
              <a:t>your logo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DDFAD3-B134-B09D-F7AE-B4A5C69BED96}"/>
              </a:ext>
            </a:extLst>
          </p:cNvPr>
          <p:cNvSpPr/>
          <p:nvPr/>
        </p:nvSpPr>
        <p:spPr>
          <a:xfrm>
            <a:off x="430629" y="5520252"/>
            <a:ext cx="2961904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600" spc="300" dirty="0">
                <a:solidFill>
                  <a:schemeClr val="bg2"/>
                </a:solidFill>
                <a:latin typeface="+mj-lt"/>
              </a:rPr>
              <a:t>20</a:t>
            </a:r>
            <a:r>
              <a:rPr lang="en-CA" sz="1200" spc="300" dirty="0">
                <a:solidFill>
                  <a:schemeClr val="bg2"/>
                </a:solidFill>
                <a:latin typeface="+mj-lt"/>
              </a:rPr>
              <a:t> July,</a:t>
            </a:r>
            <a:r>
              <a:rPr lang="en-CA" sz="1600" spc="300" dirty="0">
                <a:solidFill>
                  <a:schemeClr val="bg2"/>
                </a:solidFill>
                <a:latin typeface="+mj-lt"/>
              </a:rPr>
              <a:t>2026</a:t>
            </a:r>
            <a:endParaRPr lang="en-CA" sz="1200" spc="3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DC6D26E-E229-D8F2-8234-ED8108D869D0}"/>
              </a:ext>
            </a:extLst>
          </p:cNvPr>
          <p:cNvSpPr/>
          <p:nvPr/>
        </p:nvSpPr>
        <p:spPr>
          <a:xfrm>
            <a:off x="9863644" y="368300"/>
            <a:ext cx="2145476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A" sz="1200" b="1" spc="300" dirty="0">
                <a:solidFill>
                  <a:schemeClr val="bg2"/>
                </a:solidFill>
                <a:latin typeface="+mj-lt"/>
              </a:rPr>
              <a:t>Company name</a:t>
            </a:r>
          </a:p>
        </p:txBody>
      </p:sp>
    </p:spTree>
    <p:extLst>
      <p:ext uri="{BB962C8B-B14F-4D97-AF65-F5344CB8AC3E}">
        <p14:creationId xmlns:p14="http://schemas.microsoft.com/office/powerpoint/2010/main" val="504584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669A92B-1BDB-5B6B-CAB9-A65AD6024B50}"/>
              </a:ext>
            </a:extLst>
          </p:cNvPr>
          <p:cNvGrpSpPr/>
          <p:nvPr/>
        </p:nvGrpSpPr>
        <p:grpSpPr>
          <a:xfrm>
            <a:off x="-1231694" y="-750619"/>
            <a:ext cx="7327694" cy="7407556"/>
            <a:chOff x="7011292" y="-2106119"/>
            <a:chExt cx="7327694" cy="740755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59518F1-B5A3-E754-0AAE-03821DB7CE8A}"/>
                </a:ext>
              </a:extLst>
            </p:cNvPr>
            <p:cNvSpPr/>
            <p:nvPr userDrawn="1"/>
          </p:nvSpPr>
          <p:spPr>
            <a:xfrm>
              <a:off x="7023246" y="-2094034"/>
              <a:ext cx="7303786" cy="7383386"/>
            </a:xfrm>
            <a:prstGeom prst="ellipse">
              <a:avLst/>
            </a:prstGeom>
            <a:solidFill>
              <a:schemeClr val="tx2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9" name="Circle: Hollow 18">
              <a:extLst>
                <a:ext uri="{FF2B5EF4-FFF2-40B4-BE49-F238E27FC236}">
                  <a16:creationId xmlns:a16="http://schemas.microsoft.com/office/drawing/2014/main" id="{860FEA1E-E35E-41F1-2F68-229B139AC2A9}"/>
                </a:ext>
              </a:extLst>
            </p:cNvPr>
            <p:cNvSpPr/>
            <p:nvPr userDrawn="1"/>
          </p:nvSpPr>
          <p:spPr>
            <a:xfrm>
              <a:off x="7011292" y="-2106119"/>
              <a:ext cx="7327694" cy="7407556"/>
            </a:xfrm>
            <a:prstGeom prst="donut">
              <a:avLst>
                <a:gd name="adj" fmla="val 63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6CD06F-186B-BF28-56E0-0395FE06A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57E32E-BED5-A71F-B8B0-81211228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BB22FD-1476-0132-CC52-C63172B7852B}"/>
              </a:ext>
            </a:extLst>
          </p:cNvPr>
          <p:cNvSpPr txBox="1"/>
          <p:nvPr/>
        </p:nvSpPr>
        <p:spPr>
          <a:xfrm>
            <a:off x="791902" y="2138857"/>
            <a:ext cx="49280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b="1" dirty="0">
                <a:solidFill>
                  <a:schemeClr val="accent2"/>
                </a:solidFill>
                <a:latin typeface="+mj-lt"/>
              </a:rPr>
              <a:t>TABLE OF CONTENT</a:t>
            </a:r>
            <a:endParaRPr lang="en-US" sz="66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7770E3-689B-AFB8-51FD-3038F8BD3E63}"/>
              </a:ext>
            </a:extLst>
          </p:cNvPr>
          <p:cNvGrpSpPr/>
          <p:nvPr/>
        </p:nvGrpSpPr>
        <p:grpSpPr>
          <a:xfrm>
            <a:off x="6345624" y="1102024"/>
            <a:ext cx="5324557" cy="4898629"/>
            <a:chOff x="6345624" y="1102024"/>
            <a:chExt cx="5324557" cy="4898629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2CF988A-E59C-B988-9F35-EBF3E2A1459A}"/>
                </a:ext>
              </a:extLst>
            </p:cNvPr>
            <p:cNvGrpSpPr/>
            <p:nvPr/>
          </p:nvGrpSpPr>
          <p:grpSpPr>
            <a:xfrm>
              <a:off x="6345624" y="1102024"/>
              <a:ext cx="2349420" cy="4898629"/>
              <a:chOff x="6968623" y="1277062"/>
              <a:chExt cx="2349420" cy="4898629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5231430-5F1D-1EE5-357D-8DBC596F9878}"/>
                  </a:ext>
                </a:extLst>
              </p:cNvPr>
              <p:cNvSpPr txBox="1"/>
              <p:nvPr/>
            </p:nvSpPr>
            <p:spPr>
              <a:xfrm>
                <a:off x="6968623" y="1277062"/>
                <a:ext cx="20246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5409D7E-A265-505E-1433-2629E46356D1}"/>
                  </a:ext>
                </a:extLst>
              </p:cNvPr>
              <p:cNvSpPr txBox="1"/>
              <p:nvPr/>
            </p:nvSpPr>
            <p:spPr>
              <a:xfrm>
                <a:off x="6968625" y="2037074"/>
                <a:ext cx="17752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C10517F-40F0-61EC-2FE8-D7F4A339C0C5}"/>
                  </a:ext>
                </a:extLst>
              </p:cNvPr>
              <p:cNvSpPr txBox="1"/>
              <p:nvPr/>
            </p:nvSpPr>
            <p:spPr>
              <a:xfrm>
                <a:off x="6968624" y="2797086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E4B706F-70F2-0EF6-0663-C54C8BD939DC}"/>
                  </a:ext>
                </a:extLst>
              </p:cNvPr>
              <p:cNvSpPr txBox="1"/>
              <p:nvPr/>
            </p:nvSpPr>
            <p:spPr>
              <a:xfrm>
                <a:off x="6968624" y="3557098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714D1CD-78A7-331C-E229-19A989CBC4AA}"/>
                  </a:ext>
                </a:extLst>
              </p:cNvPr>
              <p:cNvSpPr txBox="1"/>
              <p:nvPr/>
            </p:nvSpPr>
            <p:spPr>
              <a:xfrm>
                <a:off x="6968624" y="4317110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CF60205-28B6-AB7F-CE62-4FC5DDBD822F}"/>
                  </a:ext>
                </a:extLst>
              </p:cNvPr>
              <p:cNvSpPr txBox="1"/>
              <p:nvPr/>
            </p:nvSpPr>
            <p:spPr>
              <a:xfrm>
                <a:off x="6968624" y="5077122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7B76923-39A1-D84E-C87F-99AD6A38A6BB}"/>
                  </a:ext>
                </a:extLst>
              </p:cNvPr>
              <p:cNvSpPr txBox="1"/>
              <p:nvPr/>
            </p:nvSpPr>
            <p:spPr>
              <a:xfrm>
                <a:off x="6968624" y="5837137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2BE59E9-2506-F905-F58F-FD8F7A651EA0}"/>
                </a:ext>
              </a:extLst>
            </p:cNvPr>
            <p:cNvGrpSpPr/>
            <p:nvPr/>
          </p:nvGrpSpPr>
          <p:grpSpPr>
            <a:xfrm>
              <a:off x="9320761" y="1102024"/>
              <a:ext cx="2349420" cy="4898629"/>
              <a:chOff x="6968623" y="1277062"/>
              <a:chExt cx="2349420" cy="4898629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EB844B-AA94-701D-4E74-D4FFC98299B5}"/>
                  </a:ext>
                </a:extLst>
              </p:cNvPr>
              <p:cNvSpPr txBox="1"/>
              <p:nvPr/>
            </p:nvSpPr>
            <p:spPr>
              <a:xfrm>
                <a:off x="6968623" y="1277062"/>
                <a:ext cx="20246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4C20B1-4F8F-1272-E50E-5A2007866529}"/>
                  </a:ext>
                </a:extLst>
              </p:cNvPr>
              <p:cNvSpPr txBox="1"/>
              <p:nvPr/>
            </p:nvSpPr>
            <p:spPr>
              <a:xfrm>
                <a:off x="6968625" y="2037074"/>
                <a:ext cx="17752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690A9B-2661-9E0E-288C-331A331BF450}"/>
                  </a:ext>
                </a:extLst>
              </p:cNvPr>
              <p:cNvSpPr txBox="1"/>
              <p:nvPr/>
            </p:nvSpPr>
            <p:spPr>
              <a:xfrm>
                <a:off x="6968624" y="2797086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8D34BE-66DB-9D9B-2F98-4CA7D307CFD6}"/>
                  </a:ext>
                </a:extLst>
              </p:cNvPr>
              <p:cNvSpPr txBox="1"/>
              <p:nvPr/>
            </p:nvSpPr>
            <p:spPr>
              <a:xfrm>
                <a:off x="6968624" y="3557098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F10791-E48D-7D13-517F-177F938C49DA}"/>
                  </a:ext>
                </a:extLst>
              </p:cNvPr>
              <p:cNvSpPr txBox="1"/>
              <p:nvPr/>
            </p:nvSpPr>
            <p:spPr>
              <a:xfrm>
                <a:off x="6968624" y="4317110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A2C61C-86D3-2683-8520-274A220946CE}"/>
                  </a:ext>
                </a:extLst>
              </p:cNvPr>
              <p:cNvSpPr txBox="1"/>
              <p:nvPr/>
            </p:nvSpPr>
            <p:spPr>
              <a:xfrm>
                <a:off x="6968624" y="5077122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0E72BE-1C3C-85B2-0B93-1571EC1FBC25}"/>
                  </a:ext>
                </a:extLst>
              </p:cNvPr>
              <p:cNvSpPr txBox="1"/>
              <p:nvPr/>
            </p:nvSpPr>
            <p:spPr>
              <a:xfrm>
                <a:off x="6968624" y="5837137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7090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2F517B-2E66-5B4F-A8A9-DC741ECB9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3942B5-A106-39C9-51C0-A620AF4B1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78B74FB-809D-A37B-63FB-B5A681DEB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dirty="0">
                <a:cs typeface="Aharoni" panose="02010803020104030203" pitchFamily="2" charset="-79"/>
              </a:rPr>
              <a:t>Company Introduction</a:t>
            </a:r>
            <a:endParaRPr lang="en-CA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2CFF3E-C0AA-C7B1-A659-2E53FAF001B4}"/>
              </a:ext>
            </a:extLst>
          </p:cNvPr>
          <p:cNvGrpSpPr/>
          <p:nvPr/>
        </p:nvGrpSpPr>
        <p:grpSpPr>
          <a:xfrm>
            <a:off x="743766" y="1849120"/>
            <a:ext cx="4556501" cy="3940707"/>
            <a:chOff x="991891" y="1460453"/>
            <a:chExt cx="4556501" cy="394070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81C149A-1F8A-3985-E9E7-2F7A3255CE9E}"/>
                </a:ext>
              </a:extLst>
            </p:cNvPr>
            <p:cNvGrpSpPr/>
            <p:nvPr/>
          </p:nvGrpSpPr>
          <p:grpSpPr>
            <a:xfrm>
              <a:off x="991891" y="1460453"/>
              <a:ext cx="4556501" cy="1600438"/>
              <a:chOff x="991891" y="1460453"/>
              <a:chExt cx="4556501" cy="1600438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B48E0B96-A045-3466-378E-DF4B39420CCF}"/>
                  </a:ext>
                </a:extLst>
              </p:cNvPr>
              <p:cNvSpPr/>
              <p:nvPr/>
            </p:nvSpPr>
            <p:spPr>
              <a:xfrm>
                <a:off x="991891" y="1460453"/>
                <a:ext cx="898902" cy="8989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4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01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BA98CB-2D97-36B4-B490-6DA1244A6F3F}"/>
                  </a:ext>
                </a:extLst>
              </p:cNvPr>
              <p:cNvSpPr txBox="1"/>
              <p:nvPr/>
            </p:nvSpPr>
            <p:spPr>
              <a:xfrm>
                <a:off x="1959371" y="1460453"/>
                <a:ext cx="3589021" cy="16004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F7026BD-9E10-70CB-1126-3E7D2DD78A51}"/>
                </a:ext>
              </a:extLst>
            </p:cNvPr>
            <p:cNvGrpSpPr/>
            <p:nvPr/>
          </p:nvGrpSpPr>
          <p:grpSpPr>
            <a:xfrm>
              <a:off x="991891" y="3800722"/>
              <a:ext cx="4556501" cy="1600438"/>
              <a:chOff x="991891" y="1460453"/>
              <a:chExt cx="4556501" cy="1600438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758D67F-637B-A8CA-9BF9-2C4DCB116E5A}"/>
                  </a:ext>
                </a:extLst>
              </p:cNvPr>
              <p:cNvSpPr/>
              <p:nvPr/>
            </p:nvSpPr>
            <p:spPr>
              <a:xfrm>
                <a:off x="991891" y="1460453"/>
                <a:ext cx="898902" cy="89890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4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02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127AB61-9B4C-E43F-C444-1ABFF1CA1385}"/>
                  </a:ext>
                </a:extLst>
              </p:cNvPr>
              <p:cNvSpPr txBox="1"/>
              <p:nvPr/>
            </p:nvSpPr>
            <p:spPr>
              <a:xfrm>
                <a:off x="1959371" y="1460453"/>
                <a:ext cx="3589021" cy="16004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  <p:pic>
        <p:nvPicPr>
          <p:cNvPr id="15" name="Picture Placeholder 14" descr="Cars parked cars on a wet street at night&#10;&#10;AI-generated content may be incorrect.">
            <a:extLst>
              <a:ext uri="{FF2B5EF4-FFF2-40B4-BE49-F238E27FC236}">
                <a16:creationId xmlns:a16="http://schemas.microsoft.com/office/drawing/2014/main" id="{9D1ACFF1-F850-0DCF-4A24-CE5650F7D9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55905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DDCBF9C-4033-991A-E732-222C179D7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76121B-5C3E-8FB0-91D7-DF596F33A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036EB60-22D7-910C-2C24-E3412D69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882" y="370443"/>
            <a:ext cx="5987652" cy="890953"/>
          </a:xfrm>
        </p:spPr>
        <p:txBody>
          <a:bodyPr/>
          <a:lstStyle/>
          <a:p>
            <a:pPr algn="l"/>
            <a:r>
              <a:rPr lang="en-CA" dirty="0"/>
              <a:t>Company Value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FA45EE4-743E-5DE6-4D86-95D29198A7C9}"/>
              </a:ext>
            </a:extLst>
          </p:cNvPr>
          <p:cNvGrpSpPr/>
          <p:nvPr/>
        </p:nvGrpSpPr>
        <p:grpSpPr>
          <a:xfrm>
            <a:off x="6096000" y="1928816"/>
            <a:ext cx="4556501" cy="3940707"/>
            <a:chOff x="991891" y="1460453"/>
            <a:chExt cx="4556501" cy="394070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D8B0A2A-88D9-3F83-D8C4-595837FD2216}"/>
                </a:ext>
              </a:extLst>
            </p:cNvPr>
            <p:cNvGrpSpPr/>
            <p:nvPr/>
          </p:nvGrpSpPr>
          <p:grpSpPr>
            <a:xfrm>
              <a:off x="991891" y="1460453"/>
              <a:ext cx="4556501" cy="1600438"/>
              <a:chOff x="991891" y="1460453"/>
              <a:chExt cx="4556501" cy="1600438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CEF0EEFC-ACAC-1285-59F9-485E50D7A106}"/>
                  </a:ext>
                </a:extLst>
              </p:cNvPr>
              <p:cNvSpPr/>
              <p:nvPr/>
            </p:nvSpPr>
            <p:spPr>
              <a:xfrm>
                <a:off x="991891" y="1460453"/>
                <a:ext cx="898902" cy="8989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4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01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EA53E1A-35C2-59D4-8553-107540B78714}"/>
                  </a:ext>
                </a:extLst>
              </p:cNvPr>
              <p:cNvSpPr txBox="1"/>
              <p:nvPr/>
            </p:nvSpPr>
            <p:spPr>
              <a:xfrm>
                <a:off x="1959371" y="1460453"/>
                <a:ext cx="3589021" cy="16004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B0995CC-E93F-8E94-2B25-4D22B79F0AA7}"/>
                </a:ext>
              </a:extLst>
            </p:cNvPr>
            <p:cNvGrpSpPr/>
            <p:nvPr/>
          </p:nvGrpSpPr>
          <p:grpSpPr>
            <a:xfrm>
              <a:off x="991891" y="3800722"/>
              <a:ext cx="4556501" cy="1600438"/>
              <a:chOff x="991891" y="1460453"/>
              <a:chExt cx="4556501" cy="1600438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419B5ADE-53C2-6864-57F6-82CB25EAFF42}"/>
                  </a:ext>
                </a:extLst>
              </p:cNvPr>
              <p:cNvSpPr/>
              <p:nvPr/>
            </p:nvSpPr>
            <p:spPr>
              <a:xfrm>
                <a:off x="991891" y="1460453"/>
                <a:ext cx="898902" cy="89890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4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02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D142D28-724C-C22A-22DF-4A007C738BA5}"/>
                  </a:ext>
                </a:extLst>
              </p:cNvPr>
              <p:cNvSpPr txBox="1"/>
              <p:nvPr/>
            </p:nvSpPr>
            <p:spPr>
              <a:xfrm>
                <a:off x="1959371" y="1460453"/>
                <a:ext cx="3589021" cy="16004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  <p:pic>
        <p:nvPicPr>
          <p:cNvPr id="13" name="Picture Placeholder 12" descr="A close-up of a network&#10;&#10;AI-generated content may be incorrect.">
            <a:extLst>
              <a:ext uri="{FF2B5EF4-FFF2-40B4-BE49-F238E27FC236}">
                <a16:creationId xmlns:a16="http://schemas.microsoft.com/office/drawing/2014/main" id="{85178B66-ED64-E982-D55B-90CDBC1A0A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13989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C008EB-1F1B-CEC1-AB57-E250BE920F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1F8D8E-21C2-4D0D-9CDE-541159EFE3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4C9E26F-57F6-5D8D-8E97-6E9D4D00E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dirty="0"/>
              <a:t>Company Founder</a:t>
            </a:r>
            <a:endParaRPr lang="en-CA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180AA72-C8AA-2C9F-8557-3EF42C16C691}"/>
              </a:ext>
            </a:extLst>
          </p:cNvPr>
          <p:cNvGrpSpPr/>
          <p:nvPr/>
        </p:nvGrpSpPr>
        <p:grpSpPr>
          <a:xfrm>
            <a:off x="904875" y="1542001"/>
            <a:ext cx="6353764" cy="3812373"/>
            <a:chOff x="904875" y="1542001"/>
            <a:chExt cx="6353764" cy="381237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BCF8DA9-DF9E-2E2C-2091-98E7AA4346F1}"/>
                </a:ext>
              </a:extLst>
            </p:cNvPr>
            <p:cNvGrpSpPr/>
            <p:nvPr/>
          </p:nvGrpSpPr>
          <p:grpSpPr>
            <a:xfrm>
              <a:off x="904875" y="1542001"/>
              <a:ext cx="6353764" cy="3812373"/>
              <a:chOff x="7434395" y="2295152"/>
              <a:chExt cx="6353764" cy="3812373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436B5D6-042B-2439-ADF5-8916C4851634}"/>
                  </a:ext>
                </a:extLst>
              </p:cNvPr>
              <p:cNvGrpSpPr/>
              <p:nvPr/>
            </p:nvGrpSpPr>
            <p:grpSpPr>
              <a:xfrm>
                <a:off x="7434395" y="2295152"/>
                <a:ext cx="3785559" cy="3812373"/>
                <a:chOff x="5497738" y="2929206"/>
                <a:chExt cx="3785559" cy="3812373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2207A71F-A004-E513-2CFF-FA90EE92E311}"/>
                    </a:ext>
                  </a:extLst>
                </p:cNvPr>
                <p:cNvGrpSpPr/>
                <p:nvPr/>
              </p:nvGrpSpPr>
              <p:grpSpPr>
                <a:xfrm>
                  <a:off x="5497738" y="2929206"/>
                  <a:ext cx="973178" cy="1617535"/>
                  <a:chOff x="5497738" y="2929206"/>
                  <a:chExt cx="973178" cy="1617535"/>
                </a:xfrm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9542DA0B-4C11-DD8D-E331-E89001386D65}"/>
                      </a:ext>
                    </a:extLst>
                  </p:cNvPr>
                  <p:cNvSpPr/>
                  <p:nvPr/>
                </p:nvSpPr>
                <p:spPr>
                  <a:xfrm>
                    <a:off x="5497738" y="2929206"/>
                    <a:ext cx="973178" cy="974522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EEE389B-B347-5B53-4382-1D251F7A77A3}"/>
                      </a:ext>
                    </a:extLst>
                  </p:cNvPr>
                  <p:cNvSpPr txBox="1"/>
                  <p:nvPr/>
                </p:nvSpPr>
                <p:spPr>
                  <a:xfrm>
                    <a:off x="5613093" y="2977081"/>
                    <a:ext cx="774921" cy="15696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9600" b="1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  <a:cs typeface="Aharoni" panose="02010803020104030203" pitchFamily="2" charset="-79"/>
                      </a:rPr>
                      <a:t>“</a:t>
                    </a:r>
                  </a:p>
                </p:txBody>
              </p:sp>
            </p:grp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405AD37-F2EF-9F8A-6714-85A2ED227053}"/>
                    </a:ext>
                  </a:extLst>
                </p:cNvPr>
                <p:cNvSpPr txBox="1"/>
                <p:nvPr/>
              </p:nvSpPr>
              <p:spPr>
                <a:xfrm>
                  <a:off x="6823357" y="6403025"/>
                  <a:ext cx="2459940" cy="338554"/>
                </a:xfrm>
                <a:prstGeom prst="rect">
                  <a:avLst/>
                </a:prstGeom>
                <a:solidFill>
                  <a:schemeClr val="accent2"/>
                </a:solidFill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Century Gothic" panose="020B0502020202020204" pitchFamily="34" charset="0"/>
                      <a:cs typeface="Aharoni" panose="02010803020104030203" pitchFamily="2" charset="-79"/>
                    </a:rPr>
                    <a:t>FOUNDER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E39E46A-C1F3-645E-30AC-34BFFC8A600B}"/>
                  </a:ext>
                </a:extLst>
              </p:cNvPr>
              <p:cNvSpPr txBox="1"/>
              <p:nvPr/>
            </p:nvSpPr>
            <p:spPr>
              <a:xfrm>
                <a:off x="8324671" y="3113479"/>
                <a:ext cx="5463488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b="1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Ut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enim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ad minim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veniam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quis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nostrud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exercitation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ullamco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laboris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nisi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aliquip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ea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commodo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b="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consequat</a:t>
                </a:r>
                <a:r>
                  <a:rPr lang="en-CA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8BC5E1-E96D-94CD-1154-592B2E25BE9F}"/>
                </a:ext>
              </a:extLst>
            </p:cNvPr>
            <p:cNvSpPr txBox="1"/>
            <p:nvPr/>
          </p:nvSpPr>
          <p:spPr>
            <a:xfrm>
              <a:off x="1843034" y="4620116"/>
              <a:ext cx="2459940" cy="33855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bg2"/>
                  </a:solidFill>
                  <a:latin typeface="Century Gothic" panose="020B0502020202020204" pitchFamily="34" charset="0"/>
                  <a:cs typeface="Aharoni" panose="02010803020104030203" pitchFamily="2" charset="-79"/>
                </a:rPr>
                <a:t>NAME HERE</a:t>
              </a:r>
              <a:endParaRPr lang="en-US" sz="1600" b="1" spc="0" dirty="0">
                <a:solidFill>
                  <a:schemeClr val="bg2"/>
                </a:solidFill>
                <a:latin typeface="Century Gothic" panose="020B0502020202020204" pitchFamily="34" charset="0"/>
                <a:cs typeface="Aharoni" panose="02010803020104030203" pitchFamily="2" charset="-79"/>
              </a:endParaRPr>
            </a:p>
          </p:txBody>
        </p:sp>
      </p:grpSp>
      <p:pic>
        <p:nvPicPr>
          <p:cNvPr id="10" name="Picture Placeholder 9" descr="A group of men in uniform&#10;&#10;AI-generated content may be incorrect.">
            <a:extLst>
              <a:ext uri="{FF2B5EF4-FFF2-40B4-BE49-F238E27FC236}">
                <a16:creationId xmlns:a16="http://schemas.microsoft.com/office/drawing/2014/main" id="{719A8500-8425-0F9F-002F-3FE49329BBF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59194" y="480447"/>
            <a:ext cx="3585338" cy="5873857"/>
          </a:xfrm>
        </p:spPr>
      </p:pic>
    </p:spTree>
    <p:extLst>
      <p:ext uri="{BB962C8B-B14F-4D97-AF65-F5344CB8AC3E}">
        <p14:creationId xmlns:p14="http://schemas.microsoft.com/office/powerpoint/2010/main" val="623720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ED855D4D-4643-FAAC-434A-6E93DDC90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467" y="368301"/>
            <a:ext cx="11097066" cy="843472"/>
          </a:xfrm>
        </p:spPr>
        <p:txBody>
          <a:bodyPr/>
          <a:lstStyle/>
          <a:p>
            <a:r>
              <a:rPr lang="en-CA" b="1" dirty="0"/>
              <a:t>Lorem ipsum dolor</a:t>
            </a:r>
            <a:endParaRPr lang="en-CA" dirty="0">
              <a:latin typeface="Forte" panose="03060902040502070203" pitchFamily="66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FE6E155-40D1-28B3-B8EB-B65CDA871A60}"/>
              </a:ext>
            </a:extLst>
          </p:cNvPr>
          <p:cNvGrpSpPr/>
          <p:nvPr/>
        </p:nvGrpSpPr>
        <p:grpSpPr>
          <a:xfrm>
            <a:off x="1082577" y="1653195"/>
            <a:ext cx="10026846" cy="2245973"/>
            <a:chOff x="985176" y="1653195"/>
            <a:chExt cx="10026846" cy="224597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D50A531-42A0-4866-4C4F-DE495A690778}"/>
                </a:ext>
              </a:extLst>
            </p:cNvPr>
            <p:cNvGrpSpPr/>
            <p:nvPr/>
          </p:nvGrpSpPr>
          <p:grpSpPr>
            <a:xfrm>
              <a:off x="985176" y="1653195"/>
              <a:ext cx="2245973" cy="2245973"/>
              <a:chOff x="737203" y="2085658"/>
              <a:chExt cx="2245973" cy="2245973"/>
            </a:xfrm>
          </p:grpSpPr>
          <p:sp>
            <p:nvSpPr>
              <p:cNvPr id="14" name="Partial Circle 13">
                <a:extLst>
                  <a:ext uri="{FF2B5EF4-FFF2-40B4-BE49-F238E27FC236}">
                    <a16:creationId xmlns:a16="http://schemas.microsoft.com/office/drawing/2014/main" id="{478E47CA-9134-038A-0B37-B5800F292F33}"/>
                  </a:ext>
                </a:extLst>
              </p:cNvPr>
              <p:cNvSpPr/>
              <p:nvPr/>
            </p:nvSpPr>
            <p:spPr>
              <a:xfrm>
                <a:off x="737203" y="2085658"/>
                <a:ext cx="2245973" cy="2245973"/>
              </a:xfrm>
              <a:prstGeom prst="pi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3600">
                  <a:solidFill>
                    <a:schemeClr val="tx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09A18C9-00B7-061B-FF57-C68438AB77D2}"/>
                  </a:ext>
                </a:extLst>
              </p:cNvPr>
              <p:cNvSpPr/>
              <p:nvPr/>
            </p:nvSpPr>
            <p:spPr>
              <a:xfrm>
                <a:off x="1178629" y="2527084"/>
                <a:ext cx="1363124" cy="13631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6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01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BE869DC-A958-331C-8B54-88C6D10CE338}"/>
                </a:ext>
              </a:extLst>
            </p:cNvPr>
            <p:cNvGrpSpPr/>
            <p:nvPr/>
          </p:nvGrpSpPr>
          <p:grpSpPr>
            <a:xfrm>
              <a:off x="3578800" y="1653195"/>
              <a:ext cx="2245973" cy="2245973"/>
              <a:chOff x="737203" y="2085658"/>
              <a:chExt cx="2245973" cy="2245973"/>
            </a:xfrm>
          </p:grpSpPr>
          <p:sp>
            <p:nvSpPr>
              <p:cNvPr id="25" name="Partial Circle 24">
                <a:extLst>
                  <a:ext uri="{FF2B5EF4-FFF2-40B4-BE49-F238E27FC236}">
                    <a16:creationId xmlns:a16="http://schemas.microsoft.com/office/drawing/2014/main" id="{542632CB-E957-97F8-43A0-7D9F51B98170}"/>
                  </a:ext>
                </a:extLst>
              </p:cNvPr>
              <p:cNvSpPr/>
              <p:nvPr/>
            </p:nvSpPr>
            <p:spPr>
              <a:xfrm>
                <a:off x="737203" y="2085658"/>
                <a:ext cx="2245973" cy="2245973"/>
              </a:xfrm>
              <a:prstGeom prst="pi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3600">
                  <a:solidFill>
                    <a:schemeClr val="tx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26F1EB1-2870-2340-CA55-07522278971A}"/>
                  </a:ext>
                </a:extLst>
              </p:cNvPr>
              <p:cNvSpPr/>
              <p:nvPr/>
            </p:nvSpPr>
            <p:spPr>
              <a:xfrm>
                <a:off x="1178629" y="2527084"/>
                <a:ext cx="1363124" cy="13631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6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02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605D503-1CA5-9B91-1D30-3362C7198B7B}"/>
                </a:ext>
              </a:extLst>
            </p:cNvPr>
            <p:cNvGrpSpPr/>
            <p:nvPr/>
          </p:nvGrpSpPr>
          <p:grpSpPr>
            <a:xfrm>
              <a:off x="6172424" y="1653195"/>
              <a:ext cx="2245973" cy="2245973"/>
              <a:chOff x="737203" y="2085658"/>
              <a:chExt cx="2245973" cy="2245973"/>
            </a:xfrm>
          </p:grpSpPr>
          <p:sp>
            <p:nvSpPr>
              <p:cNvPr id="28" name="Partial Circle 27">
                <a:extLst>
                  <a:ext uri="{FF2B5EF4-FFF2-40B4-BE49-F238E27FC236}">
                    <a16:creationId xmlns:a16="http://schemas.microsoft.com/office/drawing/2014/main" id="{13D7A41D-B30C-F55D-BEE3-E81A15CE3E73}"/>
                  </a:ext>
                </a:extLst>
              </p:cNvPr>
              <p:cNvSpPr/>
              <p:nvPr/>
            </p:nvSpPr>
            <p:spPr>
              <a:xfrm>
                <a:off x="737203" y="2085658"/>
                <a:ext cx="2245973" cy="2245973"/>
              </a:xfrm>
              <a:prstGeom prst="pi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3600">
                  <a:solidFill>
                    <a:schemeClr val="tx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F6929E35-0793-00C3-4BF4-3548ADBC5D83}"/>
                  </a:ext>
                </a:extLst>
              </p:cNvPr>
              <p:cNvSpPr/>
              <p:nvPr/>
            </p:nvSpPr>
            <p:spPr>
              <a:xfrm>
                <a:off x="1178629" y="2527084"/>
                <a:ext cx="1363124" cy="13631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6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03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3BA2331-7ECA-5A24-D13E-82E7F80078F0}"/>
                </a:ext>
              </a:extLst>
            </p:cNvPr>
            <p:cNvGrpSpPr/>
            <p:nvPr/>
          </p:nvGrpSpPr>
          <p:grpSpPr>
            <a:xfrm>
              <a:off x="8766049" y="1653195"/>
              <a:ext cx="2245973" cy="2245973"/>
              <a:chOff x="737203" y="2085658"/>
              <a:chExt cx="2245973" cy="2245973"/>
            </a:xfrm>
          </p:grpSpPr>
          <p:sp>
            <p:nvSpPr>
              <p:cNvPr id="31" name="Partial Circle 30">
                <a:extLst>
                  <a:ext uri="{FF2B5EF4-FFF2-40B4-BE49-F238E27FC236}">
                    <a16:creationId xmlns:a16="http://schemas.microsoft.com/office/drawing/2014/main" id="{F6055057-5535-1AE3-CBE3-D150C2C49BD7}"/>
                  </a:ext>
                </a:extLst>
              </p:cNvPr>
              <p:cNvSpPr/>
              <p:nvPr/>
            </p:nvSpPr>
            <p:spPr>
              <a:xfrm>
                <a:off x="737203" y="2085658"/>
                <a:ext cx="2245973" cy="2245973"/>
              </a:xfrm>
              <a:prstGeom prst="pi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3600">
                  <a:solidFill>
                    <a:schemeClr val="tx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5296737-354D-6951-131B-9292B45D870B}"/>
                  </a:ext>
                </a:extLst>
              </p:cNvPr>
              <p:cNvSpPr/>
              <p:nvPr/>
            </p:nvSpPr>
            <p:spPr>
              <a:xfrm>
                <a:off x="1178629" y="2527084"/>
                <a:ext cx="1363124" cy="13631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6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04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3EDB2F9-9829-ECD0-18EA-E44BC31435D4}"/>
              </a:ext>
            </a:extLst>
          </p:cNvPr>
          <p:cNvGrpSpPr/>
          <p:nvPr/>
        </p:nvGrpSpPr>
        <p:grpSpPr>
          <a:xfrm>
            <a:off x="1091132" y="3899168"/>
            <a:ext cx="10009737" cy="1631216"/>
            <a:chOff x="1082577" y="3899168"/>
            <a:chExt cx="10009737" cy="163121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D17C38B-D271-AB4A-F633-AD40B24725F7}"/>
                </a:ext>
              </a:extLst>
            </p:cNvPr>
            <p:cNvSpPr txBox="1"/>
            <p:nvPr/>
          </p:nvSpPr>
          <p:spPr>
            <a:xfrm>
              <a:off x="1082577" y="3899168"/>
              <a:ext cx="2282166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Lorem ipsum </a:t>
              </a:r>
            </a:p>
            <a:p>
              <a:pPr algn="ctr"/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Lorem ipsum dolor sit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amet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consectetur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adipiscing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elit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sed do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eiusmod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tempor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incididunt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labore et dolore magna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.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2373CA2-DDC5-9293-30E1-A1D430FDAB66}"/>
                </a:ext>
              </a:extLst>
            </p:cNvPr>
            <p:cNvSpPr txBox="1"/>
            <p:nvPr/>
          </p:nvSpPr>
          <p:spPr>
            <a:xfrm>
              <a:off x="3658434" y="3899168"/>
              <a:ext cx="2282166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Lorem ipsum </a:t>
              </a:r>
            </a:p>
            <a:p>
              <a:pPr algn="ctr"/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Lorem ipsum dolor sit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amet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consectetur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adipiscing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elit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sed do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eiusmod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tempor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incididunt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labore et dolore magna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.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CDD0A6E-3090-DDDF-BADC-D66A89BD34B9}"/>
                </a:ext>
              </a:extLst>
            </p:cNvPr>
            <p:cNvSpPr txBox="1"/>
            <p:nvPr/>
          </p:nvSpPr>
          <p:spPr>
            <a:xfrm>
              <a:off x="6234291" y="3899168"/>
              <a:ext cx="2282166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Lorem ipsum </a:t>
              </a:r>
            </a:p>
            <a:p>
              <a:pPr algn="ctr"/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Lorem ipsum dolor sit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amet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consectetur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adipiscing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elit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sed do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eiusmod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tempor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incididunt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labore et dolore magna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.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7753751-C5A2-811A-4652-F1422FC825C7}"/>
                </a:ext>
              </a:extLst>
            </p:cNvPr>
            <p:cNvSpPr txBox="1"/>
            <p:nvPr/>
          </p:nvSpPr>
          <p:spPr>
            <a:xfrm>
              <a:off x="8810148" y="3899168"/>
              <a:ext cx="2282166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Lorem ipsum </a:t>
              </a:r>
            </a:p>
            <a:p>
              <a:pPr algn="ctr"/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Lorem ipsum dolor sit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amet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consectetur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adipiscing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elit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sed do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eiusmod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tempor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incididunt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ut</a:t>
              </a:r>
              <a:r>
                <a:rPr lang="en-CA" sz="14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labore et dolore magna </a:t>
              </a:r>
              <a:r>
                <a:rPr lang="en-CA" sz="140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aliqua</a:t>
              </a:r>
              <a:r>
                <a:rPr lang="en-CA" sz="120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125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657BCF-6CE0-AF90-842F-F084CF43C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/>
              <a:t>Lorem ipsum dolor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7590F2-C8E2-C637-53A0-152B9B4B5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5534-BB5C-F7CD-8976-66F267695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111CB98-2B8D-46DA-C290-906309443AA9}"/>
              </a:ext>
            </a:extLst>
          </p:cNvPr>
          <p:cNvGrpSpPr/>
          <p:nvPr/>
        </p:nvGrpSpPr>
        <p:grpSpPr>
          <a:xfrm>
            <a:off x="595618" y="1489457"/>
            <a:ext cx="10888910" cy="4850203"/>
            <a:chOff x="595618" y="1489457"/>
            <a:chExt cx="10888910" cy="4850203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0364638-1C15-4519-AA65-F3A85697B7AD}"/>
                </a:ext>
              </a:extLst>
            </p:cNvPr>
            <p:cNvSpPr/>
            <p:nvPr/>
          </p:nvSpPr>
          <p:spPr>
            <a:xfrm>
              <a:off x="5572127" y="1700213"/>
              <a:ext cx="1016801" cy="1518295"/>
            </a:xfrm>
            <a:custGeom>
              <a:avLst/>
              <a:gdLst>
                <a:gd name="connsiteX0" fmla="*/ 200178 w 1016801"/>
                <a:gd name="connsiteY0" fmla="*/ 0 h 1518295"/>
                <a:gd name="connsiteX1" fmla="*/ 780892 w 1016801"/>
                <a:gd name="connsiteY1" fmla="*/ 0 h 1518295"/>
                <a:gd name="connsiteX2" fmla="*/ 981070 w 1016801"/>
                <a:gd name="connsiteY2" fmla="*/ 200178 h 1518295"/>
                <a:gd name="connsiteX3" fmla="*/ 981070 w 1016801"/>
                <a:gd name="connsiteY3" fmla="*/ 780892 h 1518295"/>
                <a:gd name="connsiteX4" fmla="*/ 780892 w 1016801"/>
                <a:gd name="connsiteY4" fmla="*/ 981070 h 1518295"/>
                <a:gd name="connsiteX5" fmla="*/ 596665 w 1016801"/>
                <a:gd name="connsiteY5" fmla="*/ 981070 h 1518295"/>
                <a:gd name="connsiteX6" fmla="*/ 596665 w 1016801"/>
                <a:gd name="connsiteY6" fmla="*/ 1282018 h 1518295"/>
                <a:gd name="connsiteX7" fmla="*/ 689136 w 1016801"/>
                <a:gd name="connsiteY7" fmla="*/ 1291641 h 1518295"/>
                <a:gd name="connsiteX8" fmla="*/ 1014207 w 1016801"/>
                <a:gd name="connsiteY8" fmla="*/ 1472565 h 1518295"/>
                <a:gd name="connsiteX9" fmla="*/ 1016801 w 1016801"/>
                <a:gd name="connsiteY9" fmla="*/ 1475810 h 1518295"/>
                <a:gd name="connsiteX10" fmla="*/ 979738 w 1016801"/>
                <a:gd name="connsiteY10" fmla="*/ 1518295 h 1518295"/>
                <a:gd name="connsiteX11" fmla="*/ 974744 w 1016801"/>
                <a:gd name="connsiteY11" fmla="*/ 1512029 h 1518295"/>
                <a:gd name="connsiteX12" fmla="*/ 559554 w 1016801"/>
                <a:gd name="connsiteY12" fmla="*/ 1333966 h 1518295"/>
                <a:gd name="connsiteX13" fmla="*/ 525301 w 1016801"/>
                <a:gd name="connsiteY13" fmla="*/ 1337541 h 1518295"/>
                <a:gd name="connsiteX14" fmla="*/ 525301 w 1016801"/>
                <a:gd name="connsiteY14" fmla="*/ 1323883 h 1518295"/>
                <a:gd name="connsiteX15" fmla="*/ 524665 w 1016801"/>
                <a:gd name="connsiteY15" fmla="*/ 1323883 h 1518295"/>
                <a:gd name="connsiteX16" fmla="*/ 524665 w 1016801"/>
                <a:gd name="connsiteY16" fmla="*/ 981070 h 1518295"/>
                <a:gd name="connsiteX17" fmla="*/ 523874 w 1016801"/>
                <a:gd name="connsiteY17" fmla="*/ 981070 h 1518295"/>
                <a:gd name="connsiteX18" fmla="*/ 523874 w 1016801"/>
                <a:gd name="connsiteY18" fmla="*/ 921546 h 1518295"/>
                <a:gd name="connsiteX19" fmla="*/ 788515 w 1016801"/>
                <a:gd name="connsiteY19" fmla="*/ 921546 h 1518295"/>
                <a:gd name="connsiteX20" fmla="*/ 921542 w 1016801"/>
                <a:gd name="connsiteY20" fmla="*/ 788519 h 1518295"/>
                <a:gd name="connsiteX21" fmla="*/ 921542 w 1016801"/>
                <a:gd name="connsiteY21" fmla="*/ 192551 h 1518295"/>
                <a:gd name="connsiteX22" fmla="*/ 788515 w 1016801"/>
                <a:gd name="connsiteY22" fmla="*/ 59524 h 1518295"/>
                <a:gd name="connsiteX23" fmla="*/ 192547 w 1016801"/>
                <a:gd name="connsiteY23" fmla="*/ 59524 h 1518295"/>
                <a:gd name="connsiteX24" fmla="*/ 59520 w 1016801"/>
                <a:gd name="connsiteY24" fmla="*/ 192551 h 1518295"/>
                <a:gd name="connsiteX25" fmla="*/ 59520 w 1016801"/>
                <a:gd name="connsiteY25" fmla="*/ 788519 h 1518295"/>
                <a:gd name="connsiteX26" fmla="*/ 192547 w 1016801"/>
                <a:gd name="connsiteY26" fmla="*/ 921546 h 1518295"/>
                <a:gd name="connsiteX27" fmla="*/ 390528 w 1016801"/>
                <a:gd name="connsiteY27" fmla="*/ 921546 h 1518295"/>
                <a:gd name="connsiteX28" fmla="*/ 390528 w 1016801"/>
                <a:gd name="connsiteY28" fmla="*/ 981070 h 1518295"/>
                <a:gd name="connsiteX29" fmla="*/ 200178 w 1016801"/>
                <a:gd name="connsiteY29" fmla="*/ 981070 h 1518295"/>
                <a:gd name="connsiteX30" fmla="*/ 0 w 1016801"/>
                <a:gd name="connsiteY30" fmla="*/ 780892 h 1518295"/>
                <a:gd name="connsiteX31" fmla="*/ 0 w 1016801"/>
                <a:gd name="connsiteY31" fmla="*/ 200178 h 1518295"/>
                <a:gd name="connsiteX32" fmla="*/ 200178 w 1016801"/>
                <a:gd name="connsiteY32" fmla="*/ 0 h 15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16801" h="1518295">
                  <a:moveTo>
                    <a:pt x="200178" y="0"/>
                  </a:moveTo>
                  <a:lnTo>
                    <a:pt x="780892" y="0"/>
                  </a:lnTo>
                  <a:cubicBezTo>
                    <a:pt x="891447" y="0"/>
                    <a:pt x="981070" y="89623"/>
                    <a:pt x="981070" y="200178"/>
                  </a:cubicBezTo>
                  <a:lnTo>
                    <a:pt x="981070" y="780892"/>
                  </a:lnTo>
                  <a:cubicBezTo>
                    <a:pt x="981070" y="891447"/>
                    <a:pt x="891447" y="981070"/>
                    <a:pt x="780892" y="981070"/>
                  </a:cubicBezTo>
                  <a:lnTo>
                    <a:pt x="596665" y="981070"/>
                  </a:lnTo>
                  <a:lnTo>
                    <a:pt x="596665" y="1282018"/>
                  </a:lnTo>
                  <a:lnTo>
                    <a:pt x="689136" y="1291641"/>
                  </a:lnTo>
                  <a:cubicBezTo>
                    <a:pt x="814705" y="1318167"/>
                    <a:pt x="926940" y="1382478"/>
                    <a:pt x="1014207" y="1472565"/>
                  </a:cubicBezTo>
                  <a:lnTo>
                    <a:pt x="1016801" y="1475810"/>
                  </a:lnTo>
                  <a:lnTo>
                    <a:pt x="979738" y="1518295"/>
                  </a:lnTo>
                  <a:lnTo>
                    <a:pt x="974744" y="1512029"/>
                  </a:lnTo>
                  <a:cubicBezTo>
                    <a:pt x="868487" y="1402013"/>
                    <a:pt x="721696" y="1333966"/>
                    <a:pt x="559554" y="1333966"/>
                  </a:cubicBezTo>
                  <a:lnTo>
                    <a:pt x="525301" y="1337541"/>
                  </a:lnTo>
                  <a:lnTo>
                    <a:pt x="525301" y="1323883"/>
                  </a:lnTo>
                  <a:lnTo>
                    <a:pt x="524665" y="1323883"/>
                  </a:lnTo>
                  <a:lnTo>
                    <a:pt x="524665" y="981070"/>
                  </a:lnTo>
                  <a:lnTo>
                    <a:pt x="523874" y="981070"/>
                  </a:lnTo>
                  <a:lnTo>
                    <a:pt x="523874" y="921546"/>
                  </a:lnTo>
                  <a:lnTo>
                    <a:pt x="788515" y="921546"/>
                  </a:lnTo>
                  <a:cubicBezTo>
                    <a:pt x="861984" y="921546"/>
                    <a:pt x="921542" y="861988"/>
                    <a:pt x="921542" y="788519"/>
                  </a:cubicBezTo>
                  <a:lnTo>
                    <a:pt x="921542" y="192551"/>
                  </a:lnTo>
                  <a:cubicBezTo>
                    <a:pt x="921542" y="119082"/>
                    <a:pt x="861984" y="59524"/>
                    <a:pt x="788515" y="59524"/>
                  </a:cubicBezTo>
                  <a:lnTo>
                    <a:pt x="192547" y="59524"/>
                  </a:lnTo>
                  <a:cubicBezTo>
                    <a:pt x="119078" y="59524"/>
                    <a:pt x="59520" y="119082"/>
                    <a:pt x="59520" y="192551"/>
                  </a:cubicBezTo>
                  <a:lnTo>
                    <a:pt x="59520" y="788519"/>
                  </a:lnTo>
                  <a:cubicBezTo>
                    <a:pt x="59520" y="861988"/>
                    <a:pt x="119078" y="921546"/>
                    <a:pt x="192547" y="921546"/>
                  </a:cubicBezTo>
                  <a:lnTo>
                    <a:pt x="390528" y="921546"/>
                  </a:lnTo>
                  <a:lnTo>
                    <a:pt x="390528" y="981070"/>
                  </a:lnTo>
                  <a:lnTo>
                    <a:pt x="200178" y="981070"/>
                  </a:lnTo>
                  <a:cubicBezTo>
                    <a:pt x="89623" y="981070"/>
                    <a:pt x="0" y="891447"/>
                    <a:pt x="0" y="780892"/>
                  </a:cubicBezTo>
                  <a:lnTo>
                    <a:pt x="0" y="200178"/>
                  </a:lnTo>
                  <a:cubicBezTo>
                    <a:pt x="0" y="89623"/>
                    <a:pt x="89623" y="0"/>
                    <a:pt x="2001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>
                <a:solidFill>
                  <a:schemeClr val="bg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443BC47-6C09-D32B-3FAC-080B9481DD0B}"/>
                </a:ext>
              </a:extLst>
            </p:cNvPr>
            <p:cNvSpPr/>
            <p:nvPr/>
          </p:nvSpPr>
          <p:spPr>
            <a:xfrm rot="3621356">
              <a:off x="6698943" y="2329815"/>
              <a:ext cx="1016801" cy="1518295"/>
            </a:xfrm>
            <a:custGeom>
              <a:avLst/>
              <a:gdLst>
                <a:gd name="connsiteX0" fmla="*/ 200178 w 1016801"/>
                <a:gd name="connsiteY0" fmla="*/ 0 h 1518295"/>
                <a:gd name="connsiteX1" fmla="*/ 780892 w 1016801"/>
                <a:gd name="connsiteY1" fmla="*/ 0 h 1518295"/>
                <a:gd name="connsiteX2" fmla="*/ 981070 w 1016801"/>
                <a:gd name="connsiteY2" fmla="*/ 200178 h 1518295"/>
                <a:gd name="connsiteX3" fmla="*/ 981070 w 1016801"/>
                <a:gd name="connsiteY3" fmla="*/ 780892 h 1518295"/>
                <a:gd name="connsiteX4" fmla="*/ 780892 w 1016801"/>
                <a:gd name="connsiteY4" fmla="*/ 981070 h 1518295"/>
                <a:gd name="connsiteX5" fmla="*/ 596665 w 1016801"/>
                <a:gd name="connsiteY5" fmla="*/ 981070 h 1518295"/>
                <a:gd name="connsiteX6" fmla="*/ 596665 w 1016801"/>
                <a:gd name="connsiteY6" fmla="*/ 1282018 h 1518295"/>
                <a:gd name="connsiteX7" fmla="*/ 689136 w 1016801"/>
                <a:gd name="connsiteY7" fmla="*/ 1291641 h 1518295"/>
                <a:gd name="connsiteX8" fmla="*/ 1014207 w 1016801"/>
                <a:gd name="connsiteY8" fmla="*/ 1472565 h 1518295"/>
                <a:gd name="connsiteX9" fmla="*/ 1016801 w 1016801"/>
                <a:gd name="connsiteY9" fmla="*/ 1475810 h 1518295"/>
                <a:gd name="connsiteX10" fmla="*/ 979738 w 1016801"/>
                <a:gd name="connsiteY10" fmla="*/ 1518295 h 1518295"/>
                <a:gd name="connsiteX11" fmla="*/ 974744 w 1016801"/>
                <a:gd name="connsiteY11" fmla="*/ 1512029 h 1518295"/>
                <a:gd name="connsiteX12" fmla="*/ 559554 w 1016801"/>
                <a:gd name="connsiteY12" fmla="*/ 1333966 h 1518295"/>
                <a:gd name="connsiteX13" fmla="*/ 525301 w 1016801"/>
                <a:gd name="connsiteY13" fmla="*/ 1337541 h 1518295"/>
                <a:gd name="connsiteX14" fmla="*/ 525301 w 1016801"/>
                <a:gd name="connsiteY14" fmla="*/ 1323883 h 1518295"/>
                <a:gd name="connsiteX15" fmla="*/ 524665 w 1016801"/>
                <a:gd name="connsiteY15" fmla="*/ 1323883 h 1518295"/>
                <a:gd name="connsiteX16" fmla="*/ 524665 w 1016801"/>
                <a:gd name="connsiteY16" fmla="*/ 981070 h 1518295"/>
                <a:gd name="connsiteX17" fmla="*/ 523874 w 1016801"/>
                <a:gd name="connsiteY17" fmla="*/ 981070 h 1518295"/>
                <a:gd name="connsiteX18" fmla="*/ 523874 w 1016801"/>
                <a:gd name="connsiteY18" fmla="*/ 921546 h 1518295"/>
                <a:gd name="connsiteX19" fmla="*/ 788515 w 1016801"/>
                <a:gd name="connsiteY19" fmla="*/ 921546 h 1518295"/>
                <a:gd name="connsiteX20" fmla="*/ 921542 w 1016801"/>
                <a:gd name="connsiteY20" fmla="*/ 788519 h 1518295"/>
                <a:gd name="connsiteX21" fmla="*/ 921542 w 1016801"/>
                <a:gd name="connsiteY21" fmla="*/ 192551 h 1518295"/>
                <a:gd name="connsiteX22" fmla="*/ 788515 w 1016801"/>
                <a:gd name="connsiteY22" fmla="*/ 59524 h 1518295"/>
                <a:gd name="connsiteX23" fmla="*/ 192547 w 1016801"/>
                <a:gd name="connsiteY23" fmla="*/ 59524 h 1518295"/>
                <a:gd name="connsiteX24" fmla="*/ 59520 w 1016801"/>
                <a:gd name="connsiteY24" fmla="*/ 192551 h 1518295"/>
                <a:gd name="connsiteX25" fmla="*/ 59520 w 1016801"/>
                <a:gd name="connsiteY25" fmla="*/ 788519 h 1518295"/>
                <a:gd name="connsiteX26" fmla="*/ 192547 w 1016801"/>
                <a:gd name="connsiteY26" fmla="*/ 921546 h 1518295"/>
                <a:gd name="connsiteX27" fmla="*/ 390528 w 1016801"/>
                <a:gd name="connsiteY27" fmla="*/ 921546 h 1518295"/>
                <a:gd name="connsiteX28" fmla="*/ 390528 w 1016801"/>
                <a:gd name="connsiteY28" fmla="*/ 981070 h 1518295"/>
                <a:gd name="connsiteX29" fmla="*/ 200178 w 1016801"/>
                <a:gd name="connsiteY29" fmla="*/ 981070 h 1518295"/>
                <a:gd name="connsiteX30" fmla="*/ 0 w 1016801"/>
                <a:gd name="connsiteY30" fmla="*/ 780892 h 1518295"/>
                <a:gd name="connsiteX31" fmla="*/ 0 w 1016801"/>
                <a:gd name="connsiteY31" fmla="*/ 200178 h 1518295"/>
                <a:gd name="connsiteX32" fmla="*/ 200178 w 1016801"/>
                <a:gd name="connsiteY32" fmla="*/ 0 h 15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16801" h="1518295">
                  <a:moveTo>
                    <a:pt x="200178" y="0"/>
                  </a:moveTo>
                  <a:lnTo>
                    <a:pt x="780892" y="0"/>
                  </a:lnTo>
                  <a:cubicBezTo>
                    <a:pt x="891447" y="0"/>
                    <a:pt x="981070" y="89623"/>
                    <a:pt x="981070" y="200178"/>
                  </a:cubicBezTo>
                  <a:lnTo>
                    <a:pt x="981070" y="780892"/>
                  </a:lnTo>
                  <a:cubicBezTo>
                    <a:pt x="981070" y="891447"/>
                    <a:pt x="891447" y="981070"/>
                    <a:pt x="780892" y="981070"/>
                  </a:cubicBezTo>
                  <a:lnTo>
                    <a:pt x="596665" y="981070"/>
                  </a:lnTo>
                  <a:lnTo>
                    <a:pt x="596665" y="1282018"/>
                  </a:lnTo>
                  <a:lnTo>
                    <a:pt x="689136" y="1291641"/>
                  </a:lnTo>
                  <a:cubicBezTo>
                    <a:pt x="814705" y="1318167"/>
                    <a:pt x="926940" y="1382478"/>
                    <a:pt x="1014207" y="1472565"/>
                  </a:cubicBezTo>
                  <a:lnTo>
                    <a:pt x="1016801" y="1475810"/>
                  </a:lnTo>
                  <a:lnTo>
                    <a:pt x="979738" y="1518295"/>
                  </a:lnTo>
                  <a:lnTo>
                    <a:pt x="974744" y="1512029"/>
                  </a:lnTo>
                  <a:cubicBezTo>
                    <a:pt x="868487" y="1402013"/>
                    <a:pt x="721696" y="1333966"/>
                    <a:pt x="559554" y="1333966"/>
                  </a:cubicBezTo>
                  <a:lnTo>
                    <a:pt x="525301" y="1337541"/>
                  </a:lnTo>
                  <a:lnTo>
                    <a:pt x="525301" y="1323883"/>
                  </a:lnTo>
                  <a:lnTo>
                    <a:pt x="524665" y="1323883"/>
                  </a:lnTo>
                  <a:lnTo>
                    <a:pt x="524665" y="981070"/>
                  </a:lnTo>
                  <a:lnTo>
                    <a:pt x="523874" y="981070"/>
                  </a:lnTo>
                  <a:lnTo>
                    <a:pt x="523874" y="921546"/>
                  </a:lnTo>
                  <a:lnTo>
                    <a:pt x="788515" y="921546"/>
                  </a:lnTo>
                  <a:cubicBezTo>
                    <a:pt x="861984" y="921546"/>
                    <a:pt x="921542" y="861988"/>
                    <a:pt x="921542" y="788519"/>
                  </a:cubicBezTo>
                  <a:lnTo>
                    <a:pt x="921542" y="192551"/>
                  </a:lnTo>
                  <a:cubicBezTo>
                    <a:pt x="921542" y="119082"/>
                    <a:pt x="861984" y="59524"/>
                    <a:pt x="788515" y="59524"/>
                  </a:cubicBezTo>
                  <a:lnTo>
                    <a:pt x="192547" y="59524"/>
                  </a:lnTo>
                  <a:cubicBezTo>
                    <a:pt x="119078" y="59524"/>
                    <a:pt x="59520" y="119082"/>
                    <a:pt x="59520" y="192551"/>
                  </a:cubicBezTo>
                  <a:lnTo>
                    <a:pt x="59520" y="788519"/>
                  </a:lnTo>
                  <a:cubicBezTo>
                    <a:pt x="59520" y="861988"/>
                    <a:pt x="119078" y="921546"/>
                    <a:pt x="192547" y="921546"/>
                  </a:cubicBezTo>
                  <a:lnTo>
                    <a:pt x="390528" y="921546"/>
                  </a:lnTo>
                  <a:lnTo>
                    <a:pt x="390528" y="981070"/>
                  </a:lnTo>
                  <a:lnTo>
                    <a:pt x="200178" y="981070"/>
                  </a:lnTo>
                  <a:cubicBezTo>
                    <a:pt x="89623" y="981070"/>
                    <a:pt x="0" y="891447"/>
                    <a:pt x="0" y="780892"/>
                  </a:cubicBezTo>
                  <a:lnTo>
                    <a:pt x="0" y="200178"/>
                  </a:lnTo>
                  <a:cubicBezTo>
                    <a:pt x="0" y="89623"/>
                    <a:pt x="89623" y="0"/>
                    <a:pt x="2001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>
                <a:solidFill>
                  <a:schemeClr val="bg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592D382-BF3B-17C7-CB05-4714D0D14D2F}"/>
                </a:ext>
              </a:extLst>
            </p:cNvPr>
            <p:cNvSpPr/>
            <p:nvPr/>
          </p:nvSpPr>
          <p:spPr>
            <a:xfrm rot="7216452">
              <a:off x="6713239" y="3621087"/>
              <a:ext cx="1016801" cy="1518295"/>
            </a:xfrm>
            <a:custGeom>
              <a:avLst/>
              <a:gdLst>
                <a:gd name="connsiteX0" fmla="*/ 200178 w 1016801"/>
                <a:gd name="connsiteY0" fmla="*/ 0 h 1518295"/>
                <a:gd name="connsiteX1" fmla="*/ 780892 w 1016801"/>
                <a:gd name="connsiteY1" fmla="*/ 0 h 1518295"/>
                <a:gd name="connsiteX2" fmla="*/ 981070 w 1016801"/>
                <a:gd name="connsiteY2" fmla="*/ 200178 h 1518295"/>
                <a:gd name="connsiteX3" fmla="*/ 981070 w 1016801"/>
                <a:gd name="connsiteY3" fmla="*/ 780892 h 1518295"/>
                <a:gd name="connsiteX4" fmla="*/ 780892 w 1016801"/>
                <a:gd name="connsiteY4" fmla="*/ 981070 h 1518295"/>
                <a:gd name="connsiteX5" fmla="*/ 596665 w 1016801"/>
                <a:gd name="connsiteY5" fmla="*/ 981070 h 1518295"/>
                <a:gd name="connsiteX6" fmla="*/ 596665 w 1016801"/>
                <a:gd name="connsiteY6" fmla="*/ 1282018 h 1518295"/>
                <a:gd name="connsiteX7" fmla="*/ 689136 w 1016801"/>
                <a:gd name="connsiteY7" fmla="*/ 1291641 h 1518295"/>
                <a:gd name="connsiteX8" fmla="*/ 1014207 w 1016801"/>
                <a:gd name="connsiteY8" fmla="*/ 1472565 h 1518295"/>
                <a:gd name="connsiteX9" fmla="*/ 1016801 w 1016801"/>
                <a:gd name="connsiteY9" fmla="*/ 1475810 h 1518295"/>
                <a:gd name="connsiteX10" fmla="*/ 979738 w 1016801"/>
                <a:gd name="connsiteY10" fmla="*/ 1518295 h 1518295"/>
                <a:gd name="connsiteX11" fmla="*/ 974744 w 1016801"/>
                <a:gd name="connsiteY11" fmla="*/ 1512029 h 1518295"/>
                <a:gd name="connsiteX12" fmla="*/ 559554 w 1016801"/>
                <a:gd name="connsiteY12" fmla="*/ 1333966 h 1518295"/>
                <a:gd name="connsiteX13" fmla="*/ 525301 w 1016801"/>
                <a:gd name="connsiteY13" fmla="*/ 1337541 h 1518295"/>
                <a:gd name="connsiteX14" fmla="*/ 525301 w 1016801"/>
                <a:gd name="connsiteY14" fmla="*/ 1323883 h 1518295"/>
                <a:gd name="connsiteX15" fmla="*/ 524665 w 1016801"/>
                <a:gd name="connsiteY15" fmla="*/ 1323883 h 1518295"/>
                <a:gd name="connsiteX16" fmla="*/ 524665 w 1016801"/>
                <a:gd name="connsiteY16" fmla="*/ 981070 h 1518295"/>
                <a:gd name="connsiteX17" fmla="*/ 523874 w 1016801"/>
                <a:gd name="connsiteY17" fmla="*/ 981070 h 1518295"/>
                <a:gd name="connsiteX18" fmla="*/ 523874 w 1016801"/>
                <a:gd name="connsiteY18" fmla="*/ 921546 h 1518295"/>
                <a:gd name="connsiteX19" fmla="*/ 788515 w 1016801"/>
                <a:gd name="connsiteY19" fmla="*/ 921546 h 1518295"/>
                <a:gd name="connsiteX20" fmla="*/ 921542 w 1016801"/>
                <a:gd name="connsiteY20" fmla="*/ 788519 h 1518295"/>
                <a:gd name="connsiteX21" fmla="*/ 921542 w 1016801"/>
                <a:gd name="connsiteY21" fmla="*/ 192551 h 1518295"/>
                <a:gd name="connsiteX22" fmla="*/ 788515 w 1016801"/>
                <a:gd name="connsiteY22" fmla="*/ 59524 h 1518295"/>
                <a:gd name="connsiteX23" fmla="*/ 192547 w 1016801"/>
                <a:gd name="connsiteY23" fmla="*/ 59524 h 1518295"/>
                <a:gd name="connsiteX24" fmla="*/ 59520 w 1016801"/>
                <a:gd name="connsiteY24" fmla="*/ 192551 h 1518295"/>
                <a:gd name="connsiteX25" fmla="*/ 59520 w 1016801"/>
                <a:gd name="connsiteY25" fmla="*/ 788519 h 1518295"/>
                <a:gd name="connsiteX26" fmla="*/ 192547 w 1016801"/>
                <a:gd name="connsiteY26" fmla="*/ 921546 h 1518295"/>
                <a:gd name="connsiteX27" fmla="*/ 390528 w 1016801"/>
                <a:gd name="connsiteY27" fmla="*/ 921546 h 1518295"/>
                <a:gd name="connsiteX28" fmla="*/ 390528 w 1016801"/>
                <a:gd name="connsiteY28" fmla="*/ 981070 h 1518295"/>
                <a:gd name="connsiteX29" fmla="*/ 200178 w 1016801"/>
                <a:gd name="connsiteY29" fmla="*/ 981070 h 1518295"/>
                <a:gd name="connsiteX30" fmla="*/ 0 w 1016801"/>
                <a:gd name="connsiteY30" fmla="*/ 780892 h 1518295"/>
                <a:gd name="connsiteX31" fmla="*/ 0 w 1016801"/>
                <a:gd name="connsiteY31" fmla="*/ 200178 h 1518295"/>
                <a:gd name="connsiteX32" fmla="*/ 200178 w 1016801"/>
                <a:gd name="connsiteY32" fmla="*/ 0 h 15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16801" h="1518295">
                  <a:moveTo>
                    <a:pt x="200178" y="0"/>
                  </a:moveTo>
                  <a:lnTo>
                    <a:pt x="780892" y="0"/>
                  </a:lnTo>
                  <a:cubicBezTo>
                    <a:pt x="891447" y="0"/>
                    <a:pt x="981070" y="89623"/>
                    <a:pt x="981070" y="200178"/>
                  </a:cubicBezTo>
                  <a:lnTo>
                    <a:pt x="981070" y="780892"/>
                  </a:lnTo>
                  <a:cubicBezTo>
                    <a:pt x="981070" y="891447"/>
                    <a:pt x="891447" y="981070"/>
                    <a:pt x="780892" y="981070"/>
                  </a:cubicBezTo>
                  <a:lnTo>
                    <a:pt x="596665" y="981070"/>
                  </a:lnTo>
                  <a:lnTo>
                    <a:pt x="596665" y="1282018"/>
                  </a:lnTo>
                  <a:lnTo>
                    <a:pt x="689136" y="1291641"/>
                  </a:lnTo>
                  <a:cubicBezTo>
                    <a:pt x="814705" y="1318167"/>
                    <a:pt x="926940" y="1382478"/>
                    <a:pt x="1014207" y="1472565"/>
                  </a:cubicBezTo>
                  <a:lnTo>
                    <a:pt x="1016801" y="1475810"/>
                  </a:lnTo>
                  <a:lnTo>
                    <a:pt x="979738" y="1518295"/>
                  </a:lnTo>
                  <a:lnTo>
                    <a:pt x="974744" y="1512029"/>
                  </a:lnTo>
                  <a:cubicBezTo>
                    <a:pt x="868487" y="1402013"/>
                    <a:pt x="721696" y="1333966"/>
                    <a:pt x="559554" y="1333966"/>
                  </a:cubicBezTo>
                  <a:lnTo>
                    <a:pt x="525301" y="1337541"/>
                  </a:lnTo>
                  <a:lnTo>
                    <a:pt x="525301" y="1323883"/>
                  </a:lnTo>
                  <a:lnTo>
                    <a:pt x="524665" y="1323883"/>
                  </a:lnTo>
                  <a:lnTo>
                    <a:pt x="524665" y="981070"/>
                  </a:lnTo>
                  <a:lnTo>
                    <a:pt x="523874" y="981070"/>
                  </a:lnTo>
                  <a:lnTo>
                    <a:pt x="523874" y="921546"/>
                  </a:lnTo>
                  <a:lnTo>
                    <a:pt x="788515" y="921546"/>
                  </a:lnTo>
                  <a:cubicBezTo>
                    <a:pt x="861984" y="921546"/>
                    <a:pt x="921542" y="861988"/>
                    <a:pt x="921542" y="788519"/>
                  </a:cubicBezTo>
                  <a:lnTo>
                    <a:pt x="921542" y="192551"/>
                  </a:lnTo>
                  <a:cubicBezTo>
                    <a:pt x="921542" y="119082"/>
                    <a:pt x="861984" y="59524"/>
                    <a:pt x="788515" y="59524"/>
                  </a:cubicBezTo>
                  <a:lnTo>
                    <a:pt x="192547" y="59524"/>
                  </a:lnTo>
                  <a:cubicBezTo>
                    <a:pt x="119078" y="59524"/>
                    <a:pt x="59520" y="119082"/>
                    <a:pt x="59520" y="192551"/>
                  </a:cubicBezTo>
                  <a:lnTo>
                    <a:pt x="59520" y="788519"/>
                  </a:lnTo>
                  <a:cubicBezTo>
                    <a:pt x="59520" y="861988"/>
                    <a:pt x="119078" y="921546"/>
                    <a:pt x="192547" y="921546"/>
                  </a:cubicBezTo>
                  <a:lnTo>
                    <a:pt x="390528" y="921546"/>
                  </a:lnTo>
                  <a:lnTo>
                    <a:pt x="390528" y="981070"/>
                  </a:lnTo>
                  <a:lnTo>
                    <a:pt x="200178" y="981070"/>
                  </a:lnTo>
                  <a:cubicBezTo>
                    <a:pt x="89623" y="981070"/>
                    <a:pt x="0" y="891447"/>
                    <a:pt x="0" y="780892"/>
                  </a:cubicBezTo>
                  <a:lnTo>
                    <a:pt x="0" y="200178"/>
                  </a:lnTo>
                  <a:cubicBezTo>
                    <a:pt x="0" y="89623"/>
                    <a:pt x="89623" y="0"/>
                    <a:pt x="2001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>
                <a:solidFill>
                  <a:schemeClr val="bg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D28DE3F-5C19-3FBB-146C-7AAF03350F62}"/>
                </a:ext>
              </a:extLst>
            </p:cNvPr>
            <p:cNvSpPr/>
            <p:nvPr/>
          </p:nvSpPr>
          <p:spPr>
            <a:xfrm rot="10800000">
              <a:off x="5610226" y="4276721"/>
              <a:ext cx="1016801" cy="1518295"/>
            </a:xfrm>
            <a:custGeom>
              <a:avLst/>
              <a:gdLst>
                <a:gd name="connsiteX0" fmla="*/ 200178 w 1016801"/>
                <a:gd name="connsiteY0" fmla="*/ 0 h 1518295"/>
                <a:gd name="connsiteX1" fmla="*/ 780892 w 1016801"/>
                <a:gd name="connsiteY1" fmla="*/ 0 h 1518295"/>
                <a:gd name="connsiteX2" fmla="*/ 981070 w 1016801"/>
                <a:gd name="connsiteY2" fmla="*/ 200178 h 1518295"/>
                <a:gd name="connsiteX3" fmla="*/ 981070 w 1016801"/>
                <a:gd name="connsiteY3" fmla="*/ 780892 h 1518295"/>
                <a:gd name="connsiteX4" fmla="*/ 780892 w 1016801"/>
                <a:gd name="connsiteY4" fmla="*/ 981070 h 1518295"/>
                <a:gd name="connsiteX5" fmla="*/ 596665 w 1016801"/>
                <a:gd name="connsiteY5" fmla="*/ 981070 h 1518295"/>
                <a:gd name="connsiteX6" fmla="*/ 596665 w 1016801"/>
                <a:gd name="connsiteY6" fmla="*/ 1282018 h 1518295"/>
                <a:gd name="connsiteX7" fmla="*/ 689136 w 1016801"/>
                <a:gd name="connsiteY7" fmla="*/ 1291641 h 1518295"/>
                <a:gd name="connsiteX8" fmla="*/ 1014207 w 1016801"/>
                <a:gd name="connsiteY8" fmla="*/ 1472565 h 1518295"/>
                <a:gd name="connsiteX9" fmla="*/ 1016801 w 1016801"/>
                <a:gd name="connsiteY9" fmla="*/ 1475810 h 1518295"/>
                <a:gd name="connsiteX10" fmla="*/ 979738 w 1016801"/>
                <a:gd name="connsiteY10" fmla="*/ 1518295 h 1518295"/>
                <a:gd name="connsiteX11" fmla="*/ 974744 w 1016801"/>
                <a:gd name="connsiteY11" fmla="*/ 1512029 h 1518295"/>
                <a:gd name="connsiteX12" fmla="*/ 559554 w 1016801"/>
                <a:gd name="connsiteY12" fmla="*/ 1333966 h 1518295"/>
                <a:gd name="connsiteX13" fmla="*/ 525301 w 1016801"/>
                <a:gd name="connsiteY13" fmla="*/ 1337541 h 1518295"/>
                <a:gd name="connsiteX14" fmla="*/ 525301 w 1016801"/>
                <a:gd name="connsiteY14" fmla="*/ 1323883 h 1518295"/>
                <a:gd name="connsiteX15" fmla="*/ 524665 w 1016801"/>
                <a:gd name="connsiteY15" fmla="*/ 1323883 h 1518295"/>
                <a:gd name="connsiteX16" fmla="*/ 524665 w 1016801"/>
                <a:gd name="connsiteY16" fmla="*/ 981070 h 1518295"/>
                <a:gd name="connsiteX17" fmla="*/ 523874 w 1016801"/>
                <a:gd name="connsiteY17" fmla="*/ 981070 h 1518295"/>
                <a:gd name="connsiteX18" fmla="*/ 523874 w 1016801"/>
                <a:gd name="connsiteY18" fmla="*/ 921546 h 1518295"/>
                <a:gd name="connsiteX19" fmla="*/ 788515 w 1016801"/>
                <a:gd name="connsiteY19" fmla="*/ 921546 h 1518295"/>
                <a:gd name="connsiteX20" fmla="*/ 921542 w 1016801"/>
                <a:gd name="connsiteY20" fmla="*/ 788519 h 1518295"/>
                <a:gd name="connsiteX21" fmla="*/ 921542 w 1016801"/>
                <a:gd name="connsiteY21" fmla="*/ 192551 h 1518295"/>
                <a:gd name="connsiteX22" fmla="*/ 788515 w 1016801"/>
                <a:gd name="connsiteY22" fmla="*/ 59524 h 1518295"/>
                <a:gd name="connsiteX23" fmla="*/ 192547 w 1016801"/>
                <a:gd name="connsiteY23" fmla="*/ 59524 h 1518295"/>
                <a:gd name="connsiteX24" fmla="*/ 59520 w 1016801"/>
                <a:gd name="connsiteY24" fmla="*/ 192551 h 1518295"/>
                <a:gd name="connsiteX25" fmla="*/ 59520 w 1016801"/>
                <a:gd name="connsiteY25" fmla="*/ 788519 h 1518295"/>
                <a:gd name="connsiteX26" fmla="*/ 192547 w 1016801"/>
                <a:gd name="connsiteY26" fmla="*/ 921546 h 1518295"/>
                <a:gd name="connsiteX27" fmla="*/ 390528 w 1016801"/>
                <a:gd name="connsiteY27" fmla="*/ 921546 h 1518295"/>
                <a:gd name="connsiteX28" fmla="*/ 390528 w 1016801"/>
                <a:gd name="connsiteY28" fmla="*/ 981070 h 1518295"/>
                <a:gd name="connsiteX29" fmla="*/ 200178 w 1016801"/>
                <a:gd name="connsiteY29" fmla="*/ 981070 h 1518295"/>
                <a:gd name="connsiteX30" fmla="*/ 0 w 1016801"/>
                <a:gd name="connsiteY30" fmla="*/ 780892 h 1518295"/>
                <a:gd name="connsiteX31" fmla="*/ 0 w 1016801"/>
                <a:gd name="connsiteY31" fmla="*/ 200178 h 1518295"/>
                <a:gd name="connsiteX32" fmla="*/ 200178 w 1016801"/>
                <a:gd name="connsiteY32" fmla="*/ 0 h 15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16801" h="1518295">
                  <a:moveTo>
                    <a:pt x="200178" y="0"/>
                  </a:moveTo>
                  <a:lnTo>
                    <a:pt x="780892" y="0"/>
                  </a:lnTo>
                  <a:cubicBezTo>
                    <a:pt x="891447" y="0"/>
                    <a:pt x="981070" y="89623"/>
                    <a:pt x="981070" y="200178"/>
                  </a:cubicBezTo>
                  <a:lnTo>
                    <a:pt x="981070" y="780892"/>
                  </a:lnTo>
                  <a:cubicBezTo>
                    <a:pt x="981070" y="891447"/>
                    <a:pt x="891447" y="981070"/>
                    <a:pt x="780892" y="981070"/>
                  </a:cubicBezTo>
                  <a:lnTo>
                    <a:pt x="596665" y="981070"/>
                  </a:lnTo>
                  <a:lnTo>
                    <a:pt x="596665" y="1282018"/>
                  </a:lnTo>
                  <a:lnTo>
                    <a:pt x="689136" y="1291641"/>
                  </a:lnTo>
                  <a:cubicBezTo>
                    <a:pt x="814705" y="1318167"/>
                    <a:pt x="926940" y="1382478"/>
                    <a:pt x="1014207" y="1472565"/>
                  </a:cubicBezTo>
                  <a:lnTo>
                    <a:pt x="1016801" y="1475810"/>
                  </a:lnTo>
                  <a:lnTo>
                    <a:pt x="979738" y="1518295"/>
                  </a:lnTo>
                  <a:lnTo>
                    <a:pt x="974744" y="1512029"/>
                  </a:lnTo>
                  <a:cubicBezTo>
                    <a:pt x="868487" y="1402013"/>
                    <a:pt x="721696" y="1333966"/>
                    <a:pt x="559554" y="1333966"/>
                  </a:cubicBezTo>
                  <a:lnTo>
                    <a:pt x="525301" y="1337541"/>
                  </a:lnTo>
                  <a:lnTo>
                    <a:pt x="525301" y="1323883"/>
                  </a:lnTo>
                  <a:lnTo>
                    <a:pt x="524665" y="1323883"/>
                  </a:lnTo>
                  <a:lnTo>
                    <a:pt x="524665" y="981070"/>
                  </a:lnTo>
                  <a:lnTo>
                    <a:pt x="523874" y="981070"/>
                  </a:lnTo>
                  <a:lnTo>
                    <a:pt x="523874" y="921546"/>
                  </a:lnTo>
                  <a:lnTo>
                    <a:pt x="788515" y="921546"/>
                  </a:lnTo>
                  <a:cubicBezTo>
                    <a:pt x="861984" y="921546"/>
                    <a:pt x="921542" y="861988"/>
                    <a:pt x="921542" y="788519"/>
                  </a:cubicBezTo>
                  <a:lnTo>
                    <a:pt x="921542" y="192551"/>
                  </a:lnTo>
                  <a:cubicBezTo>
                    <a:pt x="921542" y="119082"/>
                    <a:pt x="861984" y="59524"/>
                    <a:pt x="788515" y="59524"/>
                  </a:cubicBezTo>
                  <a:lnTo>
                    <a:pt x="192547" y="59524"/>
                  </a:lnTo>
                  <a:cubicBezTo>
                    <a:pt x="119078" y="59524"/>
                    <a:pt x="59520" y="119082"/>
                    <a:pt x="59520" y="192551"/>
                  </a:cubicBezTo>
                  <a:lnTo>
                    <a:pt x="59520" y="788519"/>
                  </a:lnTo>
                  <a:cubicBezTo>
                    <a:pt x="59520" y="861988"/>
                    <a:pt x="119078" y="921546"/>
                    <a:pt x="192547" y="921546"/>
                  </a:cubicBezTo>
                  <a:lnTo>
                    <a:pt x="390528" y="921546"/>
                  </a:lnTo>
                  <a:lnTo>
                    <a:pt x="390528" y="981070"/>
                  </a:lnTo>
                  <a:lnTo>
                    <a:pt x="200178" y="981070"/>
                  </a:lnTo>
                  <a:cubicBezTo>
                    <a:pt x="89623" y="981070"/>
                    <a:pt x="0" y="891447"/>
                    <a:pt x="0" y="780892"/>
                  </a:cubicBezTo>
                  <a:lnTo>
                    <a:pt x="0" y="200178"/>
                  </a:lnTo>
                  <a:cubicBezTo>
                    <a:pt x="0" y="89623"/>
                    <a:pt x="89623" y="0"/>
                    <a:pt x="2001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>
                <a:solidFill>
                  <a:schemeClr val="bg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1805126-08F8-47F3-8BAF-247BF904C0D7}"/>
                </a:ext>
              </a:extLst>
            </p:cNvPr>
            <p:cNvSpPr/>
            <p:nvPr/>
          </p:nvSpPr>
          <p:spPr>
            <a:xfrm rot="14401940">
              <a:off x="4481668" y="3657053"/>
              <a:ext cx="1016801" cy="1518295"/>
            </a:xfrm>
            <a:custGeom>
              <a:avLst/>
              <a:gdLst>
                <a:gd name="connsiteX0" fmla="*/ 200178 w 1016801"/>
                <a:gd name="connsiteY0" fmla="*/ 0 h 1518295"/>
                <a:gd name="connsiteX1" fmla="*/ 780892 w 1016801"/>
                <a:gd name="connsiteY1" fmla="*/ 0 h 1518295"/>
                <a:gd name="connsiteX2" fmla="*/ 981070 w 1016801"/>
                <a:gd name="connsiteY2" fmla="*/ 200178 h 1518295"/>
                <a:gd name="connsiteX3" fmla="*/ 981070 w 1016801"/>
                <a:gd name="connsiteY3" fmla="*/ 780892 h 1518295"/>
                <a:gd name="connsiteX4" fmla="*/ 780892 w 1016801"/>
                <a:gd name="connsiteY4" fmla="*/ 981070 h 1518295"/>
                <a:gd name="connsiteX5" fmla="*/ 596665 w 1016801"/>
                <a:gd name="connsiteY5" fmla="*/ 981070 h 1518295"/>
                <a:gd name="connsiteX6" fmla="*/ 596665 w 1016801"/>
                <a:gd name="connsiteY6" fmla="*/ 1282018 h 1518295"/>
                <a:gd name="connsiteX7" fmla="*/ 689136 w 1016801"/>
                <a:gd name="connsiteY7" fmla="*/ 1291641 h 1518295"/>
                <a:gd name="connsiteX8" fmla="*/ 1014207 w 1016801"/>
                <a:gd name="connsiteY8" fmla="*/ 1472565 h 1518295"/>
                <a:gd name="connsiteX9" fmla="*/ 1016801 w 1016801"/>
                <a:gd name="connsiteY9" fmla="*/ 1475810 h 1518295"/>
                <a:gd name="connsiteX10" fmla="*/ 979738 w 1016801"/>
                <a:gd name="connsiteY10" fmla="*/ 1518295 h 1518295"/>
                <a:gd name="connsiteX11" fmla="*/ 974744 w 1016801"/>
                <a:gd name="connsiteY11" fmla="*/ 1512029 h 1518295"/>
                <a:gd name="connsiteX12" fmla="*/ 559554 w 1016801"/>
                <a:gd name="connsiteY12" fmla="*/ 1333966 h 1518295"/>
                <a:gd name="connsiteX13" fmla="*/ 525301 w 1016801"/>
                <a:gd name="connsiteY13" fmla="*/ 1337541 h 1518295"/>
                <a:gd name="connsiteX14" fmla="*/ 525301 w 1016801"/>
                <a:gd name="connsiteY14" fmla="*/ 1323883 h 1518295"/>
                <a:gd name="connsiteX15" fmla="*/ 524665 w 1016801"/>
                <a:gd name="connsiteY15" fmla="*/ 1323883 h 1518295"/>
                <a:gd name="connsiteX16" fmla="*/ 524665 w 1016801"/>
                <a:gd name="connsiteY16" fmla="*/ 981070 h 1518295"/>
                <a:gd name="connsiteX17" fmla="*/ 523874 w 1016801"/>
                <a:gd name="connsiteY17" fmla="*/ 981070 h 1518295"/>
                <a:gd name="connsiteX18" fmla="*/ 523874 w 1016801"/>
                <a:gd name="connsiteY18" fmla="*/ 921546 h 1518295"/>
                <a:gd name="connsiteX19" fmla="*/ 788515 w 1016801"/>
                <a:gd name="connsiteY19" fmla="*/ 921546 h 1518295"/>
                <a:gd name="connsiteX20" fmla="*/ 921542 w 1016801"/>
                <a:gd name="connsiteY20" fmla="*/ 788519 h 1518295"/>
                <a:gd name="connsiteX21" fmla="*/ 921542 w 1016801"/>
                <a:gd name="connsiteY21" fmla="*/ 192551 h 1518295"/>
                <a:gd name="connsiteX22" fmla="*/ 788515 w 1016801"/>
                <a:gd name="connsiteY22" fmla="*/ 59524 h 1518295"/>
                <a:gd name="connsiteX23" fmla="*/ 192547 w 1016801"/>
                <a:gd name="connsiteY23" fmla="*/ 59524 h 1518295"/>
                <a:gd name="connsiteX24" fmla="*/ 59520 w 1016801"/>
                <a:gd name="connsiteY24" fmla="*/ 192551 h 1518295"/>
                <a:gd name="connsiteX25" fmla="*/ 59520 w 1016801"/>
                <a:gd name="connsiteY25" fmla="*/ 788519 h 1518295"/>
                <a:gd name="connsiteX26" fmla="*/ 192547 w 1016801"/>
                <a:gd name="connsiteY26" fmla="*/ 921546 h 1518295"/>
                <a:gd name="connsiteX27" fmla="*/ 390528 w 1016801"/>
                <a:gd name="connsiteY27" fmla="*/ 921546 h 1518295"/>
                <a:gd name="connsiteX28" fmla="*/ 390528 w 1016801"/>
                <a:gd name="connsiteY28" fmla="*/ 981070 h 1518295"/>
                <a:gd name="connsiteX29" fmla="*/ 200178 w 1016801"/>
                <a:gd name="connsiteY29" fmla="*/ 981070 h 1518295"/>
                <a:gd name="connsiteX30" fmla="*/ 0 w 1016801"/>
                <a:gd name="connsiteY30" fmla="*/ 780892 h 1518295"/>
                <a:gd name="connsiteX31" fmla="*/ 0 w 1016801"/>
                <a:gd name="connsiteY31" fmla="*/ 200178 h 1518295"/>
                <a:gd name="connsiteX32" fmla="*/ 200178 w 1016801"/>
                <a:gd name="connsiteY32" fmla="*/ 0 h 15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16801" h="1518295">
                  <a:moveTo>
                    <a:pt x="200178" y="0"/>
                  </a:moveTo>
                  <a:lnTo>
                    <a:pt x="780892" y="0"/>
                  </a:lnTo>
                  <a:cubicBezTo>
                    <a:pt x="891447" y="0"/>
                    <a:pt x="981070" y="89623"/>
                    <a:pt x="981070" y="200178"/>
                  </a:cubicBezTo>
                  <a:lnTo>
                    <a:pt x="981070" y="780892"/>
                  </a:lnTo>
                  <a:cubicBezTo>
                    <a:pt x="981070" y="891447"/>
                    <a:pt x="891447" y="981070"/>
                    <a:pt x="780892" y="981070"/>
                  </a:cubicBezTo>
                  <a:lnTo>
                    <a:pt x="596665" y="981070"/>
                  </a:lnTo>
                  <a:lnTo>
                    <a:pt x="596665" y="1282018"/>
                  </a:lnTo>
                  <a:lnTo>
                    <a:pt x="689136" y="1291641"/>
                  </a:lnTo>
                  <a:cubicBezTo>
                    <a:pt x="814705" y="1318167"/>
                    <a:pt x="926940" y="1382478"/>
                    <a:pt x="1014207" y="1472565"/>
                  </a:cubicBezTo>
                  <a:lnTo>
                    <a:pt x="1016801" y="1475810"/>
                  </a:lnTo>
                  <a:lnTo>
                    <a:pt x="979738" y="1518295"/>
                  </a:lnTo>
                  <a:lnTo>
                    <a:pt x="974744" y="1512029"/>
                  </a:lnTo>
                  <a:cubicBezTo>
                    <a:pt x="868487" y="1402013"/>
                    <a:pt x="721696" y="1333966"/>
                    <a:pt x="559554" y="1333966"/>
                  </a:cubicBezTo>
                  <a:lnTo>
                    <a:pt x="525301" y="1337541"/>
                  </a:lnTo>
                  <a:lnTo>
                    <a:pt x="525301" y="1323883"/>
                  </a:lnTo>
                  <a:lnTo>
                    <a:pt x="524665" y="1323883"/>
                  </a:lnTo>
                  <a:lnTo>
                    <a:pt x="524665" y="981070"/>
                  </a:lnTo>
                  <a:lnTo>
                    <a:pt x="523874" y="981070"/>
                  </a:lnTo>
                  <a:lnTo>
                    <a:pt x="523874" y="921546"/>
                  </a:lnTo>
                  <a:lnTo>
                    <a:pt x="788515" y="921546"/>
                  </a:lnTo>
                  <a:cubicBezTo>
                    <a:pt x="861984" y="921546"/>
                    <a:pt x="921542" y="861988"/>
                    <a:pt x="921542" y="788519"/>
                  </a:cubicBezTo>
                  <a:lnTo>
                    <a:pt x="921542" y="192551"/>
                  </a:lnTo>
                  <a:cubicBezTo>
                    <a:pt x="921542" y="119082"/>
                    <a:pt x="861984" y="59524"/>
                    <a:pt x="788515" y="59524"/>
                  </a:cubicBezTo>
                  <a:lnTo>
                    <a:pt x="192547" y="59524"/>
                  </a:lnTo>
                  <a:cubicBezTo>
                    <a:pt x="119078" y="59524"/>
                    <a:pt x="59520" y="119082"/>
                    <a:pt x="59520" y="192551"/>
                  </a:cubicBezTo>
                  <a:lnTo>
                    <a:pt x="59520" y="788519"/>
                  </a:lnTo>
                  <a:cubicBezTo>
                    <a:pt x="59520" y="861988"/>
                    <a:pt x="119078" y="921546"/>
                    <a:pt x="192547" y="921546"/>
                  </a:cubicBezTo>
                  <a:lnTo>
                    <a:pt x="390528" y="921546"/>
                  </a:lnTo>
                  <a:lnTo>
                    <a:pt x="390528" y="981070"/>
                  </a:lnTo>
                  <a:lnTo>
                    <a:pt x="200178" y="981070"/>
                  </a:lnTo>
                  <a:cubicBezTo>
                    <a:pt x="89623" y="981070"/>
                    <a:pt x="0" y="891447"/>
                    <a:pt x="0" y="780892"/>
                  </a:cubicBezTo>
                  <a:lnTo>
                    <a:pt x="0" y="200178"/>
                  </a:lnTo>
                  <a:cubicBezTo>
                    <a:pt x="0" y="89623"/>
                    <a:pt x="89623" y="0"/>
                    <a:pt x="2001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>
                <a:solidFill>
                  <a:schemeClr val="bg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D6F949C-E395-3913-3C35-4281682C4FC1}"/>
                </a:ext>
              </a:extLst>
            </p:cNvPr>
            <p:cNvSpPr/>
            <p:nvPr/>
          </p:nvSpPr>
          <p:spPr>
            <a:xfrm rot="17994148">
              <a:off x="4453218" y="2367805"/>
              <a:ext cx="1016801" cy="1518295"/>
            </a:xfrm>
            <a:custGeom>
              <a:avLst/>
              <a:gdLst>
                <a:gd name="connsiteX0" fmla="*/ 200178 w 1016801"/>
                <a:gd name="connsiteY0" fmla="*/ 0 h 1518295"/>
                <a:gd name="connsiteX1" fmla="*/ 780892 w 1016801"/>
                <a:gd name="connsiteY1" fmla="*/ 0 h 1518295"/>
                <a:gd name="connsiteX2" fmla="*/ 981070 w 1016801"/>
                <a:gd name="connsiteY2" fmla="*/ 200178 h 1518295"/>
                <a:gd name="connsiteX3" fmla="*/ 981070 w 1016801"/>
                <a:gd name="connsiteY3" fmla="*/ 780892 h 1518295"/>
                <a:gd name="connsiteX4" fmla="*/ 780892 w 1016801"/>
                <a:gd name="connsiteY4" fmla="*/ 981070 h 1518295"/>
                <a:gd name="connsiteX5" fmla="*/ 596665 w 1016801"/>
                <a:gd name="connsiteY5" fmla="*/ 981070 h 1518295"/>
                <a:gd name="connsiteX6" fmla="*/ 596665 w 1016801"/>
                <a:gd name="connsiteY6" fmla="*/ 1282018 h 1518295"/>
                <a:gd name="connsiteX7" fmla="*/ 689136 w 1016801"/>
                <a:gd name="connsiteY7" fmla="*/ 1291641 h 1518295"/>
                <a:gd name="connsiteX8" fmla="*/ 1014207 w 1016801"/>
                <a:gd name="connsiteY8" fmla="*/ 1472565 h 1518295"/>
                <a:gd name="connsiteX9" fmla="*/ 1016801 w 1016801"/>
                <a:gd name="connsiteY9" fmla="*/ 1475810 h 1518295"/>
                <a:gd name="connsiteX10" fmla="*/ 979738 w 1016801"/>
                <a:gd name="connsiteY10" fmla="*/ 1518295 h 1518295"/>
                <a:gd name="connsiteX11" fmla="*/ 974744 w 1016801"/>
                <a:gd name="connsiteY11" fmla="*/ 1512029 h 1518295"/>
                <a:gd name="connsiteX12" fmla="*/ 559554 w 1016801"/>
                <a:gd name="connsiteY12" fmla="*/ 1333966 h 1518295"/>
                <a:gd name="connsiteX13" fmla="*/ 525301 w 1016801"/>
                <a:gd name="connsiteY13" fmla="*/ 1337541 h 1518295"/>
                <a:gd name="connsiteX14" fmla="*/ 525301 w 1016801"/>
                <a:gd name="connsiteY14" fmla="*/ 1323883 h 1518295"/>
                <a:gd name="connsiteX15" fmla="*/ 524665 w 1016801"/>
                <a:gd name="connsiteY15" fmla="*/ 1323883 h 1518295"/>
                <a:gd name="connsiteX16" fmla="*/ 524665 w 1016801"/>
                <a:gd name="connsiteY16" fmla="*/ 981070 h 1518295"/>
                <a:gd name="connsiteX17" fmla="*/ 523874 w 1016801"/>
                <a:gd name="connsiteY17" fmla="*/ 981070 h 1518295"/>
                <a:gd name="connsiteX18" fmla="*/ 523874 w 1016801"/>
                <a:gd name="connsiteY18" fmla="*/ 921546 h 1518295"/>
                <a:gd name="connsiteX19" fmla="*/ 788515 w 1016801"/>
                <a:gd name="connsiteY19" fmla="*/ 921546 h 1518295"/>
                <a:gd name="connsiteX20" fmla="*/ 921542 w 1016801"/>
                <a:gd name="connsiteY20" fmla="*/ 788519 h 1518295"/>
                <a:gd name="connsiteX21" fmla="*/ 921542 w 1016801"/>
                <a:gd name="connsiteY21" fmla="*/ 192551 h 1518295"/>
                <a:gd name="connsiteX22" fmla="*/ 788515 w 1016801"/>
                <a:gd name="connsiteY22" fmla="*/ 59524 h 1518295"/>
                <a:gd name="connsiteX23" fmla="*/ 192547 w 1016801"/>
                <a:gd name="connsiteY23" fmla="*/ 59524 h 1518295"/>
                <a:gd name="connsiteX24" fmla="*/ 59520 w 1016801"/>
                <a:gd name="connsiteY24" fmla="*/ 192551 h 1518295"/>
                <a:gd name="connsiteX25" fmla="*/ 59520 w 1016801"/>
                <a:gd name="connsiteY25" fmla="*/ 788519 h 1518295"/>
                <a:gd name="connsiteX26" fmla="*/ 192547 w 1016801"/>
                <a:gd name="connsiteY26" fmla="*/ 921546 h 1518295"/>
                <a:gd name="connsiteX27" fmla="*/ 390528 w 1016801"/>
                <a:gd name="connsiteY27" fmla="*/ 921546 h 1518295"/>
                <a:gd name="connsiteX28" fmla="*/ 390528 w 1016801"/>
                <a:gd name="connsiteY28" fmla="*/ 981070 h 1518295"/>
                <a:gd name="connsiteX29" fmla="*/ 200178 w 1016801"/>
                <a:gd name="connsiteY29" fmla="*/ 981070 h 1518295"/>
                <a:gd name="connsiteX30" fmla="*/ 0 w 1016801"/>
                <a:gd name="connsiteY30" fmla="*/ 780892 h 1518295"/>
                <a:gd name="connsiteX31" fmla="*/ 0 w 1016801"/>
                <a:gd name="connsiteY31" fmla="*/ 200178 h 1518295"/>
                <a:gd name="connsiteX32" fmla="*/ 200178 w 1016801"/>
                <a:gd name="connsiteY32" fmla="*/ 0 h 15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16801" h="1518295">
                  <a:moveTo>
                    <a:pt x="200178" y="0"/>
                  </a:moveTo>
                  <a:lnTo>
                    <a:pt x="780892" y="0"/>
                  </a:lnTo>
                  <a:cubicBezTo>
                    <a:pt x="891447" y="0"/>
                    <a:pt x="981070" y="89623"/>
                    <a:pt x="981070" y="200178"/>
                  </a:cubicBezTo>
                  <a:lnTo>
                    <a:pt x="981070" y="780892"/>
                  </a:lnTo>
                  <a:cubicBezTo>
                    <a:pt x="981070" y="891447"/>
                    <a:pt x="891447" y="981070"/>
                    <a:pt x="780892" y="981070"/>
                  </a:cubicBezTo>
                  <a:lnTo>
                    <a:pt x="596665" y="981070"/>
                  </a:lnTo>
                  <a:lnTo>
                    <a:pt x="596665" y="1282018"/>
                  </a:lnTo>
                  <a:lnTo>
                    <a:pt x="689136" y="1291641"/>
                  </a:lnTo>
                  <a:cubicBezTo>
                    <a:pt x="814705" y="1318167"/>
                    <a:pt x="926940" y="1382478"/>
                    <a:pt x="1014207" y="1472565"/>
                  </a:cubicBezTo>
                  <a:lnTo>
                    <a:pt x="1016801" y="1475810"/>
                  </a:lnTo>
                  <a:lnTo>
                    <a:pt x="979738" y="1518295"/>
                  </a:lnTo>
                  <a:lnTo>
                    <a:pt x="974744" y="1512029"/>
                  </a:lnTo>
                  <a:cubicBezTo>
                    <a:pt x="868487" y="1402013"/>
                    <a:pt x="721696" y="1333966"/>
                    <a:pt x="559554" y="1333966"/>
                  </a:cubicBezTo>
                  <a:lnTo>
                    <a:pt x="525301" y="1337541"/>
                  </a:lnTo>
                  <a:lnTo>
                    <a:pt x="525301" y="1323883"/>
                  </a:lnTo>
                  <a:lnTo>
                    <a:pt x="524665" y="1323883"/>
                  </a:lnTo>
                  <a:lnTo>
                    <a:pt x="524665" y="981070"/>
                  </a:lnTo>
                  <a:lnTo>
                    <a:pt x="523874" y="981070"/>
                  </a:lnTo>
                  <a:lnTo>
                    <a:pt x="523874" y="921546"/>
                  </a:lnTo>
                  <a:lnTo>
                    <a:pt x="788515" y="921546"/>
                  </a:lnTo>
                  <a:cubicBezTo>
                    <a:pt x="861984" y="921546"/>
                    <a:pt x="921542" y="861988"/>
                    <a:pt x="921542" y="788519"/>
                  </a:cubicBezTo>
                  <a:lnTo>
                    <a:pt x="921542" y="192551"/>
                  </a:lnTo>
                  <a:cubicBezTo>
                    <a:pt x="921542" y="119082"/>
                    <a:pt x="861984" y="59524"/>
                    <a:pt x="788515" y="59524"/>
                  </a:cubicBezTo>
                  <a:lnTo>
                    <a:pt x="192547" y="59524"/>
                  </a:lnTo>
                  <a:cubicBezTo>
                    <a:pt x="119078" y="59524"/>
                    <a:pt x="59520" y="119082"/>
                    <a:pt x="59520" y="192551"/>
                  </a:cubicBezTo>
                  <a:lnTo>
                    <a:pt x="59520" y="788519"/>
                  </a:lnTo>
                  <a:cubicBezTo>
                    <a:pt x="59520" y="861988"/>
                    <a:pt x="119078" y="921546"/>
                    <a:pt x="192547" y="921546"/>
                  </a:cubicBezTo>
                  <a:lnTo>
                    <a:pt x="390528" y="921546"/>
                  </a:lnTo>
                  <a:lnTo>
                    <a:pt x="390528" y="981070"/>
                  </a:lnTo>
                  <a:lnTo>
                    <a:pt x="200178" y="981070"/>
                  </a:lnTo>
                  <a:cubicBezTo>
                    <a:pt x="89623" y="981070"/>
                    <a:pt x="0" y="891447"/>
                    <a:pt x="0" y="780892"/>
                  </a:cubicBezTo>
                  <a:lnTo>
                    <a:pt x="0" y="200178"/>
                  </a:lnTo>
                  <a:cubicBezTo>
                    <a:pt x="0" y="89623"/>
                    <a:pt x="89623" y="0"/>
                    <a:pt x="2001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>
                <a:solidFill>
                  <a:schemeClr val="bg2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32EFFB4-3095-9D71-B5E9-442624983D4D}"/>
                </a:ext>
              </a:extLst>
            </p:cNvPr>
            <p:cNvGrpSpPr/>
            <p:nvPr/>
          </p:nvGrpSpPr>
          <p:grpSpPr>
            <a:xfrm>
              <a:off x="5665693" y="1838320"/>
              <a:ext cx="772692" cy="704856"/>
              <a:chOff x="5665693" y="1838320"/>
              <a:chExt cx="772692" cy="704856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8F04DF47-4651-5D99-E192-3F0AB7629BB0}"/>
                  </a:ext>
                </a:extLst>
              </p:cNvPr>
              <p:cNvSpPr/>
              <p:nvPr/>
            </p:nvSpPr>
            <p:spPr>
              <a:xfrm>
                <a:off x="5710230" y="1838320"/>
                <a:ext cx="704856" cy="70485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01BDE59-7023-14B6-A728-E068FF0729DB}"/>
                  </a:ext>
                </a:extLst>
              </p:cNvPr>
              <p:cNvSpPr txBox="1"/>
              <p:nvPr/>
            </p:nvSpPr>
            <p:spPr>
              <a:xfrm>
                <a:off x="5665693" y="1930966"/>
                <a:ext cx="772692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01</a:t>
                </a:r>
                <a:endParaRPr lang="en-US" sz="20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F91F7C2-4B35-4E0D-95DD-1DDE0C106902}"/>
                </a:ext>
              </a:extLst>
            </p:cNvPr>
            <p:cNvGrpSpPr/>
            <p:nvPr/>
          </p:nvGrpSpPr>
          <p:grpSpPr>
            <a:xfrm>
              <a:off x="7039332" y="2588145"/>
              <a:ext cx="772692" cy="704856"/>
              <a:chOff x="7039332" y="2588145"/>
              <a:chExt cx="772692" cy="704856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FAAB8087-65A7-BAA1-87F4-AF58991B2B1A}"/>
                  </a:ext>
                </a:extLst>
              </p:cNvPr>
              <p:cNvSpPr/>
              <p:nvPr/>
            </p:nvSpPr>
            <p:spPr>
              <a:xfrm>
                <a:off x="7073250" y="2588145"/>
                <a:ext cx="704856" cy="70485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AEA5909-AAEB-3230-DDB8-B3743FF95C19}"/>
                  </a:ext>
                </a:extLst>
              </p:cNvPr>
              <p:cNvSpPr txBox="1"/>
              <p:nvPr/>
            </p:nvSpPr>
            <p:spPr>
              <a:xfrm>
                <a:off x="7039332" y="2678963"/>
                <a:ext cx="772692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02</a:t>
                </a:r>
                <a:endParaRPr lang="en-US" sz="20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5EAD4A9-F9D2-C842-A230-4BAFCB0F5671}"/>
                </a:ext>
              </a:extLst>
            </p:cNvPr>
            <p:cNvGrpSpPr/>
            <p:nvPr/>
          </p:nvGrpSpPr>
          <p:grpSpPr>
            <a:xfrm>
              <a:off x="7077432" y="4147792"/>
              <a:ext cx="772692" cy="704856"/>
              <a:chOff x="7077432" y="4147792"/>
              <a:chExt cx="772692" cy="704856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B54F111A-5D20-4070-FD2E-BA60C628636B}"/>
                  </a:ext>
                </a:extLst>
              </p:cNvPr>
              <p:cNvSpPr/>
              <p:nvPr/>
            </p:nvSpPr>
            <p:spPr>
              <a:xfrm rot="7216452">
                <a:off x="7110200" y="4147792"/>
                <a:ext cx="704856" cy="70485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EE55E37-DA3A-5B76-20C1-ECD8C36C7107}"/>
                  </a:ext>
                </a:extLst>
              </p:cNvPr>
              <p:cNvSpPr txBox="1"/>
              <p:nvPr/>
            </p:nvSpPr>
            <p:spPr>
              <a:xfrm>
                <a:off x="7077432" y="4238055"/>
                <a:ext cx="772692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03</a:t>
                </a:r>
                <a:endParaRPr lang="en-US" sz="20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6ED3B88-2DA0-C22A-8F8B-CCC725068B2C}"/>
                </a:ext>
              </a:extLst>
            </p:cNvPr>
            <p:cNvGrpSpPr/>
            <p:nvPr/>
          </p:nvGrpSpPr>
          <p:grpSpPr>
            <a:xfrm>
              <a:off x="5750282" y="4952053"/>
              <a:ext cx="772692" cy="704856"/>
              <a:chOff x="5750282" y="4952053"/>
              <a:chExt cx="772692" cy="704856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441CAE7B-E8E6-FC54-69B7-E38F6027C310}"/>
                  </a:ext>
                </a:extLst>
              </p:cNvPr>
              <p:cNvSpPr/>
              <p:nvPr/>
            </p:nvSpPr>
            <p:spPr>
              <a:xfrm rot="10800000">
                <a:off x="5784068" y="4952053"/>
                <a:ext cx="704856" cy="70485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F1E554C4-ADFB-44A3-BCCE-B54B9D5D95BA}"/>
                  </a:ext>
                </a:extLst>
              </p:cNvPr>
              <p:cNvSpPr txBox="1"/>
              <p:nvPr/>
            </p:nvSpPr>
            <p:spPr>
              <a:xfrm>
                <a:off x="5750282" y="5042466"/>
                <a:ext cx="772692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04</a:t>
                </a:r>
                <a:endParaRPr lang="en-US" sz="20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FF6EBFE9-A18D-9E17-B0E4-64CDFE2FF990}"/>
                </a:ext>
              </a:extLst>
            </p:cNvPr>
            <p:cNvGrpSpPr/>
            <p:nvPr/>
          </p:nvGrpSpPr>
          <p:grpSpPr>
            <a:xfrm>
              <a:off x="4372332" y="4213428"/>
              <a:ext cx="772692" cy="704856"/>
              <a:chOff x="4372332" y="4213428"/>
              <a:chExt cx="772692" cy="704856"/>
            </a:xfrm>
          </p:grpSpPr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D9B836B8-B091-9088-6AB5-235DA77C5F69}"/>
                  </a:ext>
                </a:extLst>
              </p:cNvPr>
              <p:cNvSpPr/>
              <p:nvPr/>
            </p:nvSpPr>
            <p:spPr>
              <a:xfrm rot="14401940">
                <a:off x="4413866" y="4213428"/>
                <a:ext cx="704856" cy="70485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5205498-A6AA-2E89-63D4-1441CCCEB493}"/>
                  </a:ext>
                </a:extLst>
              </p:cNvPr>
              <p:cNvSpPr txBox="1"/>
              <p:nvPr/>
            </p:nvSpPr>
            <p:spPr>
              <a:xfrm>
                <a:off x="4372332" y="4299516"/>
                <a:ext cx="772692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05</a:t>
                </a:r>
                <a:endParaRPr lang="en-US" sz="20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4A3EA790-023B-E93F-77DC-D469E02A4E0B}"/>
                </a:ext>
              </a:extLst>
            </p:cNvPr>
            <p:cNvGrpSpPr/>
            <p:nvPr/>
          </p:nvGrpSpPr>
          <p:grpSpPr>
            <a:xfrm>
              <a:off x="4334232" y="2656105"/>
              <a:ext cx="772692" cy="704856"/>
              <a:chOff x="4334232" y="2656105"/>
              <a:chExt cx="772692" cy="704856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278188F4-E491-292A-E6BD-0579FA319F75}"/>
                  </a:ext>
                </a:extLst>
              </p:cNvPr>
              <p:cNvSpPr/>
              <p:nvPr/>
            </p:nvSpPr>
            <p:spPr>
              <a:xfrm rot="17994148">
                <a:off x="4367429" y="2656105"/>
                <a:ext cx="704856" cy="70485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62282898-939F-DA27-5CA6-E9271EA246BE}"/>
                  </a:ext>
                </a:extLst>
              </p:cNvPr>
              <p:cNvSpPr txBox="1"/>
              <p:nvPr/>
            </p:nvSpPr>
            <p:spPr>
              <a:xfrm>
                <a:off x="4334232" y="2750116"/>
                <a:ext cx="772692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06</a:t>
                </a:r>
                <a:endParaRPr lang="en-US" sz="2000" b="1" dirty="0">
                  <a:solidFill>
                    <a:schemeClr val="bg2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5B9AD5C9-385C-3CF6-221B-96D2392FA06E}"/>
                </a:ext>
              </a:extLst>
            </p:cNvPr>
            <p:cNvGrpSpPr/>
            <p:nvPr/>
          </p:nvGrpSpPr>
          <p:grpSpPr>
            <a:xfrm>
              <a:off x="6789040" y="1489457"/>
              <a:ext cx="3219027" cy="894795"/>
              <a:chOff x="6809886" y="1259159"/>
              <a:chExt cx="3219027" cy="894795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4E12293-E6B7-37E2-620A-91C52875564F}"/>
                  </a:ext>
                </a:extLst>
              </p:cNvPr>
              <p:cNvSpPr txBox="1"/>
              <p:nvPr/>
            </p:nvSpPr>
            <p:spPr>
              <a:xfrm>
                <a:off x="6809889" y="1553790"/>
                <a:ext cx="3219024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Lorem ipsum dolor sit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amet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consectetur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adipisicing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elit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, sed do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eiusmod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tempor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incididunt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ut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labore et dolore magna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aliqua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. 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1597384-02E8-18E7-E1A5-E522034BD1CF}"/>
                  </a:ext>
                </a:extLst>
              </p:cNvPr>
              <p:cNvSpPr txBox="1"/>
              <p:nvPr/>
            </p:nvSpPr>
            <p:spPr>
              <a:xfrm>
                <a:off x="6809886" y="1259159"/>
                <a:ext cx="1987751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Placeholder Title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BD25AD52-B916-DDAB-73B3-9318454FFAD3}"/>
                </a:ext>
              </a:extLst>
            </p:cNvPr>
            <p:cNvGrpSpPr/>
            <p:nvPr/>
          </p:nvGrpSpPr>
          <p:grpSpPr>
            <a:xfrm>
              <a:off x="8174622" y="2665314"/>
              <a:ext cx="3219027" cy="894795"/>
              <a:chOff x="6809886" y="1259159"/>
              <a:chExt cx="3219027" cy="894795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5AD1DCE-69E6-B6AB-D142-88738F3A3AF9}"/>
                  </a:ext>
                </a:extLst>
              </p:cNvPr>
              <p:cNvSpPr txBox="1"/>
              <p:nvPr/>
            </p:nvSpPr>
            <p:spPr>
              <a:xfrm>
                <a:off x="6809889" y="1553790"/>
                <a:ext cx="3219024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Lorem ipsum dolor sit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amet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consectetur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adipisicing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elit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, sed do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eiusmod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tempor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incididunt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ut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labore et dolore magna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aliqua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. 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D08CB44-F1BA-A6BF-808A-FBD23F24B115}"/>
                  </a:ext>
                </a:extLst>
              </p:cNvPr>
              <p:cNvSpPr txBox="1"/>
              <p:nvPr/>
            </p:nvSpPr>
            <p:spPr>
              <a:xfrm>
                <a:off x="6809886" y="1259159"/>
                <a:ext cx="1987751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Placeholder Title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E8AF3FC-AE95-AF03-8BFA-5C4C8562136A}"/>
                </a:ext>
              </a:extLst>
            </p:cNvPr>
            <p:cNvGrpSpPr/>
            <p:nvPr/>
          </p:nvGrpSpPr>
          <p:grpSpPr>
            <a:xfrm>
              <a:off x="8075353" y="4277398"/>
              <a:ext cx="3409175" cy="894795"/>
              <a:chOff x="6809886" y="1259159"/>
              <a:chExt cx="3409175" cy="894795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1D10067-CE04-FACD-BE88-5991B8054A02}"/>
                  </a:ext>
                </a:extLst>
              </p:cNvPr>
              <p:cNvSpPr txBox="1"/>
              <p:nvPr/>
            </p:nvSpPr>
            <p:spPr>
              <a:xfrm>
                <a:off x="6809889" y="1553790"/>
                <a:ext cx="3409172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Lorem ipsum dolor sit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amet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consectetur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adipisicing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elit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, sed do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eiusmod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tempor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incididunt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ut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labore et dolore magna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aliqua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. 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1D3BCC9-60D4-8E23-DA4F-5C1C3A3D8668}"/>
                  </a:ext>
                </a:extLst>
              </p:cNvPr>
              <p:cNvSpPr txBox="1"/>
              <p:nvPr/>
            </p:nvSpPr>
            <p:spPr>
              <a:xfrm>
                <a:off x="6809886" y="1259159"/>
                <a:ext cx="1987751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Placeholder Title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D2D79AA-394B-A165-5330-3CBD1334D78F}"/>
                </a:ext>
              </a:extLst>
            </p:cNvPr>
            <p:cNvGrpSpPr/>
            <p:nvPr/>
          </p:nvGrpSpPr>
          <p:grpSpPr>
            <a:xfrm>
              <a:off x="1994737" y="5444865"/>
              <a:ext cx="3219024" cy="894795"/>
              <a:chOff x="6809889" y="1259159"/>
              <a:chExt cx="3219024" cy="894795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4E4EC6A-072E-684F-6216-0B8362134907}"/>
                  </a:ext>
                </a:extLst>
              </p:cNvPr>
              <p:cNvSpPr txBox="1"/>
              <p:nvPr/>
            </p:nvSpPr>
            <p:spPr>
              <a:xfrm>
                <a:off x="6809889" y="1553790"/>
                <a:ext cx="3219024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Lorem ipsum dolor sit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amet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consectetur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adipisicing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elit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, sed do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eiusmod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tempor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incididunt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ut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labore et dolore magna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aliqua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. 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EA0F000-8E93-6CEB-5CEB-617C8A132F15}"/>
                  </a:ext>
                </a:extLst>
              </p:cNvPr>
              <p:cNvSpPr txBox="1"/>
              <p:nvPr/>
            </p:nvSpPr>
            <p:spPr>
              <a:xfrm>
                <a:off x="8041162" y="1259159"/>
                <a:ext cx="1987751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US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Placeholder Title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D8E795FF-D5A1-8071-2B2F-B34CAC5BD81F}"/>
                </a:ext>
              </a:extLst>
            </p:cNvPr>
            <p:cNvGrpSpPr/>
            <p:nvPr/>
          </p:nvGrpSpPr>
          <p:grpSpPr>
            <a:xfrm>
              <a:off x="771342" y="4145970"/>
              <a:ext cx="3219024" cy="894795"/>
              <a:chOff x="6809889" y="1259159"/>
              <a:chExt cx="3219024" cy="894795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53F8688-9584-5BE5-6027-9D8120848E1F}"/>
                  </a:ext>
                </a:extLst>
              </p:cNvPr>
              <p:cNvSpPr txBox="1"/>
              <p:nvPr/>
            </p:nvSpPr>
            <p:spPr>
              <a:xfrm>
                <a:off x="6809889" y="1553790"/>
                <a:ext cx="3219024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Lorem ipsum dolor sit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amet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consectetur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adipisicing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elit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, sed do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eiusmod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tempor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incididunt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ut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labore et dolore magna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aliqua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. 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18D39A9-697C-4295-3A3F-927DA8D0EB62}"/>
                  </a:ext>
                </a:extLst>
              </p:cNvPr>
              <p:cNvSpPr txBox="1"/>
              <p:nvPr/>
            </p:nvSpPr>
            <p:spPr>
              <a:xfrm>
                <a:off x="8041162" y="1259159"/>
                <a:ext cx="1987751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US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Placeholder Title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2E7AFE9A-1F42-3650-8208-9B0A7025F083}"/>
                </a:ext>
              </a:extLst>
            </p:cNvPr>
            <p:cNvGrpSpPr/>
            <p:nvPr/>
          </p:nvGrpSpPr>
          <p:grpSpPr>
            <a:xfrm>
              <a:off x="595618" y="2436014"/>
              <a:ext cx="3404535" cy="894795"/>
              <a:chOff x="6624378" y="1259159"/>
              <a:chExt cx="3404535" cy="894795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0150274-E2C5-19E5-6DF0-8211D230FA64}"/>
                  </a:ext>
                </a:extLst>
              </p:cNvPr>
              <p:cNvSpPr txBox="1"/>
              <p:nvPr/>
            </p:nvSpPr>
            <p:spPr>
              <a:xfrm>
                <a:off x="6624378" y="1553790"/>
                <a:ext cx="3404535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Lorem ipsum dolor sit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amet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,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consectetur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adipisicing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elit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, sed do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eiusmod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tempor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incididunt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ut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 labore et dolore magna </a:t>
                </a:r>
                <a:r>
                  <a:rPr lang="en-CA" sz="1100" b="0" i="0" u="none" strike="noStrike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aliqua</a:t>
                </a:r>
                <a:r>
                  <a:rPr lang="en-CA" sz="1100" b="0" i="0" u="none" strike="noStrike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</a:rPr>
                  <a:t>. 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CCF7751-91F1-CF14-D4BB-88A1E3867139}"/>
                  </a:ext>
                </a:extLst>
              </p:cNvPr>
              <p:cNvSpPr txBox="1"/>
              <p:nvPr/>
            </p:nvSpPr>
            <p:spPr>
              <a:xfrm>
                <a:off x="8041162" y="1259159"/>
                <a:ext cx="1987751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US" sz="1400" b="1" dirty="0">
                    <a:solidFill>
                      <a:schemeClr val="bg2"/>
                    </a:solidFill>
                    <a:latin typeface="Century Gothic" panose="020B0502020202020204" pitchFamily="34" charset="0"/>
                  </a:rPr>
                  <a:t>Placeholder Title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1601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2881"/>
            <a:ext cx="11196131" cy="1325563"/>
          </a:xfrm>
        </p:spPr>
        <p:txBody>
          <a:bodyPr>
            <a:normAutofit/>
          </a:bodyPr>
          <a:lstStyle/>
          <a:p>
            <a:r>
              <a:rPr kumimoji="0" lang="en-CA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5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A39BE9-440F-FCB3-37CB-6E6DB9CDC07D}"/>
              </a:ext>
            </a:extLst>
          </p:cNvPr>
          <p:cNvGrpSpPr/>
          <p:nvPr/>
        </p:nvGrpSpPr>
        <p:grpSpPr>
          <a:xfrm>
            <a:off x="432078" y="1894145"/>
            <a:ext cx="5663922" cy="4382167"/>
            <a:chOff x="432078" y="1894145"/>
            <a:chExt cx="5663922" cy="4382167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785538E-A3BE-D23F-774D-2283FF23138E}"/>
                </a:ext>
              </a:extLst>
            </p:cNvPr>
            <p:cNvSpPr/>
            <p:nvPr/>
          </p:nvSpPr>
          <p:spPr>
            <a:xfrm>
              <a:off x="432079" y="4411285"/>
              <a:ext cx="5663921" cy="1802484"/>
            </a:xfrm>
            <a:prstGeom prst="roundRect">
              <a:avLst>
                <a:gd name="adj" fmla="val 10092"/>
              </a:avLst>
            </a:prstGeom>
            <a:solidFill>
              <a:schemeClr val="accent2"/>
            </a:solidFill>
          </p:spPr>
          <p:txBody>
            <a:bodyPr/>
            <a:lstStyle/>
            <a:p>
              <a:endParaRPr lang="en-CA" sz="12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69172E-69ED-2205-AE55-6DFFFDB1B142}"/>
                </a:ext>
              </a:extLst>
            </p:cNvPr>
            <p:cNvGrpSpPr/>
            <p:nvPr/>
          </p:nvGrpSpPr>
          <p:grpSpPr>
            <a:xfrm>
              <a:off x="432078" y="1894145"/>
              <a:ext cx="5663922" cy="4382167"/>
              <a:chOff x="1058969" y="1556787"/>
              <a:chExt cx="5663922" cy="4382167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058969" y="1556787"/>
                <a:ext cx="5663922" cy="4382167"/>
                <a:chOff x="-122740" y="19050"/>
                <a:chExt cx="2237598" cy="1731226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-122740" y="19050"/>
                  <a:ext cx="2237598" cy="956445"/>
                </a:xfrm>
                <a:prstGeom prst="roundRect">
                  <a:avLst>
                    <a:gd name="adj" fmla="val 10216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0" y="19050"/>
                  <a:ext cx="1834320" cy="173122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569368" y="2031894"/>
                <a:ext cx="4643124" cy="14707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945"/>
                  </a:lnSpc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endParaRPr lang="en-US" sz="2800" b="1" spc="-159" dirty="0">
                  <a:solidFill>
                    <a:schemeClr val="bg2"/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697870" y="4571212"/>
                <a:ext cx="4386120" cy="8079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A12501-D30F-74B5-3928-56AAD341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8</a:t>
            </a:fld>
            <a:endParaRPr lang="en-CA"/>
          </a:p>
        </p:txBody>
      </p:sp>
      <p:pic>
        <p:nvPicPr>
          <p:cNvPr id="17" name="Picture Placeholder 16" descr="A group of people walking on a street at night&#10;&#10;AI-generated content may be incorrect.">
            <a:extLst>
              <a:ext uri="{FF2B5EF4-FFF2-40B4-BE49-F238E27FC236}">
                <a16:creationId xmlns:a16="http://schemas.microsoft.com/office/drawing/2014/main" id="{C690C789-A787-4F7C-99E0-8E60D8957E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CAB994-4018-BCD7-D428-64528260E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/>
              <a:t>Lorem ipsum dolor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DDF979-E207-98E5-2491-448181E89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C9C154-CAE4-51EB-B585-29AC0135B7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69375F0-C984-3A7B-4C74-D4803C4C2D43}"/>
              </a:ext>
            </a:extLst>
          </p:cNvPr>
          <p:cNvGrpSpPr/>
          <p:nvPr/>
        </p:nvGrpSpPr>
        <p:grpSpPr>
          <a:xfrm>
            <a:off x="685379" y="1717097"/>
            <a:ext cx="10821242" cy="3909929"/>
            <a:chOff x="685379" y="1717097"/>
            <a:chExt cx="10821242" cy="390992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857414E-4E29-3AC6-FB42-FC1722C9F699}"/>
                </a:ext>
              </a:extLst>
            </p:cNvPr>
            <p:cNvSpPr txBox="1"/>
            <p:nvPr/>
          </p:nvSpPr>
          <p:spPr>
            <a:xfrm>
              <a:off x="685379" y="1717097"/>
              <a:ext cx="274320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200" b="1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Lorem ipsum 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exercitation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ullamco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laboris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nisi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aliquip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ex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commodo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consequat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A5EB06C-3DB9-DF6B-E5D6-014D810F9040}"/>
                </a:ext>
              </a:extLst>
            </p:cNvPr>
            <p:cNvSpPr txBox="1"/>
            <p:nvPr/>
          </p:nvSpPr>
          <p:spPr>
            <a:xfrm>
              <a:off x="685379" y="4057366"/>
              <a:ext cx="274320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200" b="1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Lorem ipsum 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exercitation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ullamco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laboris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nisi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aliquip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ex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commodo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consequat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F9A827C-1858-EDCC-4B71-E42241354C6C}"/>
                </a:ext>
              </a:extLst>
            </p:cNvPr>
            <p:cNvSpPr txBox="1"/>
            <p:nvPr/>
          </p:nvSpPr>
          <p:spPr>
            <a:xfrm flipH="1">
              <a:off x="8763421" y="1717097"/>
              <a:ext cx="274320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200" b="1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Lorem ipsum 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exercitation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ullamco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laboris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nisi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aliquip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ex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commodo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consequat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7013A0A-4F65-F0D8-9F7B-00A82013387D}"/>
                </a:ext>
              </a:extLst>
            </p:cNvPr>
            <p:cNvSpPr txBox="1"/>
            <p:nvPr/>
          </p:nvSpPr>
          <p:spPr>
            <a:xfrm flipH="1">
              <a:off x="8763421" y="4057366"/>
              <a:ext cx="274320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CA" sz="1200" b="1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Lorem ipsum 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dolor sit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amet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consectetur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adipiscing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elit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sed do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eiusmod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tempor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incididunt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aliqua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. Ut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enim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ad minim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veniam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,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quis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nostrud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exercitation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ullamco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laboris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nisi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ut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aliquip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ex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ea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commodo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 </a:t>
              </a:r>
              <a:r>
                <a:rPr lang="en-CA" sz="1200" b="0" i="0" dirty="0" err="1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consequat</a:t>
              </a:r>
              <a:r>
                <a:rPr lang="en-CA" sz="1200" b="0" i="0" dirty="0">
                  <a:solidFill>
                    <a:schemeClr val="bg2"/>
                  </a:solidFill>
                  <a:effectLst/>
                  <a:latin typeface="Century Gothic" panose="020B0502020202020204" pitchFamily="34" charset="0"/>
                  <a:cs typeface="Poppins Light" panose="00000400000000000000" pitchFamily="2" charset="0"/>
                </a:rPr>
                <a:t>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4C9DF7-D9AF-8847-584D-62ACA310AF42}"/>
              </a:ext>
            </a:extLst>
          </p:cNvPr>
          <p:cNvGrpSpPr/>
          <p:nvPr/>
        </p:nvGrpSpPr>
        <p:grpSpPr>
          <a:xfrm>
            <a:off x="3689629" y="1481306"/>
            <a:ext cx="4812742" cy="4815220"/>
            <a:chOff x="3689629" y="1481306"/>
            <a:chExt cx="4812742" cy="481522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A48811-7B2D-9994-59B1-4B28AD78BC60}"/>
                </a:ext>
              </a:extLst>
            </p:cNvPr>
            <p:cNvGrpSpPr/>
            <p:nvPr/>
          </p:nvGrpSpPr>
          <p:grpSpPr>
            <a:xfrm>
              <a:off x="3689629" y="1481306"/>
              <a:ext cx="4812742" cy="4815220"/>
              <a:chOff x="3689629" y="1481306"/>
              <a:chExt cx="4812742" cy="481522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5099B1E-24D8-493F-7BB9-3F8ED3FC1503}"/>
                  </a:ext>
                </a:extLst>
              </p:cNvPr>
              <p:cNvGrpSpPr/>
              <p:nvPr/>
            </p:nvGrpSpPr>
            <p:grpSpPr>
              <a:xfrm>
                <a:off x="3689629" y="1481306"/>
                <a:ext cx="4812742" cy="4815220"/>
                <a:chOff x="3230777" y="1029435"/>
                <a:chExt cx="5483376" cy="5486198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C5960CCA-F85F-61F8-2A7F-F6103A983913}"/>
                    </a:ext>
                  </a:extLst>
                </p:cNvPr>
                <p:cNvSpPr/>
                <p:nvPr/>
              </p:nvSpPr>
              <p:spPr>
                <a:xfrm rot="10800000">
                  <a:off x="6023843" y="1474772"/>
                  <a:ext cx="2245317" cy="2245319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9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3DF97B1F-18F7-9AEA-58FC-C9BF3F87BC1C}"/>
                    </a:ext>
                  </a:extLst>
                </p:cNvPr>
                <p:cNvSpPr/>
                <p:nvPr/>
              </p:nvSpPr>
              <p:spPr>
                <a:xfrm rot="16200000">
                  <a:off x="6010762" y="3812242"/>
                  <a:ext cx="2703391" cy="2703391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4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3" name="Rectangle: Rounded Corners 32">
                  <a:extLst>
                    <a:ext uri="{FF2B5EF4-FFF2-40B4-BE49-F238E27FC236}">
                      <a16:creationId xmlns:a16="http://schemas.microsoft.com/office/drawing/2014/main" id="{381626EE-6880-DB20-A278-41BB143AA315}"/>
                    </a:ext>
                  </a:extLst>
                </p:cNvPr>
                <p:cNvSpPr/>
                <p:nvPr/>
              </p:nvSpPr>
              <p:spPr>
                <a:xfrm>
                  <a:off x="3663188" y="3827029"/>
                  <a:ext cx="2245317" cy="2245319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4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98BC2CD6-4030-09DA-C06E-577ACCFEE1FF}"/>
                    </a:ext>
                  </a:extLst>
                </p:cNvPr>
                <p:cNvSpPr/>
                <p:nvPr/>
              </p:nvSpPr>
              <p:spPr>
                <a:xfrm rot="5400000">
                  <a:off x="3230777" y="1029435"/>
                  <a:ext cx="2703391" cy="2703391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 sz="14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Rectangle: Rounded Corners 34">
                  <a:extLst>
                    <a:ext uri="{FF2B5EF4-FFF2-40B4-BE49-F238E27FC236}">
                      <a16:creationId xmlns:a16="http://schemas.microsoft.com/office/drawing/2014/main" id="{A61163CA-5A1F-18D4-31A2-C7EF7009677D}"/>
                    </a:ext>
                  </a:extLst>
                </p:cNvPr>
                <p:cNvSpPr/>
                <p:nvPr/>
              </p:nvSpPr>
              <p:spPr>
                <a:xfrm>
                  <a:off x="5140045" y="2925568"/>
                  <a:ext cx="1695991" cy="1695986"/>
                </a:xfrm>
                <a:prstGeom prst="roundRect">
                  <a:avLst/>
                </a:prstGeom>
                <a:solidFill>
                  <a:schemeClr val="bg1">
                    <a:alpha val="86000"/>
                  </a:schemeClr>
                </a:solidFill>
                <a:ln>
                  <a:noFill/>
                </a:ln>
                <a:effectLst>
                  <a:outerShdw sx="105000" sy="105000" algn="ctr" rotWithShape="0">
                    <a:prstClr val="black">
                      <a:alpha val="2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40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CC5F1F6-7C05-9A78-0FF0-3280DB359CB8}"/>
                    </a:ext>
                  </a:extLst>
                </p:cNvPr>
                <p:cNvSpPr txBox="1"/>
                <p:nvPr/>
              </p:nvSpPr>
              <p:spPr>
                <a:xfrm flipH="1">
                  <a:off x="3595731" y="1109039"/>
                  <a:ext cx="1944532" cy="4558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Microsoft Himalaya" panose="01010100010101010101" pitchFamily="2" charset="0"/>
                      <a:cs typeface="Microsoft Himalaya" panose="01010100010101010101" pitchFamily="2" charset="0"/>
                    </a:rPr>
                    <a:t>Strengths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DC48B55-2ECA-D6E2-2C2D-54A13408178F}"/>
                    </a:ext>
                  </a:extLst>
                </p:cNvPr>
                <p:cNvSpPr txBox="1"/>
                <p:nvPr/>
              </p:nvSpPr>
              <p:spPr>
                <a:xfrm flipH="1">
                  <a:off x="6186043" y="1847643"/>
                  <a:ext cx="2111084" cy="4558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Microsoft Himalaya" panose="01010100010101010101" pitchFamily="2" charset="0"/>
                      <a:cs typeface="Microsoft Himalaya" panose="01010100010101010101" pitchFamily="2" charset="0"/>
                    </a:rPr>
                    <a:t>Weaknesses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EF42758C-4746-00E3-5565-A453FECC19AD}"/>
                    </a:ext>
                  </a:extLst>
                </p:cNvPr>
                <p:cNvSpPr txBox="1"/>
                <p:nvPr/>
              </p:nvSpPr>
              <p:spPr>
                <a:xfrm flipH="1">
                  <a:off x="3741797" y="5467627"/>
                  <a:ext cx="2260124" cy="4558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Microsoft Himalaya" panose="01010100010101010101" pitchFamily="2" charset="0"/>
                      <a:cs typeface="Microsoft Himalaya" panose="01010100010101010101" pitchFamily="2" charset="0"/>
                    </a:rPr>
                    <a:t>Opportunities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9D4A8C63-B36C-D761-27C6-8FE36D05E60D}"/>
                    </a:ext>
                  </a:extLst>
                </p:cNvPr>
                <p:cNvSpPr txBox="1"/>
                <p:nvPr/>
              </p:nvSpPr>
              <p:spPr>
                <a:xfrm flipH="1">
                  <a:off x="6393601" y="5960497"/>
                  <a:ext cx="2120900" cy="45586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Microsoft Himalaya" panose="01010100010101010101" pitchFamily="2" charset="0"/>
                      <a:cs typeface="Microsoft Himalaya" panose="01010100010101010101" pitchFamily="2" charset="0"/>
                    </a:rPr>
                    <a:t>Threats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93B7614-CCEB-B322-A1FC-DF48264BA290}"/>
                  </a:ext>
                </a:extLst>
              </p:cNvPr>
              <p:cNvSpPr txBox="1"/>
              <p:nvPr/>
            </p:nvSpPr>
            <p:spPr>
              <a:xfrm>
                <a:off x="4381202" y="2630816"/>
                <a:ext cx="53504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6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  <a:ea typeface="Microsoft Himalaya" panose="01010100010101010101" pitchFamily="2" charset="0"/>
                    <a:cs typeface="Microsoft Himalaya" panose="01010100010101010101" pitchFamily="2" charset="0"/>
                  </a:rPr>
                  <a:t>S</a:t>
                </a:r>
                <a:endParaRPr lang="en-I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  <a:ea typeface="Microsoft Himalaya" panose="01010100010101010101" pitchFamily="2" charset="0"/>
                  <a:cs typeface="Microsoft Himalaya" panose="01010100010101010101" pitchFamily="2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CC9395A-0184-A1B7-EBA0-CE542CC5BB2D}"/>
                  </a:ext>
                </a:extLst>
              </p:cNvPr>
              <p:cNvSpPr txBox="1"/>
              <p:nvPr/>
            </p:nvSpPr>
            <p:spPr>
              <a:xfrm>
                <a:off x="7173192" y="2682899"/>
                <a:ext cx="53504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6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  <a:ea typeface="Microsoft Himalaya" panose="01010100010101010101" pitchFamily="2" charset="0"/>
                    <a:cs typeface="Microsoft Himalaya" panose="01010100010101010101" pitchFamily="2" charset="0"/>
                  </a:rPr>
                  <a:t>W</a:t>
                </a:r>
                <a:endParaRPr lang="en-I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  <a:ea typeface="Microsoft Himalaya" panose="01010100010101010101" pitchFamily="2" charset="0"/>
                  <a:cs typeface="Microsoft Himalaya" panose="01010100010101010101" pitchFamily="2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222FDA7-B239-A209-C1B9-824FEC75BBC6}"/>
                  </a:ext>
                </a:extLst>
              </p:cNvPr>
              <p:cNvSpPr txBox="1"/>
              <p:nvPr/>
            </p:nvSpPr>
            <p:spPr>
              <a:xfrm>
                <a:off x="4519465" y="3966808"/>
                <a:ext cx="53504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6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  <a:ea typeface="Microsoft Himalaya" panose="01010100010101010101" pitchFamily="2" charset="0"/>
                    <a:cs typeface="Microsoft Himalaya" panose="01010100010101010101" pitchFamily="2" charset="0"/>
                  </a:rPr>
                  <a:t>O</a:t>
                </a:r>
                <a:endParaRPr lang="en-I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  <a:ea typeface="Microsoft Himalaya" panose="01010100010101010101" pitchFamily="2" charset="0"/>
                  <a:cs typeface="Microsoft Himalaya" panose="01010100010101010101" pitchFamily="2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8263CCB-37C0-2045-8552-DEA822EF4003}"/>
                  </a:ext>
                </a:extLst>
              </p:cNvPr>
              <p:cNvSpPr txBox="1"/>
              <p:nvPr/>
            </p:nvSpPr>
            <p:spPr>
              <a:xfrm>
                <a:off x="7440714" y="4058120"/>
                <a:ext cx="53504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6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  <a:ea typeface="Microsoft Himalaya" panose="01010100010101010101" pitchFamily="2" charset="0"/>
                    <a:cs typeface="Microsoft Himalaya" panose="01010100010101010101" pitchFamily="2" charset="0"/>
                  </a:rPr>
                  <a:t>T</a:t>
                </a:r>
                <a:endParaRPr lang="en-I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  <a:ea typeface="Microsoft Himalaya" panose="01010100010101010101" pitchFamily="2" charset="0"/>
                  <a:cs typeface="Microsoft Himalaya" panose="01010100010101010101" pitchFamily="2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F36498E-38E8-9607-C434-6E263A321323}"/>
                </a:ext>
              </a:extLst>
            </p:cNvPr>
            <p:cNvSpPr txBox="1"/>
            <p:nvPr/>
          </p:nvSpPr>
          <p:spPr>
            <a:xfrm>
              <a:off x="5291887" y="3610934"/>
              <a:ext cx="16374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800" b="1" dirty="0">
                  <a:latin typeface="Century Gothic" panose="020B0502020202020204" pitchFamily="34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SWOT</a:t>
              </a:r>
              <a:endParaRPr lang="en-IN" sz="800" b="1" dirty="0">
                <a:latin typeface="Century Gothic" panose="020B0502020202020204" pitchFamily="34" charset="0"/>
                <a:ea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0282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6413E-05F4-9645-9F64-D208296D9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/>
              <a:t>Lorem ipsum dolor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53ADE-A266-11CE-F6B1-527FDA59E0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4F16A4-3FFD-72C4-05FF-FB50F5610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C4942D6-8FDB-4D74-091E-07137A4AF04E}"/>
              </a:ext>
            </a:extLst>
          </p:cNvPr>
          <p:cNvGrpSpPr/>
          <p:nvPr/>
        </p:nvGrpSpPr>
        <p:grpSpPr>
          <a:xfrm>
            <a:off x="825113" y="1694688"/>
            <a:ext cx="10541774" cy="4265910"/>
            <a:chOff x="1266150" y="1384272"/>
            <a:chExt cx="9653252" cy="3906354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F8EBBB2-5566-AE6C-2E23-624E8BF0ADB0}"/>
                </a:ext>
              </a:extLst>
            </p:cNvPr>
            <p:cNvGrpSpPr/>
            <p:nvPr/>
          </p:nvGrpSpPr>
          <p:grpSpPr>
            <a:xfrm>
              <a:off x="1266150" y="1384272"/>
              <a:ext cx="2724727" cy="3906354"/>
              <a:chOff x="1266150" y="1384272"/>
              <a:chExt cx="2724727" cy="3906354"/>
            </a:xfrm>
          </p:grpSpPr>
          <p:sp>
            <p:nvSpPr>
              <p:cNvPr id="39" name="사각형: 둥근 모서리 102">
                <a:extLst>
                  <a:ext uri="{FF2B5EF4-FFF2-40B4-BE49-F238E27FC236}">
                    <a16:creationId xmlns:a16="http://schemas.microsoft.com/office/drawing/2014/main" id="{BA7E2C55-B1DB-06BA-8F64-F4E99E623F9F}"/>
                  </a:ext>
                </a:extLst>
              </p:cNvPr>
              <p:cNvSpPr/>
              <p:nvPr/>
            </p:nvSpPr>
            <p:spPr>
              <a:xfrm>
                <a:off x="1266150" y="1384272"/>
                <a:ext cx="2724727" cy="3906354"/>
              </a:xfrm>
              <a:prstGeom prst="roundRect">
                <a:avLst>
                  <a:gd name="adj" fmla="val 4560"/>
                </a:avLst>
              </a:prstGeom>
              <a:solidFill>
                <a:schemeClr val="accent1"/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0" name="직사각형 100">
                <a:extLst>
                  <a:ext uri="{FF2B5EF4-FFF2-40B4-BE49-F238E27FC236}">
                    <a16:creationId xmlns:a16="http://schemas.microsoft.com/office/drawing/2014/main" id="{DF1BCD6E-700B-1B82-55EC-1A4E0A36EEA4}"/>
                  </a:ext>
                </a:extLst>
              </p:cNvPr>
              <p:cNvSpPr/>
              <p:nvPr/>
            </p:nvSpPr>
            <p:spPr>
              <a:xfrm>
                <a:off x="1358900" y="2999738"/>
                <a:ext cx="250507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b="1" spc="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0E39BC7-6BBE-9C02-886D-3C3AE4E6B1C6}"/>
                  </a:ext>
                </a:extLst>
              </p:cNvPr>
              <p:cNvSpPr txBox="1"/>
              <p:nvPr/>
            </p:nvSpPr>
            <p:spPr>
              <a:xfrm>
                <a:off x="1358899" y="3464601"/>
                <a:ext cx="250507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algn="ctr"/>
                <a:r>
                  <a:rPr lang="en-CA" sz="1200" b="1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Ut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enim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veniam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quis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nostrud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exercitation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ullamco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laboris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nisi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aliquip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ea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commodo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consequat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7E0AF77B-553E-3CA8-AAEC-B5554FE5AA6B}"/>
                  </a:ext>
                </a:extLst>
              </p:cNvPr>
              <p:cNvSpPr/>
              <p:nvPr/>
            </p:nvSpPr>
            <p:spPr>
              <a:xfrm>
                <a:off x="2084264" y="1708948"/>
                <a:ext cx="1088497" cy="108849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chemeClr val="tx1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01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B500B60-FD13-26B1-682F-3A6C9A08FEFD}"/>
                </a:ext>
              </a:extLst>
            </p:cNvPr>
            <p:cNvGrpSpPr/>
            <p:nvPr/>
          </p:nvGrpSpPr>
          <p:grpSpPr>
            <a:xfrm>
              <a:off x="4727188" y="1384272"/>
              <a:ext cx="2724727" cy="3906354"/>
              <a:chOff x="4727188" y="1384272"/>
              <a:chExt cx="2724727" cy="3906354"/>
            </a:xfrm>
          </p:grpSpPr>
          <p:sp>
            <p:nvSpPr>
              <p:cNvPr id="35" name="사각형: 둥근 모서리 104">
                <a:extLst>
                  <a:ext uri="{FF2B5EF4-FFF2-40B4-BE49-F238E27FC236}">
                    <a16:creationId xmlns:a16="http://schemas.microsoft.com/office/drawing/2014/main" id="{C9A27E3C-483D-7379-D098-2824EA9CF44C}"/>
                  </a:ext>
                </a:extLst>
              </p:cNvPr>
              <p:cNvSpPr/>
              <p:nvPr/>
            </p:nvSpPr>
            <p:spPr>
              <a:xfrm>
                <a:off x="4727188" y="1384272"/>
                <a:ext cx="2724727" cy="3906354"/>
              </a:xfrm>
              <a:prstGeom prst="roundRect">
                <a:avLst>
                  <a:gd name="adj" fmla="val 4560"/>
                </a:avLst>
              </a:pr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6" name="직사각형 92">
                <a:extLst>
                  <a:ext uri="{FF2B5EF4-FFF2-40B4-BE49-F238E27FC236}">
                    <a16:creationId xmlns:a16="http://schemas.microsoft.com/office/drawing/2014/main" id="{39B349FC-13D9-F008-D60F-C533B96C1200}"/>
                  </a:ext>
                </a:extLst>
              </p:cNvPr>
              <p:cNvSpPr/>
              <p:nvPr/>
            </p:nvSpPr>
            <p:spPr>
              <a:xfrm>
                <a:off x="4843463" y="2999738"/>
                <a:ext cx="250507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b="1" spc="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A9F60F0-793F-729A-AF44-D62AC11D4BA9}"/>
                  </a:ext>
                </a:extLst>
              </p:cNvPr>
              <p:cNvSpPr txBox="1"/>
              <p:nvPr/>
            </p:nvSpPr>
            <p:spPr>
              <a:xfrm>
                <a:off x="4843462" y="3464601"/>
                <a:ext cx="250507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algn="ctr"/>
                <a:r>
                  <a:rPr lang="en-CA" sz="1200" b="1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Ut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enim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veniam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quis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nostrud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exercitation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ullamco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laboris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nisi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aliquip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ea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commodo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consequat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E61037E5-CBE7-FBB7-3166-2639B0E0DEFB}"/>
                  </a:ext>
                </a:extLst>
              </p:cNvPr>
              <p:cNvSpPr/>
              <p:nvPr/>
            </p:nvSpPr>
            <p:spPr>
              <a:xfrm>
                <a:off x="5559288" y="1708948"/>
                <a:ext cx="1088497" cy="108849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chemeClr val="tx1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02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B679F0B-121C-C7C4-0AED-F72BC638CC62}"/>
                </a:ext>
              </a:extLst>
            </p:cNvPr>
            <p:cNvGrpSpPr/>
            <p:nvPr/>
          </p:nvGrpSpPr>
          <p:grpSpPr>
            <a:xfrm>
              <a:off x="8194675" y="1384272"/>
              <a:ext cx="2724727" cy="3906354"/>
              <a:chOff x="8194675" y="1384272"/>
              <a:chExt cx="2724727" cy="3906354"/>
            </a:xfrm>
          </p:grpSpPr>
          <p:sp>
            <p:nvSpPr>
              <p:cNvPr id="31" name="사각형: 둥근 모서리 105">
                <a:extLst>
                  <a:ext uri="{FF2B5EF4-FFF2-40B4-BE49-F238E27FC236}">
                    <a16:creationId xmlns:a16="http://schemas.microsoft.com/office/drawing/2014/main" id="{451B52EB-18A2-856C-F5BC-2215D65DD57E}"/>
                  </a:ext>
                </a:extLst>
              </p:cNvPr>
              <p:cNvSpPr/>
              <p:nvPr/>
            </p:nvSpPr>
            <p:spPr>
              <a:xfrm>
                <a:off x="8194675" y="1384272"/>
                <a:ext cx="2724727" cy="3906354"/>
              </a:xfrm>
              <a:prstGeom prst="roundRect">
                <a:avLst>
                  <a:gd name="adj" fmla="val 4560"/>
                </a:avLst>
              </a:prstGeom>
              <a:solidFill>
                <a:schemeClr val="accent1"/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2" name="직사각형 97">
                <a:extLst>
                  <a:ext uri="{FF2B5EF4-FFF2-40B4-BE49-F238E27FC236}">
                    <a16:creationId xmlns:a16="http://schemas.microsoft.com/office/drawing/2014/main" id="{1763D4B4-2331-C074-1D10-2924EBFD6C49}"/>
                  </a:ext>
                </a:extLst>
              </p:cNvPr>
              <p:cNvSpPr/>
              <p:nvPr/>
            </p:nvSpPr>
            <p:spPr>
              <a:xfrm>
                <a:off x="8328025" y="2999738"/>
                <a:ext cx="250507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b="1" spc="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PLACEHOLDER TITLE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3A0FC3B-3C22-CF8A-F6E2-9DD5179F4380}"/>
                  </a:ext>
                </a:extLst>
              </p:cNvPr>
              <p:cNvSpPr txBox="1"/>
              <p:nvPr/>
            </p:nvSpPr>
            <p:spPr>
              <a:xfrm>
                <a:off x="8328024" y="3464601"/>
                <a:ext cx="250507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algn="ctr"/>
                <a:r>
                  <a:rPr lang="en-CA" sz="1200" b="1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Ut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enim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veniam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quis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nostrud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exercitation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ullamco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laboris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nisi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aliquip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ex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ea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commodo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consequat</a:t>
                </a:r>
                <a:r>
                  <a:rPr lang="en-CA" sz="1200" b="0" i="0" dirty="0">
                    <a:solidFill>
                      <a:schemeClr val="bg1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</a:t>
                </a: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B1DC8F87-3427-0EFD-3861-97BD029F8C3A}"/>
                  </a:ext>
                </a:extLst>
              </p:cNvPr>
              <p:cNvSpPr/>
              <p:nvPr/>
            </p:nvSpPr>
            <p:spPr>
              <a:xfrm>
                <a:off x="9007608" y="1708948"/>
                <a:ext cx="1088497" cy="108849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chemeClr val="tx1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8486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BB0C296-38F7-6565-D92A-77C6CC9E7EBD}"/>
              </a:ext>
            </a:extLst>
          </p:cNvPr>
          <p:cNvGrpSpPr/>
          <p:nvPr/>
        </p:nvGrpSpPr>
        <p:grpSpPr>
          <a:xfrm>
            <a:off x="5772871" y="-1134749"/>
            <a:ext cx="7327694" cy="7407556"/>
            <a:chOff x="7011292" y="-2106119"/>
            <a:chExt cx="7327694" cy="740755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4A30331-B3CF-2E6C-3D0F-40266E22A18F}"/>
                </a:ext>
              </a:extLst>
            </p:cNvPr>
            <p:cNvSpPr/>
            <p:nvPr userDrawn="1"/>
          </p:nvSpPr>
          <p:spPr>
            <a:xfrm>
              <a:off x="7023246" y="-2094034"/>
              <a:ext cx="7303786" cy="7383386"/>
            </a:xfrm>
            <a:prstGeom prst="ellipse">
              <a:avLst/>
            </a:prstGeom>
            <a:solidFill>
              <a:schemeClr val="tx2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6" name="Circle: Hollow 15">
              <a:extLst>
                <a:ext uri="{FF2B5EF4-FFF2-40B4-BE49-F238E27FC236}">
                  <a16:creationId xmlns:a16="http://schemas.microsoft.com/office/drawing/2014/main" id="{BF4AC918-69C7-36B6-1392-1CA50D8B665C}"/>
                </a:ext>
              </a:extLst>
            </p:cNvPr>
            <p:cNvSpPr/>
            <p:nvPr userDrawn="1"/>
          </p:nvSpPr>
          <p:spPr>
            <a:xfrm>
              <a:off x="7011292" y="-2106119"/>
              <a:ext cx="7327694" cy="7407556"/>
            </a:xfrm>
            <a:prstGeom prst="donut">
              <a:avLst>
                <a:gd name="adj" fmla="val 63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E234C3-78F9-A0B0-AACF-678A0A10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36C61-8FAB-F363-DFA6-B71857D7F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7C74878A-5A93-7C40-F34A-39228D1B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6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66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E353BE0-8BDD-CC33-4826-B8DE31F53DE7}"/>
              </a:ext>
            </a:extLst>
          </p:cNvPr>
          <p:cNvGrpSpPr/>
          <p:nvPr/>
        </p:nvGrpSpPr>
        <p:grpSpPr>
          <a:xfrm>
            <a:off x="449801" y="3261819"/>
            <a:ext cx="4250215" cy="2031325"/>
            <a:chOff x="6905052" y="4176219"/>
            <a:chExt cx="4250215" cy="2031325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944E49B-7304-826C-9F10-301309E3E2DB}"/>
                </a:ext>
              </a:extLst>
            </p:cNvPr>
            <p:cNvSpPr/>
            <p:nvPr/>
          </p:nvSpPr>
          <p:spPr>
            <a:xfrm rot="8220008">
              <a:off x="6905052" y="4176790"/>
              <a:ext cx="393254" cy="490531"/>
            </a:xfrm>
            <a:custGeom>
              <a:avLst/>
              <a:gdLst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3988 w 393254"/>
                <a:gd name="connsiteY11" fmla="*/ 368102 h 490531"/>
                <a:gd name="connsiteX12" fmla="*/ 222485 w 393254"/>
                <a:gd name="connsiteY12" fmla="*/ 368152 h 490531"/>
                <a:gd name="connsiteX13" fmla="*/ 222485 w 393254"/>
                <a:gd name="connsiteY13" fmla="*/ 490531 h 490531"/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3988 w 393254"/>
                <a:gd name="connsiteY11" fmla="*/ 368102 h 490531"/>
                <a:gd name="connsiteX12" fmla="*/ 222485 w 393254"/>
                <a:gd name="connsiteY12" fmla="*/ 490531 h 490531"/>
                <a:gd name="connsiteX13" fmla="*/ 187188 w 393254"/>
                <a:gd name="connsiteY13" fmla="*/ 490531 h 490531"/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2485 w 393254"/>
                <a:gd name="connsiteY11" fmla="*/ 490531 h 490531"/>
                <a:gd name="connsiteX12" fmla="*/ 187188 w 393254"/>
                <a:gd name="connsiteY12" fmla="*/ 490531 h 490531"/>
                <a:gd name="connsiteX0" fmla="*/ 187188 w 393254"/>
                <a:gd name="connsiteY0" fmla="*/ 490531 h 490531"/>
                <a:gd name="connsiteX1" fmla="*/ 177389 w 393254"/>
                <a:gd name="connsiteY1" fmla="*/ 70856 h 490531"/>
                <a:gd name="connsiteX2" fmla="*/ 26864 w 393254"/>
                <a:gd name="connsiteY2" fmla="*/ 232276 h 490531"/>
                <a:gd name="connsiteX3" fmla="*/ 0 w 393254"/>
                <a:gd name="connsiteY3" fmla="*/ 207226 h 490531"/>
                <a:gd name="connsiteX4" fmla="*/ 168153 w 393254"/>
                <a:gd name="connsiteY4" fmla="*/ 26903 h 490531"/>
                <a:gd name="connsiteX5" fmla="*/ 168111 w 393254"/>
                <a:gd name="connsiteY5" fmla="*/ 26863 h 490531"/>
                <a:gd name="connsiteX6" fmla="*/ 193161 w 393254"/>
                <a:gd name="connsiteY6" fmla="*/ 0 h 490531"/>
                <a:gd name="connsiteX7" fmla="*/ 393254 w 393254"/>
                <a:gd name="connsiteY7" fmla="*/ 186588 h 490531"/>
                <a:gd name="connsiteX8" fmla="*/ 368203 w 393254"/>
                <a:gd name="connsiteY8" fmla="*/ 213451 h 490531"/>
                <a:gd name="connsiteX9" fmla="*/ 214104 w 393254"/>
                <a:gd name="connsiteY9" fmla="*/ 69752 h 490531"/>
                <a:gd name="connsiteX10" fmla="*/ 222485 w 393254"/>
                <a:gd name="connsiteY10" fmla="*/ 490531 h 490531"/>
                <a:gd name="connsiteX11" fmla="*/ 187188 w 393254"/>
                <a:gd name="connsiteY11" fmla="*/ 490531 h 49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3254" h="490531">
                  <a:moveTo>
                    <a:pt x="187188" y="490531"/>
                  </a:moveTo>
                  <a:lnTo>
                    <a:pt x="177389" y="70856"/>
                  </a:lnTo>
                  <a:lnTo>
                    <a:pt x="26864" y="232276"/>
                  </a:lnTo>
                  <a:lnTo>
                    <a:pt x="0" y="207226"/>
                  </a:lnTo>
                  <a:lnTo>
                    <a:pt x="168153" y="26903"/>
                  </a:lnTo>
                  <a:cubicBezTo>
                    <a:pt x="168139" y="26890"/>
                    <a:pt x="168125" y="26876"/>
                    <a:pt x="168111" y="26863"/>
                  </a:cubicBezTo>
                  <a:lnTo>
                    <a:pt x="193161" y="0"/>
                  </a:lnTo>
                  <a:lnTo>
                    <a:pt x="393254" y="186588"/>
                  </a:lnTo>
                  <a:lnTo>
                    <a:pt x="368203" y="213451"/>
                  </a:lnTo>
                  <a:lnTo>
                    <a:pt x="214104" y="69752"/>
                  </a:lnTo>
                  <a:lnTo>
                    <a:pt x="222485" y="490531"/>
                  </a:lnTo>
                  <a:lnTo>
                    <a:pt x="187188" y="4905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FBA632B-86CB-FF35-D4E7-052891DF83F0}"/>
                </a:ext>
              </a:extLst>
            </p:cNvPr>
            <p:cNvSpPr txBox="1"/>
            <p:nvPr/>
          </p:nvSpPr>
          <p:spPr>
            <a:xfrm>
              <a:off x="7637693" y="4176219"/>
              <a:ext cx="3517574" cy="2031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ullamco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laboris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nisi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aliquip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ea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commodo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consequat</a:t>
              </a:r>
              <a:r>
                <a:rPr lang="en-CA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</a:t>
              </a:r>
              <a:endParaRPr lang="en-US" dirty="0">
                <a:solidFill>
                  <a:schemeClr val="bg2"/>
                </a:solidFill>
              </a:endParaRPr>
            </a:p>
          </p:txBody>
        </p:sp>
      </p:grpSp>
      <p:pic>
        <p:nvPicPr>
          <p:cNvPr id="11" name="Picture Placeholder 10" descr="A group of men in uniform standing in a street&#10;&#10;AI-generated content may be incorrect.">
            <a:extLst>
              <a:ext uri="{FF2B5EF4-FFF2-40B4-BE49-F238E27FC236}">
                <a16:creationId xmlns:a16="http://schemas.microsoft.com/office/drawing/2014/main" id="{14EFFF9D-0A8A-2A91-E1AF-1FBD1AC9D4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0040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BB2D04E-8BE5-1024-4259-57740F63E4E6}"/>
              </a:ext>
            </a:extLst>
          </p:cNvPr>
          <p:cNvGrpSpPr/>
          <p:nvPr/>
        </p:nvGrpSpPr>
        <p:grpSpPr>
          <a:xfrm>
            <a:off x="53768" y="389128"/>
            <a:ext cx="5987368" cy="6052622"/>
            <a:chOff x="7011292" y="-2106119"/>
            <a:chExt cx="7327694" cy="7407556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D8621C9-20AA-6BDB-B37B-0276F420DC32}"/>
                </a:ext>
              </a:extLst>
            </p:cNvPr>
            <p:cNvSpPr/>
            <p:nvPr userDrawn="1"/>
          </p:nvSpPr>
          <p:spPr>
            <a:xfrm>
              <a:off x="7023246" y="-2094034"/>
              <a:ext cx="7303786" cy="7383386"/>
            </a:xfrm>
            <a:prstGeom prst="ellipse">
              <a:avLst/>
            </a:prstGeom>
            <a:solidFill>
              <a:schemeClr val="tx2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5" name="Circle: Hollow 14">
              <a:extLst>
                <a:ext uri="{FF2B5EF4-FFF2-40B4-BE49-F238E27FC236}">
                  <a16:creationId xmlns:a16="http://schemas.microsoft.com/office/drawing/2014/main" id="{1318EDD5-40D8-96C7-561B-3A6DEADA1237}"/>
                </a:ext>
              </a:extLst>
            </p:cNvPr>
            <p:cNvSpPr/>
            <p:nvPr userDrawn="1"/>
          </p:nvSpPr>
          <p:spPr>
            <a:xfrm>
              <a:off x="7011292" y="-2106119"/>
              <a:ext cx="7327694" cy="7407556"/>
            </a:xfrm>
            <a:prstGeom prst="donut">
              <a:avLst>
                <a:gd name="adj" fmla="val 63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D6012DE-93F1-9D08-7633-46258C866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392" y="734060"/>
            <a:ext cx="5715304" cy="2374900"/>
          </a:xfrm>
        </p:spPr>
        <p:txBody>
          <a:bodyPr>
            <a:normAutofit/>
          </a:bodyPr>
          <a:lstStyle/>
          <a:p>
            <a:r>
              <a:rPr kumimoji="0" lang="en-CA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D6D9E9-685D-BEA8-C4C1-BBC30D442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34C10-566F-4CFA-EBA0-27D346D6B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CABCC9-4333-ED3A-8C6D-70FC99915223}"/>
              </a:ext>
            </a:extLst>
          </p:cNvPr>
          <p:cNvGrpSpPr/>
          <p:nvPr/>
        </p:nvGrpSpPr>
        <p:grpSpPr>
          <a:xfrm>
            <a:off x="6330392" y="4176219"/>
            <a:ext cx="5093005" cy="1323439"/>
            <a:chOff x="6905052" y="4176219"/>
            <a:chExt cx="5093005" cy="132343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ECDA017-C246-4A14-0E45-5F07C19D52CF}"/>
                </a:ext>
              </a:extLst>
            </p:cNvPr>
            <p:cNvSpPr/>
            <p:nvPr/>
          </p:nvSpPr>
          <p:spPr>
            <a:xfrm rot="8220008">
              <a:off x="6905052" y="4176790"/>
              <a:ext cx="393254" cy="490531"/>
            </a:xfrm>
            <a:custGeom>
              <a:avLst/>
              <a:gdLst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3988 w 393254"/>
                <a:gd name="connsiteY11" fmla="*/ 368102 h 490531"/>
                <a:gd name="connsiteX12" fmla="*/ 222485 w 393254"/>
                <a:gd name="connsiteY12" fmla="*/ 368152 h 490531"/>
                <a:gd name="connsiteX13" fmla="*/ 222485 w 393254"/>
                <a:gd name="connsiteY13" fmla="*/ 490531 h 490531"/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3988 w 393254"/>
                <a:gd name="connsiteY11" fmla="*/ 368102 h 490531"/>
                <a:gd name="connsiteX12" fmla="*/ 222485 w 393254"/>
                <a:gd name="connsiteY12" fmla="*/ 490531 h 490531"/>
                <a:gd name="connsiteX13" fmla="*/ 187188 w 393254"/>
                <a:gd name="connsiteY13" fmla="*/ 490531 h 490531"/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2485 w 393254"/>
                <a:gd name="connsiteY11" fmla="*/ 490531 h 490531"/>
                <a:gd name="connsiteX12" fmla="*/ 187188 w 393254"/>
                <a:gd name="connsiteY12" fmla="*/ 490531 h 490531"/>
                <a:gd name="connsiteX0" fmla="*/ 187188 w 393254"/>
                <a:gd name="connsiteY0" fmla="*/ 490531 h 490531"/>
                <a:gd name="connsiteX1" fmla="*/ 177389 w 393254"/>
                <a:gd name="connsiteY1" fmla="*/ 70856 h 490531"/>
                <a:gd name="connsiteX2" fmla="*/ 26864 w 393254"/>
                <a:gd name="connsiteY2" fmla="*/ 232276 h 490531"/>
                <a:gd name="connsiteX3" fmla="*/ 0 w 393254"/>
                <a:gd name="connsiteY3" fmla="*/ 207226 h 490531"/>
                <a:gd name="connsiteX4" fmla="*/ 168153 w 393254"/>
                <a:gd name="connsiteY4" fmla="*/ 26903 h 490531"/>
                <a:gd name="connsiteX5" fmla="*/ 168111 w 393254"/>
                <a:gd name="connsiteY5" fmla="*/ 26863 h 490531"/>
                <a:gd name="connsiteX6" fmla="*/ 193161 w 393254"/>
                <a:gd name="connsiteY6" fmla="*/ 0 h 490531"/>
                <a:gd name="connsiteX7" fmla="*/ 393254 w 393254"/>
                <a:gd name="connsiteY7" fmla="*/ 186588 h 490531"/>
                <a:gd name="connsiteX8" fmla="*/ 368203 w 393254"/>
                <a:gd name="connsiteY8" fmla="*/ 213451 h 490531"/>
                <a:gd name="connsiteX9" fmla="*/ 214104 w 393254"/>
                <a:gd name="connsiteY9" fmla="*/ 69752 h 490531"/>
                <a:gd name="connsiteX10" fmla="*/ 222485 w 393254"/>
                <a:gd name="connsiteY10" fmla="*/ 490531 h 490531"/>
                <a:gd name="connsiteX11" fmla="*/ 187188 w 393254"/>
                <a:gd name="connsiteY11" fmla="*/ 490531 h 49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3254" h="490531">
                  <a:moveTo>
                    <a:pt x="187188" y="490531"/>
                  </a:moveTo>
                  <a:lnTo>
                    <a:pt x="177389" y="70856"/>
                  </a:lnTo>
                  <a:lnTo>
                    <a:pt x="26864" y="232276"/>
                  </a:lnTo>
                  <a:lnTo>
                    <a:pt x="0" y="207226"/>
                  </a:lnTo>
                  <a:lnTo>
                    <a:pt x="168153" y="26903"/>
                  </a:lnTo>
                  <a:cubicBezTo>
                    <a:pt x="168139" y="26890"/>
                    <a:pt x="168125" y="26876"/>
                    <a:pt x="168111" y="26863"/>
                  </a:cubicBezTo>
                  <a:lnTo>
                    <a:pt x="193161" y="0"/>
                  </a:lnTo>
                  <a:lnTo>
                    <a:pt x="393254" y="186588"/>
                  </a:lnTo>
                  <a:lnTo>
                    <a:pt x="368203" y="213451"/>
                  </a:lnTo>
                  <a:lnTo>
                    <a:pt x="214104" y="69752"/>
                  </a:lnTo>
                  <a:lnTo>
                    <a:pt x="222485" y="490531"/>
                  </a:lnTo>
                  <a:lnTo>
                    <a:pt x="187188" y="4905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76CBFEF-D41F-E1C6-EB56-C780ABA7EEF6}"/>
                </a:ext>
              </a:extLst>
            </p:cNvPr>
            <p:cNvSpPr txBox="1"/>
            <p:nvPr/>
          </p:nvSpPr>
          <p:spPr>
            <a:xfrm>
              <a:off x="7637693" y="4176219"/>
              <a:ext cx="4360364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exercitation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ullamco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laboris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nisi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aliquip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ex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ea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commodo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consequat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</a:t>
              </a:r>
              <a:endParaRPr lang="en-US" sz="1600" dirty="0">
                <a:solidFill>
                  <a:schemeClr val="bg2"/>
                </a:solidFill>
              </a:endParaRPr>
            </a:p>
          </p:txBody>
        </p:sp>
      </p:grpSp>
      <p:pic>
        <p:nvPicPr>
          <p:cNvPr id="19" name="Picture Placeholder 18" descr="A blue and white logo&#10;&#10;AI-generated content may be incorrect.">
            <a:extLst>
              <a:ext uri="{FF2B5EF4-FFF2-40B4-BE49-F238E27FC236}">
                <a16:creationId xmlns:a16="http://schemas.microsoft.com/office/drawing/2014/main" id="{45AED473-694F-2F21-C0C1-1F33E82D18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41792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2241432-D8BE-002E-830D-41C3A1E22B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64D569-A380-3180-2BDC-5CC24C7B9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7200" b="1" dirty="0"/>
              <a:t>Lorem ipsum</a:t>
            </a:r>
            <a:endParaRPr lang="en-CA" sz="7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DF9782-E562-60A3-4361-CABE868A0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18F8F-1F2A-5EC1-8D8E-16BB1FACF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1976DA3-9B29-452B-0022-03DD0F1CF937}"/>
              </a:ext>
            </a:extLst>
          </p:cNvPr>
          <p:cNvGrpSpPr/>
          <p:nvPr/>
        </p:nvGrpSpPr>
        <p:grpSpPr>
          <a:xfrm>
            <a:off x="4495751" y="907668"/>
            <a:ext cx="6956232" cy="5042664"/>
            <a:chOff x="4648117" y="1233488"/>
            <a:chExt cx="6956232" cy="5042664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B4D1434-CA4D-90D8-BCAE-2528AE82C489}"/>
                </a:ext>
              </a:extLst>
            </p:cNvPr>
            <p:cNvGrpSpPr/>
            <p:nvPr/>
          </p:nvGrpSpPr>
          <p:grpSpPr>
            <a:xfrm>
              <a:off x="4648117" y="1233488"/>
              <a:ext cx="3238500" cy="5042664"/>
              <a:chOff x="631381" y="1664658"/>
              <a:chExt cx="3238500" cy="5042664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969B8B57-83C5-F9C0-E7FC-14678BEAAC02}"/>
                  </a:ext>
                </a:extLst>
              </p:cNvPr>
              <p:cNvGrpSpPr/>
              <p:nvPr/>
            </p:nvGrpSpPr>
            <p:grpSpPr>
              <a:xfrm>
                <a:off x="631381" y="2514078"/>
                <a:ext cx="3238500" cy="4193244"/>
                <a:chOff x="765852" y="2179180"/>
                <a:chExt cx="3238500" cy="4193244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FFBD459-22C4-B040-073E-D2DC77327B74}"/>
                    </a:ext>
                  </a:extLst>
                </p:cNvPr>
                <p:cNvSpPr/>
                <p:nvPr/>
              </p:nvSpPr>
              <p:spPr>
                <a:xfrm>
                  <a:off x="765852" y="2179180"/>
                  <a:ext cx="3238500" cy="4193244"/>
                </a:xfrm>
                <a:prstGeom prst="rect">
                  <a:avLst/>
                </a:prstGeom>
                <a:solidFill>
                  <a:schemeClr val="bg2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E7B9E3CF-86AB-6C59-579F-26D96C7644E6}"/>
                    </a:ext>
                  </a:extLst>
                </p:cNvPr>
                <p:cNvGrpSpPr/>
                <p:nvPr/>
              </p:nvGrpSpPr>
              <p:grpSpPr>
                <a:xfrm>
                  <a:off x="909830" y="2855364"/>
                  <a:ext cx="2950545" cy="3205105"/>
                  <a:chOff x="778174" y="2855364"/>
                  <a:chExt cx="2950545" cy="3205105"/>
                </a:xfrm>
              </p:grpSpPr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98EAE213-C5B4-E0B3-FDA2-81570747E402}"/>
                      </a:ext>
                    </a:extLst>
                  </p:cNvPr>
                  <p:cNvSpPr txBox="1"/>
                  <p:nvPr/>
                </p:nvSpPr>
                <p:spPr>
                  <a:xfrm>
                    <a:off x="1478496" y="2855364"/>
                    <a:ext cx="15499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Biome Light" panose="020B0303030204020804" pitchFamily="34" charset="0"/>
                      </a:rPr>
                      <a:t>VISION</a:t>
                    </a: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296BB588-A211-DF08-F7D2-1DE743750DD2}"/>
                      </a:ext>
                    </a:extLst>
                  </p:cNvPr>
                  <p:cNvSpPr txBox="1"/>
                  <p:nvPr/>
                </p:nvSpPr>
                <p:spPr>
                  <a:xfrm>
                    <a:off x="778174" y="3752145"/>
                    <a:ext cx="2950545" cy="230832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Ut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enim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veniam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quis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nostrud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ullamco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laboris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nisi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aliquip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ex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ea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commodo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consequat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FB245C73-DAEC-D32D-E131-843165B73FCE}"/>
                  </a:ext>
                </a:extLst>
              </p:cNvPr>
              <p:cNvGrpSpPr/>
              <p:nvPr/>
            </p:nvGrpSpPr>
            <p:grpSpPr>
              <a:xfrm>
                <a:off x="1632595" y="1664658"/>
                <a:ext cx="1236072" cy="1236072"/>
                <a:chOff x="256889" y="3282823"/>
                <a:chExt cx="1236072" cy="1236072"/>
              </a:xfrm>
            </p:grpSpPr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80A16873-0802-5C9C-25AB-788394004A4F}"/>
                    </a:ext>
                  </a:extLst>
                </p:cNvPr>
                <p:cNvSpPr/>
                <p:nvPr/>
              </p:nvSpPr>
              <p:spPr>
                <a:xfrm>
                  <a:off x="256889" y="3282823"/>
                  <a:ext cx="1236072" cy="123607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FD4FE5CE-B57F-0C37-44DC-1479864DD635}"/>
                    </a:ext>
                  </a:extLst>
                </p:cNvPr>
                <p:cNvSpPr/>
                <p:nvPr/>
              </p:nvSpPr>
              <p:spPr>
                <a:xfrm>
                  <a:off x="635425" y="3661361"/>
                  <a:ext cx="479000" cy="478996"/>
                </a:xfrm>
                <a:custGeom>
                  <a:avLst/>
                  <a:gdLst>
                    <a:gd name="connsiteX0" fmla="*/ 324658 w 649582"/>
                    <a:gd name="connsiteY0" fmla="*/ 506731 h 649578"/>
                    <a:gd name="connsiteX1" fmla="*/ 333322 w 649582"/>
                    <a:gd name="connsiteY1" fmla="*/ 509052 h 649578"/>
                    <a:gd name="connsiteX2" fmla="*/ 341986 w 649582"/>
                    <a:gd name="connsiteY2" fmla="*/ 524059 h 649578"/>
                    <a:gd name="connsiteX3" fmla="*/ 341986 w 649582"/>
                    <a:gd name="connsiteY3" fmla="*/ 541387 h 649578"/>
                    <a:gd name="connsiteX4" fmla="*/ 333322 w 649582"/>
                    <a:gd name="connsiteY4" fmla="*/ 556394 h 649578"/>
                    <a:gd name="connsiteX5" fmla="*/ 315995 w 649582"/>
                    <a:gd name="connsiteY5" fmla="*/ 556394 h 649578"/>
                    <a:gd name="connsiteX6" fmla="*/ 307330 w 649582"/>
                    <a:gd name="connsiteY6" fmla="*/ 541387 h 649578"/>
                    <a:gd name="connsiteX7" fmla="*/ 307330 w 649582"/>
                    <a:gd name="connsiteY7" fmla="*/ 524059 h 649578"/>
                    <a:gd name="connsiteX8" fmla="*/ 315995 w 649582"/>
                    <a:gd name="connsiteY8" fmla="*/ 509052 h 649578"/>
                    <a:gd name="connsiteX9" fmla="*/ 324658 w 649582"/>
                    <a:gd name="connsiteY9" fmla="*/ 506731 h 649578"/>
                    <a:gd name="connsiteX10" fmla="*/ 433193 w 649582"/>
                    <a:gd name="connsiteY10" fmla="*/ 482071 h 649578"/>
                    <a:gd name="connsiteX11" fmla="*/ 440845 w 649582"/>
                    <a:gd name="connsiteY11" fmla="*/ 485857 h 649578"/>
                    <a:gd name="connsiteX12" fmla="*/ 453149 w 649582"/>
                    <a:gd name="connsiteY12" fmla="*/ 498071 h 649578"/>
                    <a:gd name="connsiteX13" fmla="*/ 458187 w 649582"/>
                    <a:gd name="connsiteY13" fmla="*/ 510325 h 649578"/>
                    <a:gd name="connsiteX14" fmla="*/ 453094 w 649582"/>
                    <a:gd name="connsiteY14" fmla="*/ 522558 h 649578"/>
                    <a:gd name="connsiteX15" fmla="*/ 440845 w 649582"/>
                    <a:gd name="connsiteY15" fmla="*/ 527614 h 649578"/>
                    <a:gd name="connsiteX16" fmla="*/ 440845 w 649582"/>
                    <a:gd name="connsiteY16" fmla="*/ 527615 h 649578"/>
                    <a:gd name="connsiteX17" fmla="*/ 428630 w 649582"/>
                    <a:gd name="connsiteY17" fmla="*/ 522590 h 649578"/>
                    <a:gd name="connsiteX18" fmla="*/ 416415 w 649582"/>
                    <a:gd name="connsiteY18" fmla="*/ 510286 h 649578"/>
                    <a:gd name="connsiteX19" fmla="*/ 412958 w 649582"/>
                    <a:gd name="connsiteY19" fmla="*/ 494103 h 649578"/>
                    <a:gd name="connsiteX20" fmla="*/ 424662 w 649582"/>
                    <a:gd name="connsiteY20" fmla="*/ 482399 h 649578"/>
                    <a:gd name="connsiteX21" fmla="*/ 433193 w 649582"/>
                    <a:gd name="connsiteY21" fmla="*/ 482071 h 649578"/>
                    <a:gd name="connsiteX22" fmla="*/ 216129 w 649582"/>
                    <a:gd name="connsiteY22" fmla="*/ 482066 h 649578"/>
                    <a:gd name="connsiteX23" fmla="*/ 224660 w 649582"/>
                    <a:gd name="connsiteY23" fmla="*/ 482393 h 649578"/>
                    <a:gd name="connsiteX24" fmla="*/ 236363 w 649582"/>
                    <a:gd name="connsiteY24" fmla="*/ 494097 h 649578"/>
                    <a:gd name="connsiteX25" fmla="*/ 232905 w 649582"/>
                    <a:gd name="connsiteY25" fmla="*/ 510280 h 649578"/>
                    <a:gd name="connsiteX26" fmla="*/ 220691 w 649582"/>
                    <a:gd name="connsiteY26" fmla="*/ 522584 h 649578"/>
                    <a:gd name="connsiteX27" fmla="*/ 220691 w 649582"/>
                    <a:gd name="connsiteY27" fmla="*/ 522583 h 649578"/>
                    <a:gd name="connsiteX28" fmla="*/ 208476 w 649582"/>
                    <a:gd name="connsiteY28" fmla="*/ 527608 h 649578"/>
                    <a:gd name="connsiteX29" fmla="*/ 196226 w 649582"/>
                    <a:gd name="connsiteY29" fmla="*/ 522552 h 649578"/>
                    <a:gd name="connsiteX30" fmla="*/ 191132 w 649582"/>
                    <a:gd name="connsiteY30" fmla="*/ 510319 h 649578"/>
                    <a:gd name="connsiteX31" fmla="*/ 196172 w 649582"/>
                    <a:gd name="connsiteY31" fmla="*/ 498065 h 649578"/>
                    <a:gd name="connsiteX32" fmla="*/ 208476 w 649582"/>
                    <a:gd name="connsiteY32" fmla="*/ 485851 h 649578"/>
                    <a:gd name="connsiteX33" fmla="*/ 216129 w 649582"/>
                    <a:gd name="connsiteY33" fmla="*/ 482066 h 649578"/>
                    <a:gd name="connsiteX34" fmla="*/ 613531 w 649582"/>
                    <a:gd name="connsiteY34" fmla="*/ 471961 h 649578"/>
                    <a:gd name="connsiteX35" fmla="*/ 649582 w 649582"/>
                    <a:gd name="connsiteY35" fmla="*/ 471961 h 649578"/>
                    <a:gd name="connsiteX36" fmla="*/ 649582 w 649582"/>
                    <a:gd name="connsiteY36" fmla="*/ 552908 h 649578"/>
                    <a:gd name="connsiteX37" fmla="*/ 552911 w 649582"/>
                    <a:gd name="connsiteY37" fmla="*/ 649578 h 649578"/>
                    <a:gd name="connsiteX38" fmla="*/ 471963 w 649582"/>
                    <a:gd name="connsiteY38" fmla="*/ 649578 h 649578"/>
                    <a:gd name="connsiteX39" fmla="*/ 471963 w 649582"/>
                    <a:gd name="connsiteY39" fmla="*/ 611385 h 649578"/>
                    <a:gd name="connsiteX40" fmla="*/ 549493 w 649582"/>
                    <a:gd name="connsiteY40" fmla="*/ 611385 h 649578"/>
                    <a:gd name="connsiteX41" fmla="*/ 613531 w 649582"/>
                    <a:gd name="connsiteY41" fmla="*/ 547348 h 649578"/>
                    <a:gd name="connsiteX42" fmla="*/ 0 w 649582"/>
                    <a:gd name="connsiteY42" fmla="*/ 471961 h 649578"/>
                    <a:gd name="connsiteX43" fmla="*/ 36051 w 649582"/>
                    <a:gd name="connsiteY43" fmla="*/ 471961 h 649578"/>
                    <a:gd name="connsiteX44" fmla="*/ 36051 w 649582"/>
                    <a:gd name="connsiteY44" fmla="*/ 547348 h 649578"/>
                    <a:gd name="connsiteX45" fmla="*/ 100089 w 649582"/>
                    <a:gd name="connsiteY45" fmla="*/ 611385 h 649578"/>
                    <a:gd name="connsiteX46" fmla="*/ 177619 w 649582"/>
                    <a:gd name="connsiteY46" fmla="*/ 611385 h 649578"/>
                    <a:gd name="connsiteX47" fmla="*/ 177619 w 649582"/>
                    <a:gd name="connsiteY47" fmla="*/ 649578 h 649578"/>
                    <a:gd name="connsiteX48" fmla="*/ 96671 w 649582"/>
                    <a:gd name="connsiteY48" fmla="*/ 649578 h 649578"/>
                    <a:gd name="connsiteX49" fmla="*/ 0 w 649582"/>
                    <a:gd name="connsiteY49" fmla="*/ 552908 h 649578"/>
                    <a:gd name="connsiteX50" fmla="*/ 294424 w 649582"/>
                    <a:gd name="connsiteY50" fmla="*/ 244174 h 649578"/>
                    <a:gd name="connsiteX51" fmla="*/ 251244 w 649582"/>
                    <a:gd name="connsiteY51" fmla="*/ 287353 h 649578"/>
                    <a:gd name="connsiteX52" fmla="*/ 294424 w 649582"/>
                    <a:gd name="connsiteY52" fmla="*/ 330532 h 649578"/>
                    <a:gd name="connsiteX53" fmla="*/ 337604 w 649582"/>
                    <a:gd name="connsiteY53" fmla="*/ 287353 h 649578"/>
                    <a:gd name="connsiteX54" fmla="*/ 294424 w 649582"/>
                    <a:gd name="connsiteY54" fmla="*/ 244174 h 649578"/>
                    <a:gd name="connsiteX55" fmla="*/ 324791 w 649582"/>
                    <a:gd name="connsiteY55" fmla="*/ 217501 h 649578"/>
                    <a:gd name="connsiteX56" fmla="*/ 432080 w 649582"/>
                    <a:gd name="connsiteY56" fmla="*/ 324789 h 649578"/>
                    <a:gd name="connsiteX57" fmla="*/ 324791 w 649582"/>
                    <a:gd name="connsiteY57" fmla="*/ 432077 h 649578"/>
                    <a:gd name="connsiteX58" fmla="*/ 217503 w 649582"/>
                    <a:gd name="connsiteY58" fmla="*/ 324789 h 649578"/>
                    <a:gd name="connsiteX59" fmla="*/ 324791 w 649582"/>
                    <a:gd name="connsiteY59" fmla="*/ 217501 h 649578"/>
                    <a:gd name="connsiteX60" fmla="*/ 324657 w 649582"/>
                    <a:gd name="connsiteY60" fmla="*/ 203494 h 649578"/>
                    <a:gd name="connsiteX61" fmla="*/ 111266 w 649582"/>
                    <a:gd name="connsiteY61" fmla="*/ 324789 h 649578"/>
                    <a:gd name="connsiteX62" fmla="*/ 324657 w 649582"/>
                    <a:gd name="connsiteY62" fmla="*/ 446084 h 649578"/>
                    <a:gd name="connsiteX63" fmla="*/ 538049 w 649582"/>
                    <a:gd name="connsiteY63" fmla="*/ 324789 h 649578"/>
                    <a:gd name="connsiteX64" fmla="*/ 324657 w 649582"/>
                    <a:gd name="connsiteY64" fmla="*/ 203494 h 649578"/>
                    <a:gd name="connsiteX65" fmla="*/ 324668 w 649582"/>
                    <a:gd name="connsiteY65" fmla="*/ 168833 h 649578"/>
                    <a:gd name="connsiteX66" fmla="*/ 574100 w 649582"/>
                    <a:gd name="connsiteY66" fmla="*/ 316812 h 649578"/>
                    <a:gd name="connsiteX67" fmla="*/ 574100 w 649582"/>
                    <a:gd name="connsiteY67" fmla="*/ 317246 h 649578"/>
                    <a:gd name="connsiteX68" fmla="*/ 574792 w 649582"/>
                    <a:gd name="connsiteY68" fmla="*/ 318804 h 649578"/>
                    <a:gd name="connsiteX69" fmla="*/ 575401 w 649582"/>
                    <a:gd name="connsiteY69" fmla="*/ 320367 h 649578"/>
                    <a:gd name="connsiteX70" fmla="*/ 575401 w 649582"/>
                    <a:gd name="connsiteY70" fmla="*/ 321837 h 649578"/>
                    <a:gd name="connsiteX71" fmla="*/ 575401 w 649582"/>
                    <a:gd name="connsiteY71" fmla="*/ 323655 h 649578"/>
                    <a:gd name="connsiteX72" fmla="*/ 575401 w 649582"/>
                    <a:gd name="connsiteY72" fmla="*/ 323658 h 649578"/>
                    <a:gd name="connsiteX73" fmla="*/ 575401 w 649582"/>
                    <a:gd name="connsiteY73" fmla="*/ 328595 h 649578"/>
                    <a:gd name="connsiteX74" fmla="*/ 574967 w 649582"/>
                    <a:gd name="connsiteY74" fmla="*/ 330242 h 649578"/>
                    <a:gd name="connsiteX75" fmla="*/ 574445 w 649582"/>
                    <a:gd name="connsiteY75" fmla="*/ 331630 h 649578"/>
                    <a:gd name="connsiteX76" fmla="*/ 573668 w 649582"/>
                    <a:gd name="connsiteY76" fmla="*/ 333448 h 649578"/>
                    <a:gd name="connsiteX77" fmla="*/ 324492 w 649582"/>
                    <a:gd name="connsiteY77" fmla="*/ 480130 h 649578"/>
                    <a:gd name="connsiteX78" fmla="*/ 75484 w 649582"/>
                    <a:gd name="connsiteY78" fmla="*/ 332844 h 649578"/>
                    <a:gd name="connsiteX79" fmla="*/ 74788 w 649582"/>
                    <a:gd name="connsiteY79" fmla="*/ 331286 h 649578"/>
                    <a:gd name="connsiteX80" fmla="*/ 74185 w 649582"/>
                    <a:gd name="connsiteY80" fmla="*/ 329727 h 649578"/>
                    <a:gd name="connsiteX81" fmla="*/ 74185 w 649582"/>
                    <a:gd name="connsiteY81" fmla="*/ 328253 h 649578"/>
                    <a:gd name="connsiteX82" fmla="*/ 74185 w 649582"/>
                    <a:gd name="connsiteY82" fmla="*/ 326435 h 649578"/>
                    <a:gd name="connsiteX83" fmla="*/ 74185 w 649582"/>
                    <a:gd name="connsiteY83" fmla="*/ 321496 h 649578"/>
                    <a:gd name="connsiteX84" fmla="*/ 74185 w 649582"/>
                    <a:gd name="connsiteY84" fmla="*/ 319848 h 649578"/>
                    <a:gd name="connsiteX85" fmla="*/ 74190 w 649582"/>
                    <a:gd name="connsiteY85" fmla="*/ 319845 h 649578"/>
                    <a:gd name="connsiteX86" fmla="*/ 74883 w 649582"/>
                    <a:gd name="connsiteY86" fmla="*/ 317937 h 649578"/>
                    <a:gd name="connsiteX87" fmla="*/ 75660 w 649582"/>
                    <a:gd name="connsiteY87" fmla="*/ 316119 h 649578"/>
                    <a:gd name="connsiteX88" fmla="*/ 324668 w 649582"/>
                    <a:gd name="connsiteY88" fmla="*/ 168833 h 649578"/>
                    <a:gd name="connsiteX89" fmla="*/ 436398 w 649582"/>
                    <a:gd name="connsiteY89" fmla="*/ 122504 h 649578"/>
                    <a:gd name="connsiteX90" fmla="*/ 445374 w 649582"/>
                    <a:gd name="connsiteY90" fmla="*/ 122506 h 649578"/>
                    <a:gd name="connsiteX91" fmla="*/ 457631 w 649582"/>
                    <a:gd name="connsiteY91" fmla="*/ 134763 h 649578"/>
                    <a:gd name="connsiteX92" fmla="*/ 453145 w 649582"/>
                    <a:gd name="connsiteY92" fmla="*/ 151511 h 649578"/>
                    <a:gd name="connsiteX93" fmla="*/ 440841 w 649582"/>
                    <a:gd name="connsiteY93" fmla="*/ 163725 h 649578"/>
                    <a:gd name="connsiteX94" fmla="*/ 428352 w 649582"/>
                    <a:gd name="connsiteY94" fmla="*/ 169770 h 649578"/>
                    <a:gd name="connsiteX95" fmla="*/ 415429 w 649582"/>
                    <a:gd name="connsiteY95" fmla="*/ 164708 h 649578"/>
                    <a:gd name="connsiteX96" fmla="*/ 410366 w 649582"/>
                    <a:gd name="connsiteY96" fmla="*/ 151785 h 649578"/>
                    <a:gd name="connsiteX97" fmla="*/ 416411 w 649582"/>
                    <a:gd name="connsiteY97" fmla="*/ 139296 h 649578"/>
                    <a:gd name="connsiteX98" fmla="*/ 428626 w 649582"/>
                    <a:gd name="connsiteY98" fmla="*/ 126993 h 649578"/>
                    <a:gd name="connsiteX99" fmla="*/ 436398 w 649582"/>
                    <a:gd name="connsiteY99" fmla="*/ 122504 h 649578"/>
                    <a:gd name="connsiteX100" fmla="*/ 208431 w 649582"/>
                    <a:gd name="connsiteY100" fmla="*/ 121911 h 649578"/>
                    <a:gd name="connsiteX101" fmla="*/ 220693 w 649582"/>
                    <a:gd name="connsiteY101" fmla="*/ 126993 h 649578"/>
                    <a:gd name="connsiteX102" fmla="*/ 232908 w 649582"/>
                    <a:gd name="connsiteY102" fmla="*/ 139296 h 649578"/>
                    <a:gd name="connsiteX103" fmla="*/ 236365 w 649582"/>
                    <a:gd name="connsiteY103" fmla="*/ 155479 h 649578"/>
                    <a:gd name="connsiteX104" fmla="*/ 224661 w 649582"/>
                    <a:gd name="connsiteY104" fmla="*/ 167183 h 649578"/>
                    <a:gd name="connsiteX105" fmla="*/ 208478 w 649582"/>
                    <a:gd name="connsiteY105" fmla="*/ 163726 h 649578"/>
                    <a:gd name="connsiteX106" fmla="*/ 196174 w 649582"/>
                    <a:gd name="connsiteY106" fmla="*/ 151511 h 649578"/>
                    <a:gd name="connsiteX107" fmla="*/ 191092 w 649582"/>
                    <a:gd name="connsiteY107" fmla="*/ 139250 h 649578"/>
                    <a:gd name="connsiteX108" fmla="*/ 196174 w 649582"/>
                    <a:gd name="connsiteY108" fmla="*/ 126993 h 649578"/>
                    <a:gd name="connsiteX109" fmla="*/ 208431 w 649582"/>
                    <a:gd name="connsiteY109" fmla="*/ 121911 h 649578"/>
                    <a:gd name="connsiteX110" fmla="*/ 324658 w 649582"/>
                    <a:gd name="connsiteY110" fmla="*/ 90863 h 649578"/>
                    <a:gd name="connsiteX111" fmla="*/ 333322 w 649582"/>
                    <a:gd name="connsiteY111" fmla="*/ 93184 h 649578"/>
                    <a:gd name="connsiteX112" fmla="*/ 341986 w 649582"/>
                    <a:gd name="connsiteY112" fmla="*/ 108191 h 649578"/>
                    <a:gd name="connsiteX113" fmla="*/ 341986 w 649582"/>
                    <a:gd name="connsiteY113" fmla="*/ 125519 h 649578"/>
                    <a:gd name="connsiteX114" fmla="*/ 333322 w 649582"/>
                    <a:gd name="connsiteY114" fmla="*/ 140526 h 649578"/>
                    <a:gd name="connsiteX115" fmla="*/ 315995 w 649582"/>
                    <a:gd name="connsiteY115" fmla="*/ 140526 h 649578"/>
                    <a:gd name="connsiteX116" fmla="*/ 307330 w 649582"/>
                    <a:gd name="connsiteY116" fmla="*/ 125519 h 649578"/>
                    <a:gd name="connsiteX117" fmla="*/ 307330 w 649582"/>
                    <a:gd name="connsiteY117" fmla="*/ 108191 h 649578"/>
                    <a:gd name="connsiteX118" fmla="*/ 315995 w 649582"/>
                    <a:gd name="connsiteY118" fmla="*/ 93184 h 649578"/>
                    <a:gd name="connsiteX119" fmla="*/ 324658 w 649582"/>
                    <a:gd name="connsiteY119" fmla="*/ 90863 h 649578"/>
                    <a:gd name="connsiteX120" fmla="*/ 471963 w 649582"/>
                    <a:gd name="connsiteY120" fmla="*/ 0 h 649578"/>
                    <a:gd name="connsiteX121" fmla="*/ 552911 w 649582"/>
                    <a:gd name="connsiteY121" fmla="*/ 0 h 649578"/>
                    <a:gd name="connsiteX122" fmla="*/ 649582 w 649582"/>
                    <a:gd name="connsiteY122" fmla="*/ 96670 h 649578"/>
                    <a:gd name="connsiteX123" fmla="*/ 649582 w 649582"/>
                    <a:gd name="connsiteY123" fmla="*/ 177618 h 649578"/>
                    <a:gd name="connsiteX124" fmla="*/ 613531 w 649582"/>
                    <a:gd name="connsiteY124" fmla="*/ 177618 h 649578"/>
                    <a:gd name="connsiteX125" fmla="*/ 613531 w 649582"/>
                    <a:gd name="connsiteY125" fmla="*/ 102230 h 649578"/>
                    <a:gd name="connsiteX126" fmla="*/ 549493 w 649582"/>
                    <a:gd name="connsiteY126" fmla="*/ 38193 h 649578"/>
                    <a:gd name="connsiteX127" fmla="*/ 471963 w 649582"/>
                    <a:gd name="connsiteY127" fmla="*/ 38193 h 649578"/>
                    <a:gd name="connsiteX128" fmla="*/ 96671 w 649582"/>
                    <a:gd name="connsiteY128" fmla="*/ 0 h 649578"/>
                    <a:gd name="connsiteX129" fmla="*/ 177619 w 649582"/>
                    <a:gd name="connsiteY129" fmla="*/ 0 h 649578"/>
                    <a:gd name="connsiteX130" fmla="*/ 177619 w 649582"/>
                    <a:gd name="connsiteY130" fmla="*/ 38193 h 649578"/>
                    <a:gd name="connsiteX131" fmla="*/ 100089 w 649582"/>
                    <a:gd name="connsiteY131" fmla="*/ 38193 h 649578"/>
                    <a:gd name="connsiteX132" fmla="*/ 36051 w 649582"/>
                    <a:gd name="connsiteY132" fmla="*/ 102230 h 649578"/>
                    <a:gd name="connsiteX133" fmla="*/ 36051 w 649582"/>
                    <a:gd name="connsiteY133" fmla="*/ 177618 h 649578"/>
                    <a:gd name="connsiteX134" fmla="*/ 0 w 649582"/>
                    <a:gd name="connsiteY134" fmla="*/ 177618 h 649578"/>
                    <a:gd name="connsiteX135" fmla="*/ 0 w 649582"/>
                    <a:gd name="connsiteY135" fmla="*/ 96670 h 649578"/>
                    <a:gd name="connsiteX136" fmla="*/ 96671 w 649582"/>
                    <a:gd name="connsiteY136" fmla="*/ 0 h 6495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</a:cxnLst>
                  <a:rect l="l" t="t" r="r" b="b"/>
                  <a:pathLst>
                    <a:path w="649582" h="649578">
                      <a:moveTo>
                        <a:pt x="324658" y="506731"/>
                      </a:moveTo>
                      <a:cubicBezTo>
                        <a:pt x="327650" y="506731"/>
                        <a:pt x="330642" y="507505"/>
                        <a:pt x="333322" y="509052"/>
                      </a:cubicBezTo>
                      <a:cubicBezTo>
                        <a:pt x="338683" y="512146"/>
                        <a:pt x="341986" y="517867"/>
                        <a:pt x="341986" y="524059"/>
                      </a:cubicBezTo>
                      <a:lnTo>
                        <a:pt x="341986" y="541387"/>
                      </a:lnTo>
                      <a:cubicBezTo>
                        <a:pt x="341986" y="547579"/>
                        <a:pt x="338683" y="553299"/>
                        <a:pt x="333322" y="556394"/>
                      </a:cubicBezTo>
                      <a:cubicBezTo>
                        <a:pt x="327962" y="559488"/>
                        <a:pt x="321356" y="559488"/>
                        <a:pt x="315995" y="556394"/>
                      </a:cubicBezTo>
                      <a:cubicBezTo>
                        <a:pt x="310634" y="553299"/>
                        <a:pt x="307330" y="547579"/>
                        <a:pt x="307330" y="541387"/>
                      </a:cubicBezTo>
                      <a:lnTo>
                        <a:pt x="307330" y="524059"/>
                      </a:lnTo>
                      <a:cubicBezTo>
                        <a:pt x="307330" y="517867"/>
                        <a:pt x="310634" y="512146"/>
                        <a:pt x="315995" y="509052"/>
                      </a:cubicBezTo>
                      <a:cubicBezTo>
                        <a:pt x="318675" y="507505"/>
                        <a:pt x="321667" y="506731"/>
                        <a:pt x="324658" y="506731"/>
                      </a:cubicBezTo>
                      <a:close/>
                      <a:moveTo>
                        <a:pt x="433193" y="482071"/>
                      </a:moveTo>
                      <a:cubicBezTo>
                        <a:pt x="435977" y="482666"/>
                        <a:pt x="438615" y="483946"/>
                        <a:pt x="440845" y="485857"/>
                      </a:cubicBezTo>
                      <a:lnTo>
                        <a:pt x="453149" y="498071"/>
                      </a:lnTo>
                      <a:cubicBezTo>
                        <a:pt x="456386" y="501329"/>
                        <a:pt x="458200" y="505734"/>
                        <a:pt x="458187" y="510325"/>
                      </a:cubicBezTo>
                      <a:cubicBezTo>
                        <a:pt x="458176" y="514920"/>
                        <a:pt x="456347" y="519317"/>
                        <a:pt x="453094" y="522558"/>
                      </a:cubicBezTo>
                      <a:cubicBezTo>
                        <a:pt x="449841" y="525800"/>
                        <a:pt x="445436" y="527618"/>
                        <a:pt x="440845" y="527614"/>
                      </a:cubicBezTo>
                      <a:lnTo>
                        <a:pt x="440845" y="527615"/>
                      </a:lnTo>
                      <a:cubicBezTo>
                        <a:pt x="436270" y="527618"/>
                        <a:pt x="431879" y="525811"/>
                        <a:pt x="428630" y="522590"/>
                      </a:cubicBezTo>
                      <a:lnTo>
                        <a:pt x="416415" y="510286"/>
                      </a:lnTo>
                      <a:cubicBezTo>
                        <a:pt x="412594" y="505826"/>
                        <a:pt x="411294" y="499735"/>
                        <a:pt x="412958" y="494103"/>
                      </a:cubicBezTo>
                      <a:cubicBezTo>
                        <a:pt x="414624" y="488472"/>
                        <a:pt x="419030" y="484066"/>
                        <a:pt x="424662" y="482399"/>
                      </a:cubicBezTo>
                      <a:cubicBezTo>
                        <a:pt x="427478" y="481568"/>
                        <a:pt x="430408" y="481477"/>
                        <a:pt x="433193" y="482071"/>
                      </a:cubicBezTo>
                      <a:close/>
                      <a:moveTo>
                        <a:pt x="216129" y="482066"/>
                      </a:moveTo>
                      <a:cubicBezTo>
                        <a:pt x="218913" y="481471"/>
                        <a:pt x="221844" y="481561"/>
                        <a:pt x="224660" y="482393"/>
                      </a:cubicBezTo>
                      <a:cubicBezTo>
                        <a:pt x="230291" y="484059"/>
                        <a:pt x="234697" y="488465"/>
                        <a:pt x="236363" y="494097"/>
                      </a:cubicBezTo>
                      <a:cubicBezTo>
                        <a:pt x="238027" y="499729"/>
                        <a:pt x="236726" y="505820"/>
                        <a:pt x="232905" y="510280"/>
                      </a:cubicBezTo>
                      <a:lnTo>
                        <a:pt x="220691" y="522584"/>
                      </a:lnTo>
                      <a:lnTo>
                        <a:pt x="220691" y="522583"/>
                      </a:lnTo>
                      <a:cubicBezTo>
                        <a:pt x="217442" y="525804"/>
                        <a:pt x="213051" y="527612"/>
                        <a:pt x="208476" y="527608"/>
                      </a:cubicBezTo>
                      <a:cubicBezTo>
                        <a:pt x="203884" y="527612"/>
                        <a:pt x="199479" y="525794"/>
                        <a:pt x="196226" y="522552"/>
                      </a:cubicBezTo>
                      <a:cubicBezTo>
                        <a:pt x="192974" y="519311"/>
                        <a:pt x="191144" y="514914"/>
                        <a:pt x="191132" y="510319"/>
                      </a:cubicBezTo>
                      <a:cubicBezTo>
                        <a:pt x="191121" y="505729"/>
                        <a:pt x="192935" y="501322"/>
                        <a:pt x="196172" y="498065"/>
                      </a:cubicBezTo>
                      <a:lnTo>
                        <a:pt x="208476" y="485851"/>
                      </a:lnTo>
                      <a:cubicBezTo>
                        <a:pt x="210706" y="483941"/>
                        <a:pt x="213344" y="482660"/>
                        <a:pt x="216129" y="482066"/>
                      </a:cubicBezTo>
                      <a:close/>
                      <a:moveTo>
                        <a:pt x="613531" y="471961"/>
                      </a:moveTo>
                      <a:lnTo>
                        <a:pt x="649582" y="471961"/>
                      </a:lnTo>
                      <a:lnTo>
                        <a:pt x="649582" y="552908"/>
                      </a:lnTo>
                      <a:cubicBezTo>
                        <a:pt x="649582" y="606297"/>
                        <a:pt x="606301" y="649578"/>
                        <a:pt x="552911" y="649578"/>
                      </a:cubicBezTo>
                      <a:lnTo>
                        <a:pt x="471963" y="649578"/>
                      </a:lnTo>
                      <a:lnTo>
                        <a:pt x="471963" y="611385"/>
                      </a:lnTo>
                      <a:lnTo>
                        <a:pt x="549493" y="611385"/>
                      </a:lnTo>
                      <a:cubicBezTo>
                        <a:pt x="584860" y="611385"/>
                        <a:pt x="613531" y="582715"/>
                        <a:pt x="613531" y="547348"/>
                      </a:cubicBezTo>
                      <a:close/>
                      <a:moveTo>
                        <a:pt x="0" y="471961"/>
                      </a:moveTo>
                      <a:lnTo>
                        <a:pt x="36051" y="471961"/>
                      </a:lnTo>
                      <a:lnTo>
                        <a:pt x="36051" y="547348"/>
                      </a:lnTo>
                      <a:cubicBezTo>
                        <a:pt x="36051" y="582715"/>
                        <a:pt x="64722" y="611385"/>
                        <a:pt x="100089" y="611385"/>
                      </a:cubicBezTo>
                      <a:lnTo>
                        <a:pt x="177619" y="611385"/>
                      </a:lnTo>
                      <a:lnTo>
                        <a:pt x="177619" y="649578"/>
                      </a:lnTo>
                      <a:lnTo>
                        <a:pt x="96671" y="649578"/>
                      </a:lnTo>
                      <a:cubicBezTo>
                        <a:pt x="43281" y="649578"/>
                        <a:pt x="0" y="606297"/>
                        <a:pt x="0" y="552908"/>
                      </a:cubicBezTo>
                      <a:close/>
                      <a:moveTo>
                        <a:pt x="294424" y="244174"/>
                      </a:moveTo>
                      <a:cubicBezTo>
                        <a:pt x="270576" y="244174"/>
                        <a:pt x="251244" y="263506"/>
                        <a:pt x="251244" y="287353"/>
                      </a:cubicBezTo>
                      <a:cubicBezTo>
                        <a:pt x="251244" y="311200"/>
                        <a:pt x="270576" y="330532"/>
                        <a:pt x="294424" y="330532"/>
                      </a:cubicBezTo>
                      <a:cubicBezTo>
                        <a:pt x="318272" y="330532"/>
                        <a:pt x="337604" y="311200"/>
                        <a:pt x="337604" y="287353"/>
                      </a:cubicBezTo>
                      <a:cubicBezTo>
                        <a:pt x="337604" y="263506"/>
                        <a:pt x="318272" y="244174"/>
                        <a:pt x="294424" y="244174"/>
                      </a:cubicBezTo>
                      <a:close/>
                      <a:moveTo>
                        <a:pt x="324791" y="217501"/>
                      </a:moveTo>
                      <a:cubicBezTo>
                        <a:pt x="384045" y="217501"/>
                        <a:pt x="432080" y="265536"/>
                        <a:pt x="432080" y="324789"/>
                      </a:cubicBezTo>
                      <a:cubicBezTo>
                        <a:pt x="432080" y="384042"/>
                        <a:pt x="384045" y="432077"/>
                        <a:pt x="324791" y="432077"/>
                      </a:cubicBezTo>
                      <a:cubicBezTo>
                        <a:pt x="265538" y="432077"/>
                        <a:pt x="217503" y="384042"/>
                        <a:pt x="217503" y="324789"/>
                      </a:cubicBezTo>
                      <a:cubicBezTo>
                        <a:pt x="217503" y="265536"/>
                        <a:pt x="265538" y="217501"/>
                        <a:pt x="324791" y="217501"/>
                      </a:cubicBezTo>
                      <a:close/>
                      <a:moveTo>
                        <a:pt x="324657" y="203494"/>
                      </a:moveTo>
                      <a:cubicBezTo>
                        <a:pt x="202845" y="203494"/>
                        <a:pt x="130761" y="295939"/>
                        <a:pt x="111266" y="324789"/>
                      </a:cubicBezTo>
                      <a:cubicBezTo>
                        <a:pt x="130763" y="353640"/>
                        <a:pt x="202845" y="446084"/>
                        <a:pt x="324657" y="446084"/>
                      </a:cubicBezTo>
                      <a:cubicBezTo>
                        <a:pt x="446470" y="446084"/>
                        <a:pt x="518554" y="353640"/>
                        <a:pt x="538049" y="324789"/>
                      </a:cubicBezTo>
                      <a:cubicBezTo>
                        <a:pt x="518552" y="295939"/>
                        <a:pt x="446468" y="203494"/>
                        <a:pt x="324657" y="203494"/>
                      </a:cubicBezTo>
                      <a:close/>
                      <a:moveTo>
                        <a:pt x="324668" y="168833"/>
                      </a:moveTo>
                      <a:cubicBezTo>
                        <a:pt x="489279" y="168833"/>
                        <a:pt x="570287" y="310230"/>
                        <a:pt x="574100" y="316812"/>
                      </a:cubicBezTo>
                      <a:lnTo>
                        <a:pt x="574100" y="317246"/>
                      </a:lnTo>
                      <a:cubicBezTo>
                        <a:pt x="574368" y="317749"/>
                        <a:pt x="574595" y="318271"/>
                        <a:pt x="574792" y="318804"/>
                      </a:cubicBezTo>
                      <a:cubicBezTo>
                        <a:pt x="575068" y="319295"/>
                        <a:pt x="575273" y="319817"/>
                        <a:pt x="575401" y="320367"/>
                      </a:cubicBezTo>
                      <a:cubicBezTo>
                        <a:pt x="575431" y="320854"/>
                        <a:pt x="575431" y="321350"/>
                        <a:pt x="575401" y="321837"/>
                      </a:cubicBezTo>
                      <a:lnTo>
                        <a:pt x="575401" y="323655"/>
                      </a:lnTo>
                      <a:lnTo>
                        <a:pt x="575401" y="323658"/>
                      </a:lnTo>
                      <a:lnTo>
                        <a:pt x="575401" y="328595"/>
                      </a:lnTo>
                      <a:cubicBezTo>
                        <a:pt x="574967" y="329116"/>
                        <a:pt x="574967" y="329723"/>
                        <a:pt x="574967" y="330242"/>
                      </a:cubicBezTo>
                      <a:cubicBezTo>
                        <a:pt x="574843" y="330721"/>
                        <a:pt x="574669" y="331190"/>
                        <a:pt x="574445" y="331630"/>
                      </a:cubicBezTo>
                      <a:cubicBezTo>
                        <a:pt x="574224" y="332249"/>
                        <a:pt x="573961" y="332856"/>
                        <a:pt x="573668" y="333448"/>
                      </a:cubicBezTo>
                      <a:cubicBezTo>
                        <a:pt x="570281" y="339340"/>
                        <a:pt x="488671" y="480130"/>
                        <a:pt x="324492" y="480130"/>
                      </a:cubicBezTo>
                      <a:cubicBezTo>
                        <a:pt x="160307" y="480130"/>
                        <a:pt x="78865" y="338909"/>
                        <a:pt x="75484" y="332844"/>
                      </a:cubicBezTo>
                      <a:cubicBezTo>
                        <a:pt x="75218" y="332341"/>
                        <a:pt x="74985" y="331819"/>
                        <a:pt x="74788" y="331286"/>
                      </a:cubicBezTo>
                      <a:cubicBezTo>
                        <a:pt x="74513" y="330798"/>
                        <a:pt x="74309" y="330272"/>
                        <a:pt x="74185" y="329727"/>
                      </a:cubicBezTo>
                      <a:cubicBezTo>
                        <a:pt x="74154" y="329235"/>
                        <a:pt x="74154" y="328744"/>
                        <a:pt x="74185" y="328253"/>
                      </a:cubicBezTo>
                      <a:cubicBezTo>
                        <a:pt x="74142" y="327646"/>
                        <a:pt x="74142" y="327039"/>
                        <a:pt x="74185" y="326435"/>
                      </a:cubicBezTo>
                      <a:lnTo>
                        <a:pt x="74185" y="321496"/>
                      </a:lnTo>
                      <a:lnTo>
                        <a:pt x="74185" y="319848"/>
                      </a:lnTo>
                      <a:lnTo>
                        <a:pt x="74190" y="319845"/>
                      </a:lnTo>
                      <a:cubicBezTo>
                        <a:pt x="74321" y="319179"/>
                        <a:pt x="74554" y="318534"/>
                        <a:pt x="74883" y="317937"/>
                      </a:cubicBezTo>
                      <a:cubicBezTo>
                        <a:pt x="75103" y="317319"/>
                        <a:pt x="75366" y="316712"/>
                        <a:pt x="75660" y="316119"/>
                      </a:cubicBezTo>
                      <a:cubicBezTo>
                        <a:pt x="79046" y="310228"/>
                        <a:pt x="160056" y="168833"/>
                        <a:pt x="324668" y="168833"/>
                      </a:cubicBezTo>
                      <a:close/>
                      <a:moveTo>
                        <a:pt x="436398" y="122504"/>
                      </a:moveTo>
                      <a:cubicBezTo>
                        <a:pt x="439290" y="121730"/>
                        <a:pt x="442382" y="121703"/>
                        <a:pt x="445374" y="122506"/>
                      </a:cubicBezTo>
                      <a:cubicBezTo>
                        <a:pt x="451357" y="124107"/>
                        <a:pt x="456030" y="128779"/>
                        <a:pt x="457631" y="134763"/>
                      </a:cubicBezTo>
                      <a:cubicBezTo>
                        <a:pt x="459236" y="140746"/>
                        <a:pt x="457527" y="147132"/>
                        <a:pt x="453145" y="151511"/>
                      </a:cubicBezTo>
                      <a:lnTo>
                        <a:pt x="440841" y="163725"/>
                      </a:lnTo>
                      <a:cubicBezTo>
                        <a:pt x="437700" y="167392"/>
                        <a:pt x="433175" y="169585"/>
                        <a:pt x="428352" y="169770"/>
                      </a:cubicBezTo>
                      <a:cubicBezTo>
                        <a:pt x="423525" y="169956"/>
                        <a:pt x="418840" y="168123"/>
                        <a:pt x="415429" y="164708"/>
                      </a:cubicBezTo>
                      <a:cubicBezTo>
                        <a:pt x="412014" y="161295"/>
                        <a:pt x="410180" y="156612"/>
                        <a:pt x="410366" y="151785"/>
                      </a:cubicBezTo>
                      <a:cubicBezTo>
                        <a:pt x="410551" y="146962"/>
                        <a:pt x="412745" y="142437"/>
                        <a:pt x="416411" y="139296"/>
                      </a:cubicBezTo>
                      <a:lnTo>
                        <a:pt x="428626" y="126993"/>
                      </a:lnTo>
                      <a:cubicBezTo>
                        <a:pt x="430815" y="124801"/>
                        <a:pt x="433506" y="123278"/>
                        <a:pt x="436398" y="122504"/>
                      </a:cubicBezTo>
                      <a:close/>
                      <a:moveTo>
                        <a:pt x="208431" y="121911"/>
                      </a:moveTo>
                      <a:cubicBezTo>
                        <a:pt x="213030" y="121911"/>
                        <a:pt x="217444" y="123740"/>
                        <a:pt x="220693" y="126993"/>
                      </a:cubicBezTo>
                      <a:lnTo>
                        <a:pt x="232908" y="139296"/>
                      </a:lnTo>
                      <a:cubicBezTo>
                        <a:pt x="236728" y="143756"/>
                        <a:pt x="238029" y="149848"/>
                        <a:pt x="236365" y="155479"/>
                      </a:cubicBezTo>
                      <a:cubicBezTo>
                        <a:pt x="234698" y="161110"/>
                        <a:pt x="230292" y="165517"/>
                        <a:pt x="224661" y="167183"/>
                      </a:cubicBezTo>
                      <a:cubicBezTo>
                        <a:pt x="219029" y="168847"/>
                        <a:pt x="212938" y="167546"/>
                        <a:pt x="208478" y="163726"/>
                      </a:cubicBezTo>
                      <a:lnTo>
                        <a:pt x="196174" y="151511"/>
                      </a:lnTo>
                      <a:cubicBezTo>
                        <a:pt x="192921" y="148262"/>
                        <a:pt x="191092" y="143849"/>
                        <a:pt x="191092" y="139250"/>
                      </a:cubicBezTo>
                      <a:cubicBezTo>
                        <a:pt x="191092" y="134651"/>
                        <a:pt x="192921" y="130241"/>
                        <a:pt x="196174" y="126993"/>
                      </a:cubicBezTo>
                      <a:cubicBezTo>
                        <a:pt x="199423" y="123740"/>
                        <a:pt x="203832" y="121911"/>
                        <a:pt x="208431" y="121911"/>
                      </a:cubicBezTo>
                      <a:close/>
                      <a:moveTo>
                        <a:pt x="324658" y="90863"/>
                      </a:moveTo>
                      <a:cubicBezTo>
                        <a:pt x="327650" y="90863"/>
                        <a:pt x="330642" y="91637"/>
                        <a:pt x="333322" y="93184"/>
                      </a:cubicBezTo>
                      <a:cubicBezTo>
                        <a:pt x="338683" y="96279"/>
                        <a:pt x="341986" y="101999"/>
                        <a:pt x="341986" y="108191"/>
                      </a:cubicBezTo>
                      <a:lnTo>
                        <a:pt x="341986" y="125519"/>
                      </a:lnTo>
                      <a:cubicBezTo>
                        <a:pt x="341986" y="131711"/>
                        <a:pt x="338683" y="137431"/>
                        <a:pt x="333322" y="140526"/>
                      </a:cubicBezTo>
                      <a:cubicBezTo>
                        <a:pt x="327962" y="143620"/>
                        <a:pt x="321356" y="143620"/>
                        <a:pt x="315995" y="140526"/>
                      </a:cubicBezTo>
                      <a:cubicBezTo>
                        <a:pt x="310634" y="137431"/>
                        <a:pt x="307330" y="131712"/>
                        <a:pt x="307330" y="125519"/>
                      </a:cubicBezTo>
                      <a:lnTo>
                        <a:pt x="307330" y="108191"/>
                      </a:lnTo>
                      <a:cubicBezTo>
                        <a:pt x="307330" y="101999"/>
                        <a:pt x="310634" y="96279"/>
                        <a:pt x="315995" y="93184"/>
                      </a:cubicBezTo>
                      <a:cubicBezTo>
                        <a:pt x="318675" y="91637"/>
                        <a:pt x="321667" y="90863"/>
                        <a:pt x="324658" y="90863"/>
                      </a:cubicBezTo>
                      <a:close/>
                      <a:moveTo>
                        <a:pt x="471963" y="0"/>
                      </a:moveTo>
                      <a:lnTo>
                        <a:pt x="552911" y="0"/>
                      </a:lnTo>
                      <a:cubicBezTo>
                        <a:pt x="606301" y="0"/>
                        <a:pt x="649582" y="43281"/>
                        <a:pt x="649582" y="96670"/>
                      </a:cubicBezTo>
                      <a:lnTo>
                        <a:pt x="649582" y="177618"/>
                      </a:lnTo>
                      <a:lnTo>
                        <a:pt x="613531" y="177618"/>
                      </a:lnTo>
                      <a:lnTo>
                        <a:pt x="613531" y="102230"/>
                      </a:lnTo>
                      <a:cubicBezTo>
                        <a:pt x="613531" y="66863"/>
                        <a:pt x="584860" y="38193"/>
                        <a:pt x="549493" y="38193"/>
                      </a:cubicBezTo>
                      <a:lnTo>
                        <a:pt x="471963" y="38193"/>
                      </a:lnTo>
                      <a:close/>
                      <a:moveTo>
                        <a:pt x="96671" y="0"/>
                      </a:moveTo>
                      <a:lnTo>
                        <a:pt x="177619" y="0"/>
                      </a:lnTo>
                      <a:lnTo>
                        <a:pt x="177619" y="38193"/>
                      </a:lnTo>
                      <a:lnTo>
                        <a:pt x="100089" y="38193"/>
                      </a:lnTo>
                      <a:cubicBezTo>
                        <a:pt x="64722" y="38193"/>
                        <a:pt x="36051" y="66863"/>
                        <a:pt x="36051" y="102230"/>
                      </a:cubicBezTo>
                      <a:lnTo>
                        <a:pt x="36051" y="177618"/>
                      </a:lnTo>
                      <a:lnTo>
                        <a:pt x="0" y="177618"/>
                      </a:lnTo>
                      <a:lnTo>
                        <a:pt x="0" y="96670"/>
                      </a:lnTo>
                      <a:cubicBezTo>
                        <a:pt x="0" y="43281"/>
                        <a:pt x="43281" y="0"/>
                        <a:pt x="96671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0B20B173-9C43-0C71-DAAF-E056E3D79544}"/>
                </a:ext>
              </a:extLst>
            </p:cNvPr>
            <p:cNvGrpSpPr/>
            <p:nvPr/>
          </p:nvGrpSpPr>
          <p:grpSpPr>
            <a:xfrm>
              <a:off x="8365849" y="1233488"/>
              <a:ext cx="3238500" cy="5042664"/>
              <a:chOff x="4573394" y="1664658"/>
              <a:chExt cx="3238500" cy="5042664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37A7FFB2-57B9-C0AD-D5DB-BB42015C3B3A}"/>
                  </a:ext>
                </a:extLst>
              </p:cNvPr>
              <p:cNvGrpSpPr/>
              <p:nvPr/>
            </p:nvGrpSpPr>
            <p:grpSpPr>
              <a:xfrm>
                <a:off x="4573394" y="2514078"/>
                <a:ext cx="3238500" cy="4193244"/>
                <a:chOff x="4707865" y="2179180"/>
                <a:chExt cx="3238500" cy="4193244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E7895EE7-7A54-F98F-EA94-7EF98EEABFD0}"/>
                    </a:ext>
                  </a:extLst>
                </p:cNvPr>
                <p:cNvSpPr/>
                <p:nvPr/>
              </p:nvSpPr>
              <p:spPr>
                <a:xfrm>
                  <a:off x="4707865" y="2179180"/>
                  <a:ext cx="3238500" cy="4193244"/>
                </a:xfrm>
                <a:prstGeom prst="rect">
                  <a:avLst/>
                </a:prstGeom>
                <a:solidFill>
                  <a:schemeClr val="bg2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D0F80C28-4A7F-190E-A730-662825C155AB}"/>
                    </a:ext>
                  </a:extLst>
                </p:cNvPr>
                <p:cNvGrpSpPr/>
                <p:nvPr/>
              </p:nvGrpSpPr>
              <p:grpSpPr>
                <a:xfrm>
                  <a:off x="4851843" y="2855364"/>
                  <a:ext cx="2950545" cy="3389771"/>
                  <a:chOff x="768603" y="2855364"/>
                  <a:chExt cx="2950545" cy="3389771"/>
                </a:xfrm>
              </p:grpSpPr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8599A306-DD4C-A039-195F-0A741AB7F231}"/>
                      </a:ext>
                    </a:extLst>
                  </p:cNvPr>
                  <p:cNvSpPr txBox="1"/>
                  <p:nvPr/>
                </p:nvSpPr>
                <p:spPr>
                  <a:xfrm>
                    <a:off x="1468925" y="2855364"/>
                    <a:ext cx="15499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Biome Light" panose="020B0303030204020804" pitchFamily="34" charset="0"/>
                      </a:rPr>
                      <a:t>MISSION</a:t>
                    </a:r>
                  </a:p>
                </p:txBody>
              </p: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EDCBCEAB-7714-63C2-3437-578A4687C9B5}"/>
                      </a:ext>
                    </a:extLst>
                  </p:cNvPr>
                  <p:cNvSpPr txBox="1"/>
                  <p:nvPr/>
                </p:nvSpPr>
                <p:spPr>
                  <a:xfrm>
                    <a:off x="768603" y="3752145"/>
                    <a:ext cx="2950545" cy="249299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Ut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enim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veniam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quis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nostrud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ullamco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laboris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nisi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aliquip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ex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ea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commodo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consequat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endParaRPr lang="en-CA" sz="12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1DE325ED-0DB4-5B82-9F8F-34ECEEBF3076}"/>
                  </a:ext>
                </a:extLst>
              </p:cNvPr>
              <p:cNvGrpSpPr/>
              <p:nvPr/>
            </p:nvGrpSpPr>
            <p:grpSpPr>
              <a:xfrm>
                <a:off x="5574608" y="1664658"/>
                <a:ext cx="1236072" cy="1236072"/>
                <a:chOff x="4198902" y="3282823"/>
                <a:chExt cx="1236072" cy="1236072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EE944A55-DDF9-E476-840F-5E8644B49E1B}"/>
                    </a:ext>
                  </a:extLst>
                </p:cNvPr>
                <p:cNvSpPr/>
                <p:nvPr/>
              </p:nvSpPr>
              <p:spPr>
                <a:xfrm>
                  <a:off x="4198902" y="3282823"/>
                  <a:ext cx="1236072" cy="123607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13B63D83-869F-206B-AE0A-E246BA9213B3}"/>
                    </a:ext>
                  </a:extLst>
                </p:cNvPr>
                <p:cNvSpPr/>
                <p:nvPr/>
              </p:nvSpPr>
              <p:spPr>
                <a:xfrm>
                  <a:off x="4528476" y="3662791"/>
                  <a:ext cx="576924" cy="476136"/>
                </a:xfrm>
                <a:custGeom>
                  <a:avLst/>
                  <a:gdLst>
                    <a:gd name="connsiteX0" fmla="*/ 851805 w 1262512"/>
                    <a:gd name="connsiteY0" fmla="*/ 742304 h 1041953"/>
                    <a:gd name="connsiteX1" fmla="*/ 790159 w 1262512"/>
                    <a:gd name="connsiteY1" fmla="*/ 748872 h 1041953"/>
                    <a:gd name="connsiteX2" fmla="*/ 622907 w 1262512"/>
                    <a:gd name="connsiteY2" fmla="*/ 992160 h 1041953"/>
                    <a:gd name="connsiteX3" fmla="*/ 1189330 w 1262512"/>
                    <a:gd name="connsiteY3" fmla="*/ 992665 h 1041953"/>
                    <a:gd name="connsiteX4" fmla="*/ 1035971 w 1262512"/>
                    <a:gd name="connsiteY4" fmla="*/ 769333 h 1041953"/>
                    <a:gd name="connsiteX5" fmla="*/ 1026629 w 1262512"/>
                    <a:gd name="connsiteY5" fmla="*/ 801927 h 1041953"/>
                    <a:gd name="connsiteX6" fmla="*/ 1006933 w 1262512"/>
                    <a:gd name="connsiteY6" fmla="*/ 819860 h 1041953"/>
                    <a:gd name="connsiteX7" fmla="*/ 1002376 w 1262512"/>
                    <a:gd name="connsiteY7" fmla="*/ 819860 h 1041953"/>
                    <a:gd name="connsiteX8" fmla="*/ 982165 w 1262512"/>
                    <a:gd name="connsiteY8" fmla="*/ 809500 h 1041953"/>
                    <a:gd name="connsiteX9" fmla="*/ 982152 w 1262512"/>
                    <a:gd name="connsiteY9" fmla="*/ 809513 h 1041953"/>
                    <a:gd name="connsiteX10" fmla="*/ 954620 w 1262512"/>
                    <a:gd name="connsiteY10" fmla="*/ 772625 h 1041953"/>
                    <a:gd name="connsiteX11" fmla="*/ 929361 w 1262512"/>
                    <a:gd name="connsiteY11" fmla="*/ 808749 h 1041953"/>
                    <a:gd name="connsiteX12" fmla="*/ 907131 w 1262512"/>
                    <a:gd name="connsiteY12" fmla="*/ 819349 h 1041953"/>
                    <a:gd name="connsiteX13" fmla="*/ 886420 w 1262512"/>
                    <a:gd name="connsiteY13" fmla="*/ 806211 h 1041953"/>
                    <a:gd name="connsiteX14" fmla="*/ 886420 w 1262512"/>
                    <a:gd name="connsiteY14" fmla="*/ 806224 h 1041953"/>
                    <a:gd name="connsiteX15" fmla="*/ 424330 w 1262512"/>
                    <a:gd name="connsiteY15" fmla="*/ 594499 h 1041953"/>
                    <a:gd name="connsiteX16" fmla="*/ 337929 w 1262512"/>
                    <a:gd name="connsiteY16" fmla="*/ 606632 h 1041953"/>
                    <a:gd name="connsiteX17" fmla="*/ 72905 w 1262512"/>
                    <a:gd name="connsiteY17" fmla="*/ 992414 h 1041953"/>
                    <a:gd name="connsiteX18" fmla="*/ 561261 w 1262512"/>
                    <a:gd name="connsiteY18" fmla="*/ 992428 h 1041953"/>
                    <a:gd name="connsiteX19" fmla="*/ 757565 w 1262512"/>
                    <a:gd name="connsiteY19" fmla="*/ 706936 h 1041953"/>
                    <a:gd name="connsiteX20" fmla="*/ 688346 w 1262512"/>
                    <a:gd name="connsiteY20" fmla="*/ 605877 h 1041953"/>
                    <a:gd name="connsiteX21" fmla="*/ 666867 w 1262512"/>
                    <a:gd name="connsiteY21" fmla="*/ 681664 h 1041953"/>
                    <a:gd name="connsiteX22" fmla="*/ 641608 w 1262512"/>
                    <a:gd name="connsiteY22" fmla="*/ 704398 h 1041953"/>
                    <a:gd name="connsiteX23" fmla="*/ 641595 w 1262512"/>
                    <a:gd name="connsiteY23" fmla="*/ 704385 h 1041953"/>
                    <a:gd name="connsiteX24" fmla="*/ 636296 w 1262512"/>
                    <a:gd name="connsiteY24" fmla="*/ 704385 h 1041953"/>
                    <a:gd name="connsiteX25" fmla="*/ 569852 w 1262512"/>
                    <a:gd name="connsiteY25" fmla="*/ 628598 h 1041953"/>
                    <a:gd name="connsiteX26" fmla="*/ 519321 w 1262512"/>
                    <a:gd name="connsiteY26" fmla="*/ 680398 h 1041953"/>
                    <a:gd name="connsiteX27" fmla="*/ 499111 w 1262512"/>
                    <a:gd name="connsiteY27" fmla="*/ 687734 h 1041953"/>
                    <a:gd name="connsiteX28" fmla="*/ 480423 w 1262512"/>
                    <a:gd name="connsiteY28" fmla="*/ 676869 h 1041953"/>
                    <a:gd name="connsiteX29" fmla="*/ 480410 w 1262512"/>
                    <a:gd name="connsiteY29" fmla="*/ 676855 h 1041953"/>
                    <a:gd name="connsiteX30" fmla="*/ 686570 w 1262512"/>
                    <a:gd name="connsiteY30" fmla="*/ 104116 h 1041953"/>
                    <a:gd name="connsiteX31" fmla="*/ 686570 w 1262512"/>
                    <a:gd name="connsiteY31" fmla="*/ 226903 h 1041953"/>
                    <a:gd name="connsiteX32" fmla="*/ 803040 w 1262512"/>
                    <a:gd name="connsiteY32" fmla="*/ 226890 h 1041953"/>
                    <a:gd name="connsiteX33" fmla="*/ 777781 w 1262512"/>
                    <a:gd name="connsiteY33" fmla="*/ 177882 h 1041953"/>
                    <a:gd name="connsiteX34" fmla="*/ 777781 w 1262512"/>
                    <a:gd name="connsiteY34" fmla="*/ 154646 h 1041953"/>
                    <a:gd name="connsiteX35" fmla="*/ 803040 w 1262512"/>
                    <a:gd name="connsiteY35" fmla="*/ 104116 h 1041953"/>
                    <a:gd name="connsiteX36" fmla="*/ 539531 w 1262512"/>
                    <a:gd name="connsiteY36" fmla="*/ 67728 h 1041953"/>
                    <a:gd name="connsiteX37" fmla="*/ 539531 w 1262512"/>
                    <a:gd name="connsiteY37" fmla="*/ 188493 h 1041953"/>
                    <a:gd name="connsiteX38" fmla="*/ 636042 w 1262512"/>
                    <a:gd name="connsiteY38" fmla="*/ 188506 h 1041953"/>
                    <a:gd name="connsiteX39" fmla="*/ 636042 w 1262512"/>
                    <a:gd name="connsiteY39" fmla="*/ 78857 h 1041953"/>
                    <a:gd name="connsiteX40" fmla="*/ 636042 w 1262512"/>
                    <a:gd name="connsiteY40" fmla="*/ 67728 h 1041953"/>
                    <a:gd name="connsiteX41" fmla="*/ 510517 w 1262512"/>
                    <a:gd name="connsiteY41" fmla="*/ 280 h 1041953"/>
                    <a:gd name="connsiteX42" fmla="*/ 538036 w 1262512"/>
                    <a:gd name="connsiteY42" fmla="*/ 16720 h 1041953"/>
                    <a:gd name="connsiteX43" fmla="*/ 661328 w 1262512"/>
                    <a:gd name="connsiteY43" fmla="*/ 16720 h 1041953"/>
                    <a:gd name="connsiteX44" fmla="*/ 679183 w 1262512"/>
                    <a:gd name="connsiteY44" fmla="*/ 24124 h 1041953"/>
                    <a:gd name="connsiteX45" fmla="*/ 686587 w 1262512"/>
                    <a:gd name="connsiteY45" fmla="*/ 41993 h 1041953"/>
                    <a:gd name="connsiteX46" fmla="*/ 686587 w 1262512"/>
                    <a:gd name="connsiteY46" fmla="*/ 53862 h 1041953"/>
                    <a:gd name="connsiteX47" fmla="*/ 845495 w 1262512"/>
                    <a:gd name="connsiteY47" fmla="*/ 53862 h 1041953"/>
                    <a:gd name="connsiteX48" fmla="*/ 866974 w 1262512"/>
                    <a:gd name="connsiteY48" fmla="*/ 65983 h 1041953"/>
                    <a:gd name="connsiteX49" fmla="*/ 866974 w 1262512"/>
                    <a:gd name="connsiteY49" fmla="*/ 91241 h 1041953"/>
                    <a:gd name="connsiteX50" fmla="*/ 828577 w 1262512"/>
                    <a:gd name="connsiteY50" fmla="*/ 165521 h 1041953"/>
                    <a:gd name="connsiteX51" fmla="*/ 866974 w 1262512"/>
                    <a:gd name="connsiteY51" fmla="*/ 240049 h 1041953"/>
                    <a:gd name="connsiteX52" fmla="*/ 865942 w 1262512"/>
                    <a:gd name="connsiteY52" fmla="*/ 264647 h 1041953"/>
                    <a:gd name="connsiteX53" fmla="*/ 844493 w 1262512"/>
                    <a:gd name="connsiteY53" fmla="*/ 276690 h 1041953"/>
                    <a:gd name="connsiteX54" fmla="*/ 661328 w 1262512"/>
                    <a:gd name="connsiteY54" fmla="*/ 276690 h 1041953"/>
                    <a:gd name="connsiteX55" fmla="*/ 643459 w 1262512"/>
                    <a:gd name="connsiteY55" fmla="*/ 269286 h 1041953"/>
                    <a:gd name="connsiteX56" fmla="*/ 636056 w 1262512"/>
                    <a:gd name="connsiteY56" fmla="*/ 251431 h 1041953"/>
                    <a:gd name="connsiteX57" fmla="*/ 636056 w 1262512"/>
                    <a:gd name="connsiteY57" fmla="*/ 239798 h 1041953"/>
                    <a:gd name="connsiteX58" fmla="*/ 539545 w 1262512"/>
                    <a:gd name="connsiteY58" fmla="*/ 239798 h 1041953"/>
                    <a:gd name="connsiteX59" fmla="*/ 539545 w 1262512"/>
                    <a:gd name="connsiteY59" fmla="*/ 329491 h 1041953"/>
                    <a:gd name="connsiteX60" fmla="*/ 580226 w 1262512"/>
                    <a:gd name="connsiteY60" fmla="*/ 359561 h 1041953"/>
                    <a:gd name="connsiteX61" fmla="*/ 699722 w 1262512"/>
                    <a:gd name="connsiteY61" fmla="*/ 533631 h 1041953"/>
                    <a:gd name="connsiteX62" fmla="*/ 788396 w 1262512"/>
                    <a:gd name="connsiteY62" fmla="*/ 661971 h 1041953"/>
                    <a:gd name="connsiteX63" fmla="*/ 838927 w 1262512"/>
                    <a:gd name="connsiteY63" fmla="*/ 587691 h 1041953"/>
                    <a:gd name="connsiteX64" fmla="*/ 905635 w 1262512"/>
                    <a:gd name="connsiteY64" fmla="*/ 552531 h 1041953"/>
                    <a:gd name="connsiteX65" fmla="*/ 972329 w 1262512"/>
                    <a:gd name="connsiteY65" fmla="*/ 587691 h 1041953"/>
                    <a:gd name="connsiteX66" fmla="*/ 1258322 w 1262512"/>
                    <a:gd name="connsiteY66" fmla="*/ 1003028 h 1041953"/>
                    <a:gd name="connsiteX67" fmla="*/ 1258322 w 1262512"/>
                    <a:gd name="connsiteY67" fmla="*/ 1003052 h 1041953"/>
                    <a:gd name="connsiteX68" fmla="*/ 1259831 w 1262512"/>
                    <a:gd name="connsiteY68" fmla="*/ 1028311 h 1041953"/>
                    <a:gd name="connsiteX69" fmla="*/ 1237597 w 1262512"/>
                    <a:gd name="connsiteY69" fmla="*/ 1041953 h 1041953"/>
                    <a:gd name="connsiteX70" fmla="*/ 24912 w 1262512"/>
                    <a:gd name="connsiteY70" fmla="*/ 1041953 h 1041953"/>
                    <a:gd name="connsiteX71" fmla="*/ 2681 w 1262512"/>
                    <a:gd name="connsiteY71" fmla="*/ 1028311 h 1041953"/>
                    <a:gd name="connsiteX72" fmla="*/ 4187 w 1262512"/>
                    <a:gd name="connsiteY72" fmla="*/ 1003052 h 1041953"/>
                    <a:gd name="connsiteX73" fmla="*/ 302818 w 1262512"/>
                    <a:gd name="connsiteY73" fmla="*/ 567484 h 1041953"/>
                    <a:gd name="connsiteX74" fmla="*/ 446821 w 1262512"/>
                    <a:gd name="connsiteY74" fmla="*/ 358045 h 1041953"/>
                    <a:gd name="connsiteX75" fmla="*/ 489011 w 1262512"/>
                    <a:gd name="connsiteY75" fmla="*/ 327221 h 1041953"/>
                    <a:gd name="connsiteX76" fmla="*/ 489011 w 1262512"/>
                    <a:gd name="connsiteY76" fmla="*/ 24043 h 1041953"/>
                    <a:gd name="connsiteX77" fmla="*/ 510517 w 1262512"/>
                    <a:gd name="connsiteY77" fmla="*/ 280 h 1041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262512" h="1041953">
                      <a:moveTo>
                        <a:pt x="851805" y="742304"/>
                      </a:moveTo>
                      <a:lnTo>
                        <a:pt x="790159" y="748872"/>
                      </a:lnTo>
                      <a:lnTo>
                        <a:pt x="622907" y="992160"/>
                      </a:lnTo>
                      <a:lnTo>
                        <a:pt x="1189330" y="992665"/>
                      </a:lnTo>
                      <a:lnTo>
                        <a:pt x="1035971" y="769333"/>
                      </a:lnTo>
                      <a:lnTo>
                        <a:pt x="1026629" y="801927"/>
                      </a:lnTo>
                      <a:cubicBezTo>
                        <a:pt x="1024011" y="811164"/>
                        <a:pt x="1016370" y="818104"/>
                        <a:pt x="1006933" y="819860"/>
                      </a:cubicBezTo>
                      <a:lnTo>
                        <a:pt x="1002376" y="819860"/>
                      </a:lnTo>
                      <a:cubicBezTo>
                        <a:pt x="994377" y="819796"/>
                        <a:pt x="986882" y="815949"/>
                        <a:pt x="982165" y="809500"/>
                      </a:cubicBezTo>
                      <a:lnTo>
                        <a:pt x="982152" y="809513"/>
                      </a:lnTo>
                      <a:lnTo>
                        <a:pt x="954620" y="772625"/>
                      </a:lnTo>
                      <a:lnTo>
                        <a:pt x="929361" y="808749"/>
                      </a:lnTo>
                      <a:cubicBezTo>
                        <a:pt x="924299" y="815898"/>
                        <a:pt x="915880" y="819918"/>
                        <a:pt x="907131" y="819349"/>
                      </a:cubicBezTo>
                      <a:cubicBezTo>
                        <a:pt x="898421" y="818845"/>
                        <a:pt x="890595" y="813875"/>
                        <a:pt x="886420" y="806211"/>
                      </a:cubicBezTo>
                      <a:lnTo>
                        <a:pt x="886420" y="806224"/>
                      </a:lnTo>
                      <a:close/>
                      <a:moveTo>
                        <a:pt x="424330" y="594499"/>
                      </a:moveTo>
                      <a:lnTo>
                        <a:pt x="337929" y="606632"/>
                      </a:lnTo>
                      <a:lnTo>
                        <a:pt x="72905" y="992414"/>
                      </a:lnTo>
                      <a:lnTo>
                        <a:pt x="561261" y="992428"/>
                      </a:lnTo>
                      <a:lnTo>
                        <a:pt x="757565" y="706936"/>
                      </a:lnTo>
                      <a:lnTo>
                        <a:pt x="688346" y="605877"/>
                      </a:lnTo>
                      <a:cubicBezTo>
                        <a:pt x="680006" y="634425"/>
                        <a:pt x="670410" y="667774"/>
                        <a:pt x="666867" y="681664"/>
                      </a:cubicBezTo>
                      <a:cubicBezTo>
                        <a:pt x="664157" y="693851"/>
                        <a:pt x="654006" y="702984"/>
                        <a:pt x="641608" y="704398"/>
                      </a:cubicBezTo>
                      <a:lnTo>
                        <a:pt x="641595" y="704385"/>
                      </a:lnTo>
                      <a:lnTo>
                        <a:pt x="636296" y="704385"/>
                      </a:lnTo>
                      <a:cubicBezTo>
                        <a:pt x="624176" y="704385"/>
                        <a:pt x="607495" y="697316"/>
                        <a:pt x="569852" y="628598"/>
                      </a:cubicBezTo>
                      <a:lnTo>
                        <a:pt x="519321" y="680398"/>
                      </a:lnTo>
                      <a:cubicBezTo>
                        <a:pt x="514009" y="685738"/>
                        <a:pt x="506606" y="688421"/>
                        <a:pt x="499111" y="687734"/>
                      </a:cubicBezTo>
                      <a:cubicBezTo>
                        <a:pt x="491565" y="687101"/>
                        <a:pt x="484707" y="683108"/>
                        <a:pt x="480423" y="676869"/>
                      </a:cubicBezTo>
                      <a:lnTo>
                        <a:pt x="480410" y="676855"/>
                      </a:lnTo>
                      <a:close/>
                      <a:moveTo>
                        <a:pt x="686570" y="104116"/>
                      </a:moveTo>
                      <a:lnTo>
                        <a:pt x="686570" y="226903"/>
                      </a:lnTo>
                      <a:lnTo>
                        <a:pt x="803040" y="226890"/>
                      </a:lnTo>
                      <a:lnTo>
                        <a:pt x="777781" y="177882"/>
                      </a:lnTo>
                      <a:cubicBezTo>
                        <a:pt x="774002" y="170600"/>
                        <a:pt x="774002" y="161928"/>
                        <a:pt x="777781" y="154646"/>
                      </a:cubicBezTo>
                      <a:lnTo>
                        <a:pt x="803040" y="104116"/>
                      </a:lnTo>
                      <a:close/>
                      <a:moveTo>
                        <a:pt x="539531" y="67728"/>
                      </a:moveTo>
                      <a:lnTo>
                        <a:pt x="539531" y="188493"/>
                      </a:lnTo>
                      <a:lnTo>
                        <a:pt x="636042" y="188506"/>
                      </a:lnTo>
                      <a:lnTo>
                        <a:pt x="636042" y="78857"/>
                      </a:lnTo>
                      <a:lnTo>
                        <a:pt x="636042" y="67728"/>
                      </a:lnTo>
                      <a:close/>
                      <a:moveTo>
                        <a:pt x="510517" y="280"/>
                      </a:moveTo>
                      <a:cubicBezTo>
                        <a:pt x="522437" y="-1507"/>
                        <a:pt x="533952" y="5382"/>
                        <a:pt x="538036" y="16720"/>
                      </a:cubicBezTo>
                      <a:lnTo>
                        <a:pt x="661328" y="16720"/>
                      </a:lnTo>
                      <a:cubicBezTo>
                        <a:pt x="668028" y="16720"/>
                        <a:pt x="674453" y="19390"/>
                        <a:pt x="679183" y="24124"/>
                      </a:cubicBezTo>
                      <a:cubicBezTo>
                        <a:pt x="683927" y="28854"/>
                        <a:pt x="686587" y="35290"/>
                        <a:pt x="686587" y="41993"/>
                      </a:cubicBezTo>
                      <a:lnTo>
                        <a:pt x="686587" y="53862"/>
                      </a:lnTo>
                      <a:lnTo>
                        <a:pt x="845495" y="53862"/>
                      </a:lnTo>
                      <a:cubicBezTo>
                        <a:pt x="854272" y="53900"/>
                        <a:pt x="862413" y="58488"/>
                        <a:pt x="866974" y="65983"/>
                      </a:cubicBezTo>
                      <a:lnTo>
                        <a:pt x="866974" y="91241"/>
                      </a:lnTo>
                      <a:lnTo>
                        <a:pt x="828577" y="165521"/>
                      </a:lnTo>
                      <a:lnTo>
                        <a:pt x="866974" y="240049"/>
                      </a:lnTo>
                      <a:cubicBezTo>
                        <a:pt x="870912" y="247875"/>
                        <a:pt x="870530" y="257180"/>
                        <a:pt x="865942" y="264647"/>
                      </a:cubicBezTo>
                      <a:cubicBezTo>
                        <a:pt x="861371" y="272101"/>
                        <a:pt x="853243" y="276663"/>
                        <a:pt x="844493" y="276690"/>
                      </a:cubicBezTo>
                      <a:lnTo>
                        <a:pt x="661328" y="276690"/>
                      </a:lnTo>
                      <a:cubicBezTo>
                        <a:pt x="654625" y="276690"/>
                        <a:pt x="648203" y="274030"/>
                        <a:pt x="643459" y="269286"/>
                      </a:cubicBezTo>
                      <a:cubicBezTo>
                        <a:pt x="638725" y="264556"/>
                        <a:pt x="636056" y="258131"/>
                        <a:pt x="636056" y="251431"/>
                      </a:cubicBezTo>
                      <a:lnTo>
                        <a:pt x="636056" y="239798"/>
                      </a:lnTo>
                      <a:lnTo>
                        <a:pt x="539545" y="239798"/>
                      </a:lnTo>
                      <a:lnTo>
                        <a:pt x="539545" y="329491"/>
                      </a:lnTo>
                      <a:cubicBezTo>
                        <a:pt x="555945" y="334952"/>
                        <a:pt x="570194" y="345485"/>
                        <a:pt x="580226" y="359561"/>
                      </a:cubicBezTo>
                      <a:lnTo>
                        <a:pt x="699722" y="533631"/>
                      </a:lnTo>
                      <a:lnTo>
                        <a:pt x="788396" y="661971"/>
                      </a:lnTo>
                      <a:lnTo>
                        <a:pt x="838927" y="587691"/>
                      </a:lnTo>
                      <a:cubicBezTo>
                        <a:pt x="854008" y="565697"/>
                        <a:pt x="878962" y="552531"/>
                        <a:pt x="905635" y="552531"/>
                      </a:cubicBezTo>
                      <a:cubicBezTo>
                        <a:pt x="932294" y="552531"/>
                        <a:pt x="957249" y="565697"/>
                        <a:pt x="972329" y="587691"/>
                      </a:cubicBezTo>
                      <a:lnTo>
                        <a:pt x="1258322" y="1003028"/>
                      </a:lnTo>
                      <a:lnTo>
                        <a:pt x="1258322" y="1003052"/>
                      </a:lnTo>
                      <a:cubicBezTo>
                        <a:pt x="1263306" y="1010587"/>
                        <a:pt x="1263888" y="1020237"/>
                        <a:pt x="1259831" y="1028311"/>
                      </a:cubicBezTo>
                      <a:cubicBezTo>
                        <a:pt x="1255521" y="1036638"/>
                        <a:pt x="1246970" y="1041886"/>
                        <a:pt x="1237597" y="1041953"/>
                      </a:cubicBezTo>
                      <a:lnTo>
                        <a:pt x="24912" y="1041953"/>
                      </a:lnTo>
                      <a:cubicBezTo>
                        <a:pt x="15542" y="1041886"/>
                        <a:pt x="6989" y="1036638"/>
                        <a:pt x="2681" y="1028311"/>
                      </a:cubicBezTo>
                      <a:cubicBezTo>
                        <a:pt x="-1376" y="1020237"/>
                        <a:pt x="-794" y="1010587"/>
                        <a:pt x="4187" y="1003052"/>
                      </a:cubicBezTo>
                      <a:lnTo>
                        <a:pt x="302818" y="567484"/>
                      </a:lnTo>
                      <a:lnTo>
                        <a:pt x="446821" y="358045"/>
                      </a:lnTo>
                      <a:cubicBezTo>
                        <a:pt x="457093" y="343384"/>
                        <a:pt x="471934" y="332546"/>
                        <a:pt x="489011" y="327221"/>
                      </a:cubicBezTo>
                      <a:lnTo>
                        <a:pt x="489011" y="24043"/>
                      </a:lnTo>
                      <a:cubicBezTo>
                        <a:pt x="489593" y="12017"/>
                        <a:pt x="498593" y="2063"/>
                        <a:pt x="510517" y="28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55798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75F6-2E7D-797E-4CE3-263699AC3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040C4D-BA65-496F-BA71-11E4BD25B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5EC4E-9B28-B08F-2B3A-B225B86CB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E187D3E-D949-FF8B-ECF7-CF15A42937C1}"/>
              </a:ext>
            </a:extLst>
          </p:cNvPr>
          <p:cNvGrpSpPr/>
          <p:nvPr/>
        </p:nvGrpSpPr>
        <p:grpSpPr>
          <a:xfrm>
            <a:off x="0" y="1728893"/>
            <a:ext cx="12202160" cy="4539827"/>
            <a:chOff x="0" y="1984925"/>
            <a:chExt cx="12202160" cy="453982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24645BC-90A3-7C84-52D0-CDCF7599C2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923996"/>
              <a:ext cx="12202160" cy="0"/>
            </a:xfrm>
            <a:prstGeom prst="line">
              <a:avLst/>
            </a:prstGeom>
            <a:ln w="63500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95497BB3-19CC-3E4C-1EFD-5F4D2CBD9915}"/>
                </a:ext>
              </a:extLst>
            </p:cNvPr>
            <p:cNvGrpSpPr/>
            <p:nvPr/>
          </p:nvGrpSpPr>
          <p:grpSpPr>
            <a:xfrm>
              <a:off x="595934" y="1984925"/>
              <a:ext cx="11010293" cy="4539827"/>
              <a:chOff x="718185" y="1997117"/>
              <a:chExt cx="11010293" cy="453982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648DCD5-0E84-C182-2CB7-7EFC8F80DC68}"/>
                  </a:ext>
                </a:extLst>
              </p:cNvPr>
              <p:cNvGrpSpPr/>
              <p:nvPr/>
            </p:nvGrpSpPr>
            <p:grpSpPr>
              <a:xfrm>
                <a:off x="718185" y="3400333"/>
                <a:ext cx="1297734" cy="3136611"/>
                <a:chOff x="4154730" y="2635631"/>
                <a:chExt cx="1297734" cy="3136611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BE09F747-D1B2-A0F3-68C7-147EC3FDD6F4}"/>
                    </a:ext>
                  </a:extLst>
                </p:cNvPr>
                <p:cNvGrpSpPr/>
                <p:nvPr/>
              </p:nvGrpSpPr>
              <p:grpSpPr>
                <a:xfrm>
                  <a:off x="4154730" y="4360833"/>
                  <a:ext cx="1297734" cy="1411409"/>
                  <a:chOff x="1343651" y="4769150"/>
                  <a:chExt cx="1297734" cy="1411409"/>
                </a:xfrm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5BDFADDA-BACE-92D7-830C-A9916B042A86}"/>
                      </a:ext>
                    </a:extLst>
                  </p:cNvPr>
                  <p:cNvSpPr/>
                  <p:nvPr/>
                </p:nvSpPr>
                <p:spPr>
                  <a:xfrm>
                    <a:off x="1386182" y="5072563"/>
                    <a:ext cx="1212672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1C13FCF9-7832-C698-BFDA-05F5A4FB48EF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D9857A2E-F1C0-85BC-3F9A-E47E7D394659}"/>
                    </a:ext>
                  </a:extLst>
                </p:cNvPr>
                <p:cNvGrpSpPr/>
                <p:nvPr/>
              </p:nvGrpSpPr>
              <p:grpSpPr>
                <a:xfrm>
                  <a:off x="4386819" y="2635631"/>
                  <a:ext cx="833556" cy="1603644"/>
                  <a:chOff x="4441346" y="2635631"/>
                  <a:chExt cx="833556" cy="1603644"/>
                </a:xfrm>
              </p:grpSpPr>
              <p:grpSp>
                <p:nvGrpSpPr>
                  <p:cNvPr id="116" name="Group 115">
                    <a:extLst>
                      <a:ext uri="{FF2B5EF4-FFF2-40B4-BE49-F238E27FC236}">
                        <a16:creationId xmlns:a16="http://schemas.microsoft.com/office/drawing/2014/main" id="{BE492623-5464-A593-489F-B717DFE9ED46}"/>
                      </a:ext>
                    </a:extLst>
                  </p:cNvPr>
                  <p:cNvGrpSpPr/>
                  <p:nvPr/>
                </p:nvGrpSpPr>
                <p:grpSpPr>
                  <a:xfrm>
                    <a:off x="4766938" y="3466766"/>
                    <a:ext cx="182372" cy="772509"/>
                    <a:chOff x="1697082" y="4224201"/>
                    <a:chExt cx="154578" cy="654777"/>
                  </a:xfrm>
                </p:grpSpPr>
                <p:cxnSp>
                  <p:nvCxnSpPr>
                    <p:cNvPr id="122" name="Straight Connector 121">
                      <a:extLst>
                        <a:ext uri="{FF2B5EF4-FFF2-40B4-BE49-F238E27FC236}">
                          <a16:creationId xmlns:a16="http://schemas.microsoft.com/office/drawing/2014/main" id="{6DB68D36-4497-6F5A-689A-69E3E993DC0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75460" y="4224201"/>
                      <a:ext cx="0" cy="500199"/>
                    </a:xfrm>
                    <a:prstGeom prst="line">
                      <a:avLst/>
                    </a:prstGeom>
                    <a:ln w="6350">
                      <a:solidFill>
                        <a:schemeClr val="bg2"/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23" name="Group 122">
                      <a:extLst>
                        <a:ext uri="{FF2B5EF4-FFF2-40B4-BE49-F238E27FC236}">
                          <a16:creationId xmlns:a16="http://schemas.microsoft.com/office/drawing/2014/main" id="{6EEDB7DA-98D3-2B48-FE78-E522946E95D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124" name="Oval 123">
                        <a:extLst>
                          <a:ext uri="{FF2B5EF4-FFF2-40B4-BE49-F238E27FC236}">
                            <a16:creationId xmlns:a16="http://schemas.microsoft.com/office/drawing/2014/main" id="{78AC37AB-9691-9CB8-77C3-CDC4EC3024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5" name="Oval 124">
                        <a:extLst>
                          <a:ext uri="{FF2B5EF4-FFF2-40B4-BE49-F238E27FC236}">
                            <a16:creationId xmlns:a16="http://schemas.microsoft.com/office/drawing/2014/main" id="{2FC9D880-DFCA-283E-AA75-2D28088DBE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17" name="Group 116">
                    <a:extLst>
                      <a:ext uri="{FF2B5EF4-FFF2-40B4-BE49-F238E27FC236}">
                        <a16:creationId xmlns:a16="http://schemas.microsoft.com/office/drawing/2014/main" id="{32735F67-E679-A7AF-FE65-7B02387732F4}"/>
                      </a:ext>
                    </a:extLst>
                  </p:cNvPr>
                  <p:cNvGrpSpPr/>
                  <p:nvPr/>
                </p:nvGrpSpPr>
                <p:grpSpPr>
                  <a:xfrm>
                    <a:off x="4441346" y="2635631"/>
                    <a:ext cx="833556" cy="833555"/>
                    <a:chOff x="4441346" y="2635631"/>
                    <a:chExt cx="833556" cy="833555"/>
                  </a:xfrm>
                </p:grpSpPr>
                <p:sp>
                  <p:nvSpPr>
                    <p:cNvPr id="120" name="Oval 119">
                      <a:extLst>
                        <a:ext uri="{FF2B5EF4-FFF2-40B4-BE49-F238E27FC236}">
                          <a16:creationId xmlns:a16="http://schemas.microsoft.com/office/drawing/2014/main" id="{F57E9012-6705-D97C-26B5-D961804EB9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41346" y="2635631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119" name="TextBox 118">
                      <a:extLst>
                        <a:ext uri="{FF2B5EF4-FFF2-40B4-BE49-F238E27FC236}">
                          <a16:creationId xmlns:a16="http://schemas.microsoft.com/office/drawing/2014/main" id="{A963649D-B4D8-4431-D2D0-5753D5FC2A4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64892" y="2883133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2021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6A9614A-0450-9864-CBDF-E4B682CF09E1}"/>
                  </a:ext>
                </a:extLst>
              </p:cNvPr>
              <p:cNvGrpSpPr/>
              <p:nvPr/>
            </p:nvGrpSpPr>
            <p:grpSpPr>
              <a:xfrm>
                <a:off x="2660697" y="2697476"/>
                <a:ext cx="1297734" cy="3839468"/>
                <a:chOff x="5409933" y="1932774"/>
                <a:chExt cx="1297734" cy="3839468"/>
              </a:xfrm>
            </p:grpSpPr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1892050F-F16D-D68E-CBA4-40CCCAFF29BF}"/>
                    </a:ext>
                  </a:extLst>
                </p:cNvPr>
                <p:cNvGrpSpPr/>
                <p:nvPr/>
              </p:nvGrpSpPr>
              <p:grpSpPr>
                <a:xfrm>
                  <a:off x="5409933" y="4360833"/>
                  <a:ext cx="1297734" cy="1411409"/>
                  <a:chOff x="1343651" y="4769150"/>
                  <a:chExt cx="1297734" cy="1411409"/>
                </a:xfrm>
              </p:grpSpPr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83EE7F18-0A29-76AE-ED1B-D8319755AD6F}"/>
                      </a:ext>
                    </a:extLst>
                  </p:cNvPr>
                  <p:cNvSpPr/>
                  <p:nvPr/>
                </p:nvSpPr>
                <p:spPr>
                  <a:xfrm>
                    <a:off x="1386182" y="5072563"/>
                    <a:ext cx="1212672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235289E7-9DF3-19BE-CFCB-4A1691278615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101" name="Group 100">
                  <a:extLst>
                    <a:ext uri="{FF2B5EF4-FFF2-40B4-BE49-F238E27FC236}">
                      <a16:creationId xmlns:a16="http://schemas.microsoft.com/office/drawing/2014/main" id="{EB3C9D11-5F81-6453-3EB9-E9BF6E46FE28}"/>
                    </a:ext>
                  </a:extLst>
                </p:cNvPr>
                <p:cNvGrpSpPr/>
                <p:nvPr/>
              </p:nvGrpSpPr>
              <p:grpSpPr>
                <a:xfrm>
                  <a:off x="5642022" y="1932774"/>
                  <a:ext cx="833556" cy="2316453"/>
                  <a:chOff x="5681197" y="1932774"/>
                  <a:chExt cx="833556" cy="2316453"/>
                </a:xfrm>
              </p:grpSpPr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116BFDF6-9D1E-2B44-7E79-AACA37005AFC}"/>
                      </a:ext>
                    </a:extLst>
                  </p:cNvPr>
                  <p:cNvGrpSpPr/>
                  <p:nvPr/>
                </p:nvGrpSpPr>
                <p:grpSpPr>
                  <a:xfrm>
                    <a:off x="6006789" y="2762540"/>
                    <a:ext cx="182372" cy="1486687"/>
                    <a:chOff x="1697082" y="3618865"/>
                    <a:chExt cx="154578" cy="1260113"/>
                  </a:xfrm>
                </p:grpSpPr>
                <p:cxnSp>
                  <p:nvCxnSpPr>
                    <p:cNvPr id="108" name="Straight Connector 107">
                      <a:extLst>
                        <a:ext uri="{FF2B5EF4-FFF2-40B4-BE49-F238E27FC236}">
                          <a16:creationId xmlns:a16="http://schemas.microsoft.com/office/drawing/2014/main" id="{A0E8740B-9AAD-38D1-149C-810E4EB3A40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73393" y="3618865"/>
                      <a:ext cx="0" cy="1105535"/>
                    </a:xfrm>
                    <a:prstGeom prst="line">
                      <a:avLst/>
                    </a:prstGeom>
                    <a:ln w="6350">
                      <a:solidFill>
                        <a:schemeClr val="bg2"/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09" name="Group 108">
                      <a:extLst>
                        <a:ext uri="{FF2B5EF4-FFF2-40B4-BE49-F238E27FC236}">
                          <a16:creationId xmlns:a16="http://schemas.microsoft.com/office/drawing/2014/main" id="{D9447F02-DCA7-C7E1-01EA-51DF8F83392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110" name="Oval 109">
                        <a:extLst>
                          <a:ext uri="{FF2B5EF4-FFF2-40B4-BE49-F238E27FC236}">
                            <a16:creationId xmlns:a16="http://schemas.microsoft.com/office/drawing/2014/main" id="{D811C191-C251-B853-DE27-6B820447DC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1" name="Oval 110">
                        <a:extLst>
                          <a:ext uri="{FF2B5EF4-FFF2-40B4-BE49-F238E27FC236}">
                            <a16:creationId xmlns:a16="http://schemas.microsoft.com/office/drawing/2014/main" id="{CF699B16-D3D1-61B6-A41E-566D5965E9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03" name="Group 102">
                    <a:extLst>
                      <a:ext uri="{FF2B5EF4-FFF2-40B4-BE49-F238E27FC236}">
                        <a16:creationId xmlns:a16="http://schemas.microsoft.com/office/drawing/2014/main" id="{871D591F-725F-3E7E-9FF4-E993E1653E36}"/>
                      </a:ext>
                    </a:extLst>
                  </p:cNvPr>
                  <p:cNvGrpSpPr/>
                  <p:nvPr/>
                </p:nvGrpSpPr>
                <p:grpSpPr>
                  <a:xfrm>
                    <a:off x="5681197" y="1932774"/>
                    <a:ext cx="833556" cy="833555"/>
                    <a:chOff x="5681197" y="1932774"/>
                    <a:chExt cx="833556" cy="833555"/>
                  </a:xfrm>
                </p:grpSpPr>
                <p:sp>
                  <p:nvSpPr>
                    <p:cNvPr id="106" name="Oval 105">
                      <a:extLst>
                        <a:ext uri="{FF2B5EF4-FFF2-40B4-BE49-F238E27FC236}">
                          <a16:creationId xmlns:a16="http://schemas.microsoft.com/office/drawing/2014/main" id="{8D3BA415-1DD1-D6E0-326E-E648BA8EE8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1197" y="1932774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A8A1CC81-3B88-DEE3-1D5B-1137639598F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04743" y="2180276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2022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43CC169-55A6-ECF8-5325-4CC95D48F935}"/>
                  </a:ext>
                </a:extLst>
              </p:cNvPr>
              <p:cNvGrpSpPr/>
              <p:nvPr/>
            </p:nvGrpSpPr>
            <p:grpSpPr>
              <a:xfrm>
                <a:off x="4603209" y="3135327"/>
                <a:ext cx="1297734" cy="3401617"/>
                <a:chOff x="6665136" y="2370625"/>
                <a:chExt cx="1297734" cy="3401617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77EDE8E6-0C59-E8B9-CB8E-E868F5377248}"/>
                    </a:ext>
                  </a:extLst>
                </p:cNvPr>
                <p:cNvGrpSpPr/>
                <p:nvPr/>
              </p:nvGrpSpPr>
              <p:grpSpPr>
                <a:xfrm>
                  <a:off x="6665136" y="4360833"/>
                  <a:ext cx="1297734" cy="1411409"/>
                  <a:chOff x="1343651" y="4769150"/>
                  <a:chExt cx="1297734" cy="1411409"/>
                </a:xfrm>
              </p:grpSpPr>
              <p:sp>
                <p:nvSpPr>
                  <p:cNvPr id="98" name="Rectangle 97">
                    <a:extLst>
                      <a:ext uri="{FF2B5EF4-FFF2-40B4-BE49-F238E27FC236}">
                        <a16:creationId xmlns:a16="http://schemas.microsoft.com/office/drawing/2014/main" id="{E62E4EC4-B01D-AD59-D3EE-44F5E2CF2DB3}"/>
                      </a:ext>
                    </a:extLst>
                  </p:cNvPr>
                  <p:cNvSpPr/>
                  <p:nvPr/>
                </p:nvSpPr>
                <p:spPr>
                  <a:xfrm>
                    <a:off x="1386182" y="5072563"/>
                    <a:ext cx="1212672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7DD520DD-8B71-209E-283C-4E9B8602B78B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A9CA93E5-873D-EB86-1E6A-D642505AAAE0}"/>
                    </a:ext>
                  </a:extLst>
                </p:cNvPr>
                <p:cNvGrpSpPr/>
                <p:nvPr/>
              </p:nvGrpSpPr>
              <p:grpSpPr>
                <a:xfrm>
                  <a:off x="6897225" y="2370625"/>
                  <a:ext cx="833556" cy="1878602"/>
                  <a:chOff x="6956473" y="2370625"/>
                  <a:chExt cx="833556" cy="1878602"/>
                </a:xfrm>
              </p:grpSpPr>
              <p:grpSp>
                <p:nvGrpSpPr>
                  <p:cNvPr id="88" name="Group 87">
                    <a:extLst>
                      <a:ext uri="{FF2B5EF4-FFF2-40B4-BE49-F238E27FC236}">
                        <a16:creationId xmlns:a16="http://schemas.microsoft.com/office/drawing/2014/main" id="{868E1103-B526-7FEB-AA0C-EE1264E83539}"/>
                      </a:ext>
                    </a:extLst>
                  </p:cNvPr>
                  <p:cNvGrpSpPr/>
                  <p:nvPr/>
                </p:nvGrpSpPr>
                <p:grpSpPr>
                  <a:xfrm>
                    <a:off x="7282065" y="3200059"/>
                    <a:ext cx="182372" cy="1049168"/>
                    <a:chOff x="1697082" y="3989705"/>
                    <a:chExt cx="154578" cy="889273"/>
                  </a:xfrm>
                </p:grpSpPr>
                <p:cxnSp>
                  <p:nvCxnSpPr>
                    <p:cNvPr id="94" name="Straight Connector 93">
                      <a:extLst>
                        <a:ext uri="{FF2B5EF4-FFF2-40B4-BE49-F238E27FC236}">
                          <a16:creationId xmlns:a16="http://schemas.microsoft.com/office/drawing/2014/main" id="{113D4F80-C753-5C47-4CB0-4CC9C54B563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71326" y="3989705"/>
                      <a:ext cx="0" cy="734695"/>
                    </a:xfrm>
                    <a:prstGeom prst="line">
                      <a:avLst/>
                    </a:prstGeom>
                    <a:ln w="6350">
                      <a:solidFill>
                        <a:schemeClr val="bg2"/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95" name="Group 94">
                      <a:extLst>
                        <a:ext uri="{FF2B5EF4-FFF2-40B4-BE49-F238E27FC236}">
                          <a16:creationId xmlns:a16="http://schemas.microsoft.com/office/drawing/2014/main" id="{0730CA6F-8FA9-58D2-E0D7-CCAF47BB6C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96" name="Oval 95">
                        <a:extLst>
                          <a:ext uri="{FF2B5EF4-FFF2-40B4-BE49-F238E27FC236}">
                            <a16:creationId xmlns:a16="http://schemas.microsoft.com/office/drawing/2014/main" id="{255A3D63-241E-30CD-63E2-4AFF04933B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97" name="Oval 96">
                        <a:extLst>
                          <a:ext uri="{FF2B5EF4-FFF2-40B4-BE49-F238E27FC236}">
                            <a16:creationId xmlns:a16="http://schemas.microsoft.com/office/drawing/2014/main" id="{9F15A950-9D78-AC2D-3848-D717A26F4C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89" name="Group 88">
                    <a:extLst>
                      <a:ext uri="{FF2B5EF4-FFF2-40B4-BE49-F238E27FC236}">
                        <a16:creationId xmlns:a16="http://schemas.microsoft.com/office/drawing/2014/main" id="{E110AAF6-FC15-BC19-7FCF-6B6C5470C5D8}"/>
                      </a:ext>
                    </a:extLst>
                  </p:cNvPr>
                  <p:cNvGrpSpPr/>
                  <p:nvPr/>
                </p:nvGrpSpPr>
                <p:grpSpPr>
                  <a:xfrm>
                    <a:off x="6956473" y="2370625"/>
                    <a:ext cx="833556" cy="833555"/>
                    <a:chOff x="6956473" y="2370625"/>
                    <a:chExt cx="833556" cy="833555"/>
                  </a:xfrm>
                </p:grpSpPr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1505AAFC-A4E1-1C9E-7393-0FD566A958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56473" y="2370625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01F610D4-8DD8-EEF5-F8DE-2EAC8796FB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80019" y="2618127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2023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1CEDD5C-78E4-5DE9-DC16-F3206968A938}"/>
                  </a:ext>
                </a:extLst>
              </p:cNvPr>
              <p:cNvGrpSpPr/>
              <p:nvPr/>
            </p:nvGrpSpPr>
            <p:grpSpPr>
              <a:xfrm>
                <a:off x="6545721" y="2620451"/>
                <a:ext cx="1297734" cy="3916493"/>
                <a:chOff x="7920339" y="1855749"/>
                <a:chExt cx="1297734" cy="3916493"/>
              </a:xfrm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E27E009A-3243-A37E-A34B-8B118B091E0C}"/>
                    </a:ext>
                  </a:extLst>
                </p:cNvPr>
                <p:cNvGrpSpPr/>
                <p:nvPr/>
              </p:nvGrpSpPr>
              <p:grpSpPr>
                <a:xfrm>
                  <a:off x="7920339" y="4360833"/>
                  <a:ext cx="1297734" cy="1411409"/>
                  <a:chOff x="1343651" y="4769150"/>
                  <a:chExt cx="1297734" cy="1411409"/>
                </a:xfrm>
              </p:grpSpPr>
              <p:sp>
                <p:nvSpPr>
                  <p:cNvPr id="84" name="Rectangle 83">
                    <a:extLst>
                      <a:ext uri="{FF2B5EF4-FFF2-40B4-BE49-F238E27FC236}">
                        <a16:creationId xmlns:a16="http://schemas.microsoft.com/office/drawing/2014/main" id="{44033422-7759-A62D-DF8B-D03EA669247A}"/>
                      </a:ext>
                    </a:extLst>
                  </p:cNvPr>
                  <p:cNvSpPr/>
                  <p:nvPr/>
                </p:nvSpPr>
                <p:spPr>
                  <a:xfrm>
                    <a:off x="1386182" y="5072563"/>
                    <a:ext cx="1212672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C152AA85-3F7C-85A1-42AD-FE9E2EC2A237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0F80CAB4-503C-2B12-DC68-11AF3FDC1342}"/>
                    </a:ext>
                  </a:extLst>
                </p:cNvPr>
                <p:cNvGrpSpPr/>
                <p:nvPr/>
              </p:nvGrpSpPr>
              <p:grpSpPr>
                <a:xfrm>
                  <a:off x="8152428" y="1855749"/>
                  <a:ext cx="833556" cy="2393478"/>
                  <a:chOff x="8238579" y="1855749"/>
                  <a:chExt cx="833556" cy="2393478"/>
                </a:xfrm>
              </p:grpSpPr>
              <p:grpSp>
                <p:nvGrpSpPr>
                  <p:cNvPr id="74" name="Group 73">
                    <a:extLst>
                      <a:ext uri="{FF2B5EF4-FFF2-40B4-BE49-F238E27FC236}">
                        <a16:creationId xmlns:a16="http://schemas.microsoft.com/office/drawing/2014/main" id="{D7361BCD-247D-B35C-2077-EE550914CC71}"/>
                      </a:ext>
                    </a:extLst>
                  </p:cNvPr>
                  <p:cNvGrpSpPr/>
                  <p:nvPr/>
                </p:nvGrpSpPr>
                <p:grpSpPr>
                  <a:xfrm>
                    <a:off x="8564171" y="2684626"/>
                    <a:ext cx="182372" cy="1564601"/>
                    <a:chOff x="1697082" y="3552825"/>
                    <a:chExt cx="154578" cy="1326153"/>
                  </a:xfrm>
                </p:grpSpPr>
                <p:cxnSp>
                  <p:nvCxnSpPr>
                    <p:cNvPr id="80" name="Straight Connector 79">
                      <a:extLst>
                        <a:ext uri="{FF2B5EF4-FFF2-40B4-BE49-F238E27FC236}">
                          <a16:creationId xmlns:a16="http://schemas.microsoft.com/office/drawing/2014/main" id="{98859E8B-530D-069E-7E09-754D04B5D42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69258" y="3552825"/>
                      <a:ext cx="0" cy="1171575"/>
                    </a:xfrm>
                    <a:prstGeom prst="line">
                      <a:avLst/>
                    </a:prstGeom>
                    <a:ln w="6350">
                      <a:solidFill>
                        <a:schemeClr val="bg2"/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81" name="Group 80">
                      <a:extLst>
                        <a:ext uri="{FF2B5EF4-FFF2-40B4-BE49-F238E27FC236}">
                          <a16:creationId xmlns:a16="http://schemas.microsoft.com/office/drawing/2014/main" id="{FAB018B9-81B0-12AD-9F75-8B74330BF7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82" name="Oval 81">
                        <a:extLst>
                          <a:ext uri="{FF2B5EF4-FFF2-40B4-BE49-F238E27FC236}">
                            <a16:creationId xmlns:a16="http://schemas.microsoft.com/office/drawing/2014/main" id="{8C36A893-3150-A922-5306-A7EDF9B88F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3" name="Oval 82">
                        <a:extLst>
                          <a:ext uri="{FF2B5EF4-FFF2-40B4-BE49-F238E27FC236}">
                            <a16:creationId xmlns:a16="http://schemas.microsoft.com/office/drawing/2014/main" id="{B3D2D92D-F2B0-DA0F-562F-DD024A7905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75" name="Group 74">
                    <a:extLst>
                      <a:ext uri="{FF2B5EF4-FFF2-40B4-BE49-F238E27FC236}">
                        <a16:creationId xmlns:a16="http://schemas.microsoft.com/office/drawing/2014/main" id="{309469E1-E222-F751-704F-0352B3477DE9}"/>
                      </a:ext>
                    </a:extLst>
                  </p:cNvPr>
                  <p:cNvGrpSpPr/>
                  <p:nvPr/>
                </p:nvGrpSpPr>
                <p:grpSpPr>
                  <a:xfrm>
                    <a:off x="8238579" y="1855749"/>
                    <a:ext cx="833556" cy="833555"/>
                    <a:chOff x="8238579" y="1855749"/>
                    <a:chExt cx="833556" cy="833555"/>
                  </a:xfrm>
                </p:grpSpPr>
                <p:sp>
                  <p:nvSpPr>
                    <p:cNvPr id="78" name="Oval 77">
                      <a:extLst>
                        <a:ext uri="{FF2B5EF4-FFF2-40B4-BE49-F238E27FC236}">
                          <a16:creationId xmlns:a16="http://schemas.microsoft.com/office/drawing/2014/main" id="{74CFD5D0-A621-C8EC-892D-9750053FB7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38579" y="1855749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A78ACAE5-2147-55DA-B1A1-B4A1038A58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62125" y="2103251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2024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7460A82F-B128-5C2A-7339-CE035AE8B319}"/>
                  </a:ext>
                </a:extLst>
              </p:cNvPr>
              <p:cNvGrpSpPr/>
              <p:nvPr/>
            </p:nvGrpSpPr>
            <p:grpSpPr>
              <a:xfrm>
                <a:off x="8488233" y="1997117"/>
                <a:ext cx="1297734" cy="4539827"/>
                <a:chOff x="9175542" y="1232415"/>
                <a:chExt cx="1297734" cy="4539827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3EEBF69D-6C1C-33E8-DAD2-BEF1D525128E}"/>
                    </a:ext>
                  </a:extLst>
                </p:cNvPr>
                <p:cNvGrpSpPr/>
                <p:nvPr/>
              </p:nvGrpSpPr>
              <p:grpSpPr>
                <a:xfrm>
                  <a:off x="9175542" y="4360833"/>
                  <a:ext cx="1297734" cy="1411409"/>
                  <a:chOff x="1343651" y="4769150"/>
                  <a:chExt cx="1297734" cy="1411409"/>
                </a:xfrm>
              </p:grpSpPr>
              <p:sp>
                <p:nvSpPr>
                  <p:cNvPr id="48" name="Rectangle 47">
                    <a:extLst>
                      <a:ext uri="{FF2B5EF4-FFF2-40B4-BE49-F238E27FC236}">
                        <a16:creationId xmlns:a16="http://schemas.microsoft.com/office/drawing/2014/main" id="{EA599F1A-2664-8CF2-2101-0713975EE312}"/>
                      </a:ext>
                    </a:extLst>
                  </p:cNvPr>
                  <p:cNvSpPr/>
                  <p:nvPr/>
                </p:nvSpPr>
                <p:spPr>
                  <a:xfrm>
                    <a:off x="1386182" y="5072563"/>
                    <a:ext cx="1212672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153A690D-B7C4-5D6B-422F-971519C853B7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1C46BD16-0B1D-DBC3-ECCE-88E81796198A}"/>
                    </a:ext>
                  </a:extLst>
                </p:cNvPr>
                <p:cNvGrpSpPr/>
                <p:nvPr/>
              </p:nvGrpSpPr>
              <p:grpSpPr>
                <a:xfrm>
                  <a:off x="9407631" y="1232415"/>
                  <a:ext cx="833556" cy="3026870"/>
                  <a:chOff x="9491666" y="1232415"/>
                  <a:chExt cx="833556" cy="3026870"/>
                </a:xfrm>
              </p:grpSpPr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D3023475-DA04-2249-A59F-F677C2ACF065}"/>
                      </a:ext>
                    </a:extLst>
                  </p:cNvPr>
                  <p:cNvGrpSpPr/>
                  <p:nvPr/>
                </p:nvGrpSpPr>
                <p:grpSpPr>
                  <a:xfrm>
                    <a:off x="9817258" y="2064308"/>
                    <a:ext cx="182372" cy="2194977"/>
                    <a:chOff x="1697082" y="3018520"/>
                    <a:chExt cx="154578" cy="1860458"/>
                  </a:xfrm>
                </p:grpSpPr>
                <p:cxnSp>
                  <p:nvCxnSpPr>
                    <p:cNvPr id="44" name="Straight Connector 43">
                      <a:extLst>
                        <a:ext uri="{FF2B5EF4-FFF2-40B4-BE49-F238E27FC236}">
                          <a16:creationId xmlns:a16="http://schemas.microsoft.com/office/drawing/2014/main" id="{937C370A-5A81-8542-246B-E2FF4DCA87B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67191" y="3018520"/>
                      <a:ext cx="0" cy="1705880"/>
                    </a:xfrm>
                    <a:prstGeom prst="line">
                      <a:avLst/>
                    </a:prstGeom>
                    <a:ln w="6350">
                      <a:solidFill>
                        <a:schemeClr val="bg2"/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45" name="Group 44">
                      <a:extLst>
                        <a:ext uri="{FF2B5EF4-FFF2-40B4-BE49-F238E27FC236}">
                          <a16:creationId xmlns:a16="http://schemas.microsoft.com/office/drawing/2014/main" id="{73CB7BEC-99AE-A785-CA6A-1BEA370F0C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46" name="Oval 45">
                        <a:extLst>
                          <a:ext uri="{FF2B5EF4-FFF2-40B4-BE49-F238E27FC236}">
                            <a16:creationId xmlns:a16="http://schemas.microsoft.com/office/drawing/2014/main" id="{2CAC0470-B9AD-7F58-1033-75A2D756F8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" name="Oval 46">
                        <a:extLst>
                          <a:ext uri="{FF2B5EF4-FFF2-40B4-BE49-F238E27FC236}">
                            <a16:creationId xmlns:a16="http://schemas.microsoft.com/office/drawing/2014/main" id="{AB9E2C04-1907-D2D0-C18E-A77108063D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8A123E35-9804-C2BC-BB4A-ED1B64407D14}"/>
                      </a:ext>
                    </a:extLst>
                  </p:cNvPr>
                  <p:cNvGrpSpPr/>
                  <p:nvPr/>
                </p:nvGrpSpPr>
                <p:grpSpPr>
                  <a:xfrm>
                    <a:off x="9491666" y="1232415"/>
                    <a:ext cx="833556" cy="833555"/>
                    <a:chOff x="9491666" y="1232415"/>
                    <a:chExt cx="833556" cy="833555"/>
                  </a:xfrm>
                </p:grpSpPr>
                <p:sp>
                  <p:nvSpPr>
                    <p:cNvPr id="42" name="Oval 41">
                      <a:extLst>
                        <a:ext uri="{FF2B5EF4-FFF2-40B4-BE49-F238E27FC236}">
                          <a16:creationId xmlns:a16="http://schemas.microsoft.com/office/drawing/2014/main" id="{D3D7FBDA-E1B7-7B5D-3D1D-8BAC248625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91666" y="1232415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41" name="TextBox 40">
                      <a:extLst>
                        <a:ext uri="{FF2B5EF4-FFF2-40B4-BE49-F238E27FC236}">
                          <a16:creationId xmlns:a16="http://schemas.microsoft.com/office/drawing/2014/main" id="{06018306-BE18-E43B-AE57-ABABDE40009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515212" y="1479917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2025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8C93AF7-E2A8-6480-4E14-8F6F95EFAEAA}"/>
                  </a:ext>
                </a:extLst>
              </p:cNvPr>
              <p:cNvGrpSpPr/>
              <p:nvPr/>
            </p:nvGrpSpPr>
            <p:grpSpPr>
              <a:xfrm>
                <a:off x="10430744" y="3005885"/>
                <a:ext cx="1297734" cy="3531059"/>
                <a:chOff x="10430744" y="2241183"/>
                <a:chExt cx="1297734" cy="3531059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9C7AC74C-08A0-4C43-A00A-EA4C55F0CEC7}"/>
                    </a:ext>
                  </a:extLst>
                </p:cNvPr>
                <p:cNvGrpSpPr/>
                <p:nvPr/>
              </p:nvGrpSpPr>
              <p:grpSpPr>
                <a:xfrm>
                  <a:off x="10430744" y="4360833"/>
                  <a:ext cx="1297734" cy="1411409"/>
                  <a:chOff x="1343651" y="4769150"/>
                  <a:chExt cx="1297734" cy="1411409"/>
                </a:xfrm>
              </p:grpSpPr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06066B9F-07B6-83F3-77CE-FF7F4C7EAB24}"/>
                      </a:ext>
                    </a:extLst>
                  </p:cNvPr>
                  <p:cNvSpPr/>
                  <p:nvPr/>
                </p:nvSpPr>
                <p:spPr>
                  <a:xfrm>
                    <a:off x="1386182" y="5072563"/>
                    <a:ext cx="1212672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1CD0D922-A5D0-4E7C-F24B-95B2EE47999E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6EA1C786-2ABF-11A2-9746-610C16EA90CC}"/>
                    </a:ext>
                  </a:extLst>
                </p:cNvPr>
                <p:cNvGrpSpPr/>
                <p:nvPr/>
              </p:nvGrpSpPr>
              <p:grpSpPr>
                <a:xfrm>
                  <a:off x="10662833" y="2241183"/>
                  <a:ext cx="833556" cy="2018102"/>
                  <a:chOff x="10728851" y="2241183"/>
                  <a:chExt cx="833556" cy="2018102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50DE6B6B-BDE4-6F71-2B5F-EDF64E985E72}"/>
                      </a:ext>
                    </a:extLst>
                  </p:cNvPr>
                  <p:cNvGrpSpPr/>
                  <p:nvPr/>
                </p:nvGrpSpPr>
                <p:grpSpPr>
                  <a:xfrm>
                    <a:off x="11054443" y="3071201"/>
                    <a:ext cx="182372" cy="1188084"/>
                    <a:chOff x="1697082" y="3871960"/>
                    <a:chExt cx="154578" cy="1007018"/>
                  </a:xfrm>
                </p:grpSpPr>
                <p:cxnSp>
                  <p:nvCxnSpPr>
                    <p:cNvPr id="30" name="Straight Connector 29">
                      <a:extLst>
                        <a:ext uri="{FF2B5EF4-FFF2-40B4-BE49-F238E27FC236}">
                          <a16:creationId xmlns:a16="http://schemas.microsoft.com/office/drawing/2014/main" id="{28EDFDB8-6331-544F-6815-D742449AACC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65126" y="3871960"/>
                      <a:ext cx="0" cy="852440"/>
                    </a:xfrm>
                    <a:prstGeom prst="line">
                      <a:avLst/>
                    </a:prstGeom>
                    <a:ln w="6350">
                      <a:solidFill>
                        <a:schemeClr val="bg2"/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BBB8CA28-DCDE-3457-CDA7-B4938FEFEC7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32" name="Oval 31">
                        <a:extLst>
                          <a:ext uri="{FF2B5EF4-FFF2-40B4-BE49-F238E27FC236}">
                            <a16:creationId xmlns:a16="http://schemas.microsoft.com/office/drawing/2014/main" id="{41FA897D-34E1-C860-28A9-C3C3963098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3" name="Oval 32">
                        <a:extLst>
                          <a:ext uri="{FF2B5EF4-FFF2-40B4-BE49-F238E27FC236}">
                            <a16:creationId xmlns:a16="http://schemas.microsoft.com/office/drawing/2014/main" id="{886D8860-B1B8-DCFD-90A7-98F753E5AC0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EE2E64F1-C964-D11A-AED5-03E734E6C6DB}"/>
                      </a:ext>
                    </a:extLst>
                  </p:cNvPr>
                  <p:cNvGrpSpPr/>
                  <p:nvPr/>
                </p:nvGrpSpPr>
                <p:grpSpPr>
                  <a:xfrm>
                    <a:off x="10728851" y="2241183"/>
                    <a:ext cx="833556" cy="833555"/>
                    <a:chOff x="10728851" y="2241183"/>
                    <a:chExt cx="833556" cy="833555"/>
                  </a:xfrm>
                </p:grpSpPr>
                <p:sp>
                  <p:nvSpPr>
                    <p:cNvPr id="28" name="Oval 27">
                      <a:extLst>
                        <a:ext uri="{FF2B5EF4-FFF2-40B4-BE49-F238E27FC236}">
                          <a16:creationId xmlns:a16="http://schemas.microsoft.com/office/drawing/2014/main" id="{67B3E0A4-7D40-ACC9-BC72-5C68F56A4F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28851" y="2241183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B1EF3A8B-F201-5970-1917-97A4DC15B7F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752397" y="2488685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2026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778307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56DB5D-96B8-C17E-52D0-F1C079BFB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09A25-C72F-1443-D783-13CD5428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2EB0934-585E-2790-ADE3-4C51A71D87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4654069"/>
              </p:ext>
            </p:extLst>
          </p:nvPr>
        </p:nvGraphicFramePr>
        <p:xfrm>
          <a:off x="5886449" y="1160462"/>
          <a:ext cx="5454829" cy="4897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80F3108-67CE-677B-B28E-76A6256BD613}"/>
              </a:ext>
            </a:extLst>
          </p:cNvPr>
          <p:cNvSpPr txBox="1"/>
          <p:nvPr/>
        </p:nvSpPr>
        <p:spPr>
          <a:xfrm>
            <a:off x="592138" y="1160462"/>
            <a:ext cx="5294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CA" sz="6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</a:t>
            </a:r>
            <a:endParaRPr lang="en-US" sz="5400" b="1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9ECA082-D845-CEB5-BAD8-9D983B497849}"/>
              </a:ext>
            </a:extLst>
          </p:cNvPr>
          <p:cNvGrpSpPr/>
          <p:nvPr/>
        </p:nvGrpSpPr>
        <p:grpSpPr>
          <a:xfrm>
            <a:off x="669201" y="2467564"/>
            <a:ext cx="4548047" cy="3578813"/>
            <a:chOff x="669201" y="2467564"/>
            <a:chExt cx="4548047" cy="357881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CD9C66-33F3-7EB2-20C7-399F30A622D3}"/>
                </a:ext>
              </a:extLst>
            </p:cNvPr>
            <p:cNvSpPr txBox="1"/>
            <p:nvPr/>
          </p:nvSpPr>
          <p:spPr>
            <a:xfrm>
              <a:off x="669201" y="2467564"/>
              <a:ext cx="454804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</a:t>
              </a:r>
              <a:endParaRPr lang="en-US" sz="1800" dirty="0">
                <a:solidFill>
                  <a:schemeClr val="bg2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94A1288-6192-7D93-D54F-5F333611F937}"/>
                </a:ext>
              </a:extLst>
            </p:cNvPr>
            <p:cNvSpPr txBox="1"/>
            <p:nvPr/>
          </p:nvSpPr>
          <p:spPr>
            <a:xfrm>
              <a:off x="669201" y="4825504"/>
              <a:ext cx="4330537" cy="456535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pPr marR="0" algn="l" rtl="0" eaLnBrk="1" fontAlgn="auto" latinLnBrk="0" hangingPunct="1">
                <a:lnSpc>
                  <a:spcPct val="150000"/>
                </a:lnSpc>
              </a:pPr>
              <a:r>
                <a:rPr lang="en-US" sz="1800" b="1" i="0" u="none" strike="noStrike" kern="1200" dirty="0">
                  <a:solidFill>
                    <a:schemeClr val="bg2"/>
                  </a:solidFill>
                  <a:effectLst/>
                  <a:latin typeface="Arial" panose="020B0604020202020204" pitchFamily="34" charset="0"/>
                </a:rPr>
                <a:t>$500 monthly revenue per customer</a:t>
              </a:r>
              <a:endParaRPr lang="en-CA" b="1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875977-7EFF-94A1-FDE4-D96E0E2C0CF1}"/>
                </a:ext>
              </a:extLst>
            </p:cNvPr>
            <p:cNvSpPr txBox="1"/>
            <p:nvPr/>
          </p:nvSpPr>
          <p:spPr>
            <a:xfrm>
              <a:off x="669201" y="5589842"/>
              <a:ext cx="4330537" cy="456535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pPr marR="0" algn="l" rtl="0" eaLnBrk="1" fontAlgn="auto" latinLnBrk="0" hangingPunct="1">
                <a:lnSpc>
                  <a:spcPct val="150000"/>
                </a:lnSpc>
              </a:pPr>
              <a:r>
                <a:rPr lang="en-US" sz="1800" b="1" i="0" u="none" strike="noStrike" kern="1200" dirty="0">
                  <a:solidFill>
                    <a:schemeClr val="bg2"/>
                  </a:solidFill>
                  <a:effectLst/>
                  <a:latin typeface="Arial" panose="020B0604020202020204" pitchFamily="34" charset="0"/>
                </a:rPr>
                <a:t>5% monthly revenue growth</a:t>
              </a:r>
              <a:endParaRPr lang="en-CA" sz="1800" b="1" i="0" u="none" strike="noStrike" dirty="0">
                <a:solidFill>
                  <a:schemeClr val="bg2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F62313-7C39-B912-A4C3-BEB7112DCDE2}"/>
                </a:ext>
              </a:extLst>
            </p:cNvPr>
            <p:cNvSpPr txBox="1"/>
            <p:nvPr/>
          </p:nvSpPr>
          <p:spPr>
            <a:xfrm>
              <a:off x="669201" y="4015355"/>
              <a:ext cx="4330537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r>
                <a:rPr lang="en-US" sz="1800" b="1" i="0" u="none" strike="noStrike" kern="1200" dirty="0">
                  <a:solidFill>
                    <a:schemeClr val="bg2"/>
                  </a:solidFill>
                  <a:effectLst/>
                  <a:latin typeface="Arial" panose="020B0604020202020204" pitchFamily="34" charset="0"/>
                </a:rPr>
                <a:t>500,000 monthly revenue</a:t>
              </a:r>
              <a:endParaRPr lang="en-CA" b="1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3966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8F735FF-82D8-D2E0-4795-68E0903D1AE6}"/>
              </a:ext>
            </a:extLst>
          </p:cNvPr>
          <p:cNvSpPr/>
          <p:nvPr/>
        </p:nvSpPr>
        <p:spPr>
          <a:xfrm>
            <a:off x="1452328" y="1518277"/>
            <a:ext cx="1524000" cy="152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F4FD04-6F7B-DDE9-D8B2-13CB7A688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</a:t>
            </a:r>
            <a:endParaRPr lang="en-US" sz="44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FB7B69-0F41-CC2F-F791-39AF3025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E6C05-CE8C-8768-016D-08E10F63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BB98968-94E2-2CC6-AC53-F335EE5D031F}"/>
              </a:ext>
            </a:extLst>
          </p:cNvPr>
          <p:cNvGrpSpPr/>
          <p:nvPr/>
        </p:nvGrpSpPr>
        <p:grpSpPr>
          <a:xfrm>
            <a:off x="605605" y="1065490"/>
            <a:ext cx="10965104" cy="4342937"/>
            <a:chOff x="605605" y="1065490"/>
            <a:chExt cx="10965104" cy="434293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38E41AB-716D-53CD-ADA3-A132F3967F69}"/>
                </a:ext>
              </a:extLst>
            </p:cNvPr>
            <p:cNvGrpSpPr/>
            <p:nvPr/>
          </p:nvGrpSpPr>
          <p:grpSpPr>
            <a:xfrm>
              <a:off x="8353262" y="1065490"/>
              <a:ext cx="3217447" cy="4332340"/>
              <a:chOff x="8353262" y="1065490"/>
              <a:chExt cx="3217447" cy="4332340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D21DDBA-10BE-AA70-8EF0-58133F53B22A}"/>
                  </a:ext>
                </a:extLst>
              </p:cNvPr>
              <p:cNvSpPr/>
              <p:nvPr/>
            </p:nvSpPr>
            <p:spPr>
              <a:xfrm>
                <a:off x="9199985" y="1518277"/>
                <a:ext cx="1524000" cy="1524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B304431-F1F1-36FC-2EE4-7CBE9E94066A}"/>
                  </a:ext>
                </a:extLst>
              </p:cNvPr>
              <p:cNvGrpSpPr/>
              <p:nvPr/>
            </p:nvGrpSpPr>
            <p:grpSpPr>
              <a:xfrm>
                <a:off x="8353262" y="1065490"/>
                <a:ext cx="3217447" cy="4332340"/>
                <a:chOff x="1061884" y="1278598"/>
                <a:chExt cx="2949678" cy="3971787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B6B4A93-0590-BCAD-FEB6-76D186B35C2B}"/>
                    </a:ext>
                  </a:extLst>
                </p:cNvPr>
                <p:cNvSpPr txBox="1"/>
                <p:nvPr/>
              </p:nvSpPr>
              <p:spPr>
                <a:xfrm>
                  <a:off x="2233528" y="1278598"/>
                  <a:ext cx="606391" cy="203156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13800" b="1" dirty="0">
                      <a:solidFill>
                        <a:schemeClr val="bg2"/>
                      </a:solidFill>
                      <a:latin typeface="+mj-lt"/>
                    </a:rPr>
                    <a:t>3</a:t>
                  </a:r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054D1F52-EDF9-D654-40D4-1CDEA65C57A4}"/>
                    </a:ext>
                  </a:extLst>
                </p:cNvPr>
                <p:cNvGrpSpPr/>
                <p:nvPr/>
              </p:nvGrpSpPr>
              <p:grpSpPr>
                <a:xfrm>
                  <a:off x="1061884" y="3249198"/>
                  <a:ext cx="2949678" cy="756735"/>
                  <a:chOff x="1061884" y="3249198"/>
                  <a:chExt cx="2949678" cy="756735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DC8324D-0C59-FBF6-1C2F-5004ADF5ED44}"/>
                      </a:ext>
                    </a:extLst>
                  </p:cNvPr>
                  <p:cNvSpPr/>
                  <p:nvPr/>
                </p:nvSpPr>
                <p:spPr>
                  <a:xfrm>
                    <a:off x="1061884" y="3249198"/>
                    <a:ext cx="2949678" cy="756735"/>
                  </a:xfrm>
                  <a:prstGeom prst="rect">
                    <a:avLst/>
                  </a:prstGeom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77D61EDE-BA91-EA6D-209F-A5AD5E9D85E8}"/>
                      </a:ext>
                    </a:extLst>
                  </p:cNvPr>
                  <p:cNvSpPr txBox="1"/>
                  <p:nvPr/>
                </p:nvSpPr>
                <p:spPr>
                  <a:xfrm>
                    <a:off x="1526459" y="3396733"/>
                    <a:ext cx="2020529" cy="4232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24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  <a:endParaRPr lang="en-US" sz="2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4177D30-60A5-33A3-1BCF-DC5FDB59EB3B}"/>
                    </a:ext>
                  </a:extLst>
                </p:cNvPr>
                <p:cNvSpPr txBox="1"/>
                <p:nvPr/>
              </p:nvSpPr>
              <p:spPr>
                <a:xfrm>
                  <a:off x="1151311" y="4375682"/>
                  <a:ext cx="2770824" cy="8747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601FC29-053C-6F62-4495-7CC026355E46}"/>
                </a:ext>
              </a:extLst>
            </p:cNvPr>
            <p:cNvGrpSpPr/>
            <p:nvPr/>
          </p:nvGrpSpPr>
          <p:grpSpPr>
            <a:xfrm>
              <a:off x="4479434" y="1065490"/>
              <a:ext cx="3217447" cy="4332340"/>
              <a:chOff x="4479434" y="1065490"/>
              <a:chExt cx="3217447" cy="433234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037E717E-3B00-E33E-0D5A-D8589A84D929}"/>
                  </a:ext>
                </a:extLst>
              </p:cNvPr>
              <p:cNvSpPr/>
              <p:nvPr/>
            </p:nvSpPr>
            <p:spPr>
              <a:xfrm>
                <a:off x="5326157" y="1518277"/>
                <a:ext cx="1524000" cy="1524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969243C-D1CE-A53A-73DD-ED0A3D4C81B2}"/>
                  </a:ext>
                </a:extLst>
              </p:cNvPr>
              <p:cNvGrpSpPr/>
              <p:nvPr/>
            </p:nvGrpSpPr>
            <p:grpSpPr>
              <a:xfrm>
                <a:off x="4479434" y="1065490"/>
                <a:ext cx="3217447" cy="4332340"/>
                <a:chOff x="1061884" y="1278598"/>
                <a:chExt cx="2949678" cy="3971787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3392B71-82CB-9013-AAC8-AD3296AC61E3}"/>
                    </a:ext>
                  </a:extLst>
                </p:cNvPr>
                <p:cNvSpPr txBox="1"/>
                <p:nvPr/>
              </p:nvSpPr>
              <p:spPr>
                <a:xfrm>
                  <a:off x="2233528" y="1278598"/>
                  <a:ext cx="606391" cy="203156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13800" b="1" dirty="0">
                      <a:solidFill>
                        <a:schemeClr val="bg2"/>
                      </a:solidFill>
                      <a:latin typeface="+mj-lt"/>
                    </a:rPr>
                    <a:t>2</a:t>
                  </a: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1ED288F-8D85-28E8-AED6-E20A1F131EF9}"/>
                    </a:ext>
                  </a:extLst>
                </p:cNvPr>
                <p:cNvGrpSpPr/>
                <p:nvPr/>
              </p:nvGrpSpPr>
              <p:grpSpPr>
                <a:xfrm>
                  <a:off x="1061884" y="3249198"/>
                  <a:ext cx="2949678" cy="756735"/>
                  <a:chOff x="1061884" y="3249198"/>
                  <a:chExt cx="2949678" cy="756735"/>
                </a:xfrm>
              </p:grpSpPr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FCA29897-3465-B6A6-1316-0B68E1DF7E99}"/>
                      </a:ext>
                    </a:extLst>
                  </p:cNvPr>
                  <p:cNvSpPr/>
                  <p:nvPr/>
                </p:nvSpPr>
                <p:spPr>
                  <a:xfrm>
                    <a:off x="1061884" y="3249198"/>
                    <a:ext cx="2949678" cy="756735"/>
                  </a:xfrm>
                  <a:prstGeom prst="rect">
                    <a:avLst/>
                  </a:prstGeom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2B361D8E-029C-6994-2211-CEF7B80F5CAC}"/>
                      </a:ext>
                    </a:extLst>
                  </p:cNvPr>
                  <p:cNvSpPr txBox="1"/>
                  <p:nvPr/>
                </p:nvSpPr>
                <p:spPr>
                  <a:xfrm>
                    <a:off x="1526459" y="3396733"/>
                    <a:ext cx="2020529" cy="4232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24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  <a:endParaRPr lang="en-US" sz="2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F16EEEB-C406-140A-CBA9-8F073D0B4294}"/>
                    </a:ext>
                  </a:extLst>
                </p:cNvPr>
                <p:cNvSpPr txBox="1"/>
                <p:nvPr/>
              </p:nvSpPr>
              <p:spPr>
                <a:xfrm>
                  <a:off x="1151311" y="4375682"/>
                  <a:ext cx="2770824" cy="8747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4FB9DDB-25B8-2F62-08C9-AD7F46CA425D}"/>
                </a:ext>
              </a:extLst>
            </p:cNvPr>
            <p:cNvGrpSpPr/>
            <p:nvPr/>
          </p:nvGrpSpPr>
          <p:grpSpPr>
            <a:xfrm>
              <a:off x="605605" y="1076087"/>
              <a:ext cx="3217447" cy="4332340"/>
              <a:chOff x="1061884" y="1278598"/>
              <a:chExt cx="2949678" cy="3971787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20EEA62-77FC-C980-3D61-D393148782BB}"/>
                  </a:ext>
                </a:extLst>
              </p:cNvPr>
              <p:cNvSpPr txBox="1"/>
              <p:nvPr/>
            </p:nvSpPr>
            <p:spPr>
              <a:xfrm>
                <a:off x="2233528" y="1278598"/>
                <a:ext cx="606391" cy="203156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3800" b="1" dirty="0">
                    <a:solidFill>
                      <a:schemeClr val="bg2"/>
                    </a:solidFill>
                    <a:latin typeface="+mj-lt"/>
                  </a:rPr>
                  <a:t>1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9A36C8-A985-AB78-DB88-12EDF9CA9267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2045602E-ECA8-C3E4-545F-EEC29E2333D2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ect">
                  <a:avLst/>
                </a:prstGeom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169DB05-EB6C-FED4-76D7-E2C2CC7E7706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97C516A-3A7E-3079-E6B1-ED97074465A0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9091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AA77A5-87F7-AC60-548E-507B978BA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446B88-A85F-1BA1-BF25-D0E6A23A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9D0503-C49A-6910-2EC1-D6E623454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233488"/>
            <a:ext cx="3670300" cy="1807625"/>
          </a:xfrm>
        </p:spPr>
        <p:txBody>
          <a:bodyPr>
            <a:normAutofit/>
          </a:bodyPr>
          <a:lstStyle/>
          <a:p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</a:t>
            </a:r>
            <a:endParaRPr lang="en-US" sz="4400" b="1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7E74944-8D55-6E4E-7935-9A1DECB08EF5}"/>
              </a:ext>
            </a:extLst>
          </p:cNvPr>
          <p:cNvGrpSpPr/>
          <p:nvPr/>
        </p:nvGrpSpPr>
        <p:grpSpPr>
          <a:xfrm>
            <a:off x="5963912" y="782124"/>
            <a:ext cx="5507832" cy="4739487"/>
            <a:chOff x="5963912" y="782124"/>
            <a:chExt cx="5507832" cy="4739487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0214ECB-181B-C475-62C2-06C44CF8454A}"/>
                </a:ext>
              </a:extLst>
            </p:cNvPr>
            <p:cNvCxnSpPr>
              <a:cxnSpLocks/>
            </p:cNvCxnSpPr>
            <p:nvPr/>
          </p:nvCxnSpPr>
          <p:spPr>
            <a:xfrm>
              <a:off x="6326250" y="2235636"/>
              <a:ext cx="47845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31A4E3A-BF66-87A5-3C22-B6713465A616}"/>
                </a:ext>
              </a:extLst>
            </p:cNvPr>
            <p:cNvCxnSpPr>
              <a:cxnSpLocks/>
            </p:cNvCxnSpPr>
            <p:nvPr/>
          </p:nvCxnSpPr>
          <p:spPr>
            <a:xfrm>
              <a:off x="6326250" y="4098876"/>
              <a:ext cx="47845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B4546AF-20B4-7945-0E3B-27268287CE1E}"/>
                </a:ext>
              </a:extLst>
            </p:cNvPr>
            <p:cNvGrpSpPr/>
            <p:nvPr/>
          </p:nvGrpSpPr>
          <p:grpSpPr>
            <a:xfrm>
              <a:off x="5963912" y="782124"/>
              <a:ext cx="5507832" cy="1013006"/>
              <a:chOff x="5963912" y="782124"/>
              <a:chExt cx="5507832" cy="1013006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C2BB1D4-155D-0C86-2FD0-73225A8FCCA7}"/>
                  </a:ext>
                </a:extLst>
              </p:cNvPr>
              <p:cNvGrpSpPr/>
              <p:nvPr/>
            </p:nvGrpSpPr>
            <p:grpSpPr>
              <a:xfrm>
                <a:off x="7050909" y="782124"/>
                <a:ext cx="4420835" cy="1013006"/>
                <a:chOff x="7576400" y="1176134"/>
                <a:chExt cx="4420835" cy="1013006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D6D6F53-6FA6-84AA-D406-A9EB3F38FBF6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69049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</a:t>
                  </a:r>
                  <a:endParaRPr lang="en-US" sz="20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0205254-336E-E091-FDC6-47F8FE1955CE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308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100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A0A4F65-A96D-1B85-96A7-B4F132AB99C5}"/>
                  </a:ext>
                </a:extLst>
              </p:cNvPr>
              <p:cNvSpPr/>
              <p:nvPr/>
            </p:nvSpPr>
            <p:spPr>
              <a:xfrm>
                <a:off x="5963912" y="782124"/>
                <a:ext cx="891721" cy="8917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  <a:endParaRPr lang="en-CA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E366E04-555C-732B-027D-D7330A851645}"/>
                </a:ext>
              </a:extLst>
            </p:cNvPr>
            <p:cNvGrpSpPr/>
            <p:nvPr/>
          </p:nvGrpSpPr>
          <p:grpSpPr>
            <a:xfrm>
              <a:off x="5963912" y="2645364"/>
              <a:ext cx="5507832" cy="1013006"/>
              <a:chOff x="5963912" y="2619062"/>
              <a:chExt cx="5507832" cy="1013006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B0AFB1E-FB60-C583-573F-34478BCD166C}"/>
                  </a:ext>
                </a:extLst>
              </p:cNvPr>
              <p:cNvGrpSpPr/>
              <p:nvPr/>
            </p:nvGrpSpPr>
            <p:grpSpPr>
              <a:xfrm>
                <a:off x="7050909" y="2619062"/>
                <a:ext cx="4420835" cy="1013006"/>
                <a:chOff x="7576400" y="1176134"/>
                <a:chExt cx="4420835" cy="1013006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6349824-7603-5C07-524F-B10F1521252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69049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</a:t>
                  </a:r>
                  <a:endParaRPr lang="en-US" sz="20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981D966-98A9-02DB-E688-CFDE0CB43103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308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100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93876BC-B9C0-62D6-D479-CC58D6DD34A5}"/>
                  </a:ext>
                </a:extLst>
              </p:cNvPr>
              <p:cNvSpPr/>
              <p:nvPr/>
            </p:nvSpPr>
            <p:spPr>
              <a:xfrm>
                <a:off x="5963912" y="2619062"/>
                <a:ext cx="891721" cy="8917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lang="en-CA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C3A1995-AA8A-8AF2-BBA2-B91DEF932C68}"/>
                </a:ext>
              </a:extLst>
            </p:cNvPr>
            <p:cNvGrpSpPr/>
            <p:nvPr/>
          </p:nvGrpSpPr>
          <p:grpSpPr>
            <a:xfrm>
              <a:off x="5963912" y="4508605"/>
              <a:ext cx="5507832" cy="1013006"/>
              <a:chOff x="5963912" y="4508605"/>
              <a:chExt cx="5507832" cy="1013006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1FCF785-3766-FC8C-CE85-E42CE6788B0A}"/>
                  </a:ext>
                </a:extLst>
              </p:cNvPr>
              <p:cNvGrpSpPr/>
              <p:nvPr/>
            </p:nvGrpSpPr>
            <p:grpSpPr>
              <a:xfrm>
                <a:off x="7050909" y="4508605"/>
                <a:ext cx="4420835" cy="1013006"/>
                <a:chOff x="7576400" y="1176134"/>
                <a:chExt cx="4420835" cy="1013006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AB4C23C-997A-5682-08A2-CA8A0799377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69049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</a:t>
                  </a:r>
                  <a:endParaRPr lang="en-US" sz="20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D1ECFF54-6925-3812-371F-B2641FA5FAA6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308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100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E7826E41-1E18-7D3E-8A5C-397B2E5EC35C}"/>
                  </a:ext>
                </a:extLst>
              </p:cNvPr>
              <p:cNvSpPr/>
              <p:nvPr/>
            </p:nvSpPr>
            <p:spPr>
              <a:xfrm>
                <a:off x="5963912" y="4508605"/>
                <a:ext cx="891721" cy="8917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lang="en-CA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pic>
        <p:nvPicPr>
          <p:cNvPr id="20" name="Picture Placeholder 19" descr="A network with blue lights and a shield&#10;&#10;AI-generated content may be incorrect.">
            <a:extLst>
              <a:ext uri="{FF2B5EF4-FFF2-40B4-BE49-F238E27FC236}">
                <a16:creationId xmlns:a16="http://schemas.microsoft.com/office/drawing/2014/main" id="{221CF3F5-7E8B-A641-DC90-6097A6A0A6E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8266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group of soldiers standing in a city&#10;&#10;AI-generated content may be incorrect.">
            <a:extLst>
              <a:ext uri="{FF2B5EF4-FFF2-40B4-BE49-F238E27FC236}">
                <a16:creationId xmlns:a16="http://schemas.microsoft.com/office/drawing/2014/main" id="{96465FA5-8956-EBCF-B2B4-BDD81950C9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132AC6-8458-8FD8-8A91-24E43AA9916E}"/>
              </a:ext>
            </a:extLst>
          </p:cNvPr>
          <p:cNvSpPr/>
          <p:nvPr/>
        </p:nvSpPr>
        <p:spPr>
          <a:xfrm>
            <a:off x="0" y="0"/>
            <a:ext cx="6096000" cy="323088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EE7AD4-33D6-1356-48FD-2815F89C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8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</a:t>
            </a:r>
            <a:endParaRPr lang="en-US" sz="7200" b="1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2AA982-F2A3-2310-990B-581B5739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EDC1E-2AD1-58A6-063C-4658019A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C58182-37CD-E6CC-0C01-C11D26F6A2C2}"/>
              </a:ext>
            </a:extLst>
          </p:cNvPr>
          <p:cNvSpPr/>
          <p:nvPr/>
        </p:nvSpPr>
        <p:spPr>
          <a:xfrm>
            <a:off x="0" y="5159829"/>
            <a:ext cx="6096000" cy="169817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05B37B-978C-182C-3079-E867E26C05E1}"/>
              </a:ext>
            </a:extLst>
          </p:cNvPr>
          <p:cNvSpPr txBox="1"/>
          <p:nvPr/>
        </p:nvSpPr>
        <p:spPr>
          <a:xfrm>
            <a:off x="458423" y="5778082"/>
            <a:ext cx="5179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 do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eiusmod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tempor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incididunt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labore et dolore magna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aliqua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. </a:t>
            </a:r>
            <a:endParaRPr lang="en-US" sz="1200" dirty="0">
              <a:solidFill>
                <a:schemeClr val="bg2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D7C4CDB-B11C-FD1E-FFA4-ADC527AE77D7}"/>
              </a:ext>
            </a:extLst>
          </p:cNvPr>
          <p:cNvGrpSpPr/>
          <p:nvPr/>
        </p:nvGrpSpPr>
        <p:grpSpPr>
          <a:xfrm>
            <a:off x="7389105" y="800654"/>
            <a:ext cx="3327664" cy="5218511"/>
            <a:chOff x="7419975" y="1088916"/>
            <a:chExt cx="2924547" cy="458633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9B9915E-DD17-7235-108F-0F112E8A2AC2}"/>
                </a:ext>
              </a:extLst>
            </p:cNvPr>
            <p:cNvGrpSpPr/>
            <p:nvPr/>
          </p:nvGrpSpPr>
          <p:grpSpPr>
            <a:xfrm>
              <a:off x="7419975" y="1088916"/>
              <a:ext cx="2457198" cy="792659"/>
              <a:chOff x="7372350" y="1088916"/>
              <a:chExt cx="2457198" cy="79265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92EA94F-86EA-119A-2DA5-4D48CD0C06B2}"/>
                  </a:ext>
                </a:extLst>
              </p:cNvPr>
              <p:cNvGrpSpPr/>
              <p:nvPr/>
            </p:nvGrpSpPr>
            <p:grpSpPr>
              <a:xfrm>
                <a:off x="7372350" y="1088916"/>
                <a:ext cx="2457198" cy="490531"/>
                <a:chOff x="7436816" y="1088916"/>
                <a:chExt cx="2457198" cy="490531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B07EE927-1570-92C7-20B1-5CD81B34F478}"/>
                    </a:ext>
                  </a:extLst>
                </p:cNvPr>
                <p:cNvSpPr/>
                <p:nvPr/>
              </p:nvSpPr>
              <p:spPr>
                <a:xfrm rot="8220008">
                  <a:off x="7436816" y="1088916"/>
                  <a:ext cx="393254" cy="490531"/>
                </a:xfrm>
                <a:custGeom>
                  <a:avLst/>
                  <a:gdLst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368152 h 490531"/>
                    <a:gd name="connsiteX13" fmla="*/ 222485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490531 h 490531"/>
                    <a:gd name="connsiteX13" fmla="*/ 187188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2485 w 393254"/>
                    <a:gd name="connsiteY11" fmla="*/ 490531 h 490531"/>
                    <a:gd name="connsiteX12" fmla="*/ 187188 w 393254"/>
                    <a:gd name="connsiteY12" fmla="*/ 490531 h 490531"/>
                    <a:gd name="connsiteX0" fmla="*/ 187188 w 393254"/>
                    <a:gd name="connsiteY0" fmla="*/ 490531 h 490531"/>
                    <a:gd name="connsiteX1" fmla="*/ 177389 w 393254"/>
                    <a:gd name="connsiteY1" fmla="*/ 70856 h 490531"/>
                    <a:gd name="connsiteX2" fmla="*/ 26864 w 393254"/>
                    <a:gd name="connsiteY2" fmla="*/ 232276 h 490531"/>
                    <a:gd name="connsiteX3" fmla="*/ 0 w 393254"/>
                    <a:gd name="connsiteY3" fmla="*/ 207226 h 490531"/>
                    <a:gd name="connsiteX4" fmla="*/ 168153 w 393254"/>
                    <a:gd name="connsiteY4" fmla="*/ 26903 h 490531"/>
                    <a:gd name="connsiteX5" fmla="*/ 168111 w 393254"/>
                    <a:gd name="connsiteY5" fmla="*/ 26863 h 490531"/>
                    <a:gd name="connsiteX6" fmla="*/ 193161 w 393254"/>
                    <a:gd name="connsiteY6" fmla="*/ 0 h 490531"/>
                    <a:gd name="connsiteX7" fmla="*/ 393254 w 393254"/>
                    <a:gd name="connsiteY7" fmla="*/ 186588 h 490531"/>
                    <a:gd name="connsiteX8" fmla="*/ 368203 w 393254"/>
                    <a:gd name="connsiteY8" fmla="*/ 213451 h 490531"/>
                    <a:gd name="connsiteX9" fmla="*/ 214104 w 393254"/>
                    <a:gd name="connsiteY9" fmla="*/ 69752 h 490531"/>
                    <a:gd name="connsiteX10" fmla="*/ 222485 w 393254"/>
                    <a:gd name="connsiteY10" fmla="*/ 490531 h 490531"/>
                    <a:gd name="connsiteX11" fmla="*/ 187188 w 393254"/>
                    <a:gd name="connsiteY11" fmla="*/ 490531 h 49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3254" h="490531">
                      <a:moveTo>
                        <a:pt x="187188" y="490531"/>
                      </a:moveTo>
                      <a:lnTo>
                        <a:pt x="177389" y="70856"/>
                      </a:lnTo>
                      <a:lnTo>
                        <a:pt x="26864" y="232276"/>
                      </a:lnTo>
                      <a:lnTo>
                        <a:pt x="0" y="207226"/>
                      </a:lnTo>
                      <a:lnTo>
                        <a:pt x="168153" y="26903"/>
                      </a:lnTo>
                      <a:cubicBezTo>
                        <a:pt x="168139" y="26890"/>
                        <a:pt x="168125" y="26876"/>
                        <a:pt x="168111" y="26863"/>
                      </a:cubicBezTo>
                      <a:lnTo>
                        <a:pt x="193161" y="0"/>
                      </a:lnTo>
                      <a:lnTo>
                        <a:pt x="393254" y="186588"/>
                      </a:lnTo>
                      <a:lnTo>
                        <a:pt x="368203" y="213451"/>
                      </a:lnTo>
                      <a:lnTo>
                        <a:pt x="214104" y="69752"/>
                      </a:lnTo>
                      <a:lnTo>
                        <a:pt x="222485" y="490531"/>
                      </a:lnTo>
                      <a:lnTo>
                        <a:pt x="187188" y="4905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B22E681-1F9B-BCDC-82F1-EB939FD120D8}"/>
                    </a:ext>
                  </a:extLst>
                </p:cNvPr>
                <p:cNvSpPr txBox="1"/>
                <p:nvPr/>
              </p:nvSpPr>
              <p:spPr>
                <a:xfrm>
                  <a:off x="7906418" y="1103349"/>
                  <a:ext cx="1987596" cy="4057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1.6 BILLION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19D81DA-022A-2CD5-5B25-70CAEA929F43}"/>
                  </a:ext>
                </a:extLst>
              </p:cNvPr>
              <p:cNvSpPr txBox="1"/>
              <p:nvPr/>
            </p:nvSpPr>
            <p:spPr>
              <a:xfrm>
                <a:off x="7372350" y="1638132"/>
                <a:ext cx="2392861" cy="24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/>
                    </a:solidFill>
                  </a:rPr>
                  <a:t>Total Available Market (TAM)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EE08666-EDEF-5949-6AC2-92168A155E24}"/>
                </a:ext>
              </a:extLst>
            </p:cNvPr>
            <p:cNvGrpSpPr/>
            <p:nvPr/>
          </p:nvGrpSpPr>
          <p:grpSpPr>
            <a:xfrm>
              <a:off x="7419975" y="2985754"/>
              <a:ext cx="2752725" cy="792659"/>
              <a:chOff x="7372350" y="1088916"/>
              <a:chExt cx="2633815" cy="79265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9F29B55-40F7-9495-5452-97160F04CA09}"/>
                  </a:ext>
                </a:extLst>
              </p:cNvPr>
              <p:cNvGrpSpPr/>
              <p:nvPr/>
            </p:nvGrpSpPr>
            <p:grpSpPr>
              <a:xfrm>
                <a:off x="7372350" y="1088916"/>
                <a:ext cx="2457198" cy="490531"/>
                <a:chOff x="7436816" y="1088916"/>
                <a:chExt cx="2457198" cy="490531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25F5CBB1-AFAF-6056-1A37-323764D53559}"/>
                    </a:ext>
                  </a:extLst>
                </p:cNvPr>
                <p:cNvSpPr/>
                <p:nvPr/>
              </p:nvSpPr>
              <p:spPr>
                <a:xfrm rot="8220008">
                  <a:off x="7436816" y="1088916"/>
                  <a:ext cx="393254" cy="490531"/>
                </a:xfrm>
                <a:custGeom>
                  <a:avLst/>
                  <a:gdLst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368152 h 490531"/>
                    <a:gd name="connsiteX13" fmla="*/ 222485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490531 h 490531"/>
                    <a:gd name="connsiteX13" fmla="*/ 187188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2485 w 393254"/>
                    <a:gd name="connsiteY11" fmla="*/ 490531 h 490531"/>
                    <a:gd name="connsiteX12" fmla="*/ 187188 w 393254"/>
                    <a:gd name="connsiteY12" fmla="*/ 490531 h 490531"/>
                    <a:gd name="connsiteX0" fmla="*/ 187188 w 393254"/>
                    <a:gd name="connsiteY0" fmla="*/ 490531 h 490531"/>
                    <a:gd name="connsiteX1" fmla="*/ 177389 w 393254"/>
                    <a:gd name="connsiteY1" fmla="*/ 70856 h 490531"/>
                    <a:gd name="connsiteX2" fmla="*/ 26864 w 393254"/>
                    <a:gd name="connsiteY2" fmla="*/ 232276 h 490531"/>
                    <a:gd name="connsiteX3" fmla="*/ 0 w 393254"/>
                    <a:gd name="connsiteY3" fmla="*/ 207226 h 490531"/>
                    <a:gd name="connsiteX4" fmla="*/ 168153 w 393254"/>
                    <a:gd name="connsiteY4" fmla="*/ 26903 h 490531"/>
                    <a:gd name="connsiteX5" fmla="*/ 168111 w 393254"/>
                    <a:gd name="connsiteY5" fmla="*/ 26863 h 490531"/>
                    <a:gd name="connsiteX6" fmla="*/ 193161 w 393254"/>
                    <a:gd name="connsiteY6" fmla="*/ 0 h 490531"/>
                    <a:gd name="connsiteX7" fmla="*/ 393254 w 393254"/>
                    <a:gd name="connsiteY7" fmla="*/ 186588 h 490531"/>
                    <a:gd name="connsiteX8" fmla="*/ 368203 w 393254"/>
                    <a:gd name="connsiteY8" fmla="*/ 213451 h 490531"/>
                    <a:gd name="connsiteX9" fmla="*/ 214104 w 393254"/>
                    <a:gd name="connsiteY9" fmla="*/ 69752 h 490531"/>
                    <a:gd name="connsiteX10" fmla="*/ 222485 w 393254"/>
                    <a:gd name="connsiteY10" fmla="*/ 490531 h 490531"/>
                    <a:gd name="connsiteX11" fmla="*/ 187188 w 393254"/>
                    <a:gd name="connsiteY11" fmla="*/ 490531 h 49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3254" h="490531">
                      <a:moveTo>
                        <a:pt x="187188" y="490531"/>
                      </a:moveTo>
                      <a:lnTo>
                        <a:pt x="177389" y="70856"/>
                      </a:lnTo>
                      <a:lnTo>
                        <a:pt x="26864" y="232276"/>
                      </a:lnTo>
                      <a:lnTo>
                        <a:pt x="0" y="207226"/>
                      </a:lnTo>
                      <a:lnTo>
                        <a:pt x="168153" y="26903"/>
                      </a:lnTo>
                      <a:cubicBezTo>
                        <a:pt x="168139" y="26890"/>
                        <a:pt x="168125" y="26876"/>
                        <a:pt x="168111" y="26863"/>
                      </a:cubicBezTo>
                      <a:lnTo>
                        <a:pt x="193161" y="0"/>
                      </a:lnTo>
                      <a:lnTo>
                        <a:pt x="393254" y="186588"/>
                      </a:lnTo>
                      <a:lnTo>
                        <a:pt x="368203" y="213451"/>
                      </a:lnTo>
                      <a:lnTo>
                        <a:pt x="214104" y="69752"/>
                      </a:lnTo>
                      <a:lnTo>
                        <a:pt x="222485" y="490531"/>
                      </a:lnTo>
                      <a:lnTo>
                        <a:pt x="187188" y="4905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73531F3-38A4-5576-AEF8-F68C40BB75CC}"/>
                    </a:ext>
                  </a:extLst>
                </p:cNvPr>
                <p:cNvSpPr txBox="1"/>
                <p:nvPr/>
              </p:nvSpPr>
              <p:spPr>
                <a:xfrm>
                  <a:off x="7906418" y="1103349"/>
                  <a:ext cx="1987596" cy="4057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52 MILLION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D7B7478-8185-C6F3-0380-B4147EC4BD4C}"/>
                  </a:ext>
                </a:extLst>
              </p:cNvPr>
              <p:cNvSpPr txBox="1"/>
              <p:nvPr/>
            </p:nvSpPr>
            <p:spPr>
              <a:xfrm>
                <a:off x="7372350" y="1638132"/>
                <a:ext cx="2633815" cy="24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/>
                    </a:solidFill>
                  </a:rPr>
                  <a:t>Serviceable Available Market (SAM)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C792CCC-CD46-E5B4-AB22-439B2A66224B}"/>
                </a:ext>
              </a:extLst>
            </p:cNvPr>
            <p:cNvGrpSpPr/>
            <p:nvPr/>
          </p:nvGrpSpPr>
          <p:grpSpPr>
            <a:xfrm>
              <a:off x="7419975" y="4882593"/>
              <a:ext cx="2924547" cy="792659"/>
              <a:chOff x="7372350" y="1088916"/>
              <a:chExt cx="2924547" cy="792659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AEF1A40-DB16-5082-F554-E1AFFFD01D3E}"/>
                  </a:ext>
                </a:extLst>
              </p:cNvPr>
              <p:cNvGrpSpPr/>
              <p:nvPr/>
            </p:nvGrpSpPr>
            <p:grpSpPr>
              <a:xfrm>
                <a:off x="7372350" y="1088916"/>
                <a:ext cx="2633814" cy="490531"/>
                <a:chOff x="7436816" y="1088916"/>
                <a:chExt cx="2633814" cy="490531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548CA0AC-B528-64EB-EDEB-973DE5837455}"/>
                    </a:ext>
                  </a:extLst>
                </p:cNvPr>
                <p:cNvSpPr/>
                <p:nvPr/>
              </p:nvSpPr>
              <p:spPr>
                <a:xfrm rot="8220008">
                  <a:off x="7436816" y="1088916"/>
                  <a:ext cx="393254" cy="490531"/>
                </a:xfrm>
                <a:custGeom>
                  <a:avLst/>
                  <a:gdLst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368152 h 490531"/>
                    <a:gd name="connsiteX13" fmla="*/ 222485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490531 h 490531"/>
                    <a:gd name="connsiteX13" fmla="*/ 187188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2485 w 393254"/>
                    <a:gd name="connsiteY11" fmla="*/ 490531 h 490531"/>
                    <a:gd name="connsiteX12" fmla="*/ 187188 w 393254"/>
                    <a:gd name="connsiteY12" fmla="*/ 490531 h 490531"/>
                    <a:gd name="connsiteX0" fmla="*/ 187188 w 393254"/>
                    <a:gd name="connsiteY0" fmla="*/ 490531 h 490531"/>
                    <a:gd name="connsiteX1" fmla="*/ 177389 w 393254"/>
                    <a:gd name="connsiteY1" fmla="*/ 70856 h 490531"/>
                    <a:gd name="connsiteX2" fmla="*/ 26864 w 393254"/>
                    <a:gd name="connsiteY2" fmla="*/ 232276 h 490531"/>
                    <a:gd name="connsiteX3" fmla="*/ 0 w 393254"/>
                    <a:gd name="connsiteY3" fmla="*/ 207226 h 490531"/>
                    <a:gd name="connsiteX4" fmla="*/ 168153 w 393254"/>
                    <a:gd name="connsiteY4" fmla="*/ 26903 h 490531"/>
                    <a:gd name="connsiteX5" fmla="*/ 168111 w 393254"/>
                    <a:gd name="connsiteY5" fmla="*/ 26863 h 490531"/>
                    <a:gd name="connsiteX6" fmla="*/ 193161 w 393254"/>
                    <a:gd name="connsiteY6" fmla="*/ 0 h 490531"/>
                    <a:gd name="connsiteX7" fmla="*/ 393254 w 393254"/>
                    <a:gd name="connsiteY7" fmla="*/ 186588 h 490531"/>
                    <a:gd name="connsiteX8" fmla="*/ 368203 w 393254"/>
                    <a:gd name="connsiteY8" fmla="*/ 213451 h 490531"/>
                    <a:gd name="connsiteX9" fmla="*/ 214104 w 393254"/>
                    <a:gd name="connsiteY9" fmla="*/ 69752 h 490531"/>
                    <a:gd name="connsiteX10" fmla="*/ 222485 w 393254"/>
                    <a:gd name="connsiteY10" fmla="*/ 490531 h 490531"/>
                    <a:gd name="connsiteX11" fmla="*/ 187188 w 393254"/>
                    <a:gd name="connsiteY11" fmla="*/ 490531 h 49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3254" h="490531">
                      <a:moveTo>
                        <a:pt x="187188" y="490531"/>
                      </a:moveTo>
                      <a:lnTo>
                        <a:pt x="177389" y="70856"/>
                      </a:lnTo>
                      <a:lnTo>
                        <a:pt x="26864" y="232276"/>
                      </a:lnTo>
                      <a:lnTo>
                        <a:pt x="0" y="207226"/>
                      </a:lnTo>
                      <a:lnTo>
                        <a:pt x="168153" y="26903"/>
                      </a:lnTo>
                      <a:cubicBezTo>
                        <a:pt x="168139" y="26890"/>
                        <a:pt x="168125" y="26876"/>
                        <a:pt x="168111" y="26863"/>
                      </a:cubicBezTo>
                      <a:lnTo>
                        <a:pt x="193161" y="0"/>
                      </a:lnTo>
                      <a:lnTo>
                        <a:pt x="393254" y="186588"/>
                      </a:lnTo>
                      <a:lnTo>
                        <a:pt x="368203" y="213451"/>
                      </a:lnTo>
                      <a:lnTo>
                        <a:pt x="214104" y="69752"/>
                      </a:lnTo>
                      <a:lnTo>
                        <a:pt x="222485" y="490531"/>
                      </a:lnTo>
                      <a:lnTo>
                        <a:pt x="187188" y="4905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4FD424A-6468-FDAD-699D-FE9FDA3E8A16}"/>
                    </a:ext>
                  </a:extLst>
                </p:cNvPr>
                <p:cNvSpPr txBox="1"/>
                <p:nvPr/>
              </p:nvSpPr>
              <p:spPr>
                <a:xfrm>
                  <a:off x="7906417" y="1103349"/>
                  <a:ext cx="2164213" cy="4057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10.4 MILLION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0DC034-941D-F2F7-A87A-E20049232F1A}"/>
                  </a:ext>
                </a:extLst>
              </p:cNvPr>
              <p:cNvSpPr txBox="1"/>
              <p:nvPr/>
            </p:nvSpPr>
            <p:spPr>
              <a:xfrm>
                <a:off x="7372350" y="1638132"/>
                <a:ext cx="2924547" cy="24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/>
                    </a:solidFill>
                  </a:rPr>
                  <a:t>Serviceable Obtainable Market (SOM)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6134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5617-3C43-4FC0-96EC-F5A36BE8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US" sz="44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FC4B2-23F7-CF6B-B763-11A9D107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FA990-D6B9-0EC1-1A32-22933862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329D6B-AF36-8F23-D1DB-B0376E3D9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31659"/>
              </p:ext>
            </p:extLst>
          </p:nvPr>
        </p:nvGraphicFramePr>
        <p:xfrm>
          <a:off x="260641" y="1548384"/>
          <a:ext cx="11685795" cy="4718305"/>
        </p:xfrm>
        <a:graphic>
          <a:graphicData uri="http://schemas.openxmlformats.org/drawingml/2006/table">
            <a:tbl>
              <a:tblPr/>
              <a:tblGrid>
                <a:gridCol w="2337159">
                  <a:extLst>
                    <a:ext uri="{9D8B030D-6E8A-4147-A177-3AD203B41FA5}">
                      <a16:colId xmlns:a16="http://schemas.microsoft.com/office/drawing/2014/main" val="3024220937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2534909198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47446765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366348510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820628931"/>
                    </a:ext>
                  </a:extLst>
                </a:gridCol>
              </a:tblGrid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US" sz="2800" b="1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Items</a:t>
                      </a:r>
                      <a:endParaRPr lang="en-CA" sz="2800" b="1" dirty="0">
                        <a:solidFill>
                          <a:schemeClr val="bg2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28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Year 1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Year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Year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Year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87730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$50,000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357167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Expenses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79321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Net Profit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191430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$30,000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555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934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00F80-5BC0-0E97-7C43-293830FED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9C85DB-BF6E-4EF4-A9EC-DE53DD62F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A128A-7721-5DE5-D077-F3FA44A99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B3317B-9663-E944-EADC-31CF632F7668}"/>
              </a:ext>
            </a:extLst>
          </p:cNvPr>
          <p:cNvGrpSpPr/>
          <p:nvPr/>
        </p:nvGrpSpPr>
        <p:grpSpPr>
          <a:xfrm>
            <a:off x="307104" y="1520257"/>
            <a:ext cx="11577792" cy="4656892"/>
            <a:chOff x="622035" y="1152450"/>
            <a:chExt cx="12465701" cy="501403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69FB93-13A7-68AA-DFB8-81C7F5285694}"/>
                </a:ext>
              </a:extLst>
            </p:cNvPr>
            <p:cNvGrpSpPr/>
            <p:nvPr/>
          </p:nvGrpSpPr>
          <p:grpSpPr>
            <a:xfrm>
              <a:off x="622035" y="1152450"/>
              <a:ext cx="12465701" cy="1117600"/>
              <a:chOff x="622035" y="1152450"/>
              <a:chExt cx="12465701" cy="111760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EB3B97B-96CF-79DB-584B-7034333A52F0}"/>
                  </a:ext>
                </a:extLst>
              </p:cNvPr>
              <p:cNvGrpSpPr/>
              <p:nvPr/>
            </p:nvGrpSpPr>
            <p:grpSpPr>
              <a:xfrm>
                <a:off x="6478932" y="1286126"/>
                <a:ext cx="6608804" cy="852582"/>
                <a:chOff x="6491367" y="1429077"/>
                <a:chExt cx="6608804" cy="852582"/>
              </a:xfrm>
            </p:grpSpPr>
            <p:cxnSp>
              <p:nvCxnSpPr>
                <p:cNvPr id="60" name="Google Shape;323;p21">
                  <a:extLst>
                    <a:ext uri="{FF2B5EF4-FFF2-40B4-BE49-F238E27FC236}">
                      <a16:creationId xmlns:a16="http://schemas.microsoft.com/office/drawing/2014/main" id="{5DAA265F-C09B-8478-D380-EF779C558AF5}"/>
                    </a:ext>
                  </a:extLst>
                </p:cNvPr>
                <p:cNvCxnSpPr/>
                <p:nvPr/>
              </p:nvCxnSpPr>
              <p:spPr>
                <a:xfrm>
                  <a:off x="6491367" y="1844867"/>
                  <a:ext cx="23688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sp>
              <p:nvSpPr>
                <p:cNvPr id="61" name="TextBox 7">
                  <a:extLst>
                    <a:ext uri="{FF2B5EF4-FFF2-40B4-BE49-F238E27FC236}">
                      <a16:creationId xmlns:a16="http://schemas.microsoft.com/office/drawing/2014/main" id="{89205CC6-7EC0-A4F2-9528-B62ACF7739D3}"/>
                    </a:ext>
                  </a:extLst>
                </p:cNvPr>
                <p:cNvSpPr txBox="1"/>
                <p:nvPr/>
              </p:nvSpPr>
              <p:spPr>
                <a:xfrm>
                  <a:off x="8899979" y="1429077"/>
                  <a:ext cx="4200192" cy="85258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noAutofit/>
                </a:bodyPr>
                <a:lstStyle/>
                <a:p>
                  <a:pPr indent="0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  <a:sym typeface="+mn-ea"/>
                    </a:rPr>
                    <a:t>Lorem ipsum dolor sit amet, consectetur adipisicing elit, sed do eiusmod tempor incididunt ut labore et dolore magna aliqua. </a:t>
                  </a:r>
                  <a:endParaRPr lang="en-CA" sz="1200" b="0" i="0" u="none" strike="noStrike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9A68329-E4D0-46D6-F696-9E0C252EA0CE}"/>
                  </a:ext>
                </a:extLst>
              </p:cNvPr>
              <p:cNvGrpSpPr/>
              <p:nvPr/>
            </p:nvGrpSpPr>
            <p:grpSpPr>
              <a:xfrm>
                <a:off x="622035" y="1393930"/>
                <a:ext cx="5065697" cy="616000"/>
                <a:chOff x="634470" y="1536881"/>
                <a:chExt cx="5065697" cy="616000"/>
              </a:xfrm>
            </p:grpSpPr>
            <p:cxnSp>
              <p:nvCxnSpPr>
                <p:cNvPr id="56" name="Google Shape;322;p21">
                  <a:extLst>
                    <a:ext uri="{FF2B5EF4-FFF2-40B4-BE49-F238E27FC236}">
                      <a16:creationId xmlns:a16="http://schemas.microsoft.com/office/drawing/2014/main" id="{DE86607C-3F24-696B-5503-2D07D17FF4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647574" y="1844874"/>
                  <a:ext cx="3052593" cy="14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EACAA027-A44C-88DC-8AB1-F0876DDE024C}"/>
                    </a:ext>
                  </a:extLst>
                </p:cNvPr>
                <p:cNvGrpSpPr/>
                <p:nvPr/>
              </p:nvGrpSpPr>
              <p:grpSpPr>
                <a:xfrm>
                  <a:off x="634470" y="1536881"/>
                  <a:ext cx="2037975" cy="616000"/>
                  <a:chOff x="609599" y="1536881"/>
                  <a:chExt cx="2037975" cy="616000"/>
                </a:xfrm>
              </p:grpSpPr>
              <p:sp>
                <p:nvSpPr>
                  <p:cNvPr id="58" name="Google Shape;311;p21">
                    <a:extLst>
                      <a:ext uri="{FF2B5EF4-FFF2-40B4-BE49-F238E27FC236}">
                        <a16:creationId xmlns:a16="http://schemas.microsoft.com/office/drawing/2014/main" id="{F036C907-08C3-7DAC-240A-1C12BCED2A9B}"/>
                      </a:ext>
                    </a:extLst>
                  </p:cNvPr>
                  <p:cNvSpPr/>
                  <p:nvPr/>
                </p:nvSpPr>
                <p:spPr>
                  <a:xfrm>
                    <a:off x="609600" y="1536881"/>
                    <a:ext cx="2037974" cy="616000"/>
                  </a:xfrm>
                  <a:prstGeom prst="homePlate">
                    <a:avLst>
                      <a:gd name="adj" fmla="val 26291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bg2"/>
                      </a:solidFill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891498CB-D150-DCC9-4B1E-C4E2ECDFE97F}"/>
                      </a:ext>
                    </a:extLst>
                  </p:cNvPr>
                  <p:cNvSpPr txBox="1"/>
                  <p:nvPr/>
                </p:nvSpPr>
                <p:spPr>
                  <a:xfrm>
                    <a:off x="609599" y="1638485"/>
                    <a:ext cx="1743770" cy="39765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  <a:sym typeface="+mn-ea"/>
                      </a:rPr>
                      <a:t>Lorem ipsum</a:t>
                    </a:r>
                    <a:endParaRPr lang="en-GB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4BF5ECE8-7004-E1C2-59E4-B6C87C810956}"/>
                  </a:ext>
                </a:extLst>
              </p:cNvPr>
              <p:cNvGrpSpPr/>
              <p:nvPr/>
            </p:nvGrpSpPr>
            <p:grpSpPr>
              <a:xfrm>
                <a:off x="3541301" y="1152450"/>
                <a:ext cx="5082448" cy="1117600"/>
                <a:chOff x="3541301" y="1152450"/>
                <a:chExt cx="5082448" cy="1117600"/>
              </a:xfrm>
            </p:grpSpPr>
            <p:sp>
              <p:nvSpPr>
                <p:cNvPr id="52" name="Google Shape;305;p21">
                  <a:extLst>
                    <a:ext uri="{FF2B5EF4-FFF2-40B4-BE49-F238E27FC236}">
                      <a16:creationId xmlns:a16="http://schemas.microsoft.com/office/drawing/2014/main" id="{7D408642-90B6-8D91-EA3A-4171EDE59EB1}"/>
                    </a:ext>
                  </a:extLst>
                </p:cNvPr>
                <p:cNvSpPr/>
                <p:nvPr/>
              </p:nvSpPr>
              <p:spPr>
                <a:xfrm rot="10800000">
                  <a:off x="3541301" y="1152450"/>
                  <a:ext cx="5082448" cy="1117600"/>
                </a:xfrm>
                <a:prstGeom prst="trapezoid">
                  <a:avLst>
                    <a:gd name="adj" fmla="val 45119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0FD645E0-5B45-ED3E-8DF3-123C9754612F}"/>
                    </a:ext>
                  </a:extLst>
                </p:cNvPr>
                <p:cNvGrpSpPr/>
                <p:nvPr/>
              </p:nvGrpSpPr>
              <p:grpSpPr>
                <a:xfrm>
                  <a:off x="5753156" y="1380078"/>
                  <a:ext cx="658738" cy="662342"/>
                  <a:chOff x="5753156" y="1380078"/>
                  <a:chExt cx="658738" cy="662342"/>
                </a:xfrm>
              </p:grpSpPr>
              <p:sp>
                <p:nvSpPr>
                  <p:cNvPr id="54" name="Google Shape;312;p21">
                    <a:extLst>
                      <a:ext uri="{FF2B5EF4-FFF2-40B4-BE49-F238E27FC236}">
                        <a16:creationId xmlns:a16="http://schemas.microsoft.com/office/drawing/2014/main" id="{CF20A49D-3320-E5BE-E966-374538BE0F4D}"/>
                      </a:ext>
                    </a:extLst>
                  </p:cNvPr>
                  <p:cNvSpPr/>
                  <p:nvPr/>
                </p:nvSpPr>
                <p:spPr>
                  <a:xfrm>
                    <a:off x="5753156" y="1380078"/>
                    <a:ext cx="658738" cy="66234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21000"/>
                      </a:prstClr>
                    </a:outerShdw>
                  </a:effectLst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7A06E53D-B315-3DA0-F44C-1F5BAC3C1E58}"/>
                      </a:ext>
                    </a:extLst>
                  </p:cNvPr>
                  <p:cNvSpPr/>
                  <p:nvPr/>
                </p:nvSpPr>
                <p:spPr>
                  <a:xfrm>
                    <a:off x="5923362" y="1571058"/>
                    <a:ext cx="318326" cy="280382"/>
                  </a:xfrm>
                  <a:custGeom>
                    <a:avLst/>
                    <a:gdLst>
                      <a:gd name="connsiteX0" fmla="*/ 887851 w 905116"/>
                      <a:gd name="connsiteY0" fmla="*/ 612458 h 797242"/>
                      <a:gd name="connsiteX1" fmla="*/ 557333 w 905116"/>
                      <a:gd name="connsiteY1" fmla="*/ 59055 h 797242"/>
                      <a:gd name="connsiteX2" fmla="*/ 452558 w 905116"/>
                      <a:gd name="connsiteY2" fmla="*/ 0 h 797242"/>
                      <a:gd name="connsiteX3" fmla="*/ 347783 w 905116"/>
                      <a:gd name="connsiteY3" fmla="*/ 59055 h 797242"/>
                      <a:gd name="connsiteX4" fmla="*/ 17266 w 905116"/>
                      <a:gd name="connsiteY4" fmla="*/ 612458 h 797242"/>
                      <a:gd name="connsiteX5" fmla="*/ 16313 w 905116"/>
                      <a:gd name="connsiteY5" fmla="*/ 735330 h 797242"/>
                      <a:gd name="connsiteX6" fmla="*/ 122041 w 905116"/>
                      <a:gd name="connsiteY6" fmla="*/ 797243 h 797242"/>
                      <a:gd name="connsiteX7" fmla="*/ 783076 w 905116"/>
                      <a:gd name="connsiteY7" fmla="*/ 797243 h 797242"/>
                      <a:gd name="connsiteX8" fmla="*/ 888804 w 905116"/>
                      <a:gd name="connsiteY8" fmla="*/ 735330 h 797242"/>
                      <a:gd name="connsiteX9" fmla="*/ 887851 w 905116"/>
                      <a:gd name="connsiteY9" fmla="*/ 612458 h 797242"/>
                      <a:gd name="connsiteX10" fmla="*/ 452558 w 905116"/>
                      <a:gd name="connsiteY10" fmla="*/ 667703 h 797242"/>
                      <a:gd name="connsiteX11" fmla="*/ 401123 w 905116"/>
                      <a:gd name="connsiteY11" fmla="*/ 616268 h 797242"/>
                      <a:gd name="connsiteX12" fmla="*/ 452558 w 905116"/>
                      <a:gd name="connsiteY12" fmla="*/ 564833 h 797242"/>
                      <a:gd name="connsiteX13" fmla="*/ 503993 w 905116"/>
                      <a:gd name="connsiteY13" fmla="*/ 616268 h 797242"/>
                      <a:gd name="connsiteX14" fmla="*/ 452558 w 905116"/>
                      <a:gd name="connsiteY14" fmla="*/ 667703 h 797242"/>
                      <a:gd name="connsiteX15" fmla="*/ 507803 w 905116"/>
                      <a:gd name="connsiteY15" fmla="*/ 276225 h 797242"/>
                      <a:gd name="connsiteX16" fmla="*/ 489706 w 905116"/>
                      <a:gd name="connsiteY16" fmla="*/ 488633 h 797242"/>
                      <a:gd name="connsiteX17" fmla="*/ 449701 w 905116"/>
                      <a:gd name="connsiteY17" fmla="*/ 521970 h 797242"/>
                      <a:gd name="connsiteX18" fmla="*/ 416363 w 905116"/>
                      <a:gd name="connsiteY18" fmla="*/ 488633 h 797242"/>
                      <a:gd name="connsiteX19" fmla="*/ 398266 w 905116"/>
                      <a:gd name="connsiteY19" fmla="*/ 276225 h 797242"/>
                      <a:gd name="connsiteX20" fmla="*/ 448748 w 905116"/>
                      <a:gd name="connsiteY20" fmla="*/ 216218 h 797242"/>
                      <a:gd name="connsiteX21" fmla="*/ 508756 w 905116"/>
                      <a:gd name="connsiteY21" fmla="*/ 266700 h 797242"/>
                      <a:gd name="connsiteX22" fmla="*/ 507803 w 905116"/>
                      <a:gd name="connsiteY22" fmla="*/ 276225 h 797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905116" h="797242">
                        <a:moveTo>
                          <a:pt x="887851" y="612458"/>
                        </a:moveTo>
                        <a:lnTo>
                          <a:pt x="557333" y="59055"/>
                        </a:lnTo>
                        <a:cubicBezTo>
                          <a:pt x="535426" y="21908"/>
                          <a:pt x="496373" y="0"/>
                          <a:pt x="452558" y="0"/>
                        </a:cubicBezTo>
                        <a:cubicBezTo>
                          <a:pt x="408743" y="0"/>
                          <a:pt x="369691" y="21908"/>
                          <a:pt x="347783" y="59055"/>
                        </a:cubicBezTo>
                        <a:lnTo>
                          <a:pt x="17266" y="612458"/>
                        </a:lnTo>
                        <a:cubicBezTo>
                          <a:pt x="-5594" y="650558"/>
                          <a:pt x="-5594" y="696278"/>
                          <a:pt x="16313" y="735330"/>
                        </a:cubicBezTo>
                        <a:cubicBezTo>
                          <a:pt x="38221" y="774383"/>
                          <a:pt x="78226" y="797243"/>
                          <a:pt x="122041" y="797243"/>
                        </a:cubicBezTo>
                        <a:lnTo>
                          <a:pt x="783076" y="797243"/>
                        </a:lnTo>
                        <a:cubicBezTo>
                          <a:pt x="827844" y="797243"/>
                          <a:pt x="866896" y="774383"/>
                          <a:pt x="888804" y="735330"/>
                        </a:cubicBezTo>
                        <a:cubicBezTo>
                          <a:pt x="910711" y="696278"/>
                          <a:pt x="910711" y="650558"/>
                          <a:pt x="887851" y="612458"/>
                        </a:cubicBezTo>
                        <a:close/>
                        <a:moveTo>
                          <a:pt x="452558" y="667703"/>
                        </a:moveTo>
                        <a:cubicBezTo>
                          <a:pt x="423983" y="667703"/>
                          <a:pt x="401123" y="644843"/>
                          <a:pt x="401123" y="616268"/>
                        </a:cubicBezTo>
                        <a:cubicBezTo>
                          <a:pt x="401123" y="587693"/>
                          <a:pt x="423983" y="564833"/>
                          <a:pt x="452558" y="564833"/>
                        </a:cubicBezTo>
                        <a:cubicBezTo>
                          <a:pt x="481133" y="564833"/>
                          <a:pt x="503993" y="587693"/>
                          <a:pt x="503993" y="616268"/>
                        </a:cubicBezTo>
                        <a:cubicBezTo>
                          <a:pt x="503993" y="644843"/>
                          <a:pt x="481133" y="667703"/>
                          <a:pt x="452558" y="667703"/>
                        </a:cubicBezTo>
                        <a:close/>
                        <a:moveTo>
                          <a:pt x="507803" y="276225"/>
                        </a:moveTo>
                        <a:lnTo>
                          <a:pt x="489706" y="488633"/>
                        </a:lnTo>
                        <a:cubicBezTo>
                          <a:pt x="487801" y="508635"/>
                          <a:pt x="469703" y="523875"/>
                          <a:pt x="449701" y="521970"/>
                        </a:cubicBezTo>
                        <a:cubicBezTo>
                          <a:pt x="431603" y="520065"/>
                          <a:pt x="417316" y="505778"/>
                          <a:pt x="416363" y="488633"/>
                        </a:cubicBezTo>
                        <a:lnTo>
                          <a:pt x="398266" y="276225"/>
                        </a:lnTo>
                        <a:cubicBezTo>
                          <a:pt x="395408" y="245745"/>
                          <a:pt x="418268" y="219075"/>
                          <a:pt x="448748" y="216218"/>
                        </a:cubicBezTo>
                        <a:cubicBezTo>
                          <a:pt x="479228" y="213360"/>
                          <a:pt x="505898" y="236220"/>
                          <a:pt x="508756" y="266700"/>
                        </a:cubicBezTo>
                        <a:cubicBezTo>
                          <a:pt x="507803" y="269558"/>
                          <a:pt x="507803" y="273368"/>
                          <a:pt x="507803" y="27622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D883772-C8B2-9DB0-DEC6-102AAA737321}"/>
                </a:ext>
              </a:extLst>
            </p:cNvPr>
            <p:cNvGrpSpPr/>
            <p:nvPr/>
          </p:nvGrpSpPr>
          <p:grpSpPr>
            <a:xfrm>
              <a:off x="622035" y="2444317"/>
              <a:ext cx="12465701" cy="1121600"/>
              <a:chOff x="622035" y="2444317"/>
              <a:chExt cx="12465701" cy="1121600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7B103B6D-29C0-2D72-162F-F9789C424B55}"/>
                  </a:ext>
                </a:extLst>
              </p:cNvPr>
              <p:cNvGrpSpPr/>
              <p:nvPr/>
            </p:nvGrpSpPr>
            <p:grpSpPr>
              <a:xfrm>
                <a:off x="6478932" y="2606497"/>
                <a:ext cx="6608804" cy="798552"/>
                <a:chOff x="6491367" y="2749448"/>
                <a:chExt cx="6608804" cy="798552"/>
              </a:xfrm>
            </p:grpSpPr>
            <p:cxnSp>
              <p:nvCxnSpPr>
                <p:cNvPr id="47" name="Google Shape;324;p21">
                  <a:extLst>
                    <a:ext uri="{FF2B5EF4-FFF2-40B4-BE49-F238E27FC236}">
                      <a16:creationId xmlns:a16="http://schemas.microsoft.com/office/drawing/2014/main" id="{DD8B443A-0F69-F717-2DEC-0A09C2BFFA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6491367" y="3144579"/>
                  <a:ext cx="2376000" cy="880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sp>
              <p:nvSpPr>
                <p:cNvPr id="48" name="TextBox 7">
                  <a:extLst>
                    <a:ext uri="{FF2B5EF4-FFF2-40B4-BE49-F238E27FC236}">
                      <a16:creationId xmlns:a16="http://schemas.microsoft.com/office/drawing/2014/main" id="{CA3138CC-BADD-2CEE-A86F-CA0D36CA87DB}"/>
                    </a:ext>
                  </a:extLst>
                </p:cNvPr>
                <p:cNvSpPr txBox="1"/>
                <p:nvPr/>
              </p:nvSpPr>
              <p:spPr>
                <a:xfrm>
                  <a:off x="8899979" y="2749448"/>
                  <a:ext cx="4200192" cy="79855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noAutofit/>
                </a:bodyPr>
                <a:lstStyle/>
                <a:p>
                  <a:pPr indent="0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  <a:sym typeface="+mn-ea"/>
                    </a:rPr>
                    <a:t>Lorem ipsum dolor sit amet, consectetur adipisicing elit, sed do eiusmod tempor incididunt ut labore et dolore magna aliqua. </a:t>
                  </a:r>
                  <a:endParaRPr lang="en-CA" sz="1200" b="0" i="0" u="none" strike="noStrike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9FCD055-713D-D45A-0270-B3F90E05F142}"/>
                  </a:ext>
                </a:extLst>
              </p:cNvPr>
              <p:cNvGrpSpPr/>
              <p:nvPr/>
            </p:nvGrpSpPr>
            <p:grpSpPr>
              <a:xfrm>
                <a:off x="622035" y="2695049"/>
                <a:ext cx="5065530" cy="616000"/>
                <a:chOff x="634470" y="2838000"/>
                <a:chExt cx="5065530" cy="616000"/>
              </a:xfrm>
            </p:grpSpPr>
            <p:cxnSp>
              <p:nvCxnSpPr>
                <p:cNvPr id="43" name="Google Shape;329;p21">
                  <a:extLst>
                    <a:ext uri="{FF2B5EF4-FFF2-40B4-BE49-F238E27FC236}">
                      <a16:creationId xmlns:a16="http://schemas.microsoft.com/office/drawing/2014/main" id="{4A3F902A-C5B1-D2C3-872F-CFCCF216D1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83200" y="3146000"/>
                  <a:ext cx="32168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496E3541-A22B-D506-88E9-B9E3B3A9D507}"/>
                    </a:ext>
                  </a:extLst>
                </p:cNvPr>
                <p:cNvGrpSpPr/>
                <p:nvPr/>
              </p:nvGrpSpPr>
              <p:grpSpPr>
                <a:xfrm>
                  <a:off x="634470" y="2838000"/>
                  <a:ext cx="2037975" cy="616000"/>
                  <a:chOff x="609599" y="1536881"/>
                  <a:chExt cx="2037975" cy="616000"/>
                </a:xfrm>
              </p:grpSpPr>
              <p:sp>
                <p:nvSpPr>
                  <p:cNvPr id="45" name="Google Shape;311;p21">
                    <a:extLst>
                      <a:ext uri="{FF2B5EF4-FFF2-40B4-BE49-F238E27FC236}">
                        <a16:creationId xmlns:a16="http://schemas.microsoft.com/office/drawing/2014/main" id="{FF5D8519-DF7D-4CD8-F5B0-25639D5C5986}"/>
                      </a:ext>
                    </a:extLst>
                  </p:cNvPr>
                  <p:cNvSpPr/>
                  <p:nvPr/>
                </p:nvSpPr>
                <p:spPr>
                  <a:xfrm>
                    <a:off x="609600" y="1536881"/>
                    <a:ext cx="2037974" cy="616000"/>
                  </a:xfrm>
                  <a:prstGeom prst="homePlate">
                    <a:avLst>
                      <a:gd name="adj" fmla="val 26291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bg2"/>
                      </a:solidFill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03E0FD0E-2A29-EAFD-A698-C740F6CACD5B}"/>
                      </a:ext>
                    </a:extLst>
                  </p:cNvPr>
                  <p:cNvSpPr txBox="1"/>
                  <p:nvPr/>
                </p:nvSpPr>
                <p:spPr>
                  <a:xfrm>
                    <a:off x="609599" y="1638485"/>
                    <a:ext cx="1743770" cy="39765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  <a:sym typeface="+mn-ea"/>
                      </a:rPr>
                      <a:t>Lorem ipsum</a:t>
                    </a:r>
                    <a:endParaRPr lang="en-GB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C5A63AA6-68D0-0EED-9015-AE8C117F4944}"/>
                  </a:ext>
                </a:extLst>
              </p:cNvPr>
              <p:cNvGrpSpPr/>
              <p:nvPr/>
            </p:nvGrpSpPr>
            <p:grpSpPr>
              <a:xfrm>
                <a:off x="4114977" y="2444317"/>
                <a:ext cx="3936853" cy="1121600"/>
                <a:chOff x="4114977" y="2444317"/>
                <a:chExt cx="3936853" cy="1121600"/>
              </a:xfrm>
            </p:grpSpPr>
            <p:sp>
              <p:nvSpPr>
                <p:cNvPr id="39" name="Google Shape;306;p21">
                  <a:extLst>
                    <a:ext uri="{FF2B5EF4-FFF2-40B4-BE49-F238E27FC236}">
                      <a16:creationId xmlns:a16="http://schemas.microsoft.com/office/drawing/2014/main" id="{F8D7053E-80CE-41E6-955A-6B2E0720A7CE}"/>
                    </a:ext>
                  </a:extLst>
                </p:cNvPr>
                <p:cNvSpPr/>
                <p:nvPr/>
              </p:nvSpPr>
              <p:spPr>
                <a:xfrm rot="10800000">
                  <a:off x="4114977" y="2444317"/>
                  <a:ext cx="3936853" cy="1121600"/>
                </a:xfrm>
                <a:prstGeom prst="trapezoid">
                  <a:avLst>
                    <a:gd name="adj" fmla="val 45119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C8E9608B-E9B1-2D24-88A9-6B1E7204E457}"/>
                    </a:ext>
                  </a:extLst>
                </p:cNvPr>
                <p:cNvGrpSpPr/>
                <p:nvPr/>
              </p:nvGrpSpPr>
              <p:grpSpPr>
                <a:xfrm>
                  <a:off x="5754034" y="2673945"/>
                  <a:ext cx="658738" cy="662342"/>
                  <a:chOff x="5754034" y="2673945"/>
                  <a:chExt cx="658738" cy="662342"/>
                </a:xfrm>
              </p:grpSpPr>
              <p:sp>
                <p:nvSpPr>
                  <p:cNvPr id="41" name="Google Shape;312;p21">
                    <a:extLst>
                      <a:ext uri="{FF2B5EF4-FFF2-40B4-BE49-F238E27FC236}">
                        <a16:creationId xmlns:a16="http://schemas.microsoft.com/office/drawing/2014/main" id="{2412C7A1-7E9D-B6CA-B9B7-CD050B05EE99}"/>
                      </a:ext>
                    </a:extLst>
                  </p:cNvPr>
                  <p:cNvSpPr/>
                  <p:nvPr/>
                </p:nvSpPr>
                <p:spPr>
                  <a:xfrm>
                    <a:off x="5754034" y="2673945"/>
                    <a:ext cx="658738" cy="66234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21000"/>
                      </a:prstClr>
                    </a:outerShdw>
                  </a:effectLst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3F23894F-53B6-F39B-CA5F-6A08474BE677}"/>
                      </a:ext>
                    </a:extLst>
                  </p:cNvPr>
                  <p:cNvSpPr/>
                  <p:nvPr/>
                </p:nvSpPr>
                <p:spPr>
                  <a:xfrm>
                    <a:off x="5885574" y="2888941"/>
                    <a:ext cx="395658" cy="232350"/>
                  </a:xfrm>
                  <a:custGeom>
                    <a:avLst/>
                    <a:gdLst>
                      <a:gd name="connsiteX0" fmla="*/ 195691 w 391214"/>
                      <a:gd name="connsiteY0" fmla="*/ 68335 h 229740"/>
                      <a:gd name="connsiteX1" fmla="*/ 242225 w 391214"/>
                      <a:gd name="connsiteY1" fmla="*/ 114870 h 229740"/>
                      <a:gd name="connsiteX2" fmla="*/ 195691 w 391214"/>
                      <a:gd name="connsiteY2" fmla="*/ 161405 h 229740"/>
                      <a:gd name="connsiteX3" fmla="*/ 149156 w 391214"/>
                      <a:gd name="connsiteY3" fmla="*/ 114870 h 229740"/>
                      <a:gd name="connsiteX4" fmla="*/ 195691 w 391214"/>
                      <a:gd name="connsiteY4" fmla="*/ 68335 h 229740"/>
                      <a:gd name="connsiteX5" fmla="*/ 195691 w 391214"/>
                      <a:gd name="connsiteY5" fmla="*/ 29346 h 229740"/>
                      <a:gd name="connsiteX6" fmla="*/ 110167 w 391214"/>
                      <a:gd name="connsiteY6" fmla="*/ 114870 h 229740"/>
                      <a:gd name="connsiteX7" fmla="*/ 195691 w 391214"/>
                      <a:gd name="connsiteY7" fmla="*/ 200394 h 229740"/>
                      <a:gd name="connsiteX8" fmla="*/ 281214 w 391214"/>
                      <a:gd name="connsiteY8" fmla="*/ 114870 h 229740"/>
                      <a:gd name="connsiteX9" fmla="*/ 195691 w 391214"/>
                      <a:gd name="connsiteY9" fmla="*/ 29346 h 229740"/>
                      <a:gd name="connsiteX10" fmla="*/ 195691 w 391214"/>
                      <a:gd name="connsiteY10" fmla="*/ 0 h 229740"/>
                      <a:gd name="connsiteX11" fmla="*/ 332780 w 391214"/>
                      <a:gd name="connsiteY11" fmla="*/ 53662 h 229740"/>
                      <a:gd name="connsiteX12" fmla="*/ 388538 w 391214"/>
                      <a:gd name="connsiteY12" fmla="*/ 106904 h 229740"/>
                      <a:gd name="connsiteX13" fmla="*/ 388538 w 391214"/>
                      <a:gd name="connsiteY13" fmla="*/ 122416 h 229740"/>
                      <a:gd name="connsiteX14" fmla="*/ 195691 w 391214"/>
                      <a:gd name="connsiteY14" fmla="*/ 229740 h 229740"/>
                      <a:gd name="connsiteX15" fmla="*/ 58602 w 391214"/>
                      <a:gd name="connsiteY15" fmla="*/ 176078 h 229740"/>
                      <a:gd name="connsiteX16" fmla="*/ 2844 w 391214"/>
                      <a:gd name="connsiteY16" fmla="*/ 122836 h 229740"/>
                      <a:gd name="connsiteX17" fmla="*/ 2844 w 391214"/>
                      <a:gd name="connsiteY17" fmla="*/ 106904 h 229740"/>
                      <a:gd name="connsiteX18" fmla="*/ 195691 w 391214"/>
                      <a:gd name="connsiteY18" fmla="*/ 0 h 229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91214" h="229740">
                        <a:moveTo>
                          <a:pt x="195691" y="68335"/>
                        </a:moveTo>
                        <a:cubicBezTo>
                          <a:pt x="221392" y="68335"/>
                          <a:pt x="242225" y="89169"/>
                          <a:pt x="242225" y="114870"/>
                        </a:cubicBezTo>
                        <a:cubicBezTo>
                          <a:pt x="242225" y="140571"/>
                          <a:pt x="221392" y="161405"/>
                          <a:pt x="195691" y="161405"/>
                        </a:cubicBezTo>
                        <a:cubicBezTo>
                          <a:pt x="169990" y="161405"/>
                          <a:pt x="149156" y="140571"/>
                          <a:pt x="149156" y="114870"/>
                        </a:cubicBezTo>
                        <a:cubicBezTo>
                          <a:pt x="149156" y="89169"/>
                          <a:pt x="169990" y="68335"/>
                          <a:pt x="195691" y="68335"/>
                        </a:cubicBezTo>
                        <a:close/>
                        <a:moveTo>
                          <a:pt x="195691" y="29346"/>
                        </a:moveTo>
                        <a:cubicBezTo>
                          <a:pt x="148458" y="29346"/>
                          <a:pt x="110167" y="67637"/>
                          <a:pt x="110167" y="114870"/>
                        </a:cubicBezTo>
                        <a:cubicBezTo>
                          <a:pt x="110167" y="162103"/>
                          <a:pt x="148458" y="200394"/>
                          <a:pt x="195691" y="200394"/>
                        </a:cubicBezTo>
                        <a:cubicBezTo>
                          <a:pt x="242829" y="200164"/>
                          <a:pt x="280985" y="162008"/>
                          <a:pt x="281214" y="114870"/>
                        </a:cubicBezTo>
                        <a:cubicBezTo>
                          <a:pt x="281214" y="67637"/>
                          <a:pt x="242924" y="29346"/>
                          <a:pt x="195691" y="29346"/>
                        </a:cubicBezTo>
                        <a:close/>
                        <a:moveTo>
                          <a:pt x="195691" y="0"/>
                        </a:moveTo>
                        <a:cubicBezTo>
                          <a:pt x="239711" y="0"/>
                          <a:pt x="287503" y="18446"/>
                          <a:pt x="332780" y="53662"/>
                        </a:cubicBezTo>
                        <a:cubicBezTo>
                          <a:pt x="353233" y="69346"/>
                          <a:pt x="371927" y="87197"/>
                          <a:pt x="388538" y="106904"/>
                        </a:cubicBezTo>
                        <a:cubicBezTo>
                          <a:pt x="392106" y="111459"/>
                          <a:pt x="392106" y="117861"/>
                          <a:pt x="388538" y="122416"/>
                        </a:cubicBezTo>
                        <a:cubicBezTo>
                          <a:pt x="385184" y="127028"/>
                          <a:pt x="301757" y="229740"/>
                          <a:pt x="195691" y="229740"/>
                        </a:cubicBezTo>
                        <a:cubicBezTo>
                          <a:pt x="151672" y="229740"/>
                          <a:pt x="103879" y="211294"/>
                          <a:pt x="58602" y="176078"/>
                        </a:cubicBezTo>
                        <a:cubicBezTo>
                          <a:pt x="38147" y="160397"/>
                          <a:pt x="19452" y="142545"/>
                          <a:pt x="2844" y="122836"/>
                        </a:cubicBezTo>
                        <a:cubicBezTo>
                          <a:pt x="-948" y="118202"/>
                          <a:pt x="-948" y="111538"/>
                          <a:pt x="2844" y="106904"/>
                        </a:cubicBezTo>
                        <a:cubicBezTo>
                          <a:pt x="6198" y="102712"/>
                          <a:pt x="89625" y="0"/>
                          <a:pt x="19569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E3B1A62-E865-4B8C-920E-38440BDB0DCD}"/>
                </a:ext>
              </a:extLst>
            </p:cNvPr>
            <p:cNvGrpSpPr/>
            <p:nvPr/>
          </p:nvGrpSpPr>
          <p:grpSpPr>
            <a:xfrm>
              <a:off x="622035" y="3740216"/>
              <a:ext cx="12465701" cy="1124000"/>
              <a:chOff x="622035" y="3740216"/>
              <a:chExt cx="12465701" cy="112400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6F0106C8-E141-66CE-16ED-C3B16140636B}"/>
                  </a:ext>
                </a:extLst>
              </p:cNvPr>
              <p:cNvGrpSpPr/>
              <p:nvPr/>
            </p:nvGrpSpPr>
            <p:grpSpPr>
              <a:xfrm>
                <a:off x="6478932" y="3852573"/>
                <a:ext cx="6608804" cy="897535"/>
                <a:chOff x="6491367" y="3995524"/>
                <a:chExt cx="6608804" cy="897535"/>
              </a:xfrm>
            </p:grpSpPr>
            <p:cxnSp>
              <p:nvCxnSpPr>
                <p:cNvPr id="34" name="Google Shape;325;p21">
                  <a:extLst>
                    <a:ext uri="{FF2B5EF4-FFF2-40B4-BE49-F238E27FC236}">
                      <a16:creationId xmlns:a16="http://schemas.microsoft.com/office/drawing/2014/main" id="{5E5716E2-CE89-01C7-C339-C46D71CF58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6491367" y="4444291"/>
                  <a:ext cx="2365200" cy="1760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sp>
              <p:nvSpPr>
                <p:cNvPr id="35" name="TextBox 7">
                  <a:extLst>
                    <a:ext uri="{FF2B5EF4-FFF2-40B4-BE49-F238E27FC236}">
                      <a16:creationId xmlns:a16="http://schemas.microsoft.com/office/drawing/2014/main" id="{FC7F8BDE-1B96-0D0A-4952-7F835559B2E3}"/>
                    </a:ext>
                  </a:extLst>
                </p:cNvPr>
                <p:cNvSpPr txBox="1"/>
                <p:nvPr/>
              </p:nvSpPr>
              <p:spPr>
                <a:xfrm>
                  <a:off x="8899979" y="3995524"/>
                  <a:ext cx="4200192" cy="89753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noAutofit/>
                </a:bodyPr>
                <a:lstStyle/>
                <a:p>
                  <a:pPr indent="0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  <a:sym typeface="+mn-ea"/>
                    </a:rPr>
                    <a:t>Lorem ipsum dolor sit amet, consectetur adipisicing elit, sed do eiusmod tempor incididunt ut labore et dolore magna aliqua. </a:t>
                  </a:r>
                  <a:endParaRPr lang="en-CA" sz="1200" b="0" i="0" u="none" strike="noStrike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1D42E08F-2544-2068-AFD4-91656D4EDF24}"/>
                  </a:ext>
                </a:extLst>
              </p:cNvPr>
              <p:cNvGrpSpPr/>
              <p:nvPr/>
            </p:nvGrpSpPr>
            <p:grpSpPr>
              <a:xfrm>
                <a:off x="622035" y="3993897"/>
                <a:ext cx="5065530" cy="616000"/>
                <a:chOff x="634470" y="4136848"/>
                <a:chExt cx="5065530" cy="616000"/>
              </a:xfrm>
            </p:grpSpPr>
            <p:cxnSp>
              <p:nvCxnSpPr>
                <p:cNvPr id="30" name="Google Shape;328;p21">
                  <a:extLst>
                    <a:ext uri="{FF2B5EF4-FFF2-40B4-BE49-F238E27FC236}">
                      <a16:creationId xmlns:a16="http://schemas.microsoft.com/office/drawing/2014/main" id="{F791A431-CBB4-2585-F0A1-107438A6F3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83200" y="4444848"/>
                  <a:ext cx="32168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E8542900-0C03-8D41-A49A-9A254CF0DAB7}"/>
                    </a:ext>
                  </a:extLst>
                </p:cNvPr>
                <p:cNvGrpSpPr/>
                <p:nvPr/>
              </p:nvGrpSpPr>
              <p:grpSpPr>
                <a:xfrm>
                  <a:off x="634470" y="4136848"/>
                  <a:ext cx="2037975" cy="616000"/>
                  <a:chOff x="609599" y="1536881"/>
                  <a:chExt cx="2037975" cy="616000"/>
                </a:xfrm>
              </p:grpSpPr>
              <p:sp>
                <p:nvSpPr>
                  <p:cNvPr id="32" name="Google Shape;311;p21">
                    <a:extLst>
                      <a:ext uri="{FF2B5EF4-FFF2-40B4-BE49-F238E27FC236}">
                        <a16:creationId xmlns:a16="http://schemas.microsoft.com/office/drawing/2014/main" id="{F3C46567-9FB0-21C9-6BD0-D77F1D4EB67E}"/>
                      </a:ext>
                    </a:extLst>
                  </p:cNvPr>
                  <p:cNvSpPr/>
                  <p:nvPr/>
                </p:nvSpPr>
                <p:spPr>
                  <a:xfrm>
                    <a:off x="609600" y="1536881"/>
                    <a:ext cx="2037974" cy="616000"/>
                  </a:xfrm>
                  <a:prstGeom prst="homePlate">
                    <a:avLst>
                      <a:gd name="adj" fmla="val 26291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bg2"/>
                      </a:solidFill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A487D3F0-F37A-2487-EB71-BA5170CC8B25}"/>
                      </a:ext>
                    </a:extLst>
                  </p:cNvPr>
                  <p:cNvSpPr txBox="1"/>
                  <p:nvPr/>
                </p:nvSpPr>
                <p:spPr>
                  <a:xfrm>
                    <a:off x="609599" y="1638485"/>
                    <a:ext cx="1743770" cy="39765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  <a:sym typeface="+mn-ea"/>
                      </a:rPr>
                      <a:t>Lorem ipsum</a:t>
                    </a:r>
                    <a:endParaRPr lang="en-GB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65E468DA-D920-D573-7383-EB8F8A953F70}"/>
                  </a:ext>
                </a:extLst>
              </p:cNvPr>
              <p:cNvGrpSpPr/>
              <p:nvPr/>
            </p:nvGrpSpPr>
            <p:grpSpPr>
              <a:xfrm>
                <a:off x="4661311" y="3740216"/>
                <a:ext cx="2844654" cy="1124000"/>
                <a:chOff x="4661311" y="3740216"/>
                <a:chExt cx="2844654" cy="1124000"/>
              </a:xfrm>
            </p:grpSpPr>
            <p:sp>
              <p:nvSpPr>
                <p:cNvPr id="26" name="Google Shape;307;p21">
                  <a:extLst>
                    <a:ext uri="{FF2B5EF4-FFF2-40B4-BE49-F238E27FC236}">
                      <a16:creationId xmlns:a16="http://schemas.microsoft.com/office/drawing/2014/main" id="{5E527AEB-006C-6443-56E9-E9EAE71A349F}"/>
                    </a:ext>
                  </a:extLst>
                </p:cNvPr>
                <p:cNvSpPr/>
                <p:nvPr/>
              </p:nvSpPr>
              <p:spPr>
                <a:xfrm rot="10800000">
                  <a:off x="4661311" y="3740216"/>
                  <a:ext cx="2844654" cy="1124000"/>
                </a:xfrm>
                <a:prstGeom prst="trapezoid">
                  <a:avLst>
                    <a:gd name="adj" fmla="val 45119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680C04EC-DE0B-8416-F58C-FF0AD159A14B}"/>
                    </a:ext>
                  </a:extLst>
                </p:cNvPr>
                <p:cNvGrpSpPr/>
                <p:nvPr/>
              </p:nvGrpSpPr>
              <p:grpSpPr>
                <a:xfrm>
                  <a:off x="5754268" y="3971045"/>
                  <a:ext cx="658738" cy="662342"/>
                  <a:chOff x="5754268" y="3971045"/>
                  <a:chExt cx="658738" cy="662342"/>
                </a:xfrm>
              </p:grpSpPr>
              <p:sp>
                <p:nvSpPr>
                  <p:cNvPr id="28" name="Google Shape;312;p21">
                    <a:extLst>
                      <a:ext uri="{FF2B5EF4-FFF2-40B4-BE49-F238E27FC236}">
                        <a16:creationId xmlns:a16="http://schemas.microsoft.com/office/drawing/2014/main" id="{A9F69AA7-B976-98D5-670B-5E36F9933BDF}"/>
                      </a:ext>
                    </a:extLst>
                  </p:cNvPr>
                  <p:cNvSpPr/>
                  <p:nvPr/>
                </p:nvSpPr>
                <p:spPr>
                  <a:xfrm>
                    <a:off x="5754268" y="3971045"/>
                    <a:ext cx="658738" cy="66234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21000"/>
                      </a:prstClr>
                    </a:outerShdw>
                  </a:effectLst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100A49B0-1AC4-B9C1-E763-C58591498D43}"/>
                      </a:ext>
                    </a:extLst>
                  </p:cNvPr>
                  <p:cNvSpPr/>
                  <p:nvPr/>
                </p:nvSpPr>
                <p:spPr>
                  <a:xfrm>
                    <a:off x="5907671" y="4150695"/>
                    <a:ext cx="351932" cy="303042"/>
                  </a:xfrm>
                  <a:custGeom>
                    <a:avLst/>
                    <a:gdLst>
                      <a:gd name="connsiteX0" fmla="*/ 692925 w 952500"/>
                      <a:gd name="connsiteY0" fmla="*/ 0 h 820178"/>
                      <a:gd name="connsiteX1" fmla="*/ 476250 w 952500"/>
                      <a:gd name="connsiteY1" fmla="*/ 143818 h 820178"/>
                      <a:gd name="connsiteX2" fmla="*/ 259575 w 952500"/>
                      <a:gd name="connsiteY2" fmla="*/ 0 h 820178"/>
                      <a:gd name="connsiteX3" fmla="*/ 0 w 952500"/>
                      <a:gd name="connsiteY3" fmla="*/ 281730 h 820178"/>
                      <a:gd name="connsiteX4" fmla="*/ 476250 w 952500"/>
                      <a:gd name="connsiteY4" fmla="*/ 820179 h 820178"/>
                      <a:gd name="connsiteX5" fmla="*/ 952500 w 952500"/>
                      <a:gd name="connsiteY5" fmla="*/ 281769 h 820178"/>
                      <a:gd name="connsiteX6" fmla="*/ 692925 w 952500"/>
                      <a:gd name="connsiteY6" fmla="*/ 0 h 820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52500" h="820178">
                        <a:moveTo>
                          <a:pt x="692925" y="0"/>
                        </a:moveTo>
                        <a:cubicBezTo>
                          <a:pt x="530885" y="0"/>
                          <a:pt x="476250" y="143818"/>
                          <a:pt x="476250" y="143818"/>
                        </a:cubicBezTo>
                        <a:cubicBezTo>
                          <a:pt x="476250" y="143818"/>
                          <a:pt x="421681" y="0"/>
                          <a:pt x="259575" y="0"/>
                        </a:cubicBezTo>
                        <a:cubicBezTo>
                          <a:pt x="97584" y="0"/>
                          <a:pt x="0" y="154438"/>
                          <a:pt x="0" y="281730"/>
                        </a:cubicBezTo>
                        <a:cubicBezTo>
                          <a:pt x="0" y="495052"/>
                          <a:pt x="476250" y="820179"/>
                          <a:pt x="476250" y="820179"/>
                        </a:cubicBezTo>
                        <a:cubicBezTo>
                          <a:pt x="476250" y="820179"/>
                          <a:pt x="952500" y="495129"/>
                          <a:pt x="952500" y="281769"/>
                        </a:cubicBezTo>
                        <a:cubicBezTo>
                          <a:pt x="952500" y="154438"/>
                          <a:pt x="854964" y="0"/>
                          <a:pt x="69292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08373DC-0016-5165-3B51-69DFD7A3A1A2}"/>
                </a:ext>
              </a:extLst>
            </p:cNvPr>
            <p:cNvGrpSpPr/>
            <p:nvPr/>
          </p:nvGrpSpPr>
          <p:grpSpPr>
            <a:xfrm>
              <a:off x="622035" y="5038483"/>
              <a:ext cx="12465701" cy="1128000"/>
              <a:chOff x="622035" y="5038483"/>
              <a:chExt cx="12465701" cy="1128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EF038BD-4E7C-5A3D-AEE2-ABEA9B5A73B6}"/>
                  </a:ext>
                </a:extLst>
              </p:cNvPr>
              <p:cNvGrpSpPr/>
              <p:nvPr/>
            </p:nvGrpSpPr>
            <p:grpSpPr>
              <a:xfrm>
                <a:off x="6478932" y="5169644"/>
                <a:ext cx="6608804" cy="878360"/>
                <a:chOff x="6491367" y="5312595"/>
                <a:chExt cx="6608804" cy="878360"/>
              </a:xfrm>
            </p:grpSpPr>
            <p:cxnSp>
              <p:nvCxnSpPr>
                <p:cNvPr id="21" name="Google Shape;326;p21">
                  <a:extLst>
                    <a:ext uri="{FF2B5EF4-FFF2-40B4-BE49-F238E27FC236}">
                      <a16:creationId xmlns:a16="http://schemas.microsoft.com/office/drawing/2014/main" id="{1F94D46C-D68C-CF2A-D0B2-1C2296B750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1367" y="5743697"/>
                  <a:ext cx="23724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sp>
              <p:nvSpPr>
                <p:cNvPr id="22" name="TextBox 7">
                  <a:extLst>
                    <a:ext uri="{FF2B5EF4-FFF2-40B4-BE49-F238E27FC236}">
                      <a16:creationId xmlns:a16="http://schemas.microsoft.com/office/drawing/2014/main" id="{8134C743-9A01-17C0-E1EB-D5F475FC72E4}"/>
                    </a:ext>
                  </a:extLst>
                </p:cNvPr>
                <p:cNvSpPr txBox="1"/>
                <p:nvPr/>
              </p:nvSpPr>
              <p:spPr>
                <a:xfrm>
                  <a:off x="8899979" y="5312595"/>
                  <a:ext cx="4200192" cy="87836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noAutofit/>
                </a:bodyPr>
                <a:lstStyle/>
                <a:p>
                  <a:pPr indent="0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  <a:sym typeface="+mn-ea"/>
                    </a:rPr>
                    <a:t>Lorem ipsum dolor sit amet, consectetur adipisicing elit, sed do eiusmod tempor incididunt ut labore et dolore magna aliqua. </a:t>
                  </a:r>
                  <a:endParaRPr lang="en-CA" sz="1200" b="0" i="0" u="none" strike="noStrike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65053F6-1602-3312-98EE-36373982F72D}"/>
                  </a:ext>
                </a:extLst>
              </p:cNvPr>
              <p:cNvGrpSpPr/>
              <p:nvPr/>
            </p:nvGrpSpPr>
            <p:grpSpPr>
              <a:xfrm>
                <a:off x="622035" y="5292745"/>
                <a:ext cx="5065530" cy="616000"/>
                <a:chOff x="634470" y="5435696"/>
                <a:chExt cx="5065530" cy="616000"/>
              </a:xfrm>
            </p:grpSpPr>
            <p:cxnSp>
              <p:nvCxnSpPr>
                <p:cNvPr id="17" name="Google Shape;327;p21">
                  <a:extLst>
                    <a:ext uri="{FF2B5EF4-FFF2-40B4-BE49-F238E27FC236}">
                      <a16:creationId xmlns:a16="http://schemas.microsoft.com/office/drawing/2014/main" id="{977B3A93-2682-0E43-6CBF-DB468F845F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83200" y="5743696"/>
                  <a:ext cx="32168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32F50F8F-CE27-F424-B0B0-F4B5CF2C0642}"/>
                    </a:ext>
                  </a:extLst>
                </p:cNvPr>
                <p:cNvGrpSpPr/>
                <p:nvPr/>
              </p:nvGrpSpPr>
              <p:grpSpPr>
                <a:xfrm>
                  <a:off x="634470" y="5435696"/>
                  <a:ext cx="2037975" cy="616000"/>
                  <a:chOff x="609599" y="1536881"/>
                  <a:chExt cx="2037975" cy="616000"/>
                </a:xfrm>
              </p:grpSpPr>
              <p:sp>
                <p:nvSpPr>
                  <p:cNvPr id="19" name="Google Shape;311;p21">
                    <a:extLst>
                      <a:ext uri="{FF2B5EF4-FFF2-40B4-BE49-F238E27FC236}">
                        <a16:creationId xmlns:a16="http://schemas.microsoft.com/office/drawing/2014/main" id="{15FB074C-6075-11C3-5B3D-4B7626ACFED5}"/>
                      </a:ext>
                    </a:extLst>
                  </p:cNvPr>
                  <p:cNvSpPr/>
                  <p:nvPr/>
                </p:nvSpPr>
                <p:spPr>
                  <a:xfrm>
                    <a:off x="609600" y="1536881"/>
                    <a:ext cx="2037974" cy="616000"/>
                  </a:xfrm>
                  <a:prstGeom prst="homePlate">
                    <a:avLst>
                      <a:gd name="adj" fmla="val 26291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bg2"/>
                      </a:solidFill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42CEBA3-ACDF-4DFF-14F7-F8A2A3CDAC86}"/>
                      </a:ext>
                    </a:extLst>
                  </p:cNvPr>
                  <p:cNvSpPr txBox="1"/>
                  <p:nvPr/>
                </p:nvSpPr>
                <p:spPr>
                  <a:xfrm>
                    <a:off x="609599" y="1638485"/>
                    <a:ext cx="1743770" cy="397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  <a:sym typeface="+mn-ea"/>
                      </a:rPr>
                      <a:t>Lorem ipsum</a:t>
                    </a:r>
                    <a:endParaRPr lang="en-GB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C162BC3-4A0B-BA3D-6540-5F567744A719}"/>
                  </a:ext>
                </a:extLst>
              </p:cNvPr>
              <p:cNvGrpSpPr/>
              <p:nvPr/>
            </p:nvGrpSpPr>
            <p:grpSpPr>
              <a:xfrm>
                <a:off x="5207184" y="5038483"/>
                <a:ext cx="1750613" cy="1128000"/>
                <a:chOff x="5207184" y="5038483"/>
                <a:chExt cx="1750613" cy="1128000"/>
              </a:xfrm>
            </p:grpSpPr>
            <p:sp>
              <p:nvSpPr>
                <p:cNvPr id="13" name="Google Shape;308;p21">
                  <a:extLst>
                    <a:ext uri="{FF2B5EF4-FFF2-40B4-BE49-F238E27FC236}">
                      <a16:creationId xmlns:a16="http://schemas.microsoft.com/office/drawing/2014/main" id="{43B35E96-C5B7-844C-ACEF-9A2F193BD810}"/>
                    </a:ext>
                  </a:extLst>
                </p:cNvPr>
                <p:cNvSpPr/>
                <p:nvPr/>
              </p:nvSpPr>
              <p:spPr>
                <a:xfrm rot="10800000">
                  <a:off x="5207184" y="5038483"/>
                  <a:ext cx="1750613" cy="1128000"/>
                </a:xfrm>
                <a:prstGeom prst="trapezoid">
                  <a:avLst>
                    <a:gd name="adj" fmla="val 45119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210E9941-A5BF-4807-32F2-7B719E43BB1C}"/>
                    </a:ext>
                  </a:extLst>
                </p:cNvPr>
                <p:cNvGrpSpPr/>
                <p:nvPr/>
              </p:nvGrpSpPr>
              <p:grpSpPr>
                <a:xfrm>
                  <a:off x="5753121" y="5271312"/>
                  <a:ext cx="658738" cy="662342"/>
                  <a:chOff x="5753121" y="5271312"/>
                  <a:chExt cx="658738" cy="662342"/>
                </a:xfrm>
              </p:grpSpPr>
              <p:sp>
                <p:nvSpPr>
                  <p:cNvPr id="15" name="Google Shape;312;p21">
                    <a:extLst>
                      <a:ext uri="{FF2B5EF4-FFF2-40B4-BE49-F238E27FC236}">
                        <a16:creationId xmlns:a16="http://schemas.microsoft.com/office/drawing/2014/main" id="{4624243F-CF9D-F573-A217-5E2F39050426}"/>
                      </a:ext>
                    </a:extLst>
                  </p:cNvPr>
                  <p:cNvSpPr/>
                  <p:nvPr/>
                </p:nvSpPr>
                <p:spPr>
                  <a:xfrm>
                    <a:off x="5753121" y="5271312"/>
                    <a:ext cx="658738" cy="66234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21000"/>
                      </a:prstClr>
                    </a:outerShdw>
                  </a:effectLst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C76B6350-5F22-B1CC-629A-CEF52DEAA2F1}"/>
                      </a:ext>
                    </a:extLst>
                  </p:cNvPr>
                  <p:cNvSpPr/>
                  <p:nvPr/>
                </p:nvSpPr>
                <p:spPr>
                  <a:xfrm flipH="1">
                    <a:off x="5926178" y="5446177"/>
                    <a:ext cx="312624" cy="312612"/>
                  </a:xfrm>
                  <a:custGeom>
                    <a:avLst/>
                    <a:gdLst>
                      <a:gd name="connsiteX0" fmla="*/ 17883 w 561323"/>
                      <a:gd name="connsiteY0" fmla="*/ 50606 h 561295"/>
                      <a:gd name="connsiteX1" fmla="*/ 50602 w 561323"/>
                      <a:gd name="connsiteY1" fmla="*/ 50606 h 561295"/>
                      <a:gd name="connsiteX2" fmla="*/ 50602 w 561323"/>
                      <a:gd name="connsiteY2" fmla="*/ 17888 h 561295"/>
                      <a:gd name="connsiteX3" fmla="*/ 68499 w 561323"/>
                      <a:gd name="connsiteY3" fmla="*/ 0 h 561295"/>
                      <a:gd name="connsiteX4" fmla="*/ 81148 w 561323"/>
                      <a:gd name="connsiteY4" fmla="*/ 5239 h 561295"/>
                      <a:gd name="connsiteX5" fmla="*/ 157053 w 561323"/>
                      <a:gd name="connsiteY5" fmla="*/ 81143 h 561295"/>
                      <a:gd name="connsiteX6" fmla="*/ 161368 w 561323"/>
                      <a:gd name="connsiteY6" fmla="*/ 99460 h 561295"/>
                      <a:gd name="connsiteX7" fmla="*/ 158091 w 561323"/>
                      <a:gd name="connsiteY7" fmla="*/ 109318 h 561295"/>
                      <a:gd name="connsiteX8" fmla="*/ 510354 w 561323"/>
                      <a:gd name="connsiteY8" fmla="*/ 158067 h 561295"/>
                      <a:gd name="connsiteX9" fmla="*/ 461596 w 561323"/>
                      <a:gd name="connsiteY9" fmla="*/ 510330 h 561295"/>
                      <a:gd name="connsiteX10" fmla="*/ 109342 w 561323"/>
                      <a:gd name="connsiteY10" fmla="*/ 461572 h 561295"/>
                      <a:gd name="connsiteX11" fmla="*/ 109342 w 561323"/>
                      <a:gd name="connsiteY11" fmla="*/ 158067 h 561295"/>
                      <a:gd name="connsiteX12" fmla="*/ 99446 w 561323"/>
                      <a:gd name="connsiteY12" fmla="*/ 161363 h 561295"/>
                      <a:gd name="connsiteX13" fmla="*/ 93797 w 561323"/>
                      <a:gd name="connsiteY13" fmla="*/ 162296 h 561295"/>
                      <a:gd name="connsiteX14" fmla="*/ 81148 w 561323"/>
                      <a:gd name="connsiteY14" fmla="*/ 157048 h 561295"/>
                      <a:gd name="connsiteX15" fmla="*/ 5244 w 561323"/>
                      <a:gd name="connsiteY15" fmla="*/ 81143 h 561295"/>
                      <a:gd name="connsiteX16" fmla="*/ 5244 w 561323"/>
                      <a:gd name="connsiteY16" fmla="*/ 55855 h 561295"/>
                      <a:gd name="connsiteX17" fmla="*/ 17893 w 561323"/>
                      <a:gd name="connsiteY17" fmla="*/ 50616 h 561295"/>
                      <a:gd name="connsiteX18" fmla="*/ 308834 w 561323"/>
                      <a:gd name="connsiteY18" fmla="*/ 523523 h 561295"/>
                      <a:gd name="connsiteX19" fmla="*/ 523832 w 561323"/>
                      <a:gd name="connsiteY19" fmla="*/ 309162 h 561295"/>
                      <a:gd name="connsiteX20" fmla="*/ 309472 w 561323"/>
                      <a:gd name="connsiteY20" fmla="*/ 94164 h 561295"/>
                      <a:gd name="connsiteX21" fmla="*/ 170369 w 561323"/>
                      <a:gd name="connsiteY21" fmla="*/ 145056 h 561295"/>
                      <a:gd name="connsiteX22" fmla="*/ 208459 w 561323"/>
                      <a:gd name="connsiteY22" fmla="*/ 183156 h 561295"/>
                      <a:gd name="connsiteX23" fmla="*/ 435326 w 561323"/>
                      <a:gd name="connsiteY23" fmla="*/ 208455 h 561295"/>
                      <a:gd name="connsiteX24" fmla="*/ 410027 w 561323"/>
                      <a:gd name="connsiteY24" fmla="*/ 435321 h 561295"/>
                      <a:gd name="connsiteX25" fmla="*/ 183151 w 561323"/>
                      <a:gd name="connsiteY25" fmla="*/ 410032 h 561295"/>
                      <a:gd name="connsiteX26" fmla="*/ 183151 w 561323"/>
                      <a:gd name="connsiteY26" fmla="*/ 208455 h 561295"/>
                      <a:gd name="connsiteX27" fmla="*/ 145051 w 561323"/>
                      <a:gd name="connsiteY27" fmla="*/ 170345 h 561295"/>
                      <a:gd name="connsiteX28" fmla="*/ 169931 w 561323"/>
                      <a:gd name="connsiteY28" fmla="*/ 472611 h 561295"/>
                      <a:gd name="connsiteX29" fmla="*/ 308834 w 561323"/>
                      <a:gd name="connsiteY29" fmla="*/ 523504 h 561295"/>
                      <a:gd name="connsiteX30" fmla="*/ 183609 w 561323"/>
                      <a:gd name="connsiteY30" fmla="*/ 308839 h 561295"/>
                      <a:gd name="connsiteX31" fmla="*/ 308862 w 561323"/>
                      <a:gd name="connsiteY31" fmla="*/ 435035 h 561295"/>
                      <a:gd name="connsiteX32" fmla="*/ 435059 w 561323"/>
                      <a:gd name="connsiteY32" fmla="*/ 309782 h 561295"/>
                      <a:gd name="connsiteX33" fmla="*/ 309805 w 561323"/>
                      <a:gd name="connsiteY33" fmla="*/ 183585 h 561295"/>
                      <a:gd name="connsiteX34" fmla="*/ 233986 w 561323"/>
                      <a:gd name="connsiteY34" fmla="*/ 208664 h 561295"/>
                      <a:gd name="connsiteX35" fmla="*/ 272715 w 561323"/>
                      <a:gd name="connsiteY35" fmla="*/ 247393 h 561295"/>
                      <a:gd name="connsiteX36" fmla="*/ 308834 w 561323"/>
                      <a:gd name="connsiteY36" fmla="*/ 237287 h 561295"/>
                      <a:gd name="connsiteX37" fmla="*/ 380395 w 561323"/>
                      <a:gd name="connsiteY37" fmla="*/ 308848 h 561295"/>
                      <a:gd name="connsiteX38" fmla="*/ 308834 w 561323"/>
                      <a:gd name="connsiteY38" fmla="*/ 380409 h 561295"/>
                      <a:gd name="connsiteX39" fmla="*/ 237282 w 561323"/>
                      <a:gd name="connsiteY39" fmla="*/ 308848 h 561295"/>
                      <a:gd name="connsiteX40" fmla="*/ 247426 w 561323"/>
                      <a:gd name="connsiteY40" fmla="*/ 272729 h 561295"/>
                      <a:gd name="connsiteX41" fmla="*/ 208659 w 561323"/>
                      <a:gd name="connsiteY41" fmla="*/ 234001 h 561295"/>
                      <a:gd name="connsiteX42" fmla="*/ 183609 w 561323"/>
                      <a:gd name="connsiteY42" fmla="*/ 308848 h 561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561323" h="561295">
                        <a:moveTo>
                          <a:pt x="17883" y="50606"/>
                        </a:moveTo>
                        <a:lnTo>
                          <a:pt x="50602" y="50606"/>
                        </a:lnTo>
                        <a:lnTo>
                          <a:pt x="50602" y="17888"/>
                        </a:lnTo>
                        <a:cubicBezTo>
                          <a:pt x="50611" y="8001"/>
                          <a:pt x="58622" y="0"/>
                          <a:pt x="68499" y="0"/>
                        </a:cubicBezTo>
                        <a:cubicBezTo>
                          <a:pt x="73242" y="0"/>
                          <a:pt x="77786" y="1886"/>
                          <a:pt x="81148" y="5239"/>
                        </a:cubicBezTo>
                        <a:lnTo>
                          <a:pt x="157053" y="81143"/>
                        </a:lnTo>
                        <a:cubicBezTo>
                          <a:pt x="161844" y="85935"/>
                          <a:pt x="163511" y="93031"/>
                          <a:pt x="161368" y="99460"/>
                        </a:cubicBezTo>
                        <a:lnTo>
                          <a:pt x="158091" y="109318"/>
                        </a:lnTo>
                        <a:cubicBezTo>
                          <a:pt x="268829" y="25508"/>
                          <a:pt x="426534" y="47339"/>
                          <a:pt x="510354" y="158067"/>
                        </a:cubicBezTo>
                        <a:cubicBezTo>
                          <a:pt x="594174" y="268796"/>
                          <a:pt x="572333" y="426510"/>
                          <a:pt x="461596" y="510330"/>
                        </a:cubicBezTo>
                        <a:cubicBezTo>
                          <a:pt x="350868" y="594141"/>
                          <a:pt x="193162" y="572310"/>
                          <a:pt x="109342" y="461572"/>
                        </a:cubicBezTo>
                        <a:cubicBezTo>
                          <a:pt x="41400" y="371808"/>
                          <a:pt x="41400" y="247831"/>
                          <a:pt x="109342" y="158067"/>
                        </a:cubicBezTo>
                        <a:lnTo>
                          <a:pt x="99446" y="161363"/>
                        </a:lnTo>
                        <a:cubicBezTo>
                          <a:pt x="97626" y="161973"/>
                          <a:pt x="95712" y="162296"/>
                          <a:pt x="93797" y="162296"/>
                        </a:cubicBezTo>
                        <a:cubicBezTo>
                          <a:pt x="89054" y="162296"/>
                          <a:pt x="84501" y="160401"/>
                          <a:pt x="81148" y="157048"/>
                        </a:cubicBezTo>
                        <a:lnTo>
                          <a:pt x="5244" y="81143"/>
                        </a:lnTo>
                        <a:cubicBezTo>
                          <a:pt x="-1748" y="74162"/>
                          <a:pt x="-1748" y="62827"/>
                          <a:pt x="5244" y="55855"/>
                        </a:cubicBezTo>
                        <a:cubicBezTo>
                          <a:pt x="8606" y="52502"/>
                          <a:pt x="13140" y="50616"/>
                          <a:pt x="17893" y="50616"/>
                        </a:cubicBezTo>
                        <a:close/>
                        <a:moveTo>
                          <a:pt x="308834" y="523523"/>
                        </a:moveTo>
                        <a:cubicBezTo>
                          <a:pt x="427401" y="523694"/>
                          <a:pt x="523651" y="427730"/>
                          <a:pt x="523832" y="309162"/>
                        </a:cubicBezTo>
                        <a:cubicBezTo>
                          <a:pt x="524013" y="190595"/>
                          <a:pt x="428049" y="94345"/>
                          <a:pt x="309472" y="94164"/>
                        </a:cubicBezTo>
                        <a:cubicBezTo>
                          <a:pt x="258532" y="94088"/>
                          <a:pt x="209240" y="112128"/>
                          <a:pt x="170369" y="145056"/>
                        </a:cubicBezTo>
                        <a:lnTo>
                          <a:pt x="208459" y="183156"/>
                        </a:lnTo>
                        <a:cubicBezTo>
                          <a:pt x="278097" y="127492"/>
                          <a:pt x="379671" y="138827"/>
                          <a:pt x="435326" y="208455"/>
                        </a:cubicBezTo>
                        <a:cubicBezTo>
                          <a:pt x="490980" y="278082"/>
                          <a:pt x="479665" y="379667"/>
                          <a:pt x="410027" y="435321"/>
                        </a:cubicBezTo>
                        <a:cubicBezTo>
                          <a:pt x="340390" y="490985"/>
                          <a:pt x="238816" y="479660"/>
                          <a:pt x="183151" y="410032"/>
                        </a:cubicBezTo>
                        <a:cubicBezTo>
                          <a:pt x="136041" y="351092"/>
                          <a:pt x="136041" y="267386"/>
                          <a:pt x="183151" y="208455"/>
                        </a:cubicBezTo>
                        <a:lnTo>
                          <a:pt x="145051" y="170345"/>
                        </a:lnTo>
                        <a:cubicBezTo>
                          <a:pt x="68451" y="260690"/>
                          <a:pt x="79586" y="396021"/>
                          <a:pt x="169931" y="472611"/>
                        </a:cubicBezTo>
                        <a:cubicBezTo>
                          <a:pt x="208736" y="505511"/>
                          <a:pt x="257961" y="523551"/>
                          <a:pt x="308834" y="523504"/>
                        </a:cubicBezTo>
                        <a:close/>
                        <a:moveTo>
                          <a:pt x="183609" y="308839"/>
                        </a:moveTo>
                        <a:cubicBezTo>
                          <a:pt x="183351" y="378276"/>
                          <a:pt x="239425" y="434778"/>
                          <a:pt x="308862" y="435035"/>
                        </a:cubicBezTo>
                        <a:cubicBezTo>
                          <a:pt x="378300" y="435293"/>
                          <a:pt x="434802" y="379209"/>
                          <a:pt x="435059" y="309782"/>
                        </a:cubicBezTo>
                        <a:cubicBezTo>
                          <a:pt x="435316" y="240344"/>
                          <a:pt x="379243" y="183842"/>
                          <a:pt x="309805" y="183585"/>
                        </a:cubicBezTo>
                        <a:cubicBezTo>
                          <a:pt x="282478" y="183480"/>
                          <a:pt x="255865" y="192281"/>
                          <a:pt x="233986" y="208664"/>
                        </a:cubicBezTo>
                        <a:lnTo>
                          <a:pt x="272715" y="247393"/>
                        </a:lnTo>
                        <a:cubicBezTo>
                          <a:pt x="283621" y="240830"/>
                          <a:pt x="296099" y="237344"/>
                          <a:pt x="308834" y="237287"/>
                        </a:cubicBezTo>
                        <a:cubicBezTo>
                          <a:pt x="348363" y="237287"/>
                          <a:pt x="380395" y="269329"/>
                          <a:pt x="380395" y="308848"/>
                        </a:cubicBezTo>
                        <a:cubicBezTo>
                          <a:pt x="380395" y="348367"/>
                          <a:pt x="348363" y="380409"/>
                          <a:pt x="308834" y="380409"/>
                        </a:cubicBezTo>
                        <a:cubicBezTo>
                          <a:pt x="269315" y="380409"/>
                          <a:pt x="237282" y="348377"/>
                          <a:pt x="237282" y="308848"/>
                        </a:cubicBezTo>
                        <a:cubicBezTo>
                          <a:pt x="237339" y="296113"/>
                          <a:pt x="240844" y="283635"/>
                          <a:pt x="247426" y="272729"/>
                        </a:cubicBezTo>
                        <a:lnTo>
                          <a:pt x="208659" y="234001"/>
                        </a:lnTo>
                        <a:cubicBezTo>
                          <a:pt x="192400" y="255565"/>
                          <a:pt x="183609" y="281845"/>
                          <a:pt x="183609" y="30884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153306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6691C-0829-88F6-4FA4-F029813D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5C208C-EE8E-F299-4351-CBE7D0994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FFB2-ED6B-2AF5-BE61-188CA1339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19EF4F-4B94-2157-90EF-5719E0B086C0}"/>
              </a:ext>
            </a:extLst>
          </p:cNvPr>
          <p:cNvGrpSpPr/>
          <p:nvPr/>
        </p:nvGrpSpPr>
        <p:grpSpPr>
          <a:xfrm>
            <a:off x="455736" y="2296699"/>
            <a:ext cx="11280529" cy="3454981"/>
            <a:chOff x="435983" y="1796827"/>
            <a:chExt cx="11280529" cy="345498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0BCC7AB-8B4B-88CC-2FE2-6E21D44D88DB}"/>
                </a:ext>
              </a:extLst>
            </p:cNvPr>
            <p:cNvGrpSpPr/>
            <p:nvPr/>
          </p:nvGrpSpPr>
          <p:grpSpPr>
            <a:xfrm>
              <a:off x="435983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94BD7F-51E1-DD11-44CB-A4CC936E569F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41B99C3-F6FF-808E-1259-246734EE37EF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3613E7C-E786-9480-05F9-BCB80E7E8514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C0154A1E-D26D-8823-0B6E-A0D906E6BDD6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26C6CCBB-F811-91E3-34CE-65F3CA36BCDD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01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BAAE1D6-918C-1F3F-65AD-6E6FA56CBCE4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779A6D5-F097-362A-10CF-B7E98DE4FE98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C2DA881-D4CF-9AB1-A2D7-913511A6AE0C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10174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A495D00-81D2-5209-5B48-2B502A74F08F}"/>
                </a:ext>
              </a:extLst>
            </p:cNvPr>
            <p:cNvGrpSpPr/>
            <p:nvPr/>
          </p:nvGrpSpPr>
          <p:grpSpPr>
            <a:xfrm>
              <a:off x="6249455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CFD8735-BAB5-31BB-D79C-3A4FADCDF8D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9EF0910-8862-F1AA-C0FF-F35F00D8E038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AE6ABBA1-A53A-3D12-845A-14C28D276D07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BE9A5D5A-1226-5BF3-4F96-92434608C3D7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011B32D-43C1-AA3E-314F-68486E2A9BDE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03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D671A1E-8D99-D2F3-9441-84A7E8BF8350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7864B30-41E8-8474-5A7E-2693E151E414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A71A832-3932-B6BC-7B22-DB264E054595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10174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1A3F7F9-F7E7-0B8B-2A44-18B807F015C9}"/>
                </a:ext>
              </a:extLst>
            </p:cNvPr>
            <p:cNvGrpSpPr/>
            <p:nvPr/>
          </p:nvGrpSpPr>
          <p:grpSpPr>
            <a:xfrm>
              <a:off x="3342719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F87DD0C-4190-8216-0D86-6B033A8EB27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35C9E04C-C200-B898-8C66-70EB4AEDDE19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59275EC2-DB17-4490-3A99-63B5E88049EE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7495D558-19B6-130A-CC79-5B60A2D0B0E2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5DD79428-8F73-4A43-DDA1-28CDB44090BD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02 INVESTER</a:t>
                    </a:r>
                    <a:endParaRPr lang="en-US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CBA2186-44E7-6D4C-38BC-12A8839E5FC8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AB9853-B93B-4181-DD7C-F3F037CC4706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C3FC19B-03E2-ED25-DC5A-F0362A756F2F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10174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870F1B7-B4AF-5436-F38E-924604CF9FDC}"/>
                </a:ext>
              </a:extLst>
            </p:cNvPr>
            <p:cNvGrpSpPr/>
            <p:nvPr/>
          </p:nvGrpSpPr>
          <p:grpSpPr>
            <a:xfrm>
              <a:off x="9156191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B7F5D8A-204F-06DD-F5B6-45D18CA04F84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794424A-5AEB-3A81-134A-55A482E115FC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2E9D5F4-C1A8-47DD-EDA8-37A090D23A3C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3E205939-70D1-D8F2-165D-14E9AA930D77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82B01101-1701-800D-411C-5184A746473B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04 INVESTER</a:t>
                    </a:r>
                    <a:endParaRPr lang="en-US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952F10D-9F5D-DB70-BFC4-377269052A8A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AFFBACD-0FF6-7093-1560-B97F0950CB7C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9B2E005-26E9-295F-B396-1EF53E48F102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10174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84586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E0A3A5-73A0-1B97-8C81-57F6C1CE9A9C}"/>
              </a:ext>
            </a:extLst>
          </p:cNvPr>
          <p:cNvSpPr/>
          <p:nvPr/>
        </p:nvSpPr>
        <p:spPr>
          <a:xfrm>
            <a:off x="0" y="3913632"/>
            <a:ext cx="12192000" cy="11033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722A1A-9508-D1A2-40B9-0ADB00FB0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39D8A-6FB2-C858-57E1-40F1B787D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E9857-8982-517E-7968-754A6E2D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pic>
        <p:nvPicPr>
          <p:cNvPr id="13" name="Picture Placeholder 12" descr="A person in a suit&#10;&#10;AI-generated content may be incorrect.">
            <a:extLst>
              <a:ext uri="{FF2B5EF4-FFF2-40B4-BE49-F238E27FC236}">
                <a16:creationId xmlns:a16="http://schemas.microsoft.com/office/drawing/2014/main" id="{913B90D8-D76D-88B7-3639-8E937C79AE2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Picture Placeholder 16" descr="A person with long blonde hair&#10;&#10;AI-generated content may be incorrect.">
            <a:extLst>
              <a:ext uri="{FF2B5EF4-FFF2-40B4-BE49-F238E27FC236}">
                <a16:creationId xmlns:a16="http://schemas.microsoft.com/office/drawing/2014/main" id="{C4750ED2-FF19-DB50-08ED-1B8B49CFED5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person in a suit&#10;&#10;AI-generated content may be incorrect.">
            <a:extLst>
              <a:ext uri="{FF2B5EF4-FFF2-40B4-BE49-F238E27FC236}">
                <a16:creationId xmlns:a16="http://schemas.microsoft.com/office/drawing/2014/main" id="{4DEBFF37-2560-2DB0-FD98-83954EF315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9E8C8DE-47C0-F98A-0B3C-D4AE13957450}"/>
              </a:ext>
            </a:extLst>
          </p:cNvPr>
          <p:cNvGrpSpPr/>
          <p:nvPr/>
        </p:nvGrpSpPr>
        <p:grpSpPr>
          <a:xfrm>
            <a:off x="626960" y="2449595"/>
            <a:ext cx="10522258" cy="3784826"/>
            <a:chOff x="626960" y="2449595"/>
            <a:chExt cx="10522258" cy="378482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8C0ACFD-39A4-7D35-F237-24CA9D7B91C1}"/>
                </a:ext>
              </a:extLst>
            </p:cNvPr>
            <p:cNvGrpSpPr/>
            <p:nvPr/>
          </p:nvGrpSpPr>
          <p:grpSpPr>
            <a:xfrm>
              <a:off x="626960" y="2449595"/>
              <a:ext cx="2368093" cy="3756972"/>
              <a:chOff x="626960" y="2449595"/>
              <a:chExt cx="2368093" cy="3756972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8B0E799-4D09-E5D1-54D6-57D454A601CC}"/>
                  </a:ext>
                </a:extLst>
              </p:cNvPr>
              <p:cNvSpPr txBox="1"/>
              <p:nvPr/>
            </p:nvSpPr>
            <p:spPr>
              <a:xfrm>
                <a:off x="626960" y="2449595"/>
                <a:ext cx="199548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b="1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ALFREDO TORRES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CCE37-9EC3-7ABE-3BA9-02A8AB96F738}"/>
                  </a:ext>
                </a:extLst>
              </p:cNvPr>
              <p:cNvSpPr txBox="1"/>
              <p:nvPr/>
            </p:nvSpPr>
            <p:spPr>
              <a:xfrm>
                <a:off x="1080930" y="5560236"/>
                <a:ext cx="19141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2"/>
                    </a:solidFill>
                    <a:latin typeface="+mj-lt"/>
                  </a:rPr>
                  <a:t>FOUNDER / CEO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C395C07-5ED6-63A8-6BB8-EE7BB4D4C627}"/>
                </a:ext>
              </a:extLst>
            </p:cNvPr>
            <p:cNvGrpSpPr/>
            <p:nvPr/>
          </p:nvGrpSpPr>
          <p:grpSpPr>
            <a:xfrm>
              <a:off x="4683702" y="2449595"/>
              <a:ext cx="2368093" cy="3784826"/>
              <a:chOff x="626960" y="2421741"/>
              <a:chExt cx="2368093" cy="3784826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A855B3-6795-85AB-549C-DE7D09B41A40}"/>
                  </a:ext>
                </a:extLst>
              </p:cNvPr>
              <p:cNvSpPr txBox="1"/>
              <p:nvPr/>
            </p:nvSpPr>
            <p:spPr>
              <a:xfrm>
                <a:off x="626960" y="2421741"/>
                <a:ext cx="199548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b="1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OLIVIA WILSON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1B09060-DD00-5565-C4F1-128132AECC44}"/>
                  </a:ext>
                </a:extLst>
              </p:cNvPr>
              <p:cNvSpPr txBox="1"/>
              <p:nvPr/>
            </p:nvSpPr>
            <p:spPr>
              <a:xfrm>
                <a:off x="1080930" y="5560236"/>
                <a:ext cx="19141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2"/>
                    </a:solidFill>
                    <a:latin typeface="+mj-lt"/>
                  </a:rPr>
                  <a:t>FOUNDER / CEO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14DD52B-C190-3A93-BD83-B73DE6819A6A}"/>
                </a:ext>
              </a:extLst>
            </p:cNvPr>
            <p:cNvGrpSpPr/>
            <p:nvPr/>
          </p:nvGrpSpPr>
          <p:grpSpPr>
            <a:xfrm>
              <a:off x="8740444" y="2449595"/>
              <a:ext cx="2408774" cy="3783652"/>
              <a:chOff x="626960" y="2422915"/>
              <a:chExt cx="2408774" cy="3783652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EB62DE5-5053-6A3B-439D-820997742C97}"/>
                  </a:ext>
                </a:extLst>
              </p:cNvPr>
              <p:cNvSpPr txBox="1"/>
              <p:nvPr/>
            </p:nvSpPr>
            <p:spPr>
              <a:xfrm>
                <a:off x="626960" y="2422915"/>
                <a:ext cx="24087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b="1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PEDRO FERNANDES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D566853-377C-88E3-1179-12176403A6C6}"/>
                  </a:ext>
                </a:extLst>
              </p:cNvPr>
              <p:cNvSpPr txBox="1"/>
              <p:nvPr/>
            </p:nvSpPr>
            <p:spPr>
              <a:xfrm>
                <a:off x="1080930" y="5560236"/>
                <a:ext cx="19141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2"/>
                    </a:solidFill>
                    <a:latin typeface="+mj-lt"/>
                  </a:rPr>
                  <a:t>FOUNDER / CEO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1414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B849-330E-9126-9710-259568A2F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b="1" dirty="0">
                <a:latin typeface="+mj-lt"/>
              </a:rPr>
              <a:t>Lorem ipsum dolor</a:t>
            </a:r>
            <a:endParaRPr lang="en-CA" sz="44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16C84C-BF87-906C-B483-01670D544D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BA495-1196-E12D-1B7F-B499A63195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pic>
        <p:nvPicPr>
          <p:cNvPr id="12" name="Picture Placeholder 11" descr="A person sitting on the floor&#10;&#10;Description automatically generated">
            <a:extLst>
              <a:ext uri="{FF2B5EF4-FFF2-40B4-BE49-F238E27FC236}">
                <a16:creationId xmlns:a16="http://schemas.microsoft.com/office/drawing/2014/main" id="{27033C61-60B1-8F41-91D2-86158C5517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person smiling with hand on head&#10;&#10;Description automatically generated">
            <a:extLst>
              <a:ext uri="{FF2B5EF4-FFF2-40B4-BE49-F238E27FC236}">
                <a16:creationId xmlns:a16="http://schemas.microsoft.com/office/drawing/2014/main" id="{7068FA1E-F6CB-8C01-BECE-8F33C8E36E8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Picture Placeholder 9" descr="A person with her hand on her chin&#10;&#10;Description automatically generated">
            <a:extLst>
              <a:ext uri="{FF2B5EF4-FFF2-40B4-BE49-F238E27FC236}">
                <a16:creationId xmlns:a16="http://schemas.microsoft.com/office/drawing/2014/main" id="{E416C074-B03B-0106-8530-32D95191B53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Placeholder 15" descr="A person with blue hair and glasses&#10;&#10;Description automatically generated">
            <a:extLst>
              <a:ext uri="{FF2B5EF4-FFF2-40B4-BE49-F238E27FC236}">
                <a16:creationId xmlns:a16="http://schemas.microsoft.com/office/drawing/2014/main" id="{0E385B30-10F3-9972-3B91-529F990E19F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17372DB-F937-5D61-B2F7-9F4F39A0DDF1}"/>
              </a:ext>
            </a:extLst>
          </p:cNvPr>
          <p:cNvGrpSpPr/>
          <p:nvPr/>
        </p:nvGrpSpPr>
        <p:grpSpPr>
          <a:xfrm>
            <a:off x="841231" y="3782260"/>
            <a:ext cx="10473270" cy="2286755"/>
            <a:chOff x="841231" y="3782260"/>
            <a:chExt cx="10473270" cy="2286755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93BDF30-2CBD-F9FF-E21D-65607F80B715}"/>
                </a:ext>
              </a:extLst>
            </p:cNvPr>
            <p:cNvGrpSpPr/>
            <p:nvPr/>
          </p:nvGrpSpPr>
          <p:grpSpPr>
            <a:xfrm>
              <a:off x="841231" y="4434806"/>
              <a:ext cx="2282166" cy="1634209"/>
              <a:chOff x="1992588" y="4308418"/>
              <a:chExt cx="2282166" cy="1634209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059B76D-A2A8-AAD0-10C6-08D6D6329DC6}"/>
                  </a:ext>
                </a:extLst>
              </p:cNvPr>
              <p:cNvSpPr txBox="1"/>
              <p:nvPr/>
            </p:nvSpPr>
            <p:spPr>
              <a:xfrm>
                <a:off x="2088442" y="4308418"/>
                <a:ext cx="2077116" cy="33855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Team Member</a:t>
                </a:r>
                <a:endParaRPr lang="en-US" sz="1600" b="1" spc="0" dirty="0">
                  <a:solidFill>
                    <a:schemeClr val="bg2"/>
                  </a:solidFill>
                  <a:latin typeface="Century Gothic" panose="020B0502020202020204" pitchFamily="34" charset="0"/>
                  <a:cs typeface="Aharoni" panose="02010803020104030203" pitchFamily="2" charset="-79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D46F032-4C88-6859-7928-BE60A7400ED2}"/>
                  </a:ext>
                </a:extLst>
              </p:cNvPr>
              <p:cNvSpPr txBox="1"/>
              <p:nvPr/>
            </p:nvSpPr>
            <p:spPr>
              <a:xfrm>
                <a:off x="2088442" y="4645869"/>
                <a:ext cx="20771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Designation</a:t>
                </a:r>
                <a:endParaRPr lang="en-US" sz="1400" dirty="0">
                  <a:solidFill>
                    <a:schemeClr val="bg2"/>
                  </a:solidFill>
                  <a:latin typeface="Century Gothic" panose="020B0502020202020204" pitchFamily="34" charset="0"/>
                  <a:cs typeface="Aharoni" panose="02010803020104030203" pitchFamily="2" charset="-79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D575A7B-D828-D256-5383-E9FA7A3010AE}"/>
                  </a:ext>
                </a:extLst>
              </p:cNvPr>
              <p:cNvSpPr txBox="1"/>
              <p:nvPr/>
            </p:nvSpPr>
            <p:spPr>
              <a:xfrm>
                <a:off x="1992588" y="4926964"/>
                <a:ext cx="2282166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DBE87B9-11E0-7320-195A-9B0AE7B996ED}"/>
                </a:ext>
              </a:extLst>
            </p:cNvPr>
            <p:cNvGrpSpPr/>
            <p:nvPr/>
          </p:nvGrpSpPr>
          <p:grpSpPr>
            <a:xfrm>
              <a:off x="3571599" y="3839192"/>
              <a:ext cx="2282166" cy="1634209"/>
              <a:chOff x="1992588" y="4308418"/>
              <a:chExt cx="2282166" cy="163420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66887D0-6A52-5728-D163-B34CF300FCCD}"/>
                  </a:ext>
                </a:extLst>
              </p:cNvPr>
              <p:cNvSpPr txBox="1"/>
              <p:nvPr/>
            </p:nvSpPr>
            <p:spPr>
              <a:xfrm>
                <a:off x="2088442" y="4308418"/>
                <a:ext cx="2077116" cy="338554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rPr>
                  <a:t>Team Member</a:t>
                </a:r>
                <a:endParaRPr lang="en-US" sz="1600" b="1" spc="0" dirty="0">
                  <a:solidFill>
                    <a:schemeClr val="bg2"/>
                  </a:solidFill>
                  <a:latin typeface="Century Gothic" panose="020B0502020202020204" pitchFamily="34" charset="0"/>
                  <a:cs typeface="Aharoni" panose="02010803020104030203" pitchFamily="2" charset="-79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F28F449-AE6D-B432-030B-9974F7C75627}"/>
                  </a:ext>
                </a:extLst>
              </p:cNvPr>
              <p:cNvSpPr txBox="1"/>
              <p:nvPr/>
            </p:nvSpPr>
            <p:spPr>
              <a:xfrm>
                <a:off x="2088442" y="4645869"/>
                <a:ext cx="20771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Aharoni" panose="02010803020104030203" pitchFamily="2" charset="-79"/>
                  </a:rPr>
                  <a:t>Designation</a:t>
                </a:r>
                <a:endParaRPr lang="en-US" sz="1400" dirty="0">
                  <a:solidFill>
                    <a:schemeClr val="bg2"/>
                  </a:solidFill>
                  <a:latin typeface="Century Gothic" panose="020B0502020202020204" pitchFamily="34" charset="0"/>
                  <a:cs typeface="Aharoni" panose="02010803020104030203" pitchFamily="2" charset="-79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E16CD78-1D46-F811-2F96-AB62391C894F}"/>
                  </a:ext>
                </a:extLst>
              </p:cNvPr>
              <p:cNvSpPr txBox="1"/>
              <p:nvPr/>
            </p:nvSpPr>
            <p:spPr>
              <a:xfrm>
                <a:off x="1992588" y="4926964"/>
                <a:ext cx="2282166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amet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consectetur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adipiscing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elit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, sed do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eiusmod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tempor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incididunt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ut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i="0" dirty="0" err="1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aliqua</a:t>
                </a:r>
                <a:r>
                  <a:rPr lang="en-CA" sz="1200" i="0" dirty="0">
                    <a:solidFill>
                      <a:schemeClr val="bg2"/>
                    </a:solidFill>
                    <a:effectLst/>
                    <a:latin typeface="Century Gothic" panose="020B0502020202020204" pitchFamily="34" charset="0"/>
                    <a:cs typeface="Poppins Light" panose="00000400000000000000" pitchFamily="2" charset="0"/>
                  </a:rPr>
                  <a:t>. 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5EC7E2C-4AEF-650C-B895-DC4F67A3F13C}"/>
                </a:ext>
              </a:extLst>
            </p:cNvPr>
            <p:cNvGrpSpPr/>
            <p:nvPr/>
          </p:nvGrpSpPr>
          <p:grpSpPr>
            <a:xfrm>
              <a:off x="6301967" y="3782260"/>
              <a:ext cx="5012534" cy="2229823"/>
              <a:chOff x="993631" y="3991592"/>
              <a:chExt cx="5012534" cy="2229823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7047952-46F6-2E28-BA99-5C277C1BE7F2}"/>
                  </a:ext>
                </a:extLst>
              </p:cNvPr>
              <p:cNvGrpSpPr/>
              <p:nvPr/>
            </p:nvGrpSpPr>
            <p:grpSpPr>
              <a:xfrm>
                <a:off x="993631" y="4587206"/>
                <a:ext cx="2282166" cy="1634209"/>
                <a:chOff x="1992588" y="4308418"/>
                <a:chExt cx="2282166" cy="1634209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9468B53-8F58-F319-22CF-7112AE4D5617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38554"/>
                </a:xfrm>
                <a:prstGeom prst="rect">
                  <a:avLst/>
                </a:prstGeom>
                <a:solidFill>
                  <a:schemeClr val="accent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  <a:cs typeface="Aharoni" panose="02010803020104030203" pitchFamily="2" charset="-79"/>
                    </a:rPr>
                    <a:t>Team Member</a:t>
                  </a:r>
                  <a:endPara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C7BC0B0-5DE8-9C7D-9BB4-B526095963FF}"/>
                    </a:ext>
                  </a:extLst>
                </p:cNvPr>
                <p:cNvSpPr txBox="1"/>
                <p:nvPr/>
              </p:nvSpPr>
              <p:spPr>
                <a:xfrm>
                  <a:off x="2088442" y="4645869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haroni" panose="02010803020104030203" pitchFamily="2" charset="-79"/>
                    </a:rPr>
                    <a:t>Designation</a:t>
                  </a:r>
                  <a:endParaRPr lang="en-US" sz="140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FFA1D8B5-80AE-F89F-DF01-1CEFD18A7F62}"/>
                    </a:ext>
                  </a:extLst>
                </p:cNvPr>
                <p:cNvSpPr txBox="1"/>
                <p:nvPr/>
              </p:nvSpPr>
              <p:spPr>
                <a:xfrm>
                  <a:off x="1992588" y="4926964"/>
                  <a:ext cx="2282166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C6E20D3-48AA-2911-FD09-B33E354201F2}"/>
                  </a:ext>
                </a:extLst>
              </p:cNvPr>
              <p:cNvGrpSpPr/>
              <p:nvPr/>
            </p:nvGrpSpPr>
            <p:grpSpPr>
              <a:xfrm>
                <a:off x="3723999" y="3991592"/>
                <a:ext cx="2282166" cy="1634209"/>
                <a:chOff x="1992588" y="4308418"/>
                <a:chExt cx="2282166" cy="1634209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8FE7AFE-2743-409A-CFFA-AD5108E7FABF}"/>
                    </a:ext>
                  </a:extLst>
                </p:cNvPr>
                <p:cNvSpPr txBox="1"/>
                <p:nvPr/>
              </p:nvSpPr>
              <p:spPr>
                <a:xfrm>
                  <a:off x="2088442" y="4308418"/>
                  <a:ext cx="2077116" cy="338554"/>
                </a:xfrm>
                <a:prstGeom prst="rect">
                  <a:avLst/>
                </a:prstGeom>
                <a:solidFill>
                  <a:schemeClr val="accent2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  <a:latin typeface="Century Gothic" panose="020B0502020202020204" pitchFamily="34" charset="0"/>
                      <a:cs typeface="Aharoni" panose="02010803020104030203" pitchFamily="2" charset="-79"/>
                    </a:rPr>
                    <a:t>Team Member</a:t>
                  </a:r>
                  <a:endParaRPr lang="en-US" sz="1600" b="1" spc="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E87F9A9-7E33-37D3-7106-71CF6EEA6A2B}"/>
                    </a:ext>
                  </a:extLst>
                </p:cNvPr>
                <p:cNvSpPr txBox="1"/>
                <p:nvPr/>
              </p:nvSpPr>
              <p:spPr>
                <a:xfrm>
                  <a:off x="2088442" y="4645869"/>
                  <a:ext cx="20771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Aharoni" panose="02010803020104030203" pitchFamily="2" charset="-79"/>
                    </a:rPr>
                    <a:t>Designation</a:t>
                  </a:r>
                  <a:endParaRPr lang="en-US" sz="1400" dirty="0">
                    <a:solidFill>
                      <a:schemeClr val="bg2"/>
                    </a:solidFill>
                    <a:latin typeface="Century Gothic" panose="020B0502020202020204" pitchFamily="34" charset="0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E6BA225-9B21-2B7D-41BC-0540974DB222}"/>
                    </a:ext>
                  </a:extLst>
                </p:cNvPr>
                <p:cNvSpPr txBox="1"/>
                <p:nvPr/>
              </p:nvSpPr>
              <p:spPr>
                <a:xfrm>
                  <a:off x="1992588" y="4926964"/>
                  <a:ext cx="2282166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amet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,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elit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, sed do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eiusmod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tempor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ut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200" i="0" dirty="0" err="1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aliqua</a:t>
                  </a:r>
                  <a:r>
                    <a:rPr lang="en-CA" sz="1200" i="0" dirty="0">
                      <a:solidFill>
                        <a:schemeClr val="bg2"/>
                      </a:solidFill>
                      <a:effectLst/>
                      <a:latin typeface="Century Gothic" panose="020B0502020202020204" pitchFamily="34" charset="0"/>
                      <a:cs typeface="Poppins Light" panose="00000400000000000000" pitchFamily="2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10227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E80CC0-055F-41DC-904E-B78F57C42B9A}"/>
              </a:ext>
            </a:extLst>
          </p:cNvPr>
          <p:cNvGrpSpPr/>
          <p:nvPr/>
        </p:nvGrpSpPr>
        <p:grpSpPr>
          <a:xfrm>
            <a:off x="558186" y="2072641"/>
            <a:ext cx="11075630" cy="3643522"/>
            <a:chOff x="422910" y="1257301"/>
            <a:chExt cx="11070353" cy="364178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0838791-0B67-AC71-4E43-0E69F7C755C7}"/>
                </a:ext>
              </a:extLst>
            </p:cNvPr>
            <p:cNvGrpSpPr/>
            <p:nvPr/>
          </p:nvGrpSpPr>
          <p:grpSpPr>
            <a:xfrm>
              <a:off x="560823" y="3317653"/>
              <a:ext cx="10794526" cy="1581435"/>
              <a:chOff x="920147" y="3397858"/>
              <a:chExt cx="9921398" cy="145351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08F051C-54F4-5880-B60F-6813D04E2CFD}"/>
                  </a:ext>
                </a:extLst>
              </p:cNvPr>
              <p:cNvGrpSpPr/>
              <p:nvPr/>
            </p:nvGrpSpPr>
            <p:grpSpPr>
              <a:xfrm>
                <a:off x="3521059" y="3397860"/>
                <a:ext cx="2118661" cy="1453512"/>
                <a:chOff x="3521060" y="3621796"/>
                <a:chExt cx="2118661" cy="1453512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98AFCE6-F733-625D-608F-598600B47E14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110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460D814-C19F-1A5A-7B63-92768A4A5304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0178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8BA7DD6-E969-E6EF-0679-63192B7E426C}"/>
                  </a:ext>
                </a:extLst>
              </p:cNvPr>
              <p:cNvGrpSpPr/>
              <p:nvPr/>
            </p:nvGrpSpPr>
            <p:grpSpPr>
              <a:xfrm>
                <a:off x="6121971" y="3397859"/>
                <a:ext cx="2118661" cy="1453517"/>
                <a:chOff x="6091087" y="3621795"/>
                <a:chExt cx="2118661" cy="1453517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F11E86-EB2A-8E52-4DD0-6A8BDA8CFAA4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11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6EFD1A4-37CB-A56D-4EAD-B1201B6B62AF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0178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651E66E-FDB9-0A13-8203-A6380CA16711}"/>
                  </a:ext>
                </a:extLst>
              </p:cNvPr>
              <p:cNvGrpSpPr/>
              <p:nvPr/>
            </p:nvGrpSpPr>
            <p:grpSpPr>
              <a:xfrm>
                <a:off x="8722884" y="3397858"/>
                <a:ext cx="2118661" cy="1453517"/>
                <a:chOff x="8722884" y="3621794"/>
                <a:chExt cx="2118661" cy="145351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6D7BF4A-A002-ABA5-F523-524B8078FCB6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11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AB525CF-5E15-9756-BDD2-FFD803F6596F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0178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55862F6-C696-6FF9-8BCD-C1A3B5A67F3B}"/>
                  </a:ext>
                </a:extLst>
              </p:cNvPr>
              <p:cNvGrpSpPr/>
              <p:nvPr/>
            </p:nvGrpSpPr>
            <p:grpSpPr>
              <a:xfrm>
                <a:off x="920147" y="3397858"/>
                <a:ext cx="2118661" cy="1453515"/>
                <a:chOff x="1438247" y="3953439"/>
                <a:chExt cx="1989276" cy="1364750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997E589-5AF4-FDCB-1944-FE35B8412286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2920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DABF33E-EAB9-8CDF-8077-0B6BA1C7096D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95572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80F8ED-C5E2-47BA-4B64-24DD301A5221}"/>
                </a:ext>
              </a:extLst>
            </p:cNvPr>
            <p:cNvGrpSpPr/>
            <p:nvPr/>
          </p:nvGrpSpPr>
          <p:grpSpPr>
            <a:xfrm>
              <a:off x="422910" y="1257301"/>
              <a:ext cx="11070353" cy="1752059"/>
              <a:chOff x="483135" y="1257301"/>
              <a:chExt cx="11708866" cy="1752059"/>
            </a:xfrm>
          </p:grpSpPr>
          <p:sp>
            <p:nvSpPr>
              <p:cNvPr id="6" name="Arrow: Chevron 5">
                <a:extLst>
                  <a:ext uri="{FF2B5EF4-FFF2-40B4-BE49-F238E27FC236}">
                    <a16:creationId xmlns:a16="http://schemas.microsoft.com/office/drawing/2014/main" id="{4C220316-2E17-53D0-1237-BAF82D8701F7}"/>
                  </a:ext>
                </a:extLst>
              </p:cNvPr>
              <p:cNvSpPr/>
              <p:nvPr/>
            </p:nvSpPr>
            <p:spPr>
              <a:xfrm>
                <a:off x="3312938" y="1257302"/>
                <a:ext cx="3219461" cy="1752058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02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E0E08F45-A30A-A118-7E04-2832971AB2CD}"/>
                  </a:ext>
                </a:extLst>
              </p:cNvPr>
              <p:cNvSpPr/>
              <p:nvPr/>
            </p:nvSpPr>
            <p:spPr>
              <a:xfrm>
                <a:off x="6142742" y="1257301"/>
                <a:ext cx="3219462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03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3837AD6E-518D-9032-0CFE-5DA1AAA4CC08}"/>
                  </a:ext>
                </a:extLst>
              </p:cNvPr>
              <p:cNvSpPr/>
              <p:nvPr/>
            </p:nvSpPr>
            <p:spPr>
              <a:xfrm>
                <a:off x="8972551" y="1257301"/>
                <a:ext cx="3219450" cy="1752059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04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C5AD5A9A-636E-FBFA-E953-A7BB1EE62D9C}"/>
                  </a:ext>
                </a:extLst>
              </p:cNvPr>
              <p:cNvSpPr/>
              <p:nvPr/>
            </p:nvSpPr>
            <p:spPr>
              <a:xfrm>
                <a:off x="483135" y="1257301"/>
                <a:ext cx="3219463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01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0D75B276-1D8F-8450-8C37-6304959BD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4A561-3997-D5FE-5E43-D013587A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5A0716-C7D8-0322-2F79-6990EDFD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8BCA6-0158-71F3-F14F-40DFEAA1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25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80836D-E2CA-4F8E-F4E9-B066C875BD4F}"/>
              </a:ext>
            </a:extLst>
          </p:cNvPr>
          <p:cNvGrpSpPr/>
          <p:nvPr/>
        </p:nvGrpSpPr>
        <p:grpSpPr>
          <a:xfrm>
            <a:off x="456144" y="1754898"/>
            <a:ext cx="11279712" cy="4378177"/>
            <a:chOff x="438286" y="2222146"/>
            <a:chExt cx="11279712" cy="4378177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A33870E0-41A9-8D9B-F2F9-FF9A8BB1F98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94815318"/>
                </p:ext>
              </p:extLst>
            </p:nvPr>
          </p:nvGraphicFramePr>
          <p:xfrm>
            <a:off x="3106469" y="2298095"/>
            <a:ext cx="5981328" cy="41116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BE60694-F272-4216-89C5-8245A9933C90}"/>
                </a:ext>
              </a:extLst>
            </p:cNvPr>
            <p:cNvGrpSpPr/>
            <p:nvPr/>
          </p:nvGrpSpPr>
          <p:grpSpPr>
            <a:xfrm>
              <a:off x="438286" y="2222146"/>
              <a:ext cx="11279712" cy="3774141"/>
              <a:chOff x="438286" y="2059356"/>
              <a:chExt cx="11279712" cy="377414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00DE6E8-755F-26F4-DA9F-FCE83CB03CAB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3340827" cy="1548152"/>
                <a:chOff x="1130087" y="3599110"/>
                <a:chExt cx="3340827" cy="1548152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2D67306-D906-0504-0F87-5BEE8C89D4EF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Hiring &amp; Operations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4F8329D-D68C-D25E-65D3-C319C0B4C9CD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7A3535D-A5F9-ED08-0E20-59A9717A2915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3340827" cy="1548152"/>
                <a:chOff x="1130087" y="4008038"/>
                <a:chExt cx="3340827" cy="154815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800EF9B-0F69-2F92-6A64-6C1DFECBD2F7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Contingency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4DE0D7F-7E0E-F96B-C804-FA36375ADFFD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893BC60-ADA7-D506-960D-82990E5448B8}"/>
                  </a:ext>
                </a:extLst>
              </p:cNvPr>
              <p:cNvGrpSpPr/>
              <p:nvPr/>
            </p:nvGrpSpPr>
            <p:grpSpPr>
              <a:xfrm flipH="1">
                <a:off x="438286" y="2059356"/>
                <a:ext cx="3340827" cy="1548152"/>
                <a:chOff x="1139818" y="3599110"/>
                <a:chExt cx="3340827" cy="154815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959C656-7BA5-579A-0303-0851D99D59C4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Product Development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4F09C98-48BB-969B-6B37-97E840106AD7}"/>
                    </a:ext>
                  </a:extLst>
                </p:cNvPr>
                <p:cNvSpPr txBox="1"/>
                <p:nvPr/>
              </p:nvSpPr>
              <p:spPr>
                <a:xfrm>
                  <a:off x="1139818" y="4039266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67622D5-E181-306C-16EB-4AFC89301095}"/>
                  </a:ext>
                </a:extLst>
              </p:cNvPr>
              <p:cNvGrpSpPr/>
              <p:nvPr/>
            </p:nvGrpSpPr>
            <p:grpSpPr>
              <a:xfrm flipH="1">
                <a:off x="438286" y="4285345"/>
                <a:ext cx="3340827" cy="1548152"/>
                <a:chOff x="1139818" y="4008038"/>
                <a:chExt cx="3340827" cy="154815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6DED6A6-5478-2BC6-6905-B106D73184B4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Marketing &amp; Sales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4125E6F-FC68-901C-67C7-A52FAC2FBFBD}"/>
                    </a:ext>
                  </a:extLst>
                </p:cNvPr>
                <p:cNvSpPr txBox="1"/>
                <p:nvPr/>
              </p:nvSpPr>
              <p:spPr>
                <a:xfrm>
                  <a:off x="1139818" y="4448194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865B4B32-C88E-A62D-89A7-991FA84D1251}"/>
                </a:ext>
              </a:extLst>
            </p:cNvPr>
            <p:cNvSpPr txBox="1"/>
            <p:nvPr/>
          </p:nvSpPr>
          <p:spPr>
            <a:xfrm>
              <a:off x="1283110" y="636949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2446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400" dirty="0"/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38C95D21-3DA4-AF67-A77F-94236B67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26</a:t>
            </a:fld>
            <a:endParaRPr lang="en-C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6C5418-C6AF-1EAD-3A25-73C99AD632A5}"/>
              </a:ext>
            </a:extLst>
          </p:cNvPr>
          <p:cNvGrpSpPr/>
          <p:nvPr/>
        </p:nvGrpSpPr>
        <p:grpSpPr>
          <a:xfrm>
            <a:off x="656212" y="1233488"/>
            <a:ext cx="10879576" cy="4503881"/>
            <a:chOff x="1369655" y="2778509"/>
            <a:chExt cx="9312004" cy="3854945"/>
          </a:xfrm>
        </p:grpSpPr>
        <p:sp>
          <p:nvSpPr>
            <p:cNvPr id="49" name="TextBox 8">
              <a:extLst>
                <a:ext uri="{FF2B5EF4-FFF2-40B4-BE49-F238E27FC236}">
                  <a16:creationId xmlns:a16="http://schemas.microsoft.com/office/drawing/2014/main" id="{12EA82EA-A0C1-DE04-E3CF-6AAE1C8CAAF4}"/>
                </a:ext>
              </a:extLst>
            </p:cNvPr>
            <p:cNvSpPr txBox="1"/>
            <p:nvPr/>
          </p:nvSpPr>
          <p:spPr>
            <a:xfrm>
              <a:off x="4761556" y="2778509"/>
              <a:ext cx="2668889" cy="41020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solidFill>
                  <a:schemeClr val="bg2"/>
                </a:solidFill>
              </a:endParaRPr>
            </a:p>
          </p:txBody>
        </p: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FC2F345-CE43-434D-EB25-44F3DCAB557A}"/>
                </a:ext>
              </a:extLst>
            </p:cNvPr>
            <p:cNvGrpSpPr/>
            <p:nvPr/>
          </p:nvGrpSpPr>
          <p:grpSpPr>
            <a:xfrm>
              <a:off x="1369655" y="3281433"/>
              <a:ext cx="1697911" cy="2657521"/>
              <a:chOff x="0" y="-142680"/>
              <a:chExt cx="670780" cy="1049885"/>
            </a:xfrm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09B949B3-F31C-EA9E-B605-AE360E54D6A0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7" name="TextBox 14">
                <a:extLst>
                  <a:ext uri="{FF2B5EF4-FFF2-40B4-BE49-F238E27FC236}">
                    <a16:creationId xmlns:a16="http://schemas.microsoft.com/office/drawing/2014/main" id="{A99172A2-010A-6E07-D3F0-8B8CE548B9D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6" name="Group 15">
              <a:extLst>
                <a:ext uri="{FF2B5EF4-FFF2-40B4-BE49-F238E27FC236}">
                  <a16:creationId xmlns:a16="http://schemas.microsoft.com/office/drawing/2014/main" id="{171710B9-B9DE-1EB5-FCAD-3C3E2A1A1D96}"/>
                </a:ext>
              </a:extLst>
            </p:cNvPr>
            <p:cNvGrpSpPr/>
            <p:nvPr/>
          </p:nvGrpSpPr>
          <p:grpSpPr>
            <a:xfrm>
              <a:off x="3274577" y="3281433"/>
              <a:ext cx="1697911" cy="2657521"/>
              <a:chOff x="0" y="-142680"/>
              <a:chExt cx="670780" cy="1049885"/>
            </a:xfrm>
          </p:grpSpPr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19DAA1DA-3A93-1BC3-7AF3-380876DE0BEC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17">
                <a:extLst>
                  <a:ext uri="{FF2B5EF4-FFF2-40B4-BE49-F238E27FC236}">
                    <a16:creationId xmlns:a16="http://schemas.microsoft.com/office/drawing/2014/main" id="{97E34FE2-8DAC-C6A3-DA06-B22AF13ACB2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CB385756-F451-EB03-415D-A418A06E00DC}"/>
                </a:ext>
              </a:extLst>
            </p:cNvPr>
            <p:cNvGrpSpPr/>
            <p:nvPr/>
          </p:nvGrpSpPr>
          <p:grpSpPr>
            <a:xfrm>
              <a:off x="5177634" y="3281433"/>
              <a:ext cx="1697911" cy="2657521"/>
              <a:chOff x="0" y="-142680"/>
              <a:chExt cx="670780" cy="1049885"/>
            </a:xfrm>
          </p:grpSpPr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A3F11C0B-3086-56A6-A1FD-6796D9664202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TextBox 20">
                <a:extLst>
                  <a:ext uri="{FF2B5EF4-FFF2-40B4-BE49-F238E27FC236}">
                    <a16:creationId xmlns:a16="http://schemas.microsoft.com/office/drawing/2014/main" id="{D598A38B-B1CA-4458-1887-2F520B15D53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4CD022FF-BECA-3AAB-DD77-C17C4A763D69}"/>
                </a:ext>
              </a:extLst>
            </p:cNvPr>
            <p:cNvGrpSpPr/>
            <p:nvPr/>
          </p:nvGrpSpPr>
          <p:grpSpPr>
            <a:xfrm>
              <a:off x="7080691" y="3281433"/>
              <a:ext cx="1697911" cy="2657521"/>
              <a:chOff x="0" y="-142680"/>
              <a:chExt cx="670780" cy="1049885"/>
            </a:xfrm>
          </p:grpSpPr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2E001B0C-8134-503C-F938-17E91B284E8D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TextBox 23">
                <a:extLst>
                  <a:ext uri="{FF2B5EF4-FFF2-40B4-BE49-F238E27FC236}">
                    <a16:creationId xmlns:a16="http://schemas.microsoft.com/office/drawing/2014/main" id="{1C240E73-FF0F-6147-A356-E2DC14953AE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F3C82B02-7393-7701-B655-879F55033469}"/>
                </a:ext>
              </a:extLst>
            </p:cNvPr>
            <p:cNvGrpSpPr/>
            <p:nvPr/>
          </p:nvGrpSpPr>
          <p:grpSpPr>
            <a:xfrm>
              <a:off x="8983748" y="3281433"/>
              <a:ext cx="1697911" cy="2657521"/>
              <a:chOff x="0" y="-142680"/>
              <a:chExt cx="670780" cy="1049885"/>
            </a:xfrm>
          </p:grpSpPr>
          <p:sp>
            <p:nvSpPr>
              <p:cNvPr id="38" name="Freeform 25">
                <a:extLst>
                  <a:ext uri="{FF2B5EF4-FFF2-40B4-BE49-F238E27FC236}">
                    <a16:creationId xmlns:a16="http://schemas.microsoft.com/office/drawing/2014/main" id="{6DE500C7-143C-D1EC-25AE-A5F6C4098507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9" name="TextBox 26">
                <a:extLst>
                  <a:ext uri="{FF2B5EF4-FFF2-40B4-BE49-F238E27FC236}">
                    <a16:creationId xmlns:a16="http://schemas.microsoft.com/office/drawing/2014/main" id="{AFC43842-7C0C-C5EB-5ADC-E38DB6B6857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37" name="TextBox 29">
              <a:extLst>
                <a:ext uri="{FF2B5EF4-FFF2-40B4-BE49-F238E27FC236}">
                  <a16:creationId xmlns:a16="http://schemas.microsoft.com/office/drawing/2014/main" id="{310165C7-238C-8D4F-60B6-5B3CB27E80F6}"/>
                </a:ext>
              </a:extLst>
            </p:cNvPr>
            <p:cNvSpPr txBox="1"/>
            <p:nvPr/>
          </p:nvSpPr>
          <p:spPr>
            <a:xfrm>
              <a:off x="450635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35" name="TextBox 32">
              <a:extLst>
                <a:ext uri="{FF2B5EF4-FFF2-40B4-BE49-F238E27FC236}">
                  <a16:creationId xmlns:a16="http://schemas.microsoft.com/office/drawing/2014/main" id="{C774B61C-917C-0B00-B51F-C7B7C59B7899}"/>
                </a:ext>
              </a:extLst>
            </p:cNvPr>
            <p:cNvSpPr txBox="1"/>
            <p:nvPr/>
          </p:nvSpPr>
          <p:spPr>
            <a:xfrm>
              <a:off x="2600279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33" name="TextBox 35">
              <a:extLst>
                <a:ext uri="{FF2B5EF4-FFF2-40B4-BE49-F238E27FC236}">
                  <a16:creationId xmlns:a16="http://schemas.microsoft.com/office/drawing/2014/main" id="{0FE4861C-BD1D-3ABB-7E8A-C04E4C5E4E6F}"/>
                </a:ext>
              </a:extLst>
            </p:cNvPr>
            <p:cNvSpPr txBox="1"/>
            <p:nvPr/>
          </p:nvSpPr>
          <p:spPr>
            <a:xfrm>
              <a:off x="640858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18" name="TextBox 45">
              <a:extLst>
                <a:ext uri="{FF2B5EF4-FFF2-40B4-BE49-F238E27FC236}">
                  <a16:creationId xmlns:a16="http://schemas.microsoft.com/office/drawing/2014/main" id="{50BCD9B1-2FCC-76A6-FE86-2647C78D5BCD}"/>
                </a:ext>
              </a:extLst>
            </p:cNvPr>
            <p:cNvSpPr txBox="1"/>
            <p:nvPr/>
          </p:nvSpPr>
          <p:spPr>
            <a:xfrm>
              <a:off x="2312469" y="6080249"/>
              <a:ext cx="7426377" cy="553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19" name="TextBox 46">
              <a:extLst>
                <a:ext uri="{FF2B5EF4-FFF2-40B4-BE49-F238E27FC236}">
                  <a16:creationId xmlns:a16="http://schemas.microsoft.com/office/drawing/2014/main" id="{4F041E5F-99D8-3028-B98C-792231F28526}"/>
                </a:ext>
              </a:extLst>
            </p:cNvPr>
            <p:cNvSpPr txBox="1"/>
            <p:nvPr/>
          </p:nvSpPr>
          <p:spPr>
            <a:xfrm>
              <a:off x="1630715" y="4242436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bg2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0B1A14B-32AB-5F9C-41DF-396A0DDD6BB4}"/>
                </a:ext>
              </a:extLst>
            </p:cNvPr>
            <p:cNvSpPr txBox="1"/>
            <p:nvPr/>
          </p:nvSpPr>
          <p:spPr>
            <a:xfrm>
              <a:off x="3441717" y="4402085"/>
              <a:ext cx="1377375" cy="474176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0" lang="en-C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56%</a:t>
              </a:r>
              <a:endParaRPr lang="en-US" sz="3200" b="1" spc="-72" dirty="0">
                <a:solidFill>
                  <a:schemeClr val="bg2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70AD4218-E0E6-1F09-1834-5303E5742409}"/>
                </a:ext>
              </a:extLst>
            </p:cNvPr>
            <p:cNvSpPr txBox="1"/>
            <p:nvPr/>
          </p:nvSpPr>
          <p:spPr>
            <a:xfrm>
              <a:off x="5284028" y="4164997"/>
              <a:ext cx="1471274" cy="948352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0" lang="en-C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12.3 Million</a:t>
              </a:r>
              <a:endParaRPr lang="en-US" sz="3200" b="1" spc="-72" dirty="0">
                <a:solidFill>
                  <a:schemeClr val="bg2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2A541217-549B-70AB-E5B5-CCF9EB9081E4}"/>
                </a:ext>
              </a:extLst>
            </p:cNvPr>
            <p:cNvSpPr txBox="1"/>
            <p:nvPr/>
          </p:nvSpPr>
          <p:spPr>
            <a:xfrm>
              <a:off x="7251562" y="4402085"/>
              <a:ext cx="1368670" cy="474176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0" lang="en-C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87%</a:t>
              </a:r>
              <a:endParaRPr lang="en-US" sz="3200" b="1" spc="-72" dirty="0">
                <a:solidFill>
                  <a:schemeClr val="bg2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3" name="TextBox 50">
              <a:extLst>
                <a:ext uri="{FF2B5EF4-FFF2-40B4-BE49-F238E27FC236}">
                  <a16:creationId xmlns:a16="http://schemas.microsoft.com/office/drawing/2014/main" id="{4182F990-0FB7-387D-D9E2-44560270CB9C}"/>
                </a:ext>
              </a:extLst>
            </p:cNvPr>
            <p:cNvSpPr txBox="1"/>
            <p:nvPr/>
          </p:nvSpPr>
          <p:spPr>
            <a:xfrm>
              <a:off x="9156483" y="4402085"/>
              <a:ext cx="1285364" cy="474176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0" lang="en-C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125 K</a:t>
              </a:r>
              <a:endParaRPr lang="en-US" sz="3200" b="1" spc="-72" dirty="0">
                <a:solidFill>
                  <a:schemeClr val="bg2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1" name="TextBox 53">
              <a:extLst>
                <a:ext uri="{FF2B5EF4-FFF2-40B4-BE49-F238E27FC236}">
                  <a16:creationId xmlns:a16="http://schemas.microsoft.com/office/drawing/2014/main" id="{3964EF40-9E90-692C-1DCB-29A366CBDA81}"/>
                </a:ext>
              </a:extLst>
            </p:cNvPr>
            <p:cNvSpPr txBox="1"/>
            <p:nvPr/>
          </p:nvSpPr>
          <p:spPr>
            <a:xfrm>
              <a:off x="831081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29" name="TextBox 57">
              <a:extLst>
                <a:ext uri="{FF2B5EF4-FFF2-40B4-BE49-F238E27FC236}">
                  <a16:creationId xmlns:a16="http://schemas.microsoft.com/office/drawing/2014/main" id="{8CA71959-6037-A1C2-9DCC-F490B53015EE}"/>
                </a:ext>
              </a:extLst>
            </p:cNvPr>
            <p:cNvSpPr txBox="1"/>
            <p:nvPr/>
          </p:nvSpPr>
          <p:spPr>
            <a:xfrm>
              <a:off x="10213049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CF9AC-01D8-C654-E03A-80990CB6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829056"/>
            <a:ext cx="5835359" cy="2401824"/>
          </a:xfrm>
        </p:spPr>
        <p:txBody>
          <a:bodyPr>
            <a:normAutofit fontScale="90000"/>
          </a:bodyPr>
          <a:lstStyle/>
          <a:p>
            <a:r>
              <a:rPr lang="en-IN" sz="8800" b="1" dirty="0">
                <a:solidFill>
                  <a:schemeClr val="bg2"/>
                </a:solidFill>
                <a:cs typeface="Arial" panose="020B0604020202020204" pitchFamily="34" charset="0"/>
              </a:rPr>
              <a:t>THANK YOU</a:t>
            </a:r>
            <a:endParaRPr lang="en-CA" sz="8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49C857-422C-2D98-D1FE-C2C36311C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C1390-1BA2-BBFD-459E-B9D6F057E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27</a:t>
            </a:fld>
            <a:endParaRPr lang="en-IN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CE3F848-5127-D151-11F7-91220282E484}"/>
              </a:ext>
            </a:extLst>
          </p:cNvPr>
          <p:cNvGrpSpPr/>
          <p:nvPr/>
        </p:nvGrpSpPr>
        <p:grpSpPr>
          <a:xfrm>
            <a:off x="2006127" y="3160876"/>
            <a:ext cx="2651776" cy="3376068"/>
            <a:chOff x="3091215" y="3160876"/>
            <a:chExt cx="2651776" cy="337606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5FA4C11-303E-4B61-8057-15C2FF7DBD1C}"/>
                </a:ext>
              </a:extLst>
            </p:cNvPr>
            <p:cNvGrpSpPr/>
            <p:nvPr/>
          </p:nvGrpSpPr>
          <p:grpSpPr>
            <a:xfrm>
              <a:off x="3091215" y="3160876"/>
              <a:ext cx="2651776" cy="672974"/>
              <a:chOff x="3091215" y="3160876"/>
              <a:chExt cx="2651776" cy="672974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7658DE7-6E57-4962-323C-AB2EE3C0BC7C}"/>
                  </a:ext>
                </a:extLst>
              </p:cNvPr>
              <p:cNvGrpSpPr/>
              <p:nvPr/>
            </p:nvGrpSpPr>
            <p:grpSpPr>
              <a:xfrm>
                <a:off x="3091215" y="3160876"/>
                <a:ext cx="2651776" cy="672974"/>
                <a:chOff x="5462984" y="2992029"/>
                <a:chExt cx="3344898" cy="848876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7CCFCE5-06EF-947B-E54C-F27904D1F31A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4547554-A14F-0389-A42B-10C4D0AD69C5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0" name="Graphic 8">
                <a:extLst>
                  <a:ext uri="{FF2B5EF4-FFF2-40B4-BE49-F238E27FC236}">
                    <a16:creationId xmlns:a16="http://schemas.microsoft.com/office/drawing/2014/main" id="{B02F1390-F0BA-F778-3800-0353BD3AA4E3}"/>
                  </a:ext>
                </a:extLst>
              </p:cNvPr>
              <p:cNvSpPr/>
              <p:nvPr/>
            </p:nvSpPr>
            <p:spPr>
              <a:xfrm>
                <a:off x="3276209" y="3371563"/>
                <a:ext cx="302056" cy="251600"/>
              </a:xfrm>
              <a:custGeom>
                <a:avLst/>
                <a:gdLst>
                  <a:gd name="connsiteX0" fmla="*/ 162211 w 232539"/>
                  <a:gd name="connsiteY0" fmla="*/ 140895 h 219619"/>
                  <a:gd name="connsiteX1" fmla="*/ 156327 w 232539"/>
                  <a:gd name="connsiteY1" fmla="*/ 146745 h 219619"/>
                  <a:gd name="connsiteX2" fmla="*/ 104166 w 232539"/>
                  <a:gd name="connsiteY2" fmla="*/ 122693 h 219619"/>
                  <a:gd name="connsiteX3" fmla="*/ 79977 w 232539"/>
                  <a:gd name="connsiteY3" fmla="*/ 70828 h 219619"/>
                  <a:gd name="connsiteX4" fmla="*/ 83682 w 232539"/>
                  <a:gd name="connsiteY4" fmla="*/ 67144 h 219619"/>
                  <a:gd name="connsiteX5" fmla="*/ 85706 w 232539"/>
                  <a:gd name="connsiteY5" fmla="*/ 32859 h 219619"/>
                  <a:gd name="connsiteX6" fmla="*/ 69416 w 232539"/>
                  <a:gd name="connsiteY6" fmla="*/ 11098 h 219619"/>
                  <a:gd name="connsiteX7" fmla="*/ 29215 w 232539"/>
                  <a:gd name="connsiteY7" fmla="*/ 7426 h 219619"/>
                  <a:gd name="connsiteX8" fmla="*/ 8938 w 232539"/>
                  <a:gd name="connsiteY8" fmla="*/ 27588 h 219619"/>
                  <a:gd name="connsiteX9" fmla="*/ 37 w 232539"/>
                  <a:gd name="connsiteY9" fmla="*/ 48389 h 219619"/>
                  <a:gd name="connsiteX10" fmla="*/ 62209 w 232539"/>
                  <a:gd name="connsiteY10" fmla="*/ 164413 h 219619"/>
                  <a:gd name="connsiteX11" fmla="*/ 189601 w 232539"/>
                  <a:gd name="connsiteY11" fmla="*/ 219169 h 219619"/>
                  <a:gd name="connsiteX12" fmla="*/ 206716 w 232539"/>
                  <a:gd name="connsiteY12" fmla="*/ 210518 h 219619"/>
                  <a:gd name="connsiteX13" fmla="*/ 225068 w 232539"/>
                  <a:gd name="connsiteY13" fmla="*/ 192271 h 219619"/>
                  <a:gd name="connsiteX14" fmla="*/ 218113 w 232539"/>
                  <a:gd name="connsiteY14" fmla="*/ 150220 h 219619"/>
                  <a:gd name="connsiteX15" fmla="*/ 193431 w 232539"/>
                  <a:gd name="connsiteY15" fmla="*/ 136803 h 219619"/>
                  <a:gd name="connsiteX16" fmla="*/ 162211 w 232539"/>
                  <a:gd name="connsiteY16" fmla="*/ 140895 h 219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2539" h="219619">
                    <a:moveTo>
                      <a:pt x="162211" y="140895"/>
                    </a:moveTo>
                    <a:lnTo>
                      <a:pt x="156327" y="146745"/>
                    </a:lnTo>
                    <a:cubicBezTo>
                      <a:pt x="156327" y="146745"/>
                      <a:pt x="142341" y="160652"/>
                      <a:pt x="104166" y="122693"/>
                    </a:cubicBezTo>
                    <a:cubicBezTo>
                      <a:pt x="65991" y="84735"/>
                      <a:pt x="79977" y="70828"/>
                      <a:pt x="79977" y="70828"/>
                    </a:cubicBezTo>
                    <a:lnTo>
                      <a:pt x="83682" y="67144"/>
                    </a:lnTo>
                    <a:cubicBezTo>
                      <a:pt x="92810" y="58068"/>
                      <a:pt x="93671" y="43497"/>
                      <a:pt x="85706" y="32859"/>
                    </a:cubicBezTo>
                    <a:lnTo>
                      <a:pt x="69416" y="11098"/>
                    </a:lnTo>
                    <a:cubicBezTo>
                      <a:pt x="59559" y="-2068"/>
                      <a:pt x="40513" y="-3807"/>
                      <a:pt x="29215" y="7426"/>
                    </a:cubicBezTo>
                    <a:lnTo>
                      <a:pt x="8938" y="27588"/>
                    </a:lnTo>
                    <a:cubicBezTo>
                      <a:pt x="3336" y="33158"/>
                      <a:pt x="-418" y="40379"/>
                      <a:pt x="37" y="48389"/>
                    </a:cubicBezTo>
                    <a:cubicBezTo>
                      <a:pt x="1202" y="68881"/>
                      <a:pt x="10473" y="112971"/>
                      <a:pt x="62209" y="164413"/>
                    </a:cubicBezTo>
                    <a:cubicBezTo>
                      <a:pt x="117072" y="218964"/>
                      <a:pt x="168549" y="221132"/>
                      <a:pt x="189601" y="219169"/>
                    </a:cubicBezTo>
                    <a:cubicBezTo>
                      <a:pt x="196259" y="218549"/>
                      <a:pt x="202049" y="215158"/>
                      <a:pt x="206716" y="210518"/>
                    </a:cubicBezTo>
                    <a:lnTo>
                      <a:pt x="225068" y="192271"/>
                    </a:lnTo>
                    <a:cubicBezTo>
                      <a:pt x="237456" y="179953"/>
                      <a:pt x="233963" y="158836"/>
                      <a:pt x="218113" y="150220"/>
                    </a:cubicBezTo>
                    <a:lnTo>
                      <a:pt x="193431" y="136803"/>
                    </a:lnTo>
                    <a:cubicBezTo>
                      <a:pt x="183024" y="131145"/>
                      <a:pt x="170345" y="132807"/>
                      <a:pt x="162211" y="140895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6828FF9-CB41-5D4A-D22D-891868E72E50}"/>
                </a:ext>
              </a:extLst>
            </p:cNvPr>
            <p:cNvGrpSpPr/>
            <p:nvPr/>
          </p:nvGrpSpPr>
          <p:grpSpPr>
            <a:xfrm>
              <a:off x="3091215" y="5863970"/>
              <a:ext cx="2651776" cy="672974"/>
              <a:chOff x="3091215" y="5863970"/>
              <a:chExt cx="2651776" cy="672974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0CFB640-C354-F89F-AADB-CD498F579A57}"/>
                  </a:ext>
                </a:extLst>
              </p:cNvPr>
              <p:cNvGrpSpPr/>
              <p:nvPr/>
            </p:nvGrpSpPr>
            <p:grpSpPr>
              <a:xfrm>
                <a:off x="3091215" y="5863970"/>
                <a:ext cx="2651776" cy="672974"/>
                <a:chOff x="5462984" y="2992029"/>
                <a:chExt cx="3344898" cy="84887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D7C637DC-2E95-A630-78E3-8A11C464A0D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38DACF7-3562-D531-57F1-9D0B0A166C64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E9FE4A8-D9B2-DFBE-9715-49B1195752EA}"/>
                  </a:ext>
                </a:extLst>
              </p:cNvPr>
              <p:cNvSpPr/>
              <p:nvPr/>
            </p:nvSpPr>
            <p:spPr>
              <a:xfrm>
                <a:off x="3283523" y="6073706"/>
                <a:ext cx="287430" cy="253502"/>
              </a:xfrm>
              <a:custGeom>
                <a:avLst/>
                <a:gdLst>
                  <a:gd name="connsiteX0" fmla="*/ 212062 w 310052"/>
                  <a:gd name="connsiteY0" fmla="*/ 185357 h 310051"/>
                  <a:gd name="connsiteX1" fmla="*/ 238671 w 310052"/>
                  <a:gd name="connsiteY1" fmla="*/ 185357 h 310051"/>
                  <a:gd name="connsiteX2" fmla="*/ 196309 w 310052"/>
                  <a:gd name="connsiteY2" fmla="*/ 248669 h 310051"/>
                  <a:gd name="connsiteX3" fmla="*/ 197432 w 310052"/>
                  <a:gd name="connsiteY3" fmla="*/ 246493 h 310051"/>
                  <a:gd name="connsiteX4" fmla="*/ 212062 w 310052"/>
                  <a:gd name="connsiteY4" fmla="*/ 185357 h 310051"/>
                  <a:gd name="connsiteX5" fmla="*/ 165136 w 310052"/>
                  <a:gd name="connsiteY5" fmla="*/ 185357 h 310051"/>
                  <a:gd name="connsiteX6" fmla="*/ 191807 w 310052"/>
                  <a:gd name="connsiteY6" fmla="*/ 185357 h 310051"/>
                  <a:gd name="connsiteX7" fmla="*/ 179345 w 310052"/>
                  <a:gd name="connsiteY7" fmla="*/ 237451 h 310051"/>
                  <a:gd name="connsiteX8" fmla="*/ 165136 w 310052"/>
                  <a:gd name="connsiteY8" fmla="*/ 255829 h 310051"/>
                  <a:gd name="connsiteX9" fmla="*/ 118244 w 310052"/>
                  <a:gd name="connsiteY9" fmla="*/ 185357 h 310051"/>
                  <a:gd name="connsiteX10" fmla="*/ 144915 w 310052"/>
                  <a:gd name="connsiteY10" fmla="*/ 185357 h 310051"/>
                  <a:gd name="connsiteX11" fmla="*/ 144915 w 310052"/>
                  <a:gd name="connsiteY11" fmla="*/ 255829 h 310051"/>
                  <a:gd name="connsiteX12" fmla="*/ 130705 w 310052"/>
                  <a:gd name="connsiteY12" fmla="*/ 237451 h 310051"/>
                  <a:gd name="connsiteX13" fmla="*/ 118244 w 310052"/>
                  <a:gd name="connsiteY13" fmla="*/ 185357 h 310051"/>
                  <a:gd name="connsiteX14" fmla="*/ 71382 w 310052"/>
                  <a:gd name="connsiteY14" fmla="*/ 185357 h 310051"/>
                  <a:gd name="connsiteX15" fmla="*/ 97990 w 310052"/>
                  <a:gd name="connsiteY15" fmla="*/ 185357 h 310051"/>
                  <a:gd name="connsiteX16" fmla="*/ 112620 w 310052"/>
                  <a:gd name="connsiteY16" fmla="*/ 246493 h 310051"/>
                  <a:gd name="connsiteX17" fmla="*/ 113744 w 310052"/>
                  <a:gd name="connsiteY17" fmla="*/ 248669 h 310051"/>
                  <a:gd name="connsiteX18" fmla="*/ 71382 w 310052"/>
                  <a:gd name="connsiteY18" fmla="*/ 185357 h 310051"/>
                  <a:gd name="connsiteX19" fmla="*/ 196308 w 310052"/>
                  <a:gd name="connsiteY19" fmla="*/ 101824 h 310051"/>
                  <a:gd name="connsiteX20" fmla="*/ 238670 w 310052"/>
                  <a:gd name="connsiteY20" fmla="*/ 165136 h 310051"/>
                  <a:gd name="connsiteX21" fmla="*/ 212062 w 310052"/>
                  <a:gd name="connsiteY21" fmla="*/ 165136 h 310051"/>
                  <a:gd name="connsiteX22" fmla="*/ 197431 w 310052"/>
                  <a:gd name="connsiteY22" fmla="*/ 104000 h 310051"/>
                  <a:gd name="connsiteX23" fmla="*/ 196308 w 310052"/>
                  <a:gd name="connsiteY23" fmla="*/ 101824 h 310051"/>
                  <a:gd name="connsiteX24" fmla="*/ 113742 w 310052"/>
                  <a:gd name="connsiteY24" fmla="*/ 101824 h 310051"/>
                  <a:gd name="connsiteX25" fmla="*/ 112619 w 310052"/>
                  <a:gd name="connsiteY25" fmla="*/ 104000 h 310051"/>
                  <a:gd name="connsiteX26" fmla="*/ 97989 w 310052"/>
                  <a:gd name="connsiteY26" fmla="*/ 165136 h 310051"/>
                  <a:gd name="connsiteX27" fmla="*/ 71380 w 310052"/>
                  <a:gd name="connsiteY27" fmla="*/ 165136 h 310051"/>
                  <a:gd name="connsiteX28" fmla="*/ 113742 w 310052"/>
                  <a:gd name="connsiteY28" fmla="*/ 101824 h 310051"/>
                  <a:gd name="connsiteX29" fmla="*/ 165136 w 310052"/>
                  <a:gd name="connsiteY29" fmla="*/ 94664 h 310051"/>
                  <a:gd name="connsiteX30" fmla="*/ 179345 w 310052"/>
                  <a:gd name="connsiteY30" fmla="*/ 113042 h 310051"/>
                  <a:gd name="connsiteX31" fmla="*/ 191807 w 310052"/>
                  <a:gd name="connsiteY31" fmla="*/ 165136 h 310051"/>
                  <a:gd name="connsiteX32" fmla="*/ 165136 w 310052"/>
                  <a:gd name="connsiteY32" fmla="*/ 165136 h 310051"/>
                  <a:gd name="connsiteX33" fmla="*/ 144915 w 310052"/>
                  <a:gd name="connsiteY33" fmla="*/ 94664 h 310051"/>
                  <a:gd name="connsiteX34" fmla="*/ 144915 w 310052"/>
                  <a:gd name="connsiteY34" fmla="*/ 165136 h 310051"/>
                  <a:gd name="connsiteX35" fmla="*/ 118244 w 310052"/>
                  <a:gd name="connsiteY35" fmla="*/ 165136 h 310051"/>
                  <a:gd name="connsiteX36" fmla="*/ 130705 w 310052"/>
                  <a:gd name="connsiteY36" fmla="*/ 113042 h 310051"/>
                  <a:gd name="connsiteX37" fmla="*/ 144915 w 310052"/>
                  <a:gd name="connsiteY37" fmla="*/ 94664 h 310051"/>
                  <a:gd name="connsiteX38" fmla="*/ 155026 w 310052"/>
                  <a:gd name="connsiteY38" fmla="*/ 70772 h 310051"/>
                  <a:gd name="connsiteX39" fmla="*/ 50552 w 310052"/>
                  <a:gd name="connsiteY39" fmla="*/ 175246 h 310051"/>
                  <a:gd name="connsiteX40" fmla="*/ 155026 w 310052"/>
                  <a:gd name="connsiteY40" fmla="*/ 279720 h 310051"/>
                  <a:gd name="connsiteX41" fmla="*/ 259500 w 310052"/>
                  <a:gd name="connsiteY41" fmla="*/ 175246 h 310051"/>
                  <a:gd name="connsiteX42" fmla="*/ 155026 w 310052"/>
                  <a:gd name="connsiteY42" fmla="*/ 70772 h 310051"/>
                  <a:gd name="connsiteX43" fmla="*/ 0 w 310052"/>
                  <a:gd name="connsiteY43" fmla="*/ 50551 h 310051"/>
                  <a:gd name="connsiteX44" fmla="*/ 310052 w 310052"/>
                  <a:gd name="connsiteY44" fmla="*/ 50551 h 310051"/>
                  <a:gd name="connsiteX45" fmla="*/ 310052 w 310052"/>
                  <a:gd name="connsiteY45" fmla="*/ 310051 h 310051"/>
                  <a:gd name="connsiteX46" fmla="*/ 0 w 310052"/>
                  <a:gd name="connsiteY46" fmla="*/ 310051 h 310051"/>
                  <a:gd name="connsiteX47" fmla="*/ 266240 w 310052"/>
                  <a:gd name="connsiteY47" fmla="*/ 0 h 310051"/>
                  <a:gd name="connsiteX48" fmla="*/ 310052 w 310052"/>
                  <a:gd name="connsiteY48" fmla="*/ 0 h 310051"/>
                  <a:gd name="connsiteX49" fmla="*/ 310052 w 310052"/>
                  <a:gd name="connsiteY49" fmla="*/ 30331 h 310051"/>
                  <a:gd name="connsiteX50" fmla="*/ 266240 w 310052"/>
                  <a:gd name="connsiteY50" fmla="*/ 30331 h 310051"/>
                  <a:gd name="connsiteX51" fmla="*/ 0 w 310052"/>
                  <a:gd name="connsiteY51" fmla="*/ 0 h 310051"/>
                  <a:gd name="connsiteX52" fmla="*/ 246020 w 310052"/>
                  <a:gd name="connsiteY52" fmla="*/ 0 h 310051"/>
                  <a:gd name="connsiteX53" fmla="*/ 246020 w 310052"/>
                  <a:gd name="connsiteY53" fmla="*/ 30331 h 310051"/>
                  <a:gd name="connsiteX54" fmla="*/ 0 w 310052"/>
                  <a:gd name="connsiteY54" fmla="*/ 30331 h 310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10052" h="310051">
                    <a:moveTo>
                      <a:pt x="212062" y="185357"/>
                    </a:moveTo>
                    <a:lnTo>
                      <a:pt x="238671" y="185357"/>
                    </a:lnTo>
                    <a:cubicBezTo>
                      <a:pt x="235405" y="212537"/>
                      <a:pt x="219150" y="235776"/>
                      <a:pt x="196309" y="248669"/>
                    </a:cubicBezTo>
                    <a:cubicBezTo>
                      <a:pt x="196687" y="247954"/>
                      <a:pt x="197063" y="247231"/>
                      <a:pt x="197432" y="246493"/>
                    </a:cubicBezTo>
                    <a:cubicBezTo>
                      <a:pt x="205812" y="229732"/>
                      <a:pt x="210904" y="208319"/>
                      <a:pt x="212062" y="185357"/>
                    </a:cubicBezTo>
                    <a:close/>
                    <a:moveTo>
                      <a:pt x="165136" y="185357"/>
                    </a:moveTo>
                    <a:lnTo>
                      <a:pt x="191807" y="185357"/>
                    </a:lnTo>
                    <a:cubicBezTo>
                      <a:pt x="190705" y="205154"/>
                      <a:pt x="186384" y="223373"/>
                      <a:pt x="179345" y="237451"/>
                    </a:cubicBezTo>
                    <a:cubicBezTo>
                      <a:pt x="175119" y="245903"/>
                      <a:pt x="170216" y="252178"/>
                      <a:pt x="165136" y="255829"/>
                    </a:cubicBezTo>
                    <a:close/>
                    <a:moveTo>
                      <a:pt x="118244" y="185357"/>
                    </a:moveTo>
                    <a:lnTo>
                      <a:pt x="144915" y="185357"/>
                    </a:lnTo>
                    <a:lnTo>
                      <a:pt x="144915" y="255829"/>
                    </a:lnTo>
                    <a:cubicBezTo>
                      <a:pt x="139835" y="252177"/>
                      <a:pt x="134932" y="245904"/>
                      <a:pt x="130705" y="237451"/>
                    </a:cubicBezTo>
                    <a:cubicBezTo>
                      <a:pt x="123666" y="223373"/>
                      <a:pt x="119346" y="205154"/>
                      <a:pt x="118244" y="185357"/>
                    </a:cubicBezTo>
                    <a:close/>
                    <a:moveTo>
                      <a:pt x="71382" y="185357"/>
                    </a:moveTo>
                    <a:lnTo>
                      <a:pt x="97990" y="185357"/>
                    </a:lnTo>
                    <a:cubicBezTo>
                      <a:pt x="99149" y="208319"/>
                      <a:pt x="104240" y="229732"/>
                      <a:pt x="112620" y="246493"/>
                    </a:cubicBezTo>
                    <a:cubicBezTo>
                      <a:pt x="112989" y="247231"/>
                      <a:pt x="113364" y="247954"/>
                      <a:pt x="113744" y="248669"/>
                    </a:cubicBezTo>
                    <a:cubicBezTo>
                      <a:pt x="90903" y="235776"/>
                      <a:pt x="74648" y="212537"/>
                      <a:pt x="71382" y="185357"/>
                    </a:cubicBezTo>
                    <a:close/>
                    <a:moveTo>
                      <a:pt x="196308" y="101824"/>
                    </a:moveTo>
                    <a:cubicBezTo>
                      <a:pt x="219148" y="114717"/>
                      <a:pt x="235404" y="137956"/>
                      <a:pt x="238670" y="165136"/>
                    </a:cubicBezTo>
                    <a:lnTo>
                      <a:pt x="212062" y="165136"/>
                    </a:lnTo>
                    <a:cubicBezTo>
                      <a:pt x="210903" y="142174"/>
                      <a:pt x="205812" y="120761"/>
                      <a:pt x="197431" y="104000"/>
                    </a:cubicBezTo>
                    <a:cubicBezTo>
                      <a:pt x="197063" y="103262"/>
                      <a:pt x="196688" y="102539"/>
                      <a:pt x="196308" y="101824"/>
                    </a:cubicBezTo>
                    <a:close/>
                    <a:moveTo>
                      <a:pt x="113742" y="101824"/>
                    </a:moveTo>
                    <a:cubicBezTo>
                      <a:pt x="113364" y="102539"/>
                      <a:pt x="112988" y="103262"/>
                      <a:pt x="112619" y="104000"/>
                    </a:cubicBezTo>
                    <a:cubicBezTo>
                      <a:pt x="104239" y="120761"/>
                      <a:pt x="99147" y="142174"/>
                      <a:pt x="97989" y="165136"/>
                    </a:cubicBezTo>
                    <a:lnTo>
                      <a:pt x="71380" y="165136"/>
                    </a:lnTo>
                    <a:cubicBezTo>
                      <a:pt x="74645" y="137955"/>
                      <a:pt x="90901" y="114717"/>
                      <a:pt x="113742" y="101824"/>
                    </a:cubicBezTo>
                    <a:close/>
                    <a:moveTo>
                      <a:pt x="165136" y="94664"/>
                    </a:moveTo>
                    <a:cubicBezTo>
                      <a:pt x="170216" y="98316"/>
                      <a:pt x="175119" y="104589"/>
                      <a:pt x="179345" y="113042"/>
                    </a:cubicBezTo>
                    <a:cubicBezTo>
                      <a:pt x="186384" y="127120"/>
                      <a:pt x="190704" y="145338"/>
                      <a:pt x="191807" y="165136"/>
                    </a:cubicBezTo>
                    <a:lnTo>
                      <a:pt x="165136" y="165136"/>
                    </a:lnTo>
                    <a:close/>
                    <a:moveTo>
                      <a:pt x="144915" y="94664"/>
                    </a:moveTo>
                    <a:lnTo>
                      <a:pt x="144915" y="165136"/>
                    </a:lnTo>
                    <a:lnTo>
                      <a:pt x="118244" y="165136"/>
                    </a:lnTo>
                    <a:cubicBezTo>
                      <a:pt x="119346" y="145339"/>
                      <a:pt x="123667" y="127120"/>
                      <a:pt x="130705" y="113042"/>
                    </a:cubicBezTo>
                    <a:cubicBezTo>
                      <a:pt x="134932" y="104589"/>
                      <a:pt x="139835" y="98315"/>
                      <a:pt x="144915" y="94664"/>
                    </a:cubicBezTo>
                    <a:close/>
                    <a:moveTo>
                      <a:pt x="155026" y="70772"/>
                    </a:moveTo>
                    <a:cubicBezTo>
                      <a:pt x="97419" y="70772"/>
                      <a:pt x="50552" y="117638"/>
                      <a:pt x="50552" y="175246"/>
                    </a:cubicBezTo>
                    <a:cubicBezTo>
                      <a:pt x="50552" y="232854"/>
                      <a:pt x="97419" y="279720"/>
                      <a:pt x="155026" y="279720"/>
                    </a:cubicBezTo>
                    <a:cubicBezTo>
                      <a:pt x="212633" y="279720"/>
                      <a:pt x="259500" y="232854"/>
                      <a:pt x="259500" y="175246"/>
                    </a:cubicBezTo>
                    <a:cubicBezTo>
                      <a:pt x="259500" y="117639"/>
                      <a:pt x="212633" y="70772"/>
                      <a:pt x="155026" y="70772"/>
                    </a:cubicBezTo>
                    <a:close/>
                    <a:moveTo>
                      <a:pt x="0" y="50551"/>
                    </a:moveTo>
                    <a:lnTo>
                      <a:pt x="310052" y="50551"/>
                    </a:lnTo>
                    <a:lnTo>
                      <a:pt x="310052" y="310051"/>
                    </a:lnTo>
                    <a:lnTo>
                      <a:pt x="0" y="310051"/>
                    </a:lnTo>
                    <a:close/>
                    <a:moveTo>
                      <a:pt x="266240" y="0"/>
                    </a:moveTo>
                    <a:lnTo>
                      <a:pt x="310052" y="0"/>
                    </a:lnTo>
                    <a:lnTo>
                      <a:pt x="310052" y="30331"/>
                    </a:lnTo>
                    <a:lnTo>
                      <a:pt x="266240" y="30331"/>
                    </a:lnTo>
                    <a:close/>
                    <a:moveTo>
                      <a:pt x="0" y="0"/>
                    </a:moveTo>
                    <a:lnTo>
                      <a:pt x="246020" y="0"/>
                    </a:lnTo>
                    <a:lnTo>
                      <a:pt x="246020" y="30331"/>
                    </a:lnTo>
                    <a:lnTo>
                      <a:pt x="0" y="30331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59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DAD3C06-D22F-2AB4-5163-40F19B619326}"/>
                </a:ext>
              </a:extLst>
            </p:cNvPr>
            <p:cNvGrpSpPr/>
            <p:nvPr/>
          </p:nvGrpSpPr>
          <p:grpSpPr>
            <a:xfrm>
              <a:off x="3091215" y="4962938"/>
              <a:ext cx="2651776" cy="672974"/>
              <a:chOff x="3091215" y="4512423"/>
              <a:chExt cx="2651776" cy="672974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74D7F32-6353-749C-EAB9-840DA9EE1B95}"/>
                  </a:ext>
                </a:extLst>
              </p:cNvPr>
              <p:cNvGrpSpPr/>
              <p:nvPr/>
            </p:nvGrpSpPr>
            <p:grpSpPr>
              <a:xfrm>
                <a:off x="3091215" y="4512423"/>
                <a:ext cx="2651776" cy="672974"/>
                <a:chOff x="5462984" y="2992029"/>
                <a:chExt cx="3344898" cy="848876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BFCD63F4-F472-229E-4E7A-8A1177752CC4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21D7710-2F3F-450E-0632-CFAF6E4EF821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18797BB-0C08-7EF3-9BC7-0CAC2E7FB418}"/>
                  </a:ext>
                </a:extLst>
              </p:cNvPr>
              <p:cNvSpPr/>
              <p:nvPr/>
            </p:nvSpPr>
            <p:spPr>
              <a:xfrm>
                <a:off x="3276210" y="4734295"/>
                <a:ext cx="302055" cy="229230"/>
              </a:xfrm>
              <a:custGeom>
                <a:avLst/>
                <a:gdLst>
                  <a:gd name="connsiteX0" fmla="*/ 74283 w 277754"/>
                  <a:gd name="connsiteY0" fmla="*/ 0 h 238998"/>
                  <a:gd name="connsiteX1" fmla="*/ 20860 w 277754"/>
                  <a:gd name="connsiteY1" fmla="*/ 17930 h 238998"/>
                  <a:gd name="connsiteX2" fmla="*/ 0 w 277754"/>
                  <a:gd name="connsiteY2" fmla="*/ 74283 h 238998"/>
                  <a:gd name="connsiteX3" fmla="*/ 0 w 277754"/>
                  <a:gd name="connsiteY3" fmla="*/ 164715 h 238998"/>
                  <a:gd name="connsiteX4" fmla="*/ 20860 w 277754"/>
                  <a:gd name="connsiteY4" fmla="*/ 221068 h 238998"/>
                  <a:gd name="connsiteX5" fmla="*/ 74283 w 277754"/>
                  <a:gd name="connsiteY5" fmla="*/ 238998 h 238998"/>
                  <a:gd name="connsiteX6" fmla="*/ 203472 w 277754"/>
                  <a:gd name="connsiteY6" fmla="*/ 238998 h 238998"/>
                  <a:gd name="connsiteX7" fmla="*/ 256895 w 277754"/>
                  <a:gd name="connsiteY7" fmla="*/ 221068 h 238998"/>
                  <a:gd name="connsiteX8" fmla="*/ 277755 w 277754"/>
                  <a:gd name="connsiteY8" fmla="*/ 164715 h 238998"/>
                  <a:gd name="connsiteX9" fmla="*/ 277755 w 277754"/>
                  <a:gd name="connsiteY9" fmla="*/ 74283 h 238998"/>
                  <a:gd name="connsiteX10" fmla="*/ 256895 w 277754"/>
                  <a:gd name="connsiteY10" fmla="*/ 17930 h 238998"/>
                  <a:gd name="connsiteX11" fmla="*/ 203472 w 277754"/>
                  <a:gd name="connsiteY11" fmla="*/ 0 h 238998"/>
                  <a:gd name="connsiteX12" fmla="*/ 74283 w 277754"/>
                  <a:gd name="connsiteY12" fmla="*/ 0 h 238998"/>
                  <a:gd name="connsiteX13" fmla="*/ 232261 w 277754"/>
                  <a:gd name="connsiteY13" fmla="*/ 72504 h 238998"/>
                  <a:gd name="connsiteX14" fmla="*/ 234003 w 277754"/>
                  <a:gd name="connsiteY14" fmla="*/ 58913 h 238998"/>
                  <a:gd name="connsiteX15" fmla="*/ 220412 w 277754"/>
                  <a:gd name="connsiteY15" fmla="*/ 57171 h 238998"/>
                  <a:gd name="connsiteX16" fmla="*/ 148750 w 277754"/>
                  <a:gd name="connsiteY16" fmla="*/ 112544 h 238998"/>
                  <a:gd name="connsiteX17" fmla="*/ 129002 w 277754"/>
                  <a:gd name="connsiteY17" fmla="*/ 112544 h 238998"/>
                  <a:gd name="connsiteX18" fmla="*/ 57342 w 277754"/>
                  <a:gd name="connsiteY18" fmla="*/ 57171 h 238998"/>
                  <a:gd name="connsiteX19" fmla="*/ 43750 w 277754"/>
                  <a:gd name="connsiteY19" fmla="*/ 58913 h 238998"/>
                  <a:gd name="connsiteX20" fmla="*/ 45493 w 277754"/>
                  <a:gd name="connsiteY20" fmla="*/ 72504 h 238998"/>
                  <a:gd name="connsiteX21" fmla="*/ 117154 w 277754"/>
                  <a:gd name="connsiteY21" fmla="*/ 127878 h 238998"/>
                  <a:gd name="connsiteX22" fmla="*/ 160599 w 277754"/>
                  <a:gd name="connsiteY22" fmla="*/ 127878 h 238998"/>
                  <a:gd name="connsiteX23" fmla="*/ 232261 w 277754"/>
                  <a:gd name="connsiteY23" fmla="*/ 72504 h 238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7754" h="238998">
                    <a:moveTo>
                      <a:pt x="74283" y="0"/>
                    </a:moveTo>
                    <a:cubicBezTo>
                      <a:pt x="53420" y="0"/>
                      <a:pt x="34553" y="5214"/>
                      <a:pt x="20860" y="17930"/>
                    </a:cubicBezTo>
                    <a:cubicBezTo>
                      <a:pt x="7036" y="30766"/>
                      <a:pt x="0" y="49829"/>
                      <a:pt x="0" y="74283"/>
                    </a:cubicBezTo>
                    <a:lnTo>
                      <a:pt x="0" y="164715"/>
                    </a:lnTo>
                    <a:cubicBezTo>
                      <a:pt x="0" y="189170"/>
                      <a:pt x="7036" y="208232"/>
                      <a:pt x="20860" y="221068"/>
                    </a:cubicBezTo>
                    <a:cubicBezTo>
                      <a:pt x="34553" y="233784"/>
                      <a:pt x="53420" y="238998"/>
                      <a:pt x="74283" y="238998"/>
                    </a:cubicBezTo>
                    <a:lnTo>
                      <a:pt x="203472" y="238998"/>
                    </a:lnTo>
                    <a:cubicBezTo>
                      <a:pt x="224336" y="238998"/>
                      <a:pt x="243202" y="233784"/>
                      <a:pt x="256895" y="221068"/>
                    </a:cubicBezTo>
                    <a:cubicBezTo>
                      <a:pt x="270719" y="208232"/>
                      <a:pt x="277755" y="189170"/>
                      <a:pt x="277755" y="164715"/>
                    </a:cubicBezTo>
                    <a:lnTo>
                      <a:pt x="277755" y="74283"/>
                    </a:lnTo>
                    <a:cubicBezTo>
                      <a:pt x="277755" y="49829"/>
                      <a:pt x="270719" y="30766"/>
                      <a:pt x="256895" y="17930"/>
                    </a:cubicBezTo>
                    <a:cubicBezTo>
                      <a:pt x="243202" y="5214"/>
                      <a:pt x="224336" y="0"/>
                      <a:pt x="203472" y="0"/>
                    </a:cubicBezTo>
                    <a:lnTo>
                      <a:pt x="74283" y="0"/>
                    </a:lnTo>
                    <a:close/>
                    <a:moveTo>
                      <a:pt x="232261" y="72504"/>
                    </a:moveTo>
                    <a:cubicBezTo>
                      <a:pt x="236495" y="69233"/>
                      <a:pt x="237275" y="63148"/>
                      <a:pt x="234003" y="58913"/>
                    </a:cubicBezTo>
                    <a:cubicBezTo>
                      <a:pt x="230732" y="54679"/>
                      <a:pt x="224647" y="53899"/>
                      <a:pt x="220412" y="57171"/>
                    </a:cubicBezTo>
                    <a:lnTo>
                      <a:pt x="148750" y="112544"/>
                    </a:lnTo>
                    <a:cubicBezTo>
                      <a:pt x="142935" y="117038"/>
                      <a:pt x="134818" y="117038"/>
                      <a:pt x="129002" y="112544"/>
                    </a:cubicBezTo>
                    <a:lnTo>
                      <a:pt x="57342" y="57171"/>
                    </a:lnTo>
                    <a:cubicBezTo>
                      <a:pt x="53107" y="53899"/>
                      <a:pt x="47022" y="54679"/>
                      <a:pt x="43750" y="58913"/>
                    </a:cubicBezTo>
                    <a:cubicBezTo>
                      <a:pt x="40478" y="63148"/>
                      <a:pt x="41258" y="69233"/>
                      <a:pt x="45493" y="72504"/>
                    </a:cubicBezTo>
                    <a:lnTo>
                      <a:pt x="117154" y="127878"/>
                    </a:lnTo>
                    <a:cubicBezTo>
                      <a:pt x="129949" y="137764"/>
                      <a:pt x="147804" y="137764"/>
                      <a:pt x="160599" y="127878"/>
                    </a:cubicBezTo>
                    <a:lnTo>
                      <a:pt x="232261" y="72504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FF2ACE2-6DD2-8741-E0A8-79FC57E8176A}"/>
                </a:ext>
              </a:extLst>
            </p:cNvPr>
            <p:cNvGrpSpPr/>
            <p:nvPr/>
          </p:nvGrpSpPr>
          <p:grpSpPr>
            <a:xfrm>
              <a:off x="3091215" y="4061907"/>
              <a:ext cx="2651776" cy="672974"/>
              <a:chOff x="3119758" y="3923589"/>
              <a:chExt cx="2651776" cy="672974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DEE766F-F028-8549-99DE-516F6820B287}"/>
                  </a:ext>
                </a:extLst>
              </p:cNvPr>
              <p:cNvGrpSpPr/>
              <p:nvPr/>
            </p:nvGrpSpPr>
            <p:grpSpPr>
              <a:xfrm>
                <a:off x="3119758" y="3923589"/>
                <a:ext cx="2651776" cy="672974"/>
                <a:chOff x="5462984" y="2992029"/>
                <a:chExt cx="3344898" cy="848876"/>
              </a:xfrm>
            </p:grpSpPr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4C2CB6DD-DF17-3994-5FC4-FB98252C9F78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9ADEF2E1-AEF1-326F-2B12-61F26822DD5C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238D4A94-D49B-2AB0-18A2-319077394B72}"/>
                  </a:ext>
                </a:extLst>
              </p:cNvPr>
              <p:cNvSpPr/>
              <p:nvPr/>
            </p:nvSpPr>
            <p:spPr>
              <a:xfrm>
                <a:off x="3298829" y="4072992"/>
                <a:ext cx="313904" cy="406368"/>
              </a:xfrm>
              <a:custGeom>
                <a:avLst/>
                <a:gdLst>
                  <a:gd name="connsiteX0" fmla="*/ 86773 w 173640"/>
                  <a:gd name="connsiteY0" fmla="*/ 0 h 224789"/>
                  <a:gd name="connsiteX1" fmla="*/ 0 w 173640"/>
                  <a:gd name="connsiteY1" fmla="*/ 86773 h 224789"/>
                  <a:gd name="connsiteX2" fmla="*/ 81725 w 173640"/>
                  <a:gd name="connsiteY2" fmla="*/ 222504 h 224789"/>
                  <a:gd name="connsiteX3" fmla="*/ 91916 w 173640"/>
                  <a:gd name="connsiteY3" fmla="*/ 222504 h 224789"/>
                  <a:gd name="connsiteX4" fmla="*/ 173641 w 173640"/>
                  <a:gd name="connsiteY4" fmla="*/ 86773 h 224789"/>
                  <a:gd name="connsiteX5" fmla="*/ 86773 w 173640"/>
                  <a:gd name="connsiteY5" fmla="*/ 0 h 224789"/>
                  <a:gd name="connsiteX6" fmla="*/ 86773 w 173640"/>
                  <a:gd name="connsiteY6" fmla="*/ 125539 h 224789"/>
                  <a:gd name="connsiteX7" fmla="*/ 43815 w 173640"/>
                  <a:gd name="connsiteY7" fmla="*/ 82582 h 224789"/>
                  <a:gd name="connsiteX8" fmla="*/ 86773 w 173640"/>
                  <a:gd name="connsiteY8" fmla="*/ 39624 h 224789"/>
                  <a:gd name="connsiteX9" fmla="*/ 129730 w 173640"/>
                  <a:gd name="connsiteY9" fmla="*/ 82582 h 224789"/>
                  <a:gd name="connsiteX10" fmla="*/ 86773 w 173640"/>
                  <a:gd name="connsiteY10" fmla="*/ 125539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3640" h="224789">
                    <a:moveTo>
                      <a:pt x="86773" y="0"/>
                    </a:moveTo>
                    <a:cubicBezTo>
                      <a:pt x="38862" y="0"/>
                      <a:pt x="0" y="38862"/>
                      <a:pt x="0" y="86773"/>
                    </a:cubicBezTo>
                    <a:cubicBezTo>
                      <a:pt x="0" y="127635"/>
                      <a:pt x="63151" y="201644"/>
                      <a:pt x="81725" y="222504"/>
                    </a:cubicBezTo>
                    <a:cubicBezTo>
                      <a:pt x="84487" y="225552"/>
                      <a:pt x="89154" y="225552"/>
                      <a:pt x="91916" y="222504"/>
                    </a:cubicBezTo>
                    <a:cubicBezTo>
                      <a:pt x="110490" y="201644"/>
                      <a:pt x="173641" y="127635"/>
                      <a:pt x="173641" y="86773"/>
                    </a:cubicBezTo>
                    <a:cubicBezTo>
                      <a:pt x="173546" y="38862"/>
                      <a:pt x="134684" y="0"/>
                      <a:pt x="86773" y="0"/>
                    </a:cubicBezTo>
                    <a:close/>
                    <a:moveTo>
                      <a:pt x="86773" y="125539"/>
                    </a:moveTo>
                    <a:cubicBezTo>
                      <a:pt x="63151" y="125539"/>
                      <a:pt x="43815" y="106299"/>
                      <a:pt x="43815" y="82582"/>
                    </a:cubicBezTo>
                    <a:cubicBezTo>
                      <a:pt x="43815" y="58960"/>
                      <a:pt x="63055" y="39624"/>
                      <a:pt x="86773" y="39624"/>
                    </a:cubicBezTo>
                    <a:cubicBezTo>
                      <a:pt x="110395" y="39624"/>
                      <a:pt x="129730" y="58864"/>
                      <a:pt x="129730" y="82582"/>
                    </a:cubicBezTo>
                    <a:cubicBezTo>
                      <a:pt x="129635" y="106299"/>
                      <a:pt x="110395" y="125539"/>
                      <a:pt x="86773" y="125539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pic>
        <p:nvPicPr>
          <p:cNvPr id="24" name="Picture Placeholder 23" descr="A group of people sitting in a round table with monitors&#10;&#10;AI-generated content may be incorrect.">
            <a:extLst>
              <a:ext uri="{FF2B5EF4-FFF2-40B4-BE49-F238E27FC236}">
                <a16:creationId xmlns:a16="http://schemas.microsoft.com/office/drawing/2014/main" id="{42F8EE11-296B-0A4C-70A3-2AD2BAD7BD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42475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06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2AC"/>
      </a:accent1>
      <a:accent2>
        <a:srgbClr val="66CCFF"/>
      </a:accent2>
      <a:accent3>
        <a:srgbClr val="0062AC"/>
      </a:accent3>
      <a:accent4>
        <a:srgbClr val="66CCFF"/>
      </a:accent4>
      <a:accent5>
        <a:srgbClr val="0062AC"/>
      </a:accent5>
      <a:accent6>
        <a:srgbClr val="66CCFF"/>
      </a:accent6>
      <a:hlink>
        <a:srgbClr val="FFC000"/>
      </a:hlink>
      <a:folHlink>
        <a:srgbClr val="C00000"/>
      </a:folHlink>
    </a:clrScheme>
    <a:fontScheme name="Custom 17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2498</Words>
  <Application>Microsoft Office PowerPoint</Application>
  <PresentationFormat>Widescreen</PresentationFormat>
  <Paragraphs>316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4" baseType="lpstr">
      <vt:lpstr>Aharoni</vt:lpstr>
      <vt:lpstr>Aparajita</vt:lpstr>
      <vt:lpstr>Aptos</vt:lpstr>
      <vt:lpstr>Arial</vt:lpstr>
      <vt:lpstr>Arial Bold</vt:lpstr>
      <vt:lpstr>Arial Nova</vt:lpstr>
      <vt:lpstr>Calibri</vt:lpstr>
      <vt:lpstr>Cambria</vt:lpstr>
      <vt:lpstr>Cambria Math</vt:lpstr>
      <vt:lpstr>Century Gothic</vt:lpstr>
      <vt:lpstr>Courier New</vt:lpstr>
      <vt:lpstr>Forte</vt:lpstr>
      <vt:lpstr>Gill Sans MT</vt:lpstr>
      <vt:lpstr>Roboto</vt:lpstr>
      <vt:lpstr>Tahoma</vt:lpstr>
      <vt:lpstr>Times New Roman</vt:lpstr>
      <vt:lpstr>Office Theme</vt:lpstr>
      <vt:lpstr>Private  Security Company BUSINESS PLAN</vt:lpstr>
      <vt:lpstr>PowerPoint Presentation</vt:lpstr>
      <vt:lpstr>Company Introduction</vt:lpstr>
      <vt:lpstr>Company Value</vt:lpstr>
      <vt:lpstr>Company Founder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</vt:lpstr>
      <vt:lpstr>Lorem ipsum dolor</vt:lpstr>
      <vt:lpstr>PowerPoint Presentation</vt:lpstr>
      <vt:lpstr>Lorem ipsum</vt:lpstr>
      <vt:lpstr>Lorem ipsum</vt:lpstr>
      <vt:lpstr>Lorem ipsum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Meenakshi M</cp:lastModifiedBy>
  <cp:revision>1</cp:revision>
  <dcterms:created xsi:type="dcterms:W3CDTF">2025-11-11T00:03:50Z</dcterms:created>
  <dcterms:modified xsi:type="dcterms:W3CDTF">2025-11-13T22:42:01Z</dcterms:modified>
</cp:coreProperties>
</file>